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svg" ContentType="image/svg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Default Extension="wdp" ContentType="image/vnd.ms-photo"/>
  <Default Extension="gif" ContentType="image/gif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3"/>
  </p:notesMasterIdLst>
  <p:sldIdLst>
    <p:sldId id="282" r:id="rId2"/>
    <p:sldId id="424" r:id="rId3"/>
    <p:sldId id="283" r:id="rId4"/>
    <p:sldId id="284" r:id="rId5"/>
    <p:sldId id="285" r:id="rId6"/>
    <p:sldId id="429" r:id="rId7"/>
    <p:sldId id="286" r:id="rId8"/>
    <p:sldId id="307" r:id="rId9"/>
    <p:sldId id="362" r:id="rId10"/>
    <p:sldId id="385" r:id="rId11"/>
    <p:sldId id="390" r:id="rId12"/>
    <p:sldId id="308" r:id="rId13"/>
    <p:sldId id="430" r:id="rId14"/>
    <p:sldId id="391" r:id="rId15"/>
    <p:sldId id="431" r:id="rId16"/>
    <p:sldId id="416" r:id="rId17"/>
    <p:sldId id="420" r:id="rId18"/>
    <p:sldId id="422" r:id="rId19"/>
    <p:sldId id="394" r:id="rId20"/>
    <p:sldId id="417" r:id="rId21"/>
    <p:sldId id="421" r:id="rId22"/>
    <p:sldId id="396" r:id="rId23"/>
    <p:sldId id="371" r:id="rId24"/>
    <p:sldId id="418" r:id="rId25"/>
    <p:sldId id="423" r:id="rId26"/>
    <p:sldId id="433" r:id="rId27"/>
    <p:sldId id="425" r:id="rId28"/>
    <p:sldId id="426" r:id="rId29"/>
    <p:sldId id="427" r:id="rId30"/>
    <p:sldId id="432" r:id="rId31"/>
    <p:sldId id="258" r:id="rId32"/>
    <p:sldId id="299" r:id="rId33"/>
    <p:sldId id="260" r:id="rId34"/>
    <p:sldId id="256" r:id="rId35"/>
    <p:sldId id="257" r:id="rId36"/>
    <p:sldId id="388" r:id="rId37"/>
    <p:sldId id="259" r:id="rId38"/>
    <p:sldId id="389" r:id="rId39"/>
    <p:sldId id="428" r:id="rId40"/>
    <p:sldId id="305" r:id="rId41"/>
    <p:sldId id="306" r:id="rId42"/>
  </p:sldIdLst>
  <p:sldSz cx="9144000" cy="5715000" type="screen16x10"/>
  <p:notesSz cx="6858000" cy="9144000"/>
  <p:embeddedFontLst>
    <p:embeddedFont>
      <p:font typeface="Tahoma" pitchFamily="34" charset="0"/>
      <p:regular r:id="rId44"/>
      <p:bold r:id="rId45"/>
    </p:embeddedFont>
    <p:embeddedFont>
      <p:font typeface=".VnTifani Heavy" pitchFamily="34" charset="0"/>
      <p:regular r:id="rId46"/>
    </p:embeddedFont>
    <p:embeddedFont>
      <p:font typeface="宋体" pitchFamily="2" charset="-122"/>
      <p:regular r:id="rId47"/>
    </p:embeddedFont>
    <p:embeddedFont>
      <p:font typeface="Calibri" pitchFamily="34" charset="0"/>
      <p:regular r:id="rId48"/>
      <p:bold r:id="rId49"/>
      <p:italic r:id="rId50"/>
      <p:boldItalic r:id="rId51"/>
    </p:embeddedFont>
    <p:embeddedFont>
      <p:font typeface=".VnSouthernH" pitchFamily="34" charset="0"/>
      <p:regular r:id="rId52"/>
    </p:embeddedFont>
    <p:embeddedFont>
      <p:font typeface="VNI-Souvir"/>
      <p:bold r:id="rId53"/>
      <p:boldItalic r:id="rId54"/>
    </p:embeddedFont>
  </p:embeddedFontLst>
  <p:custDataLst>
    <p:tags r:id="rId55"/>
  </p:custDataLst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6600"/>
    <a:srgbClr val="FF9933"/>
    <a:srgbClr val="0000CC"/>
    <a:srgbClr val="669900"/>
    <a:srgbClr val="6600CC"/>
    <a:srgbClr val="00FFFF"/>
    <a:srgbClr val="FFFFCC"/>
    <a:srgbClr val="33CC33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432" y="252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4.fntdata"/><Relationship Id="rId50" Type="http://schemas.openxmlformats.org/officeDocument/2006/relationships/font" Target="fonts/font7.fntdata"/><Relationship Id="rId55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3.fntdata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2.fntdata"/><Relationship Id="rId53" Type="http://schemas.openxmlformats.org/officeDocument/2006/relationships/font" Target="fonts/font10.fntdata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6.fntdata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.fntdata"/><Relationship Id="rId52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5.fntdata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8.fntdata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3C3805B-1F73-40B8-8796-D7523C61A751}" type="doc">
      <dgm:prSet loTypeId="urn:microsoft.com/office/officeart/2005/8/layout/cycle6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9F59CD6-7FD2-4980-9C21-94F57829185E}">
      <dgm:prSet phldrT="[Text]" custT="1"/>
      <dgm:spPr/>
      <dgm:t>
        <a:bodyPr/>
        <a:lstStyle/>
        <a:p>
          <a:r>
            <a:rPr lang="vi-VN" sz="3200" dirty="0">
              <a:solidFill>
                <a:srgbClr val="FF0000"/>
              </a:solidFill>
            </a:rPr>
            <a:t>Sinh</a:t>
          </a:r>
          <a:endParaRPr lang="en-US" sz="3200" dirty="0">
            <a:solidFill>
              <a:srgbClr val="FF0000"/>
            </a:solidFill>
          </a:endParaRPr>
        </a:p>
      </dgm:t>
    </dgm:pt>
    <dgm:pt modelId="{4112529B-7630-4177-85DE-6DFD2CB77678}" type="parTrans" cxnId="{E0AFBCBA-FE58-4854-A1FA-DB1F1D4740B4}">
      <dgm:prSet/>
      <dgm:spPr/>
      <dgm:t>
        <a:bodyPr/>
        <a:lstStyle/>
        <a:p>
          <a:endParaRPr lang="en-US" sz="2400"/>
        </a:p>
      </dgm:t>
    </dgm:pt>
    <dgm:pt modelId="{0B97C85B-5C18-43D6-8619-85B1F2E067FF}" type="sibTrans" cxnId="{E0AFBCBA-FE58-4854-A1FA-DB1F1D4740B4}">
      <dgm:prSet custT="1"/>
      <dgm:spPr/>
      <dgm:t>
        <a:bodyPr/>
        <a:lstStyle/>
        <a:p>
          <a:endParaRPr lang="en-US" sz="3200"/>
        </a:p>
      </dgm:t>
    </dgm:pt>
    <dgm:pt modelId="{6F22624D-84ED-4262-BE2D-1F5C5B355B1D}">
      <dgm:prSet phldrT="[Text]" custT="1"/>
      <dgm:spPr/>
      <dgm:t>
        <a:bodyPr/>
        <a:lstStyle/>
        <a:p>
          <a:r>
            <a:rPr lang="vi-VN" sz="3200" dirty="0">
              <a:solidFill>
                <a:srgbClr val="FF0000"/>
              </a:solidFill>
            </a:rPr>
            <a:t>Cúc</a:t>
          </a:r>
          <a:endParaRPr lang="en-US" sz="3200" dirty="0">
            <a:solidFill>
              <a:srgbClr val="FF0000"/>
            </a:solidFill>
          </a:endParaRPr>
        </a:p>
      </dgm:t>
    </dgm:pt>
    <dgm:pt modelId="{34CD42EC-3270-47C7-BEE8-5AFC62B18EB1}" type="parTrans" cxnId="{B0C2EE9C-A2A1-4B88-AFCC-996F8479B59C}">
      <dgm:prSet/>
      <dgm:spPr/>
      <dgm:t>
        <a:bodyPr/>
        <a:lstStyle/>
        <a:p>
          <a:endParaRPr lang="en-US" sz="2400"/>
        </a:p>
      </dgm:t>
    </dgm:pt>
    <dgm:pt modelId="{B1758C29-7F14-4C17-B35C-DBD4AED44099}" type="sibTrans" cxnId="{B0C2EE9C-A2A1-4B88-AFCC-996F8479B59C}">
      <dgm:prSet custT="1"/>
      <dgm:spPr/>
      <dgm:t>
        <a:bodyPr/>
        <a:lstStyle/>
        <a:p>
          <a:endParaRPr lang="en-US" sz="2400"/>
        </a:p>
      </dgm:t>
    </dgm:pt>
    <dgm:pt modelId="{AFB748C0-B292-4BE3-9AA8-17DC71FCBF55}">
      <dgm:prSet phldrT="[Text]" custT="1"/>
      <dgm:spPr/>
      <dgm:t>
        <a:bodyPr/>
        <a:lstStyle/>
        <a:p>
          <a:r>
            <a:rPr lang="vi-VN" sz="3200" dirty="0">
              <a:solidFill>
                <a:srgbClr val="FF0000"/>
              </a:solidFill>
            </a:rPr>
            <a:t>Phủ</a:t>
          </a:r>
          <a:endParaRPr lang="en-US" sz="3200" dirty="0">
            <a:solidFill>
              <a:srgbClr val="FF0000"/>
            </a:solidFill>
          </a:endParaRPr>
        </a:p>
      </dgm:t>
    </dgm:pt>
    <dgm:pt modelId="{D71EA10E-50F2-4E31-9D5D-D13F9E634D2F}" type="parTrans" cxnId="{4E541EA1-31A5-4734-B510-BCCAF56F207D}">
      <dgm:prSet/>
      <dgm:spPr/>
      <dgm:t>
        <a:bodyPr/>
        <a:lstStyle/>
        <a:p>
          <a:endParaRPr lang="en-US" sz="2400"/>
        </a:p>
      </dgm:t>
    </dgm:pt>
    <dgm:pt modelId="{A04200FF-1056-412E-96A7-85801F591714}" type="sibTrans" cxnId="{4E541EA1-31A5-4734-B510-BCCAF56F207D}">
      <dgm:prSet custT="1"/>
      <dgm:spPr/>
      <dgm:t>
        <a:bodyPr/>
        <a:lstStyle/>
        <a:p>
          <a:endParaRPr lang="en-US" sz="2400"/>
        </a:p>
      </dgm:t>
    </dgm:pt>
    <dgm:pt modelId="{1AAC1E95-F9C1-4E17-B6CF-9F27113A4FD8}">
      <dgm:prSet phldrT="[Text]" custT="1"/>
      <dgm:spPr/>
      <dgm:t>
        <a:bodyPr/>
        <a:lstStyle/>
        <a:p>
          <a:r>
            <a:rPr lang="vi-VN" sz="3200" dirty="0">
              <a:solidFill>
                <a:srgbClr val="FF0000"/>
              </a:solidFill>
            </a:rPr>
            <a:t>Súc</a:t>
          </a:r>
          <a:endParaRPr lang="en-US" sz="3200" dirty="0">
            <a:solidFill>
              <a:srgbClr val="FF0000"/>
            </a:solidFill>
          </a:endParaRPr>
        </a:p>
      </dgm:t>
    </dgm:pt>
    <dgm:pt modelId="{DD4ED727-9497-4DCE-BEEA-D3B079D03054}" type="parTrans" cxnId="{C94BEFDB-8A43-4E69-AF19-2DB5FDA064D9}">
      <dgm:prSet/>
      <dgm:spPr/>
      <dgm:t>
        <a:bodyPr/>
        <a:lstStyle/>
        <a:p>
          <a:endParaRPr lang="en-US" sz="2400"/>
        </a:p>
      </dgm:t>
    </dgm:pt>
    <dgm:pt modelId="{46E73C73-B6E9-4B01-BA50-2E3B66B1E08B}" type="sibTrans" cxnId="{C94BEFDB-8A43-4E69-AF19-2DB5FDA064D9}">
      <dgm:prSet custT="1"/>
      <dgm:spPr/>
      <dgm:t>
        <a:bodyPr/>
        <a:lstStyle/>
        <a:p>
          <a:endParaRPr lang="en-US" sz="2400"/>
        </a:p>
      </dgm:t>
    </dgm:pt>
    <dgm:pt modelId="{732260EA-4E72-4766-8755-D74C8542E318}">
      <dgm:prSet phldrT="[Text]" custT="1"/>
      <dgm:spPr/>
      <dgm:t>
        <a:bodyPr/>
        <a:lstStyle/>
        <a:p>
          <a:r>
            <a:rPr lang="vi-VN" sz="3200" dirty="0">
              <a:solidFill>
                <a:srgbClr val="FF0000"/>
              </a:solidFill>
            </a:rPr>
            <a:t>Trưởng</a:t>
          </a:r>
          <a:endParaRPr lang="en-US" sz="3200" dirty="0">
            <a:solidFill>
              <a:srgbClr val="FF0000"/>
            </a:solidFill>
          </a:endParaRPr>
        </a:p>
      </dgm:t>
    </dgm:pt>
    <dgm:pt modelId="{2C6F8AA6-CB74-4A60-963B-3354421D265E}" type="parTrans" cxnId="{FCF07185-86C3-4FC3-B3A9-F9FD127F90A9}">
      <dgm:prSet/>
      <dgm:spPr/>
      <dgm:t>
        <a:bodyPr/>
        <a:lstStyle/>
        <a:p>
          <a:endParaRPr lang="en-US" sz="2400"/>
        </a:p>
      </dgm:t>
    </dgm:pt>
    <dgm:pt modelId="{A933DA7F-A45F-452E-91AA-FD9A1746B046}" type="sibTrans" cxnId="{FCF07185-86C3-4FC3-B3A9-F9FD127F90A9}">
      <dgm:prSet custT="1"/>
      <dgm:spPr/>
      <dgm:t>
        <a:bodyPr/>
        <a:lstStyle/>
        <a:p>
          <a:endParaRPr lang="en-US" sz="2400"/>
        </a:p>
      </dgm:t>
    </dgm:pt>
    <dgm:pt modelId="{B29A1BDF-0152-4CFE-B0A4-9466346804A1}">
      <dgm:prSet phldrT="[Text]" custT="1"/>
      <dgm:spPr/>
      <dgm:t>
        <a:bodyPr/>
        <a:lstStyle/>
        <a:p>
          <a:r>
            <a:rPr lang="vi-VN" sz="3200" dirty="0">
              <a:solidFill>
                <a:srgbClr val="FF0000"/>
              </a:solidFill>
            </a:rPr>
            <a:t>Dục</a:t>
          </a:r>
          <a:endParaRPr lang="en-US" sz="3200" dirty="0">
            <a:solidFill>
              <a:srgbClr val="FF0000"/>
            </a:solidFill>
          </a:endParaRPr>
        </a:p>
      </dgm:t>
    </dgm:pt>
    <dgm:pt modelId="{10F01C70-020D-43FB-A21D-5C7194B89D65}" type="parTrans" cxnId="{D64249B0-F11A-4A5A-97CA-7F81F3826124}">
      <dgm:prSet/>
      <dgm:spPr/>
      <dgm:t>
        <a:bodyPr/>
        <a:lstStyle/>
        <a:p>
          <a:endParaRPr lang="en-US" sz="2400"/>
        </a:p>
      </dgm:t>
    </dgm:pt>
    <dgm:pt modelId="{40004C10-8D91-46D6-9B3B-97227A8E3300}" type="sibTrans" cxnId="{D64249B0-F11A-4A5A-97CA-7F81F3826124}">
      <dgm:prSet custT="1"/>
      <dgm:spPr/>
      <dgm:t>
        <a:bodyPr/>
        <a:lstStyle/>
        <a:p>
          <a:endParaRPr lang="en-US" sz="2400"/>
        </a:p>
      </dgm:t>
    </dgm:pt>
    <dgm:pt modelId="{148BB49E-B12D-489D-AAB5-3F4B06B70BA9}">
      <dgm:prSet phldrT="[Text]" custT="1"/>
      <dgm:spPr/>
      <dgm:t>
        <a:bodyPr/>
        <a:lstStyle/>
        <a:p>
          <a:r>
            <a:rPr lang="vi-VN" sz="3200" dirty="0">
              <a:solidFill>
                <a:srgbClr val="FF0000"/>
              </a:solidFill>
            </a:rPr>
            <a:t>Cố</a:t>
          </a:r>
          <a:endParaRPr lang="en-US" sz="3200" dirty="0">
            <a:solidFill>
              <a:srgbClr val="FF0000"/>
            </a:solidFill>
          </a:endParaRPr>
        </a:p>
      </dgm:t>
    </dgm:pt>
    <dgm:pt modelId="{F1051A8C-53D5-4881-9B7E-A0A36B11D1A7}" type="parTrans" cxnId="{384AC060-4BE1-4B1B-881F-60E1A67AC849}">
      <dgm:prSet/>
      <dgm:spPr/>
      <dgm:t>
        <a:bodyPr/>
        <a:lstStyle/>
        <a:p>
          <a:endParaRPr lang="en-US" sz="2400"/>
        </a:p>
      </dgm:t>
    </dgm:pt>
    <dgm:pt modelId="{D86B008A-9809-48B8-9DAE-C4F79A611426}" type="sibTrans" cxnId="{384AC060-4BE1-4B1B-881F-60E1A67AC849}">
      <dgm:prSet custT="1"/>
      <dgm:spPr/>
      <dgm:t>
        <a:bodyPr/>
        <a:lstStyle/>
        <a:p>
          <a:endParaRPr lang="en-US" sz="2400"/>
        </a:p>
      </dgm:t>
    </dgm:pt>
    <dgm:pt modelId="{DFECFFEA-7BCB-45F3-940A-0E0B34AEBF85}">
      <dgm:prSet phldrT="[Text]" custT="1"/>
      <dgm:spPr/>
      <dgm:t>
        <a:bodyPr/>
        <a:lstStyle/>
        <a:p>
          <a:r>
            <a:rPr lang="vi-VN" sz="3200" dirty="0">
              <a:solidFill>
                <a:srgbClr val="FF0000"/>
              </a:solidFill>
            </a:rPr>
            <a:t>Phục</a:t>
          </a:r>
          <a:endParaRPr lang="en-US" sz="3200" dirty="0">
            <a:solidFill>
              <a:srgbClr val="FF0000"/>
            </a:solidFill>
          </a:endParaRPr>
        </a:p>
      </dgm:t>
    </dgm:pt>
    <dgm:pt modelId="{6B688A18-AA3B-4A3A-83FA-37C62502693A}" type="parTrans" cxnId="{16F1C556-3102-47BB-AA3B-3353664F377E}">
      <dgm:prSet/>
      <dgm:spPr/>
      <dgm:t>
        <a:bodyPr/>
        <a:lstStyle/>
        <a:p>
          <a:endParaRPr lang="en-US" sz="2400"/>
        </a:p>
      </dgm:t>
    </dgm:pt>
    <dgm:pt modelId="{C3045B39-C23A-4109-9E21-67B17C620918}" type="sibTrans" cxnId="{16F1C556-3102-47BB-AA3B-3353664F377E}">
      <dgm:prSet custT="1"/>
      <dgm:spPr/>
      <dgm:t>
        <a:bodyPr/>
        <a:lstStyle/>
        <a:p>
          <a:endParaRPr lang="en-US" sz="2400"/>
        </a:p>
      </dgm:t>
    </dgm:pt>
    <dgm:pt modelId="{A2CE7F21-1883-4A58-A57B-A3DE3EA992D0}">
      <dgm:prSet phldrT="[Text]" custT="1"/>
      <dgm:spPr/>
      <dgm:t>
        <a:bodyPr/>
        <a:lstStyle/>
        <a:p>
          <a:r>
            <a:rPr lang="vi-VN" sz="3200" dirty="0">
              <a:solidFill>
                <a:srgbClr val="FF0000"/>
              </a:solidFill>
            </a:rPr>
            <a:t>Phúc</a:t>
          </a:r>
          <a:endParaRPr lang="en-US" sz="3200" dirty="0">
            <a:solidFill>
              <a:srgbClr val="FF0000"/>
            </a:solidFill>
          </a:endParaRPr>
        </a:p>
      </dgm:t>
    </dgm:pt>
    <dgm:pt modelId="{4B6D11C8-A65F-427E-8663-CC13E320633C}" type="parTrans" cxnId="{C66F260A-5D53-4624-AB6A-018163AFFDD5}">
      <dgm:prSet/>
      <dgm:spPr/>
      <dgm:t>
        <a:bodyPr/>
        <a:lstStyle/>
        <a:p>
          <a:endParaRPr lang="en-US" sz="2400"/>
        </a:p>
      </dgm:t>
    </dgm:pt>
    <dgm:pt modelId="{DCD7D65A-882D-4520-9E0F-8B0B96E385CF}" type="sibTrans" cxnId="{C66F260A-5D53-4624-AB6A-018163AFFDD5}">
      <dgm:prSet custT="1"/>
      <dgm:spPr/>
      <dgm:t>
        <a:bodyPr/>
        <a:lstStyle/>
        <a:p>
          <a:endParaRPr lang="en-US" sz="2400"/>
        </a:p>
      </dgm:t>
    </dgm:pt>
    <dgm:pt modelId="{144A0E30-B8B4-4346-B567-0D11B17E028A}" type="pres">
      <dgm:prSet presAssocID="{13C3805B-1F73-40B8-8796-D7523C61A751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442C0B3-61AF-46FB-B764-B4943B6A57D6}" type="pres">
      <dgm:prSet presAssocID="{79F59CD6-7FD2-4980-9C21-94F57829185E}" presName="node" presStyleLbl="node1" presStyleIdx="0" presStyleCnt="9" custScaleX="21457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5E67E4-3FB9-4E83-BD87-AA9068B4B9E6}" type="pres">
      <dgm:prSet presAssocID="{79F59CD6-7FD2-4980-9C21-94F57829185E}" presName="spNode" presStyleCnt="0"/>
      <dgm:spPr/>
    </dgm:pt>
    <dgm:pt modelId="{AA4A3138-8B1F-4321-BE52-33462A705465}" type="pres">
      <dgm:prSet presAssocID="{0B97C85B-5C18-43D6-8619-85B1F2E067FF}" presName="sibTrans" presStyleLbl="sibTrans1D1" presStyleIdx="0" presStyleCnt="9"/>
      <dgm:spPr/>
      <dgm:t>
        <a:bodyPr/>
        <a:lstStyle/>
        <a:p>
          <a:endParaRPr lang="en-US"/>
        </a:p>
      </dgm:t>
    </dgm:pt>
    <dgm:pt modelId="{52F44468-3EEC-4618-8101-71DE988A00C8}" type="pres">
      <dgm:prSet presAssocID="{6F22624D-84ED-4262-BE2D-1F5C5B355B1D}" presName="node" presStyleLbl="node1" presStyleIdx="1" presStyleCnt="9" custScaleX="2273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02C279-73BE-4B7C-A36F-DE3C62DDF730}" type="pres">
      <dgm:prSet presAssocID="{6F22624D-84ED-4262-BE2D-1F5C5B355B1D}" presName="spNode" presStyleCnt="0"/>
      <dgm:spPr/>
    </dgm:pt>
    <dgm:pt modelId="{DF783B98-31FC-41BE-BF7D-D6617CF916D2}" type="pres">
      <dgm:prSet presAssocID="{B1758C29-7F14-4C17-B35C-DBD4AED44099}" presName="sibTrans" presStyleLbl="sibTrans1D1" presStyleIdx="1" presStyleCnt="9"/>
      <dgm:spPr/>
      <dgm:t>
        <a:bodyPr/>
        <a:lstStyle/>
        <a:p>
          <a:endParaRPr lang="en-US"/>
        </a:p>
      </dgm:t>
    </dgm:pt>
    <dgm:pt modelId="{ED43DD26-3B9F-4565-91EF-3EEBD3918981}" type="pres">
      <dgm:prSet presAssocID="{AFB748C0-B292-4BE3-9AA8-17DC71FCBF55}" presName="node" presStyleLbl="node1" presStyleIdx="2" presStyleCnt="9" custScaleX="16617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742770-F8CB-482D-A0C1-5519BBC86152}" type="pres">
      <dgm:prSet presAssocID="{AFB748C0-B292-4BE3-9AA8-17DC71FCBF55}" presName="spNode" presStyleCnt="0"/>
      <dgm:spPr/>
    </dgm:pt>
    <dgm:pt modelId="{D98B74ED-56EE-4538-80F6-66C0D3E425B6}" type="pres">
      <dgm:prSet presAssocID="{A04200FF-1056-412E-96A7-85801F591714}" presName="sibTrans" presStyleLbl="sibTrans1D1" presStyleIdx="2" presStyleCnt="9"/>
      <dgm:spPr/>
      <dgm:t>
        <a:bodyPr/>
        <a:lstStyle/>
        <a:p>
          <a:endParaRPr lang="en-US"/>
        </a:p>
      </dgm:t>
    </dgm:pt>
    <dgm:pt modelId="{01EA27C4-B319-4F62-9B4D-F031A248503B}" type="pres">
      <dgm:prSet presAssocID="{1AAC1E95-F9C1-4E17-B6CF-9F27113A4FD8}" presName="node" presStyleLbl="node1" presStyleIdx="3" presStyleCnt="9" custScaleX="22924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6D5614-001E-4B67-8F24-49CAFF4DAC7A}" type="pres">
      <dgm:prSet presAssocID="{1AAC1E95-F9C1-4E17-B6CF-9F27113A4FD8}" presName="spNode" presStyleCnt="0"/>
      <dgm:spPr/>
    </dgm:pt>
    <dgm:pt modelId="{3C2A363E-8DFA-43F8-BE95-B528A61D97E2}" type="pres">
      <dgm:prSet presAssocID="{46E73C73-B6E9-4B01-BA50-2E3B66B1E08B}" presName="sibTrans" presStyleLbl="sibTrans1D1" presStyleIdx="3" presStyleCnt="9"/>
      <dgm:spPr/>
      <dgm:t>
        <a:bodyPr/>
        <a:lstStyle/>
        <a:p>
          <a:endParaRPr lang="en-US"/>
        </a:p>
      </dgm:t>
    </dgm:pt>
    <dgm:pt modelId="{69591920-2CBA-4CB9-A4D4-C7D3A7A4666F}" type="pres">
      <dgm:prSet presAssocID="{732260EA-4E72-4766-8755-D74C8542E318}" presName="node" presStyleLbl="node1" presStyleIdx="4" presStyleCnt="9" custScaleX="2313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B490EE-6302-41E6-92A6-D57F5C52E92E}" type="pres">
      <dgm:prSet presAssocID="{732260EA-4E72-4766-8755-D74C8542E318}" presName="spNode" presStyleCnt="0"/>
      <dgm:spPr/>
    </dgm:pt>
    <dgm:pt modelId="{7CE63E7F-B030-4A16-86FC-54AB06612498}" type="pres">
      <dgm:prSet presAssocID="{A933DA7F-A45F-452E-91AA-FD9A1746B046}" presName="sibTrans" presStyleLbl="sibTrans1D1" presStyleIdx="4" presStyleCnt="9"/>
      <dgm:spPr/>
      <dgm:t>
        <a:bodyPr/>
        <a:lstStyle/>
        <a:p>
          <a:endParaRPr lang="en-US"/>
        </a:p>
      </dgm:t>
    </dgm:pt>
    <dgm:pt modelId="{1AC8BB7E-4C15-4431-94F1-9373FCD1557D}" type="pres">
      <dgm:prSet presAssocID="{B29A1BDF-0152-4CFE-B0A4-9466346804A1}" presName="node" presStyleLbl="node1" presStyleIdx="5" presStyleCnt="9" custScaleX="15035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675A62-59C0-4D81-ABF5-6699AF224D6A}" type="pres">
      <dgm:prSet presAssocID="{B29A1BDF-0152-4CFE-B0A4-9466346804A1}" presName="spNode" presStyleCnt="0"/>
      <dgm:spPr/>
    </dgm:pt>
    <dgm:pt modelId="{64B2B86F-4C9C-41EF-8697-F1A3B855D1C7}" type="pres">
      <dgm:prSet presAssocID="{40004C10-8D91-46D6-9B3B-97227A8E3300}" presName="sibTrans" presStyleLbl="sibTrans1D1" presStyleIdx="5" presStyleCnt="9"/>
      <dgm:spPr/>
      <dgm:t>
        <a:bodyPr/>
        <a:lstStyle/>
        <a:p>
          <a:endParaRPr lang="en-US"/>
        </a:p>
      </dgm:t>
    </dgm:pt>
    <dgm:pt modelId="{D21408F5-CB5E-43D6-9A9D-2930944663C2}" type="pres">
      <dgm:prSet presAssocID="{148BB49E-B12D-489D-AAB5-3F4B06B70BA9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F245ED-5A8A-4081-AC6D-90D2492A5612}" type="pres">
      <dgm:prSet presAssocID="{148BB49E-B12D-489D-AAB5-3F4B06B70BA9}" presName="spNode" presStyleCnt="0"/>
      <dgm:spPr/>
    </dgm:pt>
    <dgm:pt modelId="{C0F35D18-05DE-4EB2-878D-9A7115C44939}" type="pres">
      <dgm:prSet presAssocID="{D86B008A-9809-48B8-9DAE-C4F79A611426}" presName="sibTrans" presStyleLbl="sibTrans1D1" presStyleIdx="6" presStyleCnt="9"/>
      <dgm:spPr/>
      <dgm:t>
        <a:bodyPr/>
        <a:lstStyle/>
        <a:p>
          <a:endParaRPr lang="en-US"/>
        </a:p>
      </dgm:t>
    </dgm:pt>
    <dgm:pt modelId="{3DDD8419-5612-4D95-95FF-C77A75AA4631}" type="pres">
      <dgm:prSet presAssocID="{DFECFFEA-7BCB-45F3-940A-0E0B34AEBF85}" presName="node" presStyleLbl="node1" presStyleIdx="7" presStyleCnt="9" custScaleX="1674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FAD85B-043D-4CB9-983D-E808F000DE00}" type="pres">
      <dgm:prSet presAssocID="{DFECFFEA-7BCB-45F3-940A-0E0B34AEBF85}" presName="spNode" presStyleCnt="0"/>
      <dgm:spPr/>
    </dgm:pt>
    <dgm:pt modelId="{E04D7910-7119-400A-B7F5-50526D7B1DD6}" type="pres">
      <dgm:prSet presAssocID="{C3045B39-C23A-4109-9E21-67B17C620918}" presName="sibTrans" presStyleLbl="sibTrans1D1" presStyleIdx="7" presStyleCnt="9"/>
      <dgm:spPr/>
      <dgm:t>
        <a:bodyPr/>
        <a:lstStyle/>
        <a:p>
          <a:endParaRPr lang="en-US"/>
        </a:p>
      </dgm:t>
    </dgm:pt>
    <dgm:pt modelId="{117AFB61-39F1-48D5-B426-153139EC6050}" type="pres">
      <dgm:prSet presAssocID="{A2CE7F21-1883-4A58-A57B-A3DE3EA992D0}" presName="node" presStyleLbl="node1" presStyleIdx="8" presStyleCnt="9" custScaleX="211303" custRadScaleRad="97280" custRadScaleInc="1683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5B5BA8-27E5-4369-B4B7-17A1FF4B018A}" type="pres">
      <dgm:prSet presAssocID="{A2CE7F21-1883-4A58-A57B-A3DE3EA992D0}" presName="spNode" presStyleCnt="0"/>
      <dgm:spPr/>
    </dgm:pt>
    <dgm:pt modelId="{4A41F6D8-44D9-438B-BF5E-11E3235FB777}" type="pres">
      <dgm:prSet presAssocID="{DCD7D65A-882D-4520-9E0F-8B0B96E385CF}" presName="sibTrans" presStyleLbl="sibTrans1D1" presStyleIdx="8" presStyleCnt="9"/>
      <dgm:spPr/>
      <dgm:t>
        <a:bodyPr/>
        <a:lstStyle/>
        <a:p>
          <a:endParaRPr lang="en-US"/>
        </a:p>
      </dgm:t>
    </dgm:pt>
  </dgm:ptLst>
  <dgm:cxnLst>
    <dgm:cxn modelId="{4C636836-6A9E-44C9-8CB1-4ECDDAB04280}" type="presOf" srcId="{A933DA7F-A45F-452E-91AA-FD9A1746B046}" destId="{7CE63E7F-B030-4A16-86FC-54AB06612498}" srcOrd="0" destOrd="0" presId="urn:microsoft.com/office/officeart/2005/8/layout/cycle6"/>
    <dgm:cxn modelId="{D3E48685-AB0B-4F38-B235-C59A9CA420C1}" type="presOf" srcId="{13C3805B-1F73-40B8-8796-D7523C61A751}" destId="{144A0E30-B8B4-4346-B567-0D11B17E028A}" srcOrd="0" destOrd="0" presId="urn:microsoft.com/office/officeart/2005/8/layout/cycle6"/>
    <dgm:cxn modelId="{88E8EFAA-53DC-40C8-A6C0-AA812E39DB23}" type="presOf" srcId="{AFB748C0-B292-4BE3-9AA8-17DC71FCBF55}" destId="{ED43DD26-3B9F-4565-91EF-3EEBD3918981}" srcOrd="0" destOrd="0" presId="urn:microsoft.com/office/officeart/2005/8/layout/cycle6"/>
    <dgm:cxn modelId="{0E1795F1-358E-4BEE-ABF6-A87DFD9B966F}" type="presOf" srcId="{6F22624D-84ED-4262-BE2D-1F5C5B355B1D}" destId="{52F44468-3EEC-4618-8101-71DE988A00C8}" srcOrd="0" destOrd="0" presId="urn:microsoft.com/office/officeart/2005/8/layout/cycle6"/>
    <dgm:cxn modelId="{7BF3B9A2-5ED9-43BB-BF25-402A05FACD57}" type="presOf" srcId="{148BB49E-B12D-489D-AAB5-3F4B06B70BA9}" destId="{D21408F5-CB5E-43D6-9A9D-2930944663C2}" srcOrd="0" destOrd="0" presId="urn:microsoft.com/office/officeart/2005/8/layout/cycle6"/>
    <dgm:cxn modelId="{0D3F8C02-69E1-4947-B900-ECEDD1D7AB10}" type="presOf" srcId="{B1758C29-7F14-4C17-B35C-DBD4AED44099}" destId="{DF783B98-31FC-41BE-BF7D-D6617CF916D2}" srcOrd="0" destOrd="0" presId="urn:microsoft.com/office/officeart/2005/8/layout/cycle6"/>
    <dgm:cxn modelId="{605E9AB1-9E5A-4084-914D-59EBED947032}" type="presOf" srcId="{A04200FF-1056-412E-96A7-85801F591714}" destId="{D98B74ED-56EE-4538-80F6-66C0D3E425B6}" srcOrd="0" destOrd="0" presId="urn:microsoft.com/office/officeart/2005/8/layout/cycle6"/>
    <dgm:cxn modelId="{AEFF137C-8666-4047-BEE0-BDD281F5C977}" type="presOf" srcId="{DCD7D65A-882D-4520-9E0F-8B0B96E385CF}" destId="{4A41F6D8-44D9-438B-BF5E-11E3235FB777}" srcOrd="0" destOrd="0" presId="urn:microsoft.com/office/officeart/2005/8/layout/cycle6"/>
    <dgm:cxn modelId="{C94BEFDB-8A43-4E69-AF19-2DB5FDA064D9}" srcId="{13C3805B-1F73-40B8-8796-D7523C61A751}" destId="{1AAC1E95-F9C1-4E17-B6CF-9F27113A4FD8}" srcOrd="3" destOrd="0" parTransId="{DD4ED727-9497-4DCE-BEEA-D3B079D03054}" sibTransId="{46E73C73-B6E9-4B01-BA50-2E3B66B1E08B}"/>
    <dgm:cxn modelId="{E9D4084E-0E0C-48C8-99BD-2643F366741E}" type="presOf" srcId="{B29A1BDF-0152-4CFE-B0A4-9466346804A1}" destId="{1AC8BB7E-4C15-4431-94F1-9373FCD1557D}" srcOrd="0" destOrd="0" presId="urn:microsoft.com/office/officeart/2005/8/layout/cycle6"/>
    <dgm:cxn modelId="{D64249B0-F11A-4A5A-97CA-7F81F3826124}" srcId="{13C3805B-1F73-40B8-8796-D7523C61A751}" destId="{B29A1BDF-0152-4CFE-B0A4-9466346804A1}" srcOrd="5" destOrd="0" parTransId="{10F01C70-020D-43FB-A21D-5C7194B89D65}" sibTransId="{40004C10-8D91-46D6-9B3B-97227A8E3300}"/>
    <dgm:cxn modelId="{FCF07185-86C3-4FC3-B3A9-F9FD127F90A9}" srcId="{13C3805B-1F73-40B8-8796-D7523C61A751}" destId="{732260EA-4E72-4766-8755-D74C8542E318}" srcOrd="4" destOrd="0" parTransId="{2C6F8AA6-CB74-4A60-963B-3354421D265E}" sibTransId="{A933DA7F-A45F-452E-91AA-FD9A1746B046}"/>
    <dgm:cxn modelId="{B0C2EE9C-A2A1-4B88-AFCC-996F8479B59C}" srcId="{13C3805B-1F73-40B8-8796-D7523C61A751}" destId="{6F22624D-84ED-4262-BE2D-1F5C5B355B1D}" srcOrd="1" destOrd="0" parTransId="{34CD42EC-3270-47C7-BEE8-5AFC62B18EB1}" sibTransId="{B1758C29-7F14-4C17-B35C-DBD4AED44099}"/>
    <dgm:cxn modelId="{B193FA10-CF15-4279-A824-DC3A2B9D004A}" type="presOf" srcId="{46E73C73-B6E9-4B01-BA50-2E3B66B1E08B}" destId="{3C2A363E-8DFA-43F8-BE95-B528A61D97E2}" srcOrd="0" destOrd="0" presId="urn:microsoft.com/office/officeart/2005/8/layout/cycle6"/>
    <dgm:cxn modelId="{384AC060-4BE1-4B1B-881F-60E1A67AC849}" srcId="{13C3805B-1F73-40B8-8796-D7523C61A751}" destId="{148BB49E-B12D-489D-AAB5-3F4B06B70BA9}" srcOrd="6" destOrd="0" parTransId="{F1051A8C-53D5-4881-9B7E-A0A36B11D1A7}" sibTransId="{D86B008A-9809-48B8-9DAE-C4F79A611426}"/>
    <dgm:cxn modelId="{C66F260A-5D53-4624-AB6A-018163AFFDD5}" srcId="{13C3805B-1F73-40B8-8796-D7523C61A751}" destId="{A2CE7F21-1883-4A58-A57B-A3DE3EA992D0}" srcOrd="8" destOrd="0" parTransId="{4B6D11C8-A65F-427E-8663-CC13E320633C}" sibTransId="{DCD7D65A-882D-4520-9E0F-8B0B96E385CF}"/>
    <dgm:cxn modelId="{DB5C20F4-962F-47BE-951C-41E42FECBDF9}" type="presOf" srcId="{732260EA-4E72-4766-8755-D74C8542E318}" destId="{69591920-2CBA-4CB9-A4D4-C7D3A7A4666F}" srcOrd="0" destOrd="0" presId="urn:microsoft.com/office/officeart/2005/8/layout/cycle6"/>
    <dgm:cxn modelId="{2EE3BF36-77A3-4EA5-9BFF-174156B9F823}" type="presOf" srcId="{DFECFFEA-7BCB-45F3-940A-0E0B34AEBF85}" destId="{3DDD8419-5612-4D95-95FF-C77A75AA4631}" srcOrd="0" destOrd="0" presId="urn:microsoft.com/office/officeart/2005/8/layout/cycle6"/>
    <dgm:cxn modelId="{16F1C556-3102-47BB-AA3B-3353664F377E}" srcId="{13C3805B-1F73-40B8-8796-D7523C61A751}" destId="{DFECFFEA-7BCB-45F3-940A-0E0B34AEBF85}" srcOrd="7" destOrd="0" parTransId="{6B688A18-AA3B-4A3A-83FA-37C62502693A}" sibTransId="{C3045B39-C23A-4109-9E21-67B17C620918}"/>
    <dgm:cxn modelId="{FDF3427E-333D-446C-998D-DD78E301080A}" type="presOf" srcId="{40004C10-8D91-46D6-9B3B-97227A8E3300}" destId="{64B2B86F-4C9C-41EF-8697-F1A3B855D1C7}" srcOrd="0" destOrd="0" presId="urn:microsoft.com/office/officeart/2005/8/layout/cycle6"/>
    <dgm:cxn modelId="{0AD67601-B828-4571-82BF-08D24E755EFB}" type="presOf" srcId="{79F59CD6-7FD2-4980-9C21-94F57829185E}" destId="{8442C0B3-61AF-46FB-B764-B4943B6A57D6}" srcOrd="0" destOrd="0" presId="urn:microsoft.com/office/officeart/2005/8/layout/cycle6"/>
    <dgm:cxn modelId="{4E541EA1-31A5-4734-B510-BCCAF56F207D}" srcId="{13C3805B-1F73-40B8-8796-D7523C61A751}" destId="{AFB748C0-B292-4BE3-9AA8-17DC71FCBF55}" srcOrd="2" destOrd="0" parTransId="{D71EA10E-50F2-4E31-9D5D-D13F9E634D2F}" sibTransId="{A04200FF-1056-412E-96A7-85801F591714}"/>
    <dgm:cxn modelId="{B122AA7F-43EE-472F-865B-508B25B52CD7}" type="presOf" srcId="{A2CE7F21-1883-4A58-A57B-A3DE3EA992D0}" destId="{117AFB61-39F1-48D5-B426-153139EC6050}" srcOrd="0" destOrd="0" presId="urn:microsoft.com/office/officeart/2005/8/layout/cycle6"/>
    <dgm:cxn modelId="{C2664F0F-6BC0-4E17-9C12-2D0181949A30}" type="presOf" srcId="{0B97C85B-5C18-43D6-8619-85B1F2E067FF}" destId="{AA4A3138-8B1F-4321-BE52-33462A705465}" srcOrd="0" destOrd="0" presId="urn:microsoft.com/office/officeart/2005/8/layout/cycle6"/>
    <dgm:cxn modelId="{E0AFBCBA-FE58-4854-A1FA-DB1F1D4740B4}" srcId="{13C3805B-1F73-40B8-8796-D7523C61A751}" destId="{79F59CD6-7FD2-4980-9C21-94F57829185E}" srcOrd="0" destOrd="0" parTransId="{4112529B-7630-4177-85DE-6DFD2CB77678}" sibTransId="{0B97C85B-5C18-43D6-8619-85B1F2E067FF}"/>
    <dgm:cxn modelId="{0851BF9E-B901-473C-8BAE-A58BA208C33D}" type="presOf" srcId="{D86B008A-9809-48B8-9DAE-C4F79A611426}" destId="{C0F35D18-05DE-4EB2-878D-9A7115C44939}" srcOrd="0" destOrd="0" presId="urn:microsoft.com/office/officeart/2005/8/layout/cycle6"/>
    <dgm:cxn modelId="{6F091E32-DE22-4B20-8D34-E5CFEE804EBC}" type="presOf" srcId="{C3045B39-C23A-4109-9E21-67B17C620918}" destId="{E04D7910-7119-400A-B7F5-50526D7B1DD6}" srcOrd="0" destOrd="0" presId="urn:microsoft.com/office/officeart/2005/8/layout/cycle6"/>
    <dgm:cxn modelId="{94C26D82-F50B-4B8E-855A-1D51DA16E969}" type="presOf" srcId="{1AAC1E95-F9C1-4E17-B6CF-9F27113A4FD8}" destId="{01EA27C4-B319-4F62-9B4D-F031A248503B}" srcOrd="0" destOrd="0" presId="urn:microsoft.com/office/officeart/2005/8/layout/cycle6"/>
    <dgm:cxn modelId="{6FA4644E-FEBB-454D-87AE-6D49AD72E0DE}" type="presParOf" srcId="{144A0E30-B8B4-4346-B567-0D11B17E028A}" destId="{8442C0B3-61AF-46FB-B764-B4943B6A57D6}" srcOrd="0" destOrd="0" presId="urn:microsoft.com/office/officeart/2005/8/layout/cycle6"/>
    <dgm:cxn modelId="{D1B2E0CF-486C-464F-BAE9-3EEA8E81C476}" type="presParOf" srcId="{144A0E30-B8B4-4346-B567-0D11B17E028A}" destId="{1E5E67E4-3FB9-4E83-BD87-AA9068B4B9E6}" srcOrd="1" destOrd="0" presId="urn:microsoft.com/office/officeart/2005/8/layout/cycle6"/>
    <dgm:cxn modelId="{2D95E3F9-BD91-4148-91E8-B1895C020837}" type="presParOf" srcId="{144A0E30-B8B4-4346-B567-0D11B17E028A}" destId="{AA4A3138-8B1F-4321-BE52-33462A705465}" srcOrd="2" destOrd="0" presId="urn:microsoft.com/office/officeart/2005/8/layout/cycle6"/>
    <dgm:cxn modelId="{F4CC9F44-073A-4AED-A32F-907111448DC5}" type="presParOf" srcId="{144A0E30-B8B4-4346-B567-0D11B17E028A}" destId="{52F44468-3EEC-4618-8101-71DE988A00C8}" srcOrd="3" destOrd="0" presId="urn:microsoft.com/office/officeart/2005/8/layout/cycle6"/>
    <dgm:cxn modelId="{300EB1F5-042C-44E0-8E38-9DC69CD3F99B}" type="presParOf" srcId="{144A0E30-B8B4-4346-B567-0D11B17E028A}" destId="{7B02C279-73BE-4B7C-A36F-DE3C62DDF730}" srcOrd="4" destOrd="0" presId="urn:microsoft.com/office/officeart/2005/8/layout/cycle6"/>
    <dgm:cxn modelId="{82D8676C-4109-4474-ADE1-B57E860E658F}" type="presParOf" srcId="{144A0E30-B8B4-4346-B567-0D11B17E028A}" destId="{DF783B98-31FC-41BE-BF7D-D6617CF916D2}" srcOrd="5" destOrd="0" presId="urn:microsoft.com/office/officeart/2005/8/layout/cycle6"/>
    <dgm:cxn modelId="{5488448D-23FD-4FA5-A8B7-DBC41D2E90F4}" type="presParOf" srcId="{144A0E30-B8B4-4346-B567-0D11B17E028A}" destId="{ED43DD26-3B9F-4565-91EF-3EEBD3918981}" srcOrd="6" destOrd="0" presId="urn:microsoft.com/office/officeart/2005/8/layout/cycle6"/>
    <dgm:cxn modelId="{62F5507A-A38C-4639-BEED-ED5FAC821592}" type="presParOf" srcId="{144A0E30-B8B4-4346-B567-0D11B17E028A}" destId="{F8742770-F8CB-482D-A0C1-5519BBC86152}" srcOrd="7" destOrd="0" presId="urn:microsoft.com/office/officeart/2005/8/layout/cycle6"/>
    <dgm:cxn modelId="{890D2A82-BB46-49FC-A056-D29B7AE5634F}" type="presParOf" srcId="{144A0E30-B8B4-4346-B567-0D11B17E028A}" destId="{D98B74ED-56EE-4538-80F6-66C0D3E425B6}" srcOrd="8" destOrd="0" presId="urn:microsoft.com/office/officeart/2005/8/layout/cycle6"/>
    <dgm:cxn modelId="{70A00745-1667-45C8-B81B-3FEED2D80CCE}" type="presParOf" srcId="{144A0E30-B8B4-4346-B567-0D11B17E028A}" destId="{01EA27C4-B319-4F62-9B4D-F031A248503B}" srcOrd="9" destOrd="0" presId="urn:microsoft.com/office/officeart/2005/8/layout/cycle6"/>
    <dgm:cxn modelId="{5D92D142-2071-4296-BD93-25384F84F1EE}" type="presParOf" srcId="{144A0E30-B8B4-4346-B567-0D11B17E028A}" destId="{546D5614-001E-4B67-8F24-49CAFF4DAC7A}" srcOrd="10" destOrd="0" presId="urn:microsoft.com/office/officeart/2005/8/layout/cycle6"/>
    <dgm:cxn modelId="{FEA5660B-6DFF-41C7-8B91-50B967708267}" type="presParOf" srcId="{144A0E30-B8B4-4346-B567-0D11B17E028A}" destId="{3C2A363E-8DFA-43F8-BE95-B528A61D97E2}" srcOrd="11" destOrd="0" presId="urn:microsoft.com/office/officeart/2005/8/layout/cycle6"/>
    <dgm:cxn modelId="{2739CC56-3970-469A-9FFF-B31F44F6EDE4}" type="presParOf" srcId="{144A0E30-B8B4-4346-B567-0D11B17E028A}" destId="{69591920-2CBA-4CB9-A4D4-C7D3A7A4666F}" srcOrd="12" destOrd="0" presId="urn:microsoft.com/office/officeart/2005/8/layout/cycle6"/>
    <dgm:cxn modelId="{B13946D1-2199-4960-8CB3-C476033B39DC}" type="presParOf" srcId="{144A0E30-B8B4-4346-B567-0D11B17E028A}" destId="{F6B490EE-6302-41E6-92A6-D57F5C52E92E}" srcOrd="13" destOrd="0" presId="urn:microsoft.com/office/officeart/2005/8/layout/cycle6"/>
    <dgm:cxn modelId="{5018BFBE-8583-49B7-89EA-23B948AC19BB}" type="presParOf" srcId="{144A0E30-B8B4-4346-B567-0D11B17E028A}" destId="{7CE63E7F-B030-4A16-86FC-54AB06612498}" srcOrd="14" destOrd="0" presId="urn:microsoft.com/office/officeart/2005/8/layout/cycle6"/>
    <dgm:cxn modelId="{829BA1D8-3E91-462F-95DE-43D688BC597A}" type="presParOf" srcId="{144A0E30-B8B4-4346-B567-0D11B17E028A}" destId="{1AC8BB7E-4C15-4431-94F1-9373FCD1557D}" srcOrd="15" destOrd="0" presId="urn:microsoft.com/office/officeart/2005/8/layout/cycle6"/>
    <dgm:cxn modelId="{471609A5-765B-4403-AE22-E584246DC889}" type="presParOf" srcId="{144A0E30-B8B4-4346-B567-0D11B17E028A}" destId="{20675A62-59C0-4D81-ABF5-6699AF224D6A}" srcOrd="16" destOrd="0" presId="urn:microsoft.com/office/officeart/2005/8/layout/cycle6"/>
    <dgm:cxn modelId="{D1A90AFB-488A-488E-8766-04B9A5FEDC58}" type="presParOf" srcId="{144A0E30-B8B4-4346-B567-0D11B17E028A}" destId="{64B2B86F-4C9C-41EF-8697-F1A3B855D1C7}" srcOrd="17" destOrd="0" presId="urn:microsoft.com/office/officeart/2005/8/layout/cycle6"/>
    <dgm:cxn modelId="{19726E42-454A-49AF-AC2D-CD668A333539}" type="presParOf" srcId="{144A0E30-B8B4-4346-B567-0D11B17E028A}" destId="{D21408F5-CB5E-43D6-9A9D-2930944663C2}" srcOrd="18" destOrd="0" presId="urn:microsoft.com/office/officeart/2005/8/layout/cycle6"/>
    <dgm:cxn modelId="{8724A732-67A4-4E8B-9483-8B0477628017}" type="presParOf" srcId="{144A0E30-B8B4-4346-B567-0D11B17E028A}" destId="{D4F245ED-5A8A-4081-AC6D-90D2492A5612}" srcOrd="19" destOrd="0" presId="urn:microsoft.com/office/officeart/2005/8/layout/cycle6"/>
    <dgm:cxn modelId="{8312074A-E663-47CE-9F2C-E8AE6CBAE859}" type="presParOf" srcId="{144A0E30-B8B4-4346-B567-0D11B17E028A}" destId="{C0F35D18-05DE-4EB2-878D-9A7115C44939}" srcOrd="20" destOrd="0" presId="urn:microsoft.com/office/officeart/2005/8/layout/cycle6"/>
    <dgm:cxn modelId="{C597F9B9-4879-477F-80AB-7A4B1289E40B}" type="presParOf" srcId="{144A0E30-B8B4-4346-B567-0D11B17E028A}" destId="{3DDD8419-5612-4D95-95FF-C77A75AA4631}" srcOrd="21" destOrd="0" presId="urn:microsoft.com/office/officeart/2005/8/layout/cycle6"/>
    <dgm:cxn modelId="{612761DF-0206-4495-ADC7-0CDA0F9029D6}" type="presParOf" srcId="{144A0E30-B8B4-4346-B567-0D11B17E028A}" destId="{03FAD85B-043D-4CB9-983D-E808F000DE00}" srcOrd="22" destOrd="0" presId="urn:microsoft.com/office/officeart/2005/8/layout/cycle6"/>
    <dgm:cxn modelId="{82E26DBD-FAAF-4563-AEF3-59B7D1E9EC6F}" type="presParOf" srcId="{144A0E30-B8B4-4346-B567-0D11B17E028A}" destId="{E04D7910-7119-400A-B7F5-50526D7B1DD6}" srcOrd="23" destOrd="0" presId="urn:microsoft.com/office/officeart/2005/8/layout/cycle6"/>
    <dgm:cxn modelId="{511EB1D2-A177-4A5E-967C-6EE4684C5010}" type="presParOf" srcId="{144A0E30-B8B4-4346-B567-0D11B17E028A}" destId="{117AFB61-39F1-48D5-B426-153139EC6050}" srcOrd="24" destOrd="0" presId="urn:microsoft.com/office/officeart/2005/8/layout/cycle6"/>
    <dgm:cxn modelId="{7172B2AB-3857-4ED7-9A3F-D4EFF6D8AB92}" type="presParOf" srcId="{144A0E30-B8B4-4346-B567-0D11B17E028A}" destId="{D65B5BA8-27E5-4369-B4B7-17A1FF4B018A}" srcOrd="25" destOrd="0" presId="urn:microsoft.com/office/officeart/2005/8/layout/cycle6"/>
    <dgm:cxn modelId="{F7481F2B-EFCA-47E0-AAA9-783DA5D5B537}" type="presParOf" srcId="{144A0E30-B8B4-4346-B567-0D11B17E028A}" destId="{4A41F6D8-44D9-438B-BF5E-11E3235FB777}" srcOrd="26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7A948A-8E75-43CB-A4A3-F816367E7D4A}" type="datetimeFigureOut">
              <a:rPr lang="en-US" smtClean="0"/>
              <a:pPr/>
              <a:t>2/17/2024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D5C966-A7C4-47F0-A005-8140A375C3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1828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E4806D72-6B3F-4FB9-BDDC-C030D41026BD}" type="slidenum">
              <a:rPr lang="en-US" smtClean="0"/>
              <a:pPr eaLnBrk="1" hangingPunct="1"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10938-0BF7-42FB-A4A0-12442E959BDA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6894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21466F-95E2-406F-A926-D84F04CBC381}" type="slidenum">
              <a:rPr lang="vi-VN" smtClean="0"/>
              <a:pPr/>
              <a:t>13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601133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>
            <a:extLst>
              <a:ext uri="{FF2B5EF4-FFF2-40B4-BE49-F238E27FC236}">
                <a16:creationId xmlns:a16="http://schemas.microsoft.com/office/drawing/2014/main" xmlns="" id="{10374EC4-D859-455D-BE75-9CD69A2ED57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>
            <a:extLst>
              <a:ext uri="{FF2B5EF4-FFF2-40B4-BE49-F238E27FC236}">
                <a16:creationId xmlns:a16="http://schemas.microsoft.com/office/drawing/2014/main" xmlns="" id="{8E0BE8A7-CD4D-46AF-8AA5-0247CC48E0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xmlns="" id="{86C3C914-C8B7-45BE-914E-4955543DBC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9527FFA-DB73-4B05-A2D1-FDDFFEE01979}" type="slidenum">
              <a:rPr lang="en-US" altLang="en-US"/>
              <a:pPr eaLnBrk="1" hangingPunct="1"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80928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10938-0BF7-42FB-A4A0-12442E959BDA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9581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>
            <a:extLst>
              <a:ext uri="{FF2B5EF4-FFF2-40B4-BE49-F238E27FC236}">
                <a16:creationId xmlns:a16="http://schemas.microsoft.com/office/drawing/2014/main" xmlns="" id="{10374EC4-D859-455D-BE75-9CD69A2ED57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>
            <a:extLst>
              <a:ext uri="{FF2B5EF4-FFF2-40B4-BE49-F238E27FC236}">
                <a16:creationId xmlns:a16="http://schemas.microsoft.com/office/drawing/2014/main" xmlns="" id="{8E0BE8A7-CD4D-46AF-8AA5-0247CC48E0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xmlns="" id="{86C3C914-C8B7-45BE-914E-4955543DBC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9527FFA-DB73-4B05-A2D1-FDDFFEE01979}" type="slidenum">
              <a:rPr lang="en-US" altLang="en-US"/>
              <a:pPr eaLnBrk="1" hangingPunct="1"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166271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>
            <a:extLst>
              <a:ext uri="{FF2B5EF4-FFF2-40B4-BE49-F238E27FC236}">
                <a16:creationId xmlns:a16="http://schemas.microsoft.com/office/drawing/2014/main" xmlns="" id="{10374EC4-D859-455D-BE75-9CD69A2ED57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>
            <a:extLst>
              <a:ext uri="{FF2B5EF4-FFF2-40B4-BE49-F238E27FC236}">
                <a16:creationId xmlns:a16="http://schemas.microsoft.com/office/drawing/2014/main" xmlns="" id="{8E0BE8A7-CD4D-46AF-8AA5-0247CC48E0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xmlns="" id="{86C3C914-C8B7-45BE-914E-4955543DBC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9527FFA-DB73-4B05-A2D1-FDDFFEE01979}" type="slidenum">
              <a:rPr lang="en-US" altLang="en-US"/>
              <a:pPr eaLnBrk="1" hangingPunct="1"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46879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5701FA-A99B-4EA7-BD9A-49A04217BC0C}" type="slidenum">
              <a:rPr lang="zh-CN" altLang="en-US" smtClean="0"/>
              <a:pPr/>
              <a:t>39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24672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31FAB-775A-45F8-8F25-8C8C737540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114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347986-D878-4E11-8A0A-47DE95320C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17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1DBB88-5695-45DD-8FB1-E5AB7593FD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410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16CCD8-C698-49FB-A2D7-0B8823CF2E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584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DF4CD3-0ED4-4421-827C-26CF44D1AA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13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A4DFAB-7B48-4DBC-BCE5-8645EF0E9D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735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269E07-4319-4C71-89A4-35216CCE39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356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2D10B8-E362-4BD3-8918-B92D129247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299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F3FCFF-D0A6-4001-BDDB-22B4D02D25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489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195917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AD20B4-E55B-44EB-B1E3-A9C36BC613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416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0753C9-96EB-429D-B41D-6F282CF7E9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715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865"/>
            <a:ext cx="82296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33500"/>
            <a:ext cx="8229600" cy="3771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5204354"/>
            <a:ext cx="2133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5204354"/>
            <a:ext cx="2895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5204354"/>
            <a:ext cx="2133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fld id="{F5847B36-0CD9-4409-A767-AF37FD00B6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gif"/><Relationship Id="rId7" Type="http://schemas.openxmlformats.org/officeDocument/2006/relationships/image" Target="../media/image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wmf"/><Relationship Id="rId5" Type="http://schemas.openxmlformats.org/officeDocument/2006/relationships/image" Target="../media/image3.wmf"/><Relationship Id="rId4" Type="http://schemas.openxmlformats.org/officeDocument/2006/relationships/image" Target="../media/image2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sv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7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NULL" TargetMode="External"/><Relationship Id="rId1" Type="http://schemas.openxmlformats.org/officeDocument/2006/relationships/tags" Target="../tags/tag6.xml"/><Relationship Id="rId6" Type="http://schemas.openxmlformats.org/officeDocument/2006/relationships/image" Target="../media/image19.png"/><Relationship Id="rId5" Type="http://schemas.openxmlformats.org/officeDocument/2006/relationships/image" Target="../media/image1.gif"/><Relationship Id="rId4" Type="http://schemas.openxmlformats.org/officeDocument/2006/relationships/notesSlide" Target="../notesSlides/notesSlide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7" Type="http://schemas.openxmlformats.org/officeDocument/2006/relationships/image" Target="../media/image20.gif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7" Type="http://schemas.openxmlformats.org/officeDocument/2006/relationships/image" Target="../media/image8.png"/><Relationship Id="rId2" Type="http://schemas.microsoft.com/office/2007/relationships/media" Target="../media/media1.mp4"/><Relationship Id="rId1" Type="http://schemas.openxmlformats.org/officeDocument/2006/relationships/tags" Target="../tags/tag2.xml"/><Relationship Id="rId6" Type="http://schemas.openxmlformats.org/officeDocument/2006/relationships/image" Target="../media/image1.gif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7" Type="http://schemas.openxmlformats.org/officeDocument/2006/relationships/image" Target="../media/image25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svg"/><Relationship Id="rId5" Type="http://schemas.openxmlformats.org/officeDocument/2006/relationships/image" Target="../media/image24.png"/><Relationship Id="rId4" Type="http://schemas.openxmlformats.org/officeDocument/2006/relationships/image" Target="../media/image56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18" Type="http://schemas.openxmlformats.org/officeDocument/2006/relationships/image" Target="../media/image43.png"/><Relationship Id="rId3" Type="http://schemas.openxmlformats.org/officeDocument/2006/relationships/image" Target="../media/image28.png"/><Relationship Id="rId21" Type="http://schemas.openxmlformats.org/officeDocument/2006/relationships/image" Target="../media/image46.jpe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17" Type="http://schemas.openxmlformats.org/officeDocument/2006/relationships/image" Target="../media/image42.png"/><Relationship Id="rId2" Type="http://schemas.openxmlformats.org/officeDocument/2006/relationships/image" Target="../media/image27.png"/><Relationship Id="rId16" Type="http://schemas.openxmlformats.org/officeDocument/2006/relationships/image" Target="../media/image41.png"/><Relationship Id="rId20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5" Type="http://schemas.openxmlformats.org/officeDocument/2006/relationships/image" Target="../media/image40.png"/><Relationship Id="rId10" Type="http://schemas.openxmlformats.org/officeDocument/2006/relationships/image" Target="../media/image35.png"/><Relationship Id="rId19" Type="http://schemas.openxmlformats.org/officeDocument/2006/relationships/image" Target="../media/image44.jpe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3" Type="http://schemas.microsoft.com/office/2007/relationships/media" Target="../media/media3.mp3"/><Relationship Id="rId7" Type="http://schemas.microsoft.com/office/2007/relationships/media" Target="../media/media5.mp3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image" Target="../media/image52.png"/><Relationship Id="rId5" Type="http://schemas.microsoft.com/office/2007/relationships/media" Target="../media/media4.mp3"/><Relationship Id="rId10" Type="http://schemas.openxmlformats.org/officeDocument/2006/relationships/image" Target="../media/image51.png"/><Relationship Id="rId4" Type="http://schemas.openxmlformats.org/officeDocument/2006/relationships/audio" Target="../media/media3.mp3"/><Relationship Id="rId9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3" Type="http://schemas.microsoft.com/office/2007/relationships/media" Target="../media/media3.mp3"/><Relationship Id="rId7" Type="http://schemas.microsoft.com/office/2007/relationships/media" Target="../media/media5.mp3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image" Target="../media/image52.png"/><Relationship Id="rId5" Type="http://schemas.microsoft.com/office/2007/relationships/media" Target="../media/media4.mp3"/><Relationship Id="rId10" Type="http://schemas.openxmlformats.org/officeDocument/2006/relationships/image" Target="../media/image51.png"/><Relationship Id="rId4" Type="http://schemas.openxmlformats.org/officeDocument/2006/relationships/audio" Target="../media/media3.mp3"/><Relationship Id="rId9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3" Type="http://schemas.microsoft.com/office/2007/relationships/media" Target="../media/media3.mp3"/><Relationship Id="rId7" Type="http://schemas.microsoft.com/office/2007/relationships/media" Target="../media/media5.mp3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image" Target="../media/image52.png"/><Relationship Id="rId5" Type="http://schemas.microsoft.com/office/2007/relationships/media" Target="../media/media4.mp3"/><Relationship Id="rId10" Type="http://schemas.openxmlformats.org/officeDocument/2006/relationships/image" Target="../media/image51.png"/><Relationship Id="rId4" Type="http://schemas.openxmlformats.org/officeDocument/2006/relationships/audio" Target="../media/media3.mp3"/><Relationship Id="rId9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3" Type="http://schemas.microsoft.com/office/2007/relationships/media" Target="../media/media3.mp3"/><Relationship Id="rId7" Type="http://schemas.microsoft.com/office/2007/relationships/media" Target="../media/media5.mp3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image" Target="../media/image52.png"/><Relationship Id="rId5" Type="http://schemas.microsoft.com/office/2007/relationships/media" Target="../media/media4.mp3"/><Relationship Id="rId10" Type="http://schemas.openxmlformats.org/officeDocument/2006/relationships/image" Target="../media/image51.png"/><Relationship Id="rId4" Type="http://schemas.openxmlformats.org/officeDocument/2006/relationships/audio" Target="../media/media3.mp3"/><Relationship Id="rId9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3" Type="http://schemas.microsoft.com/office/2007/relationships/media" Target="../media/media3.mp3"/><Relationship Id="rId7" Type="http://schemas.microsoft.com/office/2007/relationships/media" Target="../media/media5.mp3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image" Target="../media/image52.png"/><Relationship Id="rId5" Type="http://schemas.microsoft.com/office/2007/relationships/media" Target="../media/media4.mp3"/><Relationship Id="rId10" Type="http://schemas.openxmlformats.org/officeDocument/2006/relationships/image" Target="../media/image51.png"/><Relationship Id="rId4" Type="http://schemas.openxmlformats.org/officeDocument/2006/relationships/audio" Target="../media/media3.mp3"/><Relationship Id="rId9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jpeg"/><Relationship Id="rId4" Type="http://schemas.openxmlformats.org/officeDocument/2006/relationships/image" Target="../media/image54.gif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6" Type="http://schemas.openxmlformats.org/officeDocument/2006/relationships/image" Target="../media/image58.png"/><Relationship Id="rId5" Type="http://schemas.openxmlformats.org/officeDocument/2006/relationships/image" Target="../media/image57.gif"/><Relationship Id="rId4" Type="http://schemas.openxmlformats.org/officeDocument/2006/relationships/image" Target="../media/image56.gi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gif"/><Relationship Id="rId2" Type="http://schemas.openxmlformats.org/officeDocument/2006/relationships/image" Target="../media/image59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WordArt 10">
            <a:extLst>
              <a:ext uri="{FF2B5EF4-FFF2-40B4-BE49-F238E27FC236}">
                <a16:creationId xmlns:a16="http://schemas.microsoft.com/office/drawing/2014/main" xmlns="" id="{BE7CA9FB-6213-48FF-A785-7FBB59775AE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940873" y="1954805"/>
            <a:ext cx="5185938" cy="34887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eaLnBrk="0" hangingPunct="0">
              <a:defRPr/>
            </a:pPr>
            <a:r>
              <a:rPr lang="en-US" sz="1600" b="1" kern="10" spc="50" dirty="0">
                <a:ln w="11430"/>
                <a:solidFill>
                  <a:srgbClr val="FF0000"/>
                </a:solidFill>
                <a:latin typeface="Arial"/>
                <a:cs typeface="Arial"/>
              </a:rPr>
              <a:t>MÔN: NGỮ VĂN 6</a:t>
            </a:r>
          </a:p>
        </p:txBody>
      </p:sp>
      <p:pic>
        <p:nvPicPr>
          <p:cNvPr id="103" name="Picture 42" descr="bluline[1]">
            <a:extLst>
              <a:ext uri="{FF2B5EF4-FFF2-40B4-BE49-F238E27FC236}">
                <a16:creationId xmlns:a16="http://schemas.microsoft.com/office/drawing/2014/main" xmlns="" id="{36959BBF-13B0-420B-AA39-A797A5EDDE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76900"/>
            <a:ext cx="9144000" cy="5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" name="AutoShape 3">
            <a:extLst>
              <a:ext uri="{FF2B5EF4-FFF2-40B4-BE49-F238E27FC236}">
                <a16:creationId xmlns:a16="http://schemas.microsoft.com/office/drawing/2014/main" xmlns="" id="{425884F1-E11E-408A-A9A4-828D132420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0253" y="5530498"/>
            <a:ext cx="171450" cy="142875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105" name="AutoShape 4">
            <a:extLst>
              <a:ext uri="{FF2B5EF4-FFF2-40B4-BE49-F238E27FC236}">
                <a16:creationId xmlns:a16="http://schemas.microsoft.com/office/drawing/2014/main" xmlns="" id="{DF960E3E-C6AF-4A1D-B8A7-03EE42F612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7603" y="5530498"/>
            <a:ext cx="171450" cy="142875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106" name="AutoShape 5">
            <a:extLst>
              <a:ext uri="{FF2B5EF4-FFF2-40B4-BE49-F238E27FC236}">
                <a16:creationId xmlns:a16="http://schemas.microsoft.com/office/drawing/2014/main" xmlns="" id="{106FD76F-CD87-4562-8C15-8717B54750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753" y="5530498"/>
            <a:ext cx="171450" cy="142875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107" name="AutoShape 6">
            <a:extLst>
              <a:ext uri="{FF2B5EF4-FFF2-40B4-BE49-F238E27FC236}">
                <a16:creationId xmlns:a16="http://schemas.microsoft.com/office/drawing/2014/main" xmlns="" id="{603D00CE-C043-4FB2-A8B1-442BB9E667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9103" y="5530498"/>
            <a:ext cx="171450" cy="142875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108" name="AutoShape 7">
            <a:extLst>
              <a:ext uri="{FF2B5EF4-FFF2-40B4-BE49-F238E27FC236}">
                <a16:creationId xmlns:a16="http://schemas.microsoft.com/office/drawing/2014/main" xmlns="" id="{E9EC0CD5-BA2A-4C80-BB54-8499540889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3253" y="5530498"/>
            <a:ext cx="171450" cy="142875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109" name="AutoShape 8">
            <a:extLst>
              <a:ext uri="{FF2B5EF4-FFF2-40B4-BE49-F238E27FC236}">
                <a16:creationId xmlns:a16="http://schemas.microsoft.com/office/drawing/2014/main" xmlns="" id="{B4A2247B-EB2B-4325-975A-0E2726EC86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753" y="5530498"/>
            <a:ext cx="171450" cy="142875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110" name="AutoShape 9">
            <a:extLst>
              <a:ext uri="{FF2B5EF4-FFF2-40B4-BE49-F238E27FC236}">
                <a16:creationId xmlns:a16="http://schemas.microsoft.com/office/drawing/2014/main" xmlns="" id="{A0A9B1A4-BFE1-45D5-AAC2-D3683E3A8C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69253" y="5530498"/>
            <a:ext cx="171450" cy="142875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111" name="AutoShape 10">
            <a:extLst>
              <a:ext uri="{FF2B5EF4-FFF2-40B4-BE49-F238E27FC236}">
                <a16:creationId xmlns:a16="http://schemas.microsoft.com/office/drawing/2014/main" xmlns="" id="{94A3DA40-5DF6-41ED-AB09-BD8DE9504C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0753" y="5530498"/>
            <a:ext cx="171450" cy="142875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112" name="Line 48">
            <a:extLst>
              <a:ext uri="{FF2B5EF4-FFF2-40B4-BE49-F238E27FC236}">
                <a16:creationId xmlns:a16="http://schemas.microsoft.com/office/drawing/2014/main" xmlns="" id="{22BBBDEB-C5B7-4EAE-B3C1-BE9166A64E0A}"/>
              </a:ext>
            </a:extLst>
          </p:cNvPr>
          <p:cNvSpPr>
            <a:spLocks noChangeShapeType="1"/>
          </p:cNvSpPr>
          <p:nvPr/>
        </p:nvSpPr>
        <p:spPr bwMode="auto">
          <a:xfrm>
            <a:off x="2768853" y="5569193"/>
            <a:ext cx="285750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sz="1500"/>
          </a:p>
        </p:txBody>
      </p:sp>
      <p:sp>
        <p:nvSpPr>
          <p:cNvPr id="113" name="Line 49">
            <a:extLst>
              <a:ext uri="{FF2B5EF4-FFF2-40B4-BE49-F238E27FC236}">
                <a16:creationId xmlns:a16="http://schemas.microsoft.com/office/drawing/2014/main" xmlns="" id="{45951758-BBC3-47EE-9651-B1129CFB9AD4}"/>
              </a:ext>
            </a:extLst>
          </p:cNvPr>
          <p:cNvSpPr>
            <a:spLocks noChangeShapeType="1"/>
          </p:cNvSpPr>
          <p:nvPr/>
        </p:nvSpPr>
        <p:spPr bwMode="auto">
          <a:xfrm>
            <a:off x="3340353" y="5569193"/>
            <a:ext cx="285750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sz="1500"/>
          </a:p>
        </p:txBody>
      </p:sp>
      <p:sp>
        <p:nvSpPr>
          <p:cNvPr id="114" name="Line 50">
            <a:extLst>
              <a:ext uri="{FF2B5EF4-FFF2-40B4-BE49-F238E27FC236}">
                <a16:creationId xmlns:a16="http://schemas.microsoft.com/office/drawing/2014/main" xmlns="" id="{AA42E067-3EF3-4A8C-997E-905ABFD2C9F4}"/>
              </a:ext>
            </a:extLst>
          </p:cNvPr>
          <p:cNvSpPr>
            <a:spLocks noChangeShapeType="1"/>
          </p:cNvSpPr>
          <p:nvPr/>
        </p:nvSpPr>
        <p:spPr bwMode="auto">
          <a:xfrm>
            <a:off x="3854703" y="5569193"/>
            <a:ext cx="285750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sz="1500"/>
          </a:p>
        </p:txBody>
      </p:sp>
      <p:sp>
        <p:nvSpPr>
          <p:cNvPr id="115" name="Line 51">
            <a:extLst>
              <a:ext uri="{FF2B5EF4-FFF2-40B4-BE49-F238E27FC236}">
                <a16:creationId xmlns:a16="http://schemas.microsoft.com/office/drawing/2014/main" xmlns="" id="{E043B6C4-83BD-44EB-9697-6D5095BD3FD8}"/>
              </a:ext>
            </a:extLst>
          </p:cNvPr>
          <p:cNvSpPr>
            <a:spLocks noChangeShapeType="1"/>
          </p:cNvSpPr>
          <p:nvPr/>
        </p:nvSpPr>
        <p:spPr bwMode="auto">
          <a:xfrm>
            <a:off x="4426203" y="5569193"/>
            <a:ext cx="285750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sz="1500"/>
          </a:p>
        </p:txBody>
      </p:sp>
      <p:sp>
        <p:nvSpPr>
          <p:cNvPr id="116" name="Line 52">
            <a:extLst>
              <a:ext uri="{FF2B5EF4-FFF2-40B4-BE49-F238E27FC236}">
                <a16:creationId xmlns:a16="http://schemas.microsoft.com/office/drawing/2014/main" xmlns="" id="{0B2F6760-B833-4216-A2D2-EF6948AEC661}"/>
              </a:ext>
            </a:extLst>
          </p:cNvPr>
          <p:cNvSpPr>
            <a:spLocks noChangeShapeType="1"/>
          </p:cNvSpPr>
          <p:nvPr/>
        </p:nvSpPr>
        <p:spPr bwMode="auto">
          <a:xfrm>
            <a:off x="4997703" y="5569193"/>
            <a:ext cx="285750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sz="1500"/>
          </a:p>
        </p:txBody>
      </p:sp>
      <p:sp>
        <p:nvSpPr>
          <p:cNvPr id="117" name="Line 53">
            <a:extLst>
              <a:ext uri="{FF2B5EF4-FFF2-40B4-BE49-F238E27FC236}">
                <a16:creationId xmlns:a16="http://schemas.microsoft.com/office/drawing/2014/main" xmlns="" id="{CC60AF2C-425F-4B07-B1D0-BA27B9AF11D7}"/>
              </a:ext>
            </a:extLst>
          </p:cNvPr>
          <p:cNvSpPr>
            <a:spLocks noChangeShapeType="1"/>
          </p:cNvSpPr>
          <p:nvPr/>
        </p:nvSpPr>
        <p:spPr bwMode="auto">
          <a:xfrm>
            <a:off x="5626353" y="5569193"/>
            <a:ext cx="285750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sz="1500"/>
          </a:p>
        </p:txBody>
      </p:sp>
      <p:sp>
        <p:nvSpPr>
          <p:cNvPr id="118" name="Line 54">
            <a:extLst>
              <a:ext uri="{FF2B5EF4-FFF2-40B4-BE49-F238E27FC236}">
                <a16:creationId xmlns:a16="http://schemas.microsoft.com/office/drawing/2014/main" xmlns="" id="{94D44111-C401-48CF-A0CC-AC8FF5A2CF34}"/>
              </a:ext>
            </a:extLst>
          </p:cNvPr>
          <p:cNvSpPr>
            <a:spLocks noChangeShapeType="1"/>
          </p:cNvSpPr>
          <p:nvPr/>
        </p:nvSpPr>
        <p:spPr bwMode="auto">
          <a:xfrm>
            <a:off x="6197853" y="5569193"/>
            <a:ext cx="285750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sz="1500"/>
          </a:p>
        </p:txBody>
      </p:sp>
      <p:sp>
        <p:nvSpPr>
          <p:cNvPr id="119" name="Rectangle 12">
            <a:extLst>
              <a:ext uri="{FF2B5EF4-FFF2-40B4-BE49-F238E27FC236}">
                <a16:creationId xmlns:a16="http://schemas.microsoft.com/office/drawing/2014/main" xmlns="" id="{80113DEF-E7B5-41E3-955C-E71A33CE06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8100"/>
            <a:ext cx="9144000" cy="80010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7920" tIns="43960" rIns="87920" bIns="43960" anchor="ctr"/>
          <a:lstStyle/>
          <a:p>
            <a:endParaRPr lang="en-US" sz="1500"/>
          </a:p>
        </p:txBody>
      </p:sp>
      <p:pic>
        <p:nvPicPr>
          <p:cNvPr id="120" name="Picture 24" descr="POINSET2">
            <a:extLst>
              <a:ext uri="{FF2B5EF4-FFF2-40B4-BE49-F238E27FC236}">
                <a16:creationId xmlns:a16="http://schemas.microsoft.com/office/drawing/2014/main" xmlns="" id="{ECB4CD7F-914D-4ED7-BE34-74430C7440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1524000" cy="857250"/>
          </a:xfrm>
          <a:prstGeom prst="rect">
            <a:avLst/>
          </a:prstGeom>
          <a:noFill/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" name="Picture 41" descr="Books">
            <a:extLst>
              <a:ext uri="{FF2B5EF4-FFF2-40B4-BE49-F238E27FC236}">
                <a16:creationId xmlns:a16="http://schemas.microsoft.com/office/drawing/2014/main" xmlns="" id="{0729EB32-973F-47C3-9772-23F425B484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8933" y="107157"/>
            <a:ext cx="1295400" cy="597694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FF99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" name="Picture 46" descr="bluline[1]">
            <a:extLst>
              <a:ext uri="{FF2B5EF4-FFF2-40B4-BE49-F238E27FC236}">
                <a16:creationId xmlns:a16="http://schemas.microsoft.com/office/drawing/2014/main" xmlns="" id="{1B50B869-5F0A-41BB-8953-5A7649E62D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100"/>
            <a:ext cx="9144000" cy="5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3" name="Text Box 98">
            <a:extLst>
              <a:ext uri="{FF2B5EF4-FFF2-40B4-BE49-F238E27FC236}">
                <a16:creationId xmlns:a16="http://schemas.microsoft.com/office/drawing/2014/main" xmlns="" id="{E517500E-A209-4EB8-9D22-A879D3F80E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2" y="190501"/>
            <a:ext cx="3368675" cy="319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20" tIns="43960" rIns="87920" bIns="43960">
            <a:spAutoFit/>
          </a:bodyPr>
          <a:lstStyle/>
          <a:p>
            <a:endParaRPr lang="en-US" sz="1500"/>
          </a:p>
        </p:txBody>
      </p:sp>
      <p:sp>
        <p:nvSpPr>
          <p:cNvPr id="124" name="Text Box 99">
            <a:extLst>
              <a:ext uri="{FF2B5EF4-FFF2-40B4-BE49-F238E27FC236}">
                <a16:creationId xmlns:a16="http://schemas.microsoft.com/office/drawing/2014/main" xmlns="" id="{638EA393-DEDF-4086-89F8-74578377D7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1525" y="114300"/>
            <a:ext cx="7743739" cy="519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7920" tIns="43960" rIns="87920" bIns="43960">
            <a:spAutoFit/>
          </a:bodyPr>
          <a:lstStyle/>
          <a:p>
            <a:pPr algn="ctr" eaLnBrk="0" hangingPunct="0">
              <a:spcBef>
                <a:spcPct val="10000"/>
              </a:spcBef>
              <a:defRPr/>
            </a:pPr>
            <a:r>
              <a:rPr lang="en-US" sz="2800" b="1" dirty="0">
                <a:ln>
                  <a:solidFill>
                    <a:srgbClr val="00FFFF"/>
                  </a:solidFill>
                </a:ln>
                <a:solidFill>
                  <a:srgbClr val="FF0000"/>
                </a:solidFill>
                <a:latin typeface="+mj-lt"/>
                <a:cs typeface="Arial" pitchFamily="34" charset="0"/>
              </a:rPr>
              <a:t>BÀI GIẢNG ĐIỆN TỬ CÁNH DIỀU</a:t>
            </a:r>
          </a:p>
        </p:txBody>
      </p:sp>
      <p:pic>
        <p:nvPicPr>
          <p:cNvPr id="125" name="Picture 13" descr="bluline[1]">
            <a:extLst>
              <a:ext uri="{FF2B5EF4-FFF2-40B4-BE49-F238E27FC236}">
                <a16:creationId xmlns:a16="http://schemas.microsoft.com/office/drawing/2014/main" xmlns="" id="{B48A9770-6F29-4E54-85E6-F57C16047A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3420"/>
            <a:ext cx="9144000" cy="68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6" name="AutoShape 18">
            <a:extLst>
              <a:ext uri="{FF2B5EF4-FFF2-40B4-BE49-F238E27FC236}">
                <a16:creationId xmlns:a16="http://schemas.microsoft.com/office/drawing/2014/main" xmlns="" id="{DA15AFF2-40D7-4269-AAC8-83F78489F2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7700"/>
            <a:ext cx="304800" cy="27432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17226" tIns="58613" rIns="117226" bIns="58613" anchor="ctr"/>
          <a:lstStyle/>
          <a:p>
            <a:endParaRPr lang="en-US"/>
          </a:p>
        </p:txBody>
      </p:sp>
      <p:sp>
        <p:nvSpPr>
          <p:cNvPr id="127" name="Line 44">
            <a:extLst>
              <a:ext uri="{FF2B5EF4-FFF2-40B4-BE49-F238E27FC236}">
                <a16:creationId xmlns:a16="http://schemas.microsoft.com/office/drawing/2014/main" xmlns="" id="{0306829A-1790-4311-AA61-945EB37F287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1001610"/>
            <a:ext cx="9067685" cy="1185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17226" tIns="58613" rIns="117226" bIns="58613">
            <a:spAutoFit/>
          </a:bodyPr>
          <a:lstStyle/>
          <a:p>
            <a:endParaRPr lang="en-US"/>
          </a:p>
        </p:txBody>
      </p:sp>
      <p:sp>
        <p:nvSpPr>
          <p:cNvPr id="128" name="AutoShape 16">
            <a:extLst>
              <a:ext uri="{FF2B5EF4-FFF2-40B4-BE49-F238E27FC236}">
                <a16:creationId xmlns:a16="http://schemas.microsoft.com/office/drawing/2014/main" xmlns="" id="{53333FF7-BB08-4A57-8AC7-B428E50E60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9" name="AutoShape 17">
            <a:extLst>
              <a:ext uri="{FF2B5EF4-FFF2-40B4-BE49-F238E27FC236}">
                <a16:creationId xmlns:a16="http://schemas.microsoft.com/office/drawing/2014/main" xmlns="" id="{314D80C0-5983-4DE7-9E69-69ADB13643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0" name="AutoShape 18">
            <a:extLst>
              <a:ext uri="{FF2B5EF4-FFF2-40B4-BE49-F238E27FC236}">
                <a16:creationId xmlns:a16="http://schemas.microsoft.com/office/drawing/2014/main" xmlns="" id="{2C9A44CA-EB25-41A2-AE7C-1EB6915508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1" name="AutoShape 19">
            <a:extLst>
              <a:ext uri="{FF2B5EF4-FFF2-40B4-BE49-F238E27FC236}">
                <a16:creationId xmlns:a16="http://schemas.microsoft.com/office/drawing/2014/main" xmlns="" id="{2F70F418-E0E7-4C02-A9D4-4FE2972EA8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2" name="AutoShape 20">
            <a:extLst>
              <a:ext uri="{FF2B5EF4-FFF2-40B4-BE49-F238E27FC236}">
                <a16:creationId xmlns:a16="http://schemas.microsoft.com/office/drawing/2014/main" xmlns="" id="{58764964-19BA-40E9-8648-771C3A0900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" name="AutoShape 21">
            <a:extLst>
              <a:ext uri="{FF2B5EF4-FFF2-40B4-BE49-F238E27FC236}">
                <a16:creationId xmlns:a16="http://schemas.microsoft.com/office/drawing/2014/main" xmlns="" id="{F5B8C841-55FC-43E2-A831-9D6CD2C5E1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4" name="AutoShape 26">
            <a:extLst>
              <a:ext uri="{FF2B5EF4-FFF2-40B4-BE49-F238E27FC236}">
                <a16:creationId xmlns:a16="http://schemas.microsoft.com/office/drawing/2014/main" xmlns="" id="{3E715C8B-CC1D-459D-AF4F-67318E4290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5" name="AutoShape 27">
            <a:extLst>
              <a:ext uri="{FF2B5EF4-FFF2-40B4-BE49-F238E27FC236}">
                <a16:creationId xmlns:a16="http://schemas.microsoft.com/office/drawing/2014/main" xmlns="" id="{8E87862B-9C43-480B-A601-1A659CDA2A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96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6" name="AutoShape 28">
            <a:extLst>
              <a:ext uri="{FF2B5EF4-FFF2-40B4-BE49-F238E27FC236}">
                <a16:creationId xmlns:a16="http://schemas.microsoft.com/office/drawing/2014/main" xmlns="" id="{487A2088-7A60-4166-A2E3-BE8B0D5D01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7" name="AutoShape 29">
            <a:extLst>
              <a:ext uri="{FF2B5EF4-FFF2-40B4-BE49-F238E27FC236}">
                <a16:creationId xmlns:a16="http://schemas.microsoft.com/office/drawing/2014/main" xmlns="" id="{6A6CEF31-7C7E-4B6E-BBE6-F593EC4F61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8" name="AutoShape 30">
            <a:extLst>
              <a:ext uri="{FF2B5EF4-FFF2-40B4-BE49-F238E27FC236}">
                <a16:creationId xmlns:a16="http://schemas.microsoft.com/office/drawing/2014/main" xmlns="" id="{2DC07EF5-17A9-4B99-BC28-7236B3107B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9" name="AutoShape 31">
            <a:extLst>
              <a:ext uri="{FF2B5EF4-FFF2-40B4-BE49-F238E27FC236}">
                <a16:creationId xmlns:a16="http://schemas.microsoft.com/office/drawing/2014/main" xmlns="" id="{BA5ACDF8-927A-4A43-B2CC-4A64A2C3C1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0" name="AutoShape 32">
            <a:extLst>
              <a:ext uri="{FF2B5EF4-FFF2-40B4-BE49-F238E27FC236}">
                <a16:creationId xmlns:a16="http://schemas.microsoft.com/office/drawing/2014/main" xmlns="" id="{63150024-5FCF-4FD8-9A76-16BE394EAF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38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1" name="AutoShape 33">
            <a:extLst>
              <a:ext uri="{FF2B5EF4-FFF2-40B4-BE49-F238E27FC236}">
                <a16:creationId xmlns:a16="http://schemas.microsoft.com/office/drawing/2014/main" xmlns="" id="{E2B89747-10C1-4987-88FB-E3AAE39FEB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66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2" name="AutoShape 34">
            <a:extLst>
              <a:ext uri="{FF2B5EF4-FFF2-40B4-BE49-F238E27FC236}">
                <a16:creationId xmlns:a16="http://schemas.microsoft.com/office/drawing/2014/main" xmlns="" id="{FB29345F-001E-4B1C-95BC-ECDC4631B4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" name="AutoShape 35">
            <a:extLst>
              <a:ext uri="{FF2B5EF4-FFF2-40B4-BE49-F238E27FC236}">
                <a16:creationId xmlns:a16="http://schemas.microsoft.com/office/drawing/2014/main" xmlns="" id="{3BFE3B41-D598-4344-B899-31EE7414AF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4" name="AutoShape 36">
            <a:extLst>
              <a:ext uri="{FF2B5EF4-FFF2-40B4-BE49-F238E27FC236}">
                <a16:creationId xmlns:a16="http://schemas.microsoft.com/office/drawing/2014/main" xmlns="" id="{FFF1E237-1308-4724-BEC6-C8665A1AFD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5" name="AutoShape 37">
            <a:extLst>
              <a:ext uri="{FF2B5EF4-FFF2-40B4-BE49-F238E27FC236}">
                <a16:creationId xmlns:a16="http://schemas.microsoft.com/office/drawing/2014/main" xmlns="" id="{8E36255E-6E4A-4732-93DC-C50ACD6568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6" name="AutoShape 38">
            <a:extLst>
              <a:ext uri="{FF2B5EF4-FFF2-40B4-BE49-F238E27FC236}">
                <a16:creationId xmlns:a16="http://schemas.microsoft.com/office/drawing/2014/main" xmlns="" id="{644551B8-DA84-4395-BC14-EF20473220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1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7" name="AutoShape 39">
            <a:extLst>
              <a:ext uri="{FF2B5EF4-FFF2-40B4-BE49-F238E27FC236}">
                <a16:creationId xmlns:a16="http://schemas.microsoft.com/office/drawing/2014/main" xmlns="" id="{87F2E084-0458-40DF-89F6-ECC9F8C8F0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8" name="AutoShape 40">
            <a:extLst>
              <a:ext uri="{FF2B5EF4-FFF2-40B4-BE49-F238E27FC236}">
                <a16:creationId xmlns:a16="http://schemas.microsoft.com/office/drawing/2014/main" xmlns="" id="{D2FB5959-E42C-46B2-85B9-CF16386A3C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63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9" name="Line 44">
            <a:extLst>
              <a:ext uri="{FF2B5EF4-FFF2-40B4-BE49-F238E27FC236}">
                <a16:creationId xmlns:a16="http://schemas.microsoft.com/office/drawing/2014/main" xmlns="" id="{9CE0FAA9-87FE-402B-AC05-2E227A4F6AC6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1045788"/>
            <a:ext cx="9144000" cy="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50" name="Line 45">
            <a:extLst>
              <a:ext uri="{FF2B5EF4-FFF2-40B4-BE49-F238E27FC236}">
                <a16:creationId xmlns:a16="http://schemas.microsoft.com/office/drawing/2014/main" xmlns="" id="{DD5297BB-B7D2-4B0F-B7E9-5688B2FB9D89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1093413"/>
            <a:ext cx="9144000" cy="0"/>
          </a:xfrm>
          <a:prstGeom prst="line">
            <a:avLst/>
          </a:prstGeom>
          <a:noFill/>
          <a:ln w="28575" cap="rnd">
            <a:solidFill>
              <a:srgbClr val="00FFF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51" name="Oval 55">
            <a:extLst>
              <a:ext uri="{FF2B5EF4-FFF2-40B4-BE49-F238E27FC236}">
                <a16:creationId xmlns:a16="http://schemas.microsoft.com/office/drawing/2014/main" xmlns="" id="{542BBE5B-119A-4DB2-B001-FB6016C02C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05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52" name="Oval 56">
            <a:extLst>
              <a:ext uri="{FF2B5EF4-FFF2-40B4-BE49-F238E27FC236}">
                <a16:creationId xmlns:a16="http://schemas.microsoft.com/office/drawing/2014/main" xmlns="" id="{2D6F6342-3DB4-4F18-A4B2-3E3267D038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53" name="Oval 57">
            <a:extLst>
              <a:ext uri="{FF2B5EF4-FFF2-40B4-BE49-F238E27FC236}">
                <a16:creationId xmlns:a16="http://schemas.microsoft.com/office/drawing/2014/main" xmlns="" id="{74BCFFB9-45D0-4830-90DB-A06977CD6F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54" name="Oval 58">
            <a:extLst>
              <a:ext uri="{FF2B5EF4-FFF2-40B4-BE49-F238E27FC236}">
                <a16:creationId xmlns:a16="http://schemas.microsoft.com/office/drawing/2014/main" xmlns="" id="{6E9E2387-FD47-4900-9D6D-7089007623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55" name="Oval 59">
            <a:extLst>
              <a:ext uri="{FF2B5EF4-FFF2-40B4-BE49-F238E27FC236}">
                <a16:creationId xmlns:a16="http://schemas.microsoft.com/office/drawing/2014/main" xmlns="" id="{32531EEC-E2BA-426A-B4FA-9EE8F63042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56" name="Oval 60">
            <a:extLst>
              <a:ext uri="{FF2B5EF4-FFF2-40B4-BE49-F238E27FC236}">
                <a16:creationId xmlns:a16="http://schemas.microsoft.com/office/drawing/2014/main" xmlns="" id="{E44E3678-6D1D-4E17-890C-AD080532E9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57" name="Oval 61">
            <a:extLst>
              <a:ext uri="{FF2B5EF4-FFF2-40B4-BE49-F238E27FC236}">
                <a16:creationId xmlns:a16="http://schemas.microsoft.com/office/drawing/2014/main" xmlns="" id="{C7FD1402-353E-48FB-8092-E2FCE78825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2475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58" name="Oval 62">
            <a:extLst>
              <a:ext uri="{FF2B5EF4-FFF2-40B4-BE49-F238E27FC236}">
                <a16:creationId xmlns:a16="http://schemas.microsoft.com/office/drawing/2014/main" xmlns="" id="{39EDF210-6C9E-4F65-902C-250D84EA4E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59" name="Oval 63">
            <a:extLst>
              <a:ext uri="{FF2B5EF4-FFF2-40B4-BE49-F238E27FC236}">
                <a16:creationId xmlns:a16="http://schemas.microsoft.com/office/drawing/2014/main" xmlns="" id="{E1F3934D-26B7-4882-945B-0CADDD15D3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60" name="Oval 64">
            <a:extLst>
              <a:ext uri="{FF2B5EF4-FFF2-40B4-BE49-F238E27FC236}">
                <a16:creationId xmlns:a16="http://schemas.microsoft.com/office/drawing/2014/main" xmlns="" id="{2478C465-DD1F-4AE0-BECC-81F7F9F5CF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61" name="Oval 65">
            <a:extLst>
              <a:ext uri="{FF2B5EF4-FFF2-40B4-BE49-F238E27FC236}">
                <a16:creationId xmlns:a16="http://schemas.microsoft.com/office/drawing/2014/main" xmlns="" id="{2A0CFBF8-78FB-42BE-AD8B-D7A7121044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16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62" name="Oval 66">
            <a:extLst>
              <a:ext uri="{FF2B5EF4-FFF2-40B4-BE49-F238E27FC236}">
                <a16:creationId xmlns:a16="http://schemas.microsoft.com/office/drawing/2014/main" xmlns="" id="{796E82C2-8490-45C4-AE9B-D777F1CE6E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705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63" name="Oval 67">
            <a:extLst>
              <a:ext uri="{FF2B5EF4-FFF2-40B4-BE49-F238E27FC236}">
                <a16:creationId xmlns:a16="http://schemas.microsoft.com/office/drawing/2014/main" xmlns="" id="{DC634865-CCFE-45EC-8914-039F5D4D8E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535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64" name="Oval 68">
            <a:extLst>
              <a:ext uri="{FF2B5EF4-FFF2-40B4-BE49-F238E27FC236}">
                <a16:creationId xmlns:a16="http://schemas.microsoft.com/office/drawing/2014/main" xmlns="" id="{D72E4808-75B8-452C-9A60-2D9E7C5252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65" name="Oval 69">
            <a:extLst>
              <a:ext uri="{FF2B5EF4-FFF2-40B4-BE49-F238E27FC236}">
                <a16:creationId xmlns:a16="http://schemas.microsoft.com/office/drawing/2014/main" xmlns="" id="{54FE878E-02D7-4B72-964E-EED5C4E1EF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66" name="Oval 70">
            <a:extLst>
              <a:ext uri="{FF2B5EF4-FFF2-40B4-BE49-F238E27FC236}">
                <a16:creationId xmlns:a16="http://schemas.microsoft.com/office/drawing/2014/main" xmlns="" id="{77B35777-604A-4A30-BF41-4593C894D7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67" name="Oval 71">
            <a:extLst>
              <a:ext uri="{FF2B5EF4-FFF2-40B4-BE49-F238E27FC236}">
                <a16:creationId xmlns:a16="http://schemas.microsoft.com/office/drawing/2014/main" xmlns="" id="{A5C3D38A-EBC2-4175-BAE4-0379227C27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86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68" name="Oval 72">
            <a:extLst>
              <a:ext uri="{FF2B5EF4-FFF2-40B4-BE49-F238E27FC236}">
                <a16:creationId xmlns:a16="http://schemas.microsoft.com/office/drawing/2014/main" xmlns="" id="{58890B69-96A7-4A8A-AD15-0908F9D822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405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69" name="Oval 73">
            <a:extLst>
              <a:ext uri="{FF2B5EF4-FFF2-40B4-BE49-F238E27FC236}">
                <a16:creationId xmlns:a16="http://schemas.microsoft.com/office/drawing/2014/main" xmlns="" id="{EE845D71-AB3E-48E9-BA7D-B835AED028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5505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70" name="Oval 74">
            <a:extLst>
              <a:ext uri="{FF2B5EF4-FFF2-40B4-BE49-F238E27FC236}">
                <a16:creationId xmlns:a16="http://schemas.microsoft.com/office/drawing/2014/main" xmlns="" id="{836791ED-56AE-4511-84F9-FFAAE8771D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916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71" name="Oval 75">
            <a:extLst>
              <a:ext uri="{FF2B5EF4-FFF2-40B4-BE49-F238E27FC236}">
                <a16:creationId xmlns:a16="http://schemas.microsoft.com/office/drawing/2014/main" xmlns="" id="{025C2F2E-C809-4428-A7B6-248620FB52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35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173" name="Picture 22" descr="POINSET3">
            <a:extLst>
              <a:ext uri="{FF2B5EF4-FFF2-40B4-BE49-F238E27FC236}">
                <a16:creationId xmlns:a16="http://schemas.microsoft.com/office/drawing/2014/main" xmlns="" id="{40550C70-3EE9-415B-9600-EF154B398D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3293" y="4176780"/>
            <a:ext cx="2163623" cy="1486202"/>
          </a:xfrm>
          <a:prstGeom prst="rect">
            <a:avLst/>
          </a:prstGeom>
          <a:noFill/>
          <a:effectLst>
            <a:outerShdw dist="107763" dir="135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5" name="Picture 92" descr="Dove-02-june[1]">
            <a:extLst>
              <a:ext uri="{FF2B5EF4-FFF2-40B4-BE49-F238E27FC236}">
                <a16:creationId xmlns:a16="http://schemas.microsoft.com/office/drawing/2014/main" xmlns="" id="{130FCB33-B45B-4A42-8234-96F96EE4EB1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666203" y="4382259"/>
            <a:ext cx="1625600" cy="817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6" name="Picture 95" descr="Dove-02-june[1]">
            <a:extLst>
              <a:ext uri="{FF2B5EF4-FFF2-40B4-BE49-F238E27FC236}">
                <a16:creationId xmlns:a16="http://schemas.microsoft.com/office/drawing/2014/main" xmlns="" id="{228287D2-9334-4CFB-8791-368B01DAF8B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49464"/>
            <a:ext cx="1625600" cy="817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7" name="AutoShape 76">
            <a:extLst>
              <a:ext uri="{FF2B5EF4-FFF2-40B4-BE49-F238E27FC236}">
                <a16:creationId xmlns:a16="http://schemas.microsoft.com/office/drawing/2014/main" xmlns="" id="{857EEF69-C42B-4EB7-A332-C341931C3D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8075" y="45339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8" name="AutoShape 77">
            <a:extLst>
              <a:ext uri="{FF2B5EF4-FFF2-40B4-BE49-F238E27FC236}">
                <a16:creationId xmlns:a16="http://schemas.microsoft.com/office/drawing/2014/main" xmlns="" id="{CC594F56-10C2-4EF0-9FE7-2763413F08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0875" y="45339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9" name="AutoShape 78">
            <a:extLst>
              <a:ext uri="{FF2B5EF4-FFF2-40B4-BE49-F238E27FC236}">
                <a16:creationId xmlns:a16="http://schemas.microsoft.com/office/drawing/2014/main" xmlns="" id="{35A1713F-C428-48D0-BEEA-7D4205E919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45339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0" name="AutoShape 79">
            <a:extLst>
              <a:ext uri="{FF2B5EF4-FFF2-40B4-BE49-F238E27FC236}">
                <a16:creationId xmlns:a16="http://schemas.microsoft.com/office/drawing/2014/main" xmlns="" id="{60E02E06-210C-4A4F-BD29-00EF2E4C97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5475" y="45339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1" name="AutoShape 80">
            <a:extLst>
              <a:ext uri="{FF2B5EF4-FFF2-40B4-BE49-F238E27FC236}">
                <a16:creationId xmlns:a16="http://schemas.microsoft.com/office/drawing/2014/main" xmlns="" id="{0A193DD6-6926-4FB6-836E-BED1A604D1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6475" y="45339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2" name="AutoShape 81">
            <a:extLst>
              <a:ext uri="{FF2B5EF4-FFF2-40B4-BE49-F238E27FC236}">
                <a16:creationId xmlns:a16="http://schemas.microsoft.com/office/drawing/2014/main" xmlns="" id="{2FE96FA9-9123-4060-86EA-4491559650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3675" y="45339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3" name="AutoShape 82">
            <a:extLst>
              <a:ext uri="{FF2B5EF4-FFF2-40B4-BE49-F238E27FC236}">
                <a16:creationId xmlns:a16="http://schemas.microsoft.com/office/drawing/2014/main" xmlns="" id="{5FB04903-E917-4D59-9AB6-EBA4B189C3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2475" y="45339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" name="AutoShape 83">
            <a:extLst>
              <a:ext uri="{FF2B5EF4-FFF2-40B4-BE49-F238E27FC236}">
                <a16:creationId xmlns:a16="http://schemas.microsoft.com/office/drawing/2014/main" xmlns="" id="{97383B3F-E86C-4034-AF0A-2B2D9EA97E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9675" y="45339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5" name="Oval 84">
            <a:extLst>
              <a:ext uri="{FF2B5EF4-FFF2-40B4-BE49-F238E27FC236}">
                <a16:creationId xmlns:a16="http://schemas.microsoft.com/office/drawing/2014/main" xmlns="" id="{5039C6D9-117D-47B6-9426-8409B01B34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3075" y="4610100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86" name="Oval 85">
            <a:extLst>
              <a:ext uri="{FF2B5EF4-FFF2-40B4-BE49-F238E27FC236}">
                <a16:creationId xmlns:a16="http://schemas.microsoft.com/office/drawing/2014/main" xmlns="" id="{C993437A-4729-4B1B-A9E7-042E55FBF6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4075" y="4610100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87" name="Oval 86">
            <a:extLst>
              <a:ext uri="{FF2B5EF4-FFF2-40B4-BE49-F238E27FC236}">
                <a16:creationId xmlns:a16="http://schemas.microsoft.com/office/drawing/2014/main" xmlns="" id="{CF987F6E-0D0C-4383-A1C3-2943D62D91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1275" y="4610100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88" name="Oval 87">
            <a:extLst>
              <a:ext uri="{FF2B5EF4-FFF2-40B4-BE49-F238E27FC236}">
                <a16:creationId xmlns:a16="http://schemas.microsoft.com/office/drawing/2014/main" xmlns="" id="{B9EA16E0-1EB8-4205-B105-4849007941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8475" y="4610100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89" name="Oval 88">
            <a:extLst>
              <a:ext uri="{FF2B5EF4-FFF2-40B4-BE49-F238E27FC236}">
                <a16:creationId xmlns:a16="http://schemas.microsoft.com/office/drawing/2014/main" xmlns="" id="{7A1CD6DB-6402-4B70-A13E-8A6A207A72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5675" y="4610100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90" name="Oval 89">
            <a:extLst>
              <a:ext uri="{FF2B5EF4-FFF2-40B4-BE49-F238E27FC236}">
                <a16:creationId xmlns:a16="http://schemas.microsoft.com/office/drawing/2014/main" xmlns="" id="{CCD395D0-0BF4-495F-844A-610F40B21C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2875" y="4610100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91" name="Oval 90">
            <a:extLst>
              <a:ext uri="{FF2B5EF4-FFF2-40B4-BE49-F238E27FC236}">
                <a16:creationId xmlns:a16="http://schemas.microsoft.com/office/drawing/2014/main" xmlns="" id="{9F1B2D05-A7C9-44F8-8F98-73AD42A1C5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0075" y="4610100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92" name="Oval 91">
            <a:extLst>
              <a:ext uri="{FF2B5EF4-FFF2-40B4-BE49-F238E27FC236}">
                <a16:creationId xmlns:a16="http://schemas.microsoft.com/office/drawing/2014/main" xmlns="" id="{6E3FDF52-5C28-46A0-AE5D-D733EF5B73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7275" y="4610100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93" name="AutoShape 97">
            <a:extLst>
              <a:ext uri="{FF2B5EF4-FFF2-40B4-BE49-F238E27FC236}">
                <a16:creationId xmlns:a16="http://schemas.microsoft.com/office/drawing/2014/main" xmlns="" id="{8972D962-CC0B-4B4B-9B90-60D8EDD4AA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5275" y="45339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95" name="Picture 2" descr="Lớp 6 - Bộ Sách Giáo Khoa Cánh Diều">
            <a:extLst>
              <a:ext uri="{FF2B5EF4-FFF2-40B4-BE49-F238E27FC236}">
                <a16:creationId xmlns:a16="http://schemas.microsoft.com/office/drawing/2014/main" xmlns="" id="{E528AA15-C2FF-4A07-91F7-84D906BA40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14"/>
          <a:stretch/>
        </p:blipFill>
        <p:spPr bwMode="auto">
          <a:xfrm>
            <a:off x="3694402" y="2493505"/>
            <a:ext cx="1897509" cy="1866778"/>
          </a:xfrm>
          <a:prstGeom prst="round2DiagRect">
            <a:avLst>
              <a:gd name="adj1" fmla="val 41266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4837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duong phan cach">
            <a:extLst>
              <a:ext uri="{FF2B5EF4-FFF2-40B4-BE49-F238E27FC236}">
                <a16:creationId xmlns:a16="http://schemas.microsoft.com/office/drawing/2014/main" xmlns="" id="{254B3247-8818-4155-BDF7-AC2D8748DE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565765"/>
            <a:ext cx="9144000" cy="81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WordArt 6">
            <a:extLst>
              <a:ext uri="{FF2B5EF4-FFF2-40B4-BE49-F238E27FC236}">
                <a16:creationId xmlns:a16="http://schemas.microsoft.com/office/drawing/2014/main" xmlns="" id="{0C0232B9-BCE4-494E-A73F-08A84F1DCEA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76200" y="68318"/>
            <a:ext cx="4724400" cy="42698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4000" kern="10" dirty="0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CA DAO VIỆT NAM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4F8BAE3C-57A0-4DB2-A312-94D260681F76}"/>
              </a:ext>
            </a:extLst>
          </p:cNvPr>
          <p:cNvSpPr/>
          <p:nvPr/>
        </p:nvSpPr>
        <p:spPr bwMode="auto">
          <a:xfrm>
            <a:off x="228600" y="723900"/>
            <a:ext cx="5105400" cy="2269487"/>
          </a:xfrm>
          <a:prstGeom prst="roundRect">
            <a:avLst/>
          </a:prstGeom>
          <a:solidFill>
            <a:srgbClr val="0066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b="1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b="1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</a:p>
          <a:p>
            <a:pPr marL="0" marR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cha </a:t>
            </a:r>
            <a:r>
              <a:rPr lang="en-US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ngất</a:t>
            </a:r>
            <a:r>
              <a:rPr lang="en-US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marR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mênh</a:t>
            </a:r>
            <a:r>
              <a:rPr lang="en-US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mông</a:t>
            </a:r>
            <a:r>
              <a:rPr lang="en-US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marR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Cù</a:t>
            </a:r>
            <a:r>
              <a:rPr lang="en-US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chín</a:t>
            </a:r>
            <a:r>
              <a:rPr lang="en-US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ơi</a:t>
            </a:r>
            <a:r>
              <a:rPr lang="en-US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n-US" dirty="0">
              <a:solidFill>
                <a:schemeClr val="bg1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04D88F5B-3C82-4358-B9D2-F38C192AFC6F}"/>
              </a:ext>
            </a:extLst>
          </p:cNvPr>
          <p:cNvSpPr/>
          <p:nvPr/>
        </p:nvSpPr>
        <p:spPr bwMode="auto">
          <a:xfrm>
            <a:off x="3621974" y="3619500"/>
            <a:ext cx="5257800" cy="1712809"/>
          </a:xfrm>
          <a:prstGeom prst="roundRect">
            <a:avLst/>
          </a:prstGeom>
          <a:solidFill>
            <a:srgbClr val="0066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b="1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200" b="1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200" b="1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</a:p>
          <a:p>
            <a:pPr algn="ctr"/>
            <a:r>
              <a:rPr lang="en-US" sz="2200" dirty="0">
                <a:solidFill>
                  <a:schemeClr val="bg1"/>
                </a:solidFill>
              </a:rPr>
              <a:t>Con </a:t>
            </a:r>
            <a:r>
              <a:rPr lang="en-US" sz="2200" dirty="0" err="1">
                <a:solidFill>
                  <a:schemeClr val="bg1"/>
                </a:solidFill>
              </a:rPr>
              <a:t>người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có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cố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có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ông</a:t>
            </a:r>
            <a:endParaRPr lang="en-US" sz="2200" dirty="0">
              <a:solidFill>
                <a:schemeClr val="bg1"/>
              </a:solidFill>
            </a:endParaRPr>
          </a:p>
          <a:p>
            <a:pPr algn="ctr"/>
            <a:r>
              <a:rPr lang="en-US" sz="2200" dirty="0" err="1">
                <a:solidFill>
                  <a:schemeClr val="bg1"/>
                </a:solidFill>
              </a:rPr>
              <a:t>Như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cây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có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cội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như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sông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có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nguồn</a:t>
            </a:r>
            <a:r>
              <a:rPr lang="en-US" sz="2200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1026" name="Picture 2" descr="Từ khóa - Báo Công an nhân dân điện tử">
            <a:extLst>
              <a:ext uri="{FF2B5EF4-FFF2-40B4-BE49-F238E27FC236}">
                <a16:creationId xmlns:a16="http://schemas.microsoft.com/office/drawing/2014/main" xmlns="" id="{74A1AAB8-9708-4672-906E-D304874988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799399"/>
            <a:ext cx="3352800" cy="22166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oạn đạo đức 5 bài 4: Nhớ ơn tổ tiên | Học cùng hocthoi.net">
            <a:extLst>
              <a:ext uri="{FF2B5EF4-FFF2-40B4-BE49-F238E27FC236}">
                <a16:creationId xmlns:a16="http://schemas.microsoft.com/office/drawing/2014/main" xmlns="" id="{1821A84C-78DD-4ABB-A224-EB27CD9171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254541"/>
            <a:ext cx="2990850" cy="22125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6117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duong phan cach">
            <a:extLst>
              <a:ext uri="{FF2B5EF4-FFF2-40B4-BE49-F238E27FC236}">
                <a16:creationId xmlns:a16="http://schemas.microsoft.com/office/drawing/2014/main" xmlns="" id="{254B3247-8818-4155-BDF7-AC2D8748DE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565765"/>
            <a:ext cx="9144000" cy="81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WordArt 6">
            <a:extLst>
              <a:ext uri="{FF2B5EF4-FFF2-40B4-BE49-F238E27FC236}">
                <a16:creationId xmlns:a16="http://schemas.microsoft.com/office/drawing/2014/main" xmlns="" id="{0C0232B9-BCE4-494E-A73F-08A84F1DCEA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0" y="76200"/>
            <a:ext cx="4572000" cy="4191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5400" kern="10" dirty="0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CA DAO VIỆT NAM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4F8BAE3C-57A0-4DB2-A312-94D260681F76}"/>
              </a:ext>
            </a:extLst>
          </p:cNvPr>
          <p:cNvSpPr/>
          <p:nvPr/>
        </p:nvSpPr>
        <p:spPr bwMode="auto">
          <a:xfrm>
            <a:off x="1676400" y="1714500"/>
            <a:ext cx="5791200" cy="2690098"/>
          </a:xfrm>
          <a:prstGeom prst="roundRect">
            <a:avLst/>
          </a:prstGeom>
          <a:solidFill>
            <a:srgbClr val="0066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b="1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b="1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b="1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3:</a:t>
            </a:r>
          </a:p>
          <a:p>
            <a:pPr algn="ctr"/>
            <a:r>
              <a:rPr lang="en-US" sz="2200" dirty="0">
                <a:solidFill>
                  <a:schemeClr val="bg1"/>
                </a:solidFill>
              </a:rPr>
              <a:t>Anh </a:t>
            </a:r>
            <a:r>
              <a:rPr lang="en-US" sz="2200" dirty="0" err="1">
                <a:solidFill>
                  <a:schemeClr val="bg1"/>
                </a:solidFill>
              </a:rPr>
              <a:t>em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nào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phải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người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xa</a:t>
            </a:r>
            <a:r>
              <a:rPr lang="en-US" sz="2200" dirty="0">
                <a:solidFill>
                  <a:schemeClr val="bg1"/>
                </a:solidFill>
              </a:rPr>
              <a:t>,</a:t>
            </a:r>
          </a:p>
          <a:p>
            <a:pPr algn="ctr"/>
            <a:r>
              <a:rPr lang="en-US" sz="2200" dirty="0" err="1">
                <a:solidFill>
                  <a:schemeClr val="bg1"/>
                </a:solidFill>
              </a:rPr>
              <a:t>Cùng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chung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bác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mẹ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en-US" sz="2200" dirty="0" err="1">
                <a:solidFill>
                  <a:schemeClr val="bg1"/>
                </a:solidFill>
              </a:rPr>
              <a:t>một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nhà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cùng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thân</a:t>
            </a:r>
            <a:r>
              <a:rPr lang="en-US" sz="2200" dirty="0">
                <a:solidFill>
                  <a:schemeClr val="bg1"/>
                </a:solidFill>
              </a:rPr>
              <a:t>.</a:t>
            </a:r>
          </a:p>
          <a:p>
            <a:pPr algn="ctr"/>
            <a:r>
              <a:rPr lang="en-US" sz="2200" dirty="0" err="1">
                <a:solidFill>
                  <a:schemeClr val="bg1"/>
                </a:solidFill>
              </a:rPr>
              <a:t>Yêu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nhau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như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thể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tay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chân</a:t>
            </a:r>
            <a:r>
              <a:rPr lang="en-US" sz="2200" dirty="0">
                <a:solidFill>
                  <a:schemeClr val="bg1"/>
                </a:solidFill>
              </a:rPr>
              <a:t>,</a:t>
            </a:r>
          </a:p>
          <a:p>
            <a:pPr algn="ctr"/>
            <a:r>
              <a:rPr lang="en-US" sz="2200" dirty="0">
                <a:solidFill>
                  <a:schemeClr val="bg1"/>
                </a:solidFill>
              </a:rPr>
              <a:t>Anh </a:t>
            </a:r>
            <a:r>
              <a:rPr lang="en-US" sz="2200" dirty="0" err="1">
                <a:solidFill>
                  <a:schemeClr val="bg1"/>
                </a:solidFill>
              </a:rPr>
              <a:t>em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hoà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thuận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en-US" sz="2200" dirty="0" err="1">
                <a:solidFill>
                  <a:schemeClr val="bg1"/>
                </a:solidFill>
              </a:rPr>
              <a:t>hai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thân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vui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vầy</a:t>
            </a:r>
            <a:endParaRPr lang="en-US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7071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52">
            <a:extLst>
              <a:ext uri="{FF2B5EF4-FFF2-40B4-BE49-F238E27FC236}">
                <a16:creationId xmlns:a16="http://schemas.microsoft.com/office/drawing/2014/main" xmlns="" id="{E18E5C24-7CE1-4FCA-9533-A1645C9145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7325" y="77163"/>
            <a:ext cx="6229350" cy="49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>
              <a:lnSpc>
                <a:spcPts val="3500"/>
              </a:lnSpc>
              <a:buClr>
                <a:schemeClr val="tx1"/>
              </a:buClr>
              <a:buSzPct val="60000"/>
              <a:buFont typeface="Times New Roman" pitchFamily="18" charset="0"/>
              <a:buNone/>
            </a:pPr>
            <a:r>
              <a:rPr lang="en-US" altLang="en-US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II.  TÌM HIỂU CHI TIẾT</a:t>
            </a:r>
          </a:p>
        </p:txBody>
      </p:sp>
      <p:sp>
        <p:nvSpPr>
          <p:cNvPr id="40" name="Line 12">
            <a:extLst>
              <a:ext uri="{FF2B5EF4-FFF2-40B4-BE49-F238E27FC236}">
                <a16:creationId xmlns:a16="http://schemas.microsoft.com/office/drawing/2014/main" xmlns="" id="{BCC6A977-64D0-42DB-99A3-471AFFAEBEB9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47700"/>
            <a:ext cx="9144000" cy="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xmlns="" id="{85B1924F-048E-46DD-A851-196A1DDFB31A}"/>
              </a:ext>
            </a:extLst>
          </p:cNvPr>
          <p:cNvSpPr/>
          <p:nvPr/>
        </p:nvSpPr>
        <p:spPr bwMode="auto">
          <a:xfrm>
            <a:off x="228600" y="946171"/>
            <a:ext cx="3593275" cy="510778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1.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Bài</a:t>
            </a:r>
            <a:r>
              <a:rPr kumimoji="0" lang="en-US" sz="2400" b="1" i="0" u="none" strike="noStrike" cap="none" normalizeH="0" dirty="0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 ca </a:t>
            </a:r>
            <a:r>
              <a:rPr kumimoji="0" lang="en-US" sz="2400" b="1" i="0" u="none" strike="noStrike" cap="none" normalizeH="0" dirty="0" err="1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dao</a:t>
            </a:r>
            <a:r>
              <a:rPr kumimoji="0" lang="en-US" sz="2400" b="1" i="0" u="none" strike="noStrike" cap="none" normalizeH="0" dirty="0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 </a:t>
            </a:r>
            <a:r>
              <a:rPr kumimoji="0" lang="en-US" sz="2400" b="1" i="0" u="none" strike="noStrike" cap="none" normalizeH="0" dirty="0" err="1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số</a:t>
            </a:r>
            <a:r>
              <a:rPr kumimoji="0" lang="en-US" sz="2400" b="1" i="0" u="none" strike="noStrike" cap="none" normalizeH="0" dirty="0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 1: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Arial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2589A0FE-C5A1-4196-979B-F27EE40502C7}"/>
              </a:ext>
            </a:extLst>
          </p:cNvPr>
          <p:cNvSpPr/>
          <p:nvPr/>
        </p:nvSpPr>
        <p:spPr bwMode="auto">
          <a:xfrm>
            <a:off x="272143" y="2264413"/>
            <a:ext cx="5138057" cy="2269487"/>
          </a:xfrm>
          <a:prstGeom prst="roundRect">
            <a:avLst/>
          </a:prstGeom>
          <a:solidFill>
            <a:srgbClr val="0066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dirty="0" err="1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b="1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b="1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</a:p>
          <a:p>
            <a:pPr marL="0" marR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 err="1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cha </a:t>
            </a:r>
            <a:r>
              <a:rPr lang="en-US" dirty="0" err="1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ngất</a:t>
            </a:r>
            <a:r>
              <a:rPr lang="en-US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marR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 err="1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dirty="0" err="1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 err="1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mênh</a:t>
            </a:r>
            <a:r>
              <a:rPr lang="en-US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mông</a:t>
            </a:r>
            <a:r>
              <a:rPr lang="en-US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marR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 err="1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Cù</a:t>
            </a:r>
            <a:r>
              <a:rPr lang="en-US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chín</a:t>
            </a:r>
            <a:r>
              <a:rPr lang="en-US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dirty="0" err="1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ơi</a:t>
            </a:r>
            <a:r>
              <a:rPr lang="en-US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n-US" dirty="0">
              <a:solidFill>
                <a:schemeClr val="bg1"/>
              </a:solidFill>
              <a:ea typeface="Times New Roman" panose="02020603050405020304" pitchFamily="18" charset="0"/>
            </a:endParaRPr>
          </a:p>
        </p:txBody>
      </p:sp>
      <p:pic>
        <p:nvPicPr>
          <p:cNvPr id="7" name="Picture 2" descr="Từ khóa - Báo Công an nhân dân điện tử">
            <a:extLst>
              <a:ext uri="{FF2B5EF4-FFF2-40B4-BE49-F238E27FC236}">
                <a16:creationId xmlns:a16="http://schemas.microsoft.com/office/drawing/2014/main" xmlns="" id="{21DACD5F-01EE-47A3-90A9-6EC53C0C3B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5153" y="876300"/>
            <a:ext cx="3352800" cy="22166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9955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D1A1C6C-2795-4404-A532-FA34DD6728A6}"/>
              </a:ext>
            </a:extLst>
          </p:cNvPr>
          <p:cNvSpPr txBox="1"/>
          <p:nvPr/>
        </p:nvSpPr>
        <p:spPr>
          <a:xfrm>
            <a:off x="113754" y="151772"/>
            <a:ext cx="9105900" cy="4818549"/>
          </a:xfrm>
          <a:prstGeom prst="rect">
            <a:avLst/>
          </a:prstGeom>
          <a:noFill/>
        </p:spPr>
        <p:txBody>
          <a:bodyPr wrap="square" lIns="47549" tIns="23774" rIns="47549" bIns="23774" rtlCol="0">
            <a:spAutoFit/>
          </a:bodyPr>
          <a:lstStyle/>
          <a:p>
            <a:pPr algn="ctr"/>
            <a:r>
              <a:rPr lang="vi-VN" sz="3100" b="1" dirty="0">
                <a:latin typeface="Arial" panose="020B0604020202020204" pitchFamily="34" charset="0"/>
                <a:cs typeface="Arial" panose="020B0604020202020204" pitchFamily="34" charset="0"/>
              </a:rPr>
              <a:t>THẢO LUẬN NHÓM:</a:t>
            </a:r>
          </a:p>
          <a:p>
            <a:pPr algn="just"/>
            <a:r>
              <a:rPr lang="en-US" sz="31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r>
              <a:rPr lang="vi-VN" sz="31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 </a:t>
            </a:r>
            <a:r>
              <a:rPr lang="vi-VN" sz="31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gian: 10 </a:t>
            </a:r>
            <a:r>
              <a:rPr lang="vi-VN" sz="31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phút</a:t>
            </a:r>
            <a:r>
              <a:rPr lang="en-US" sz="31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r>
              <a:rPr lang="vi-VN" sz="31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Nhiệm </a:t>
            </a:r>
            <a:r>
              <a:rPr lang="vi-VN" sz="31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vụ: </a:t>
            </a:r>
            <a:endParaRPr lang="en-US" sz="31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1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B</a:t>
            </a:r>
            <a:r>
              <a:rPr lang="vi-VN" sz="31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ài </a:t>
            </a:r>
            <a:r>
              <a:rPr lang="vi-VN" sz="31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 dao đó </a:t>
            </a:r>
            <a:r>
              <a:rPr lang="en-US" sz="31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 lời của ai nói với ai?</a:t>
            </a:r>
          </a:p>
          <a:p>
            <a:pPr algn="just"/>
            <a:r>
              <a:rPr lang="en-US" sz="31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N</a:t>
            </a:r>
            <a:r>
              <a:rPr lang="vi-VN" sz="31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ói </a:t>
            </a:r>
            <a:r>
              <a:rPr lang="vi-VN" sz="31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 tình </a:t>
            </a:r>
            <a:r>
              <a:rPr lang="vi-VN" sz="31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 </a:t>
            </a:r>
            <a:r>
              <a:rPr lang="vi-VN" sz="31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 trong gia </a:t>
            </a:r>
            <a:r>
              <a:rPr lang="vi-VN" sz="31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đình</a:t>
            </a:r>
            <a:r>
              <a:rPr lang="en-US" sz="31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Muốn </a:t>
            </a:r>
          </a:p>
          <a:p>
            <a:pPr algn="just"/>
            <a:r>
              <a:rPr lang="en-US" sz="31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nhắn gửi điều gì đến người nghe?</a:t>
            </a:r>
          </a:p>
          <a:p>
            <a:pPr algn="just"/>
            <a:r>
              <a:rPr lang="en-US" sz="31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1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Nghệ thuật có gì đặc sắc?</a:t>
            </a:r>
          </a:p>
          <a:p>
            <a:pPr algn="just"/>
            <a:endParaRPr lang="en-US" sz="31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3">
            <a:extLst>
              <a:ext uri="{FF2B5EF4-FFF2-40B4-BE49-F238E27FC236}">
                <a16:creationId xmlns="" xmlns:a16="http://schemas.microsoft.com/office/drawing/2014/main" id="{852E17C5-3A91-4154-B775-1D39ECBCC5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647700" y="3223484"/>
            <a:ext cx="2266804" cy="1295400"/>
          </a:xfrm>
          <a:prstGeom prst="rect">
            <a:avLst/>
          </a:prstGeom>
        </p:spPr>
      </p:pic>
      <p:pic>
        <p:nvPicPr>
          <p:cNvPr id="18" name="Picture 6">
            <a:extLst>
              <a:ext uri="{FF2B5EF4-FFF2-40B4-BE49-F238E27FC236}">
                <a16:creationId xmlns="" xmlns:a16="http://schemas.microsoft.com/office/drawing/2014/main" id="{CE1F6A03-D887-4869-AB81-7627CD7C01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208071" y="3220558"/>
            <a:ext cx="2266804" cy="1357087"/>
          </a:xfrm>
          <a:prstGeom prst="rect">
            <a:avLst/>
          </a:prstGeom>
        </p:spPr>
      </p:pic>
      <p:sp>
        <p:nvSpPr>
          <p:cNvPr id="19" name="TextBox 14">
            <a:extLst>
              <a:ext uri="{FF2B5EF4-FFF2-40B4-BE49-F238E27FC236}">
                <a16:creationId xmlns="" xmlns:a16="http://schemas.microsoft.com/office/drawing/2014/main" id="{AEC51FAA-9E43-4D16-AEE2-54DC49960A17}"/>
              </a:ext>
            </a:extLst>
          </p:cNvPr>
          <p:cNvSpPr txBox="1"/>
          <p:nvPr/>
        </p:nvSpPr>
        <p:spPr>
          <a:xfrm>
            <a:off x="1128669" y="3541588"/>
            <a:ext cx="1304866" cy="269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80"/>
              </a:lnSpc>
            </a:pPr>
            <a:r>
              <a:rPr lang="vi-VN" sz="2100" dirty="0">
                <a:solidFill>
                  <a:srgbClr val="204035"/>
                </a:solidFill>
              </a:rPr>
              <a:t>Nhóm 1</a:t>
            </a:r>
            <a:endParaRPr lang="en-US" sz="2100" dirty="0">
              <a:solidFill>
                <a:srgbClr val="204035"/>
              </a:solidFill>
            </a:endParaRPr>
          </a:p>
        </p:txBody>
      </p:sp>
      <p:sp>
        <p:nvSpPr>
          <p:cNvPr id="20" name="TextBox 15">
            <a:extLst>
              <a:ext uri="{FF2B5EF4-FFF2-40B4-BE49-F238E27FC236}">
                <a16:creationId xmlns="" xmlns:a16="http://schemas.microsoft.com/office/drawing/2014/main" id="{E336A22E-278C-470B-9320-BCEF786E3F73}"/>
              </a:ext>
            </a:extLst>
          </p:cNvPr>
          <p:cNvSpPr txBox="1"/>
          <p:nvPr/>
        </p:nvSpPr>
        <p:spPr>
          <a:xfrm>
            <a:off x="948042" y="3912609"/>
            <a:ext cx="1666120" cy="3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00"/>
              </a:lnSpc>
            </a:pPr>
            <a:r>
              <a:rPr lang="vi-VN" sz="1700" dirty="0">
                <a:solidFill>
                  <a:srgbClr val="204035"/>
                </a:solidFill>
              </a:rPr>
              <a:t>Bài ca dao số 1</a:t>
            </a:r>
            <a:endParaRPr lang="en-US" sz="1700" dirty="0">
              <a:solidFill>
                <a:srgbClr val="204035"/>
              </a:solidFill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="" xmlns:a16="http://schemas.microsoft.com/office/drawing/2014/main" id="{F63ED49E-0875-4206-AFF6-941ADFC58A5F}"/>
              </a:ext>
            </a:extLst>
          </p:cNvPr>
          <p:cNvSpPr txBox="1"/>
          <p:nvPr/>
        </p:nvSpPr>
        <p:spPr>
          <a:xfrm>
            <a:off x="3695700" y="3432123"/>
            <a:ext cx="1458633" cy="269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80"/>
              </a:lnSpc>
            </a:pPr>
            <a:r>
              <a:rPr lang="vi-VN" sz="2100" dirty="0">
                <a:solidFill>
                  <a:srgbClr val="204035"/>
                </a:solidFill>
              </a:rPr>
              <a:t>Nhóm 2</a:t>
            </a:r>
            <a:endParaRPr lang="en-US" sz="2100" dirty="0">
              <a:solidFill>
                <a:srgbClr val="204035"/>
              </a:solidFill>
            </a:endParaRPr>
          </a:p>
        </p:txBody>
      </p:sp>
      <p:sp>
        <p:nvSpPr>
          <p:cNvPr id="22" name="TextBox 11">
            <a:extLst>
              <a:ext uri="{FF2B5EF4-FFF2-40B4-BE49-F238E27FC236}">
                <a16:creationId xmlns="" xmlns:a16="http://schemas.microsoft.com/office/drawing/2014/main" id="{C57F2370-608D-4B72-AA2A-B2F689EE305B}"/>
              </a:ext>
            </a:extLst>
          </p:cNvPr>
          <p:cNvSpPr txBox="1"/>
          <p:nvPr/>
        </p:nvSpPr>
        <p:spPr>
          <a:xfrm>
            <a:off x="3695700" y="3838026"/>
            <a:ext cx="1666120" cy="3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00"/>
              </a:lnSpc>
            </a:pPr>
            <a:r>
              <a:rPr lang="vi-VN" sz="1300" dirty="0">
                <a:solidFill>
                  <a:srgbClr val="204035"/>
                </a:solidFill>
              </a:rPr>
              <a:t>Bài ca dao số 2</a:t>
            </a:r>
            <a:endParaRPr lang="en-US" sz="1300" dirty="0">
              <a:solidFill>
                <a:srgbClr val="204035"/>
              </a:solidFill>
            </a:endParaRPr>
          </a:p>
        </p:txBody>
      </p:sp>
      <p:pic>
        <p:nvPicPr>
          <p:cNvPr id="23" name="Picture 6">
            <a:extLst>
              <a:ext uri="{FF2B5EF4-FFF2-40B4-BE49-F238E27FC236}">
                <a16:creationId xmlns="" xmlns:a16="http://schemas.microsoft.com/office/drawing/2014/main" id="{19CF55A1-F25C-4A29-9729-7041217E08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863247" y="3161798"/>
            <a:ext cx="2448937" cy="1357087"/>
          </a:xfrm>
          <a:prstGeom prst="rect">
            <a:avLst/>
          </a:prstGeom>
        </p:spPr>
      </p:pic>
      <p:sp>
        <p:nvSpPr>
          <p:cNvPr id="24" name="TextBox 12">
            <a:extLst>
              <a:ext uri="{FF2B5EF4-FFF2-40B4-BE49-F238E27FC236}">
                <a16:creationId xmlns="" xmlns:a16="http://schemas.microsoft.com/office/drawing/2014/main" id="{0427E502-15F0-418C-B77D-4512C3111B74}"/>
              </a:ext>
            </a:extLst>
          </p:cNvPr>
          <p:cNvSpPr txBox="1"/>
          <p:nvPr/>
        </p:nvSpPr>
        <p:spPr>
          <a:xfrm>
            <a:off x="6310431" y="3554726"/>
            <a:ext cx="1535516" cy="269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80"/>
              </a:lnSpc>
            </a:pPr>
            <a:r>
              <a:rPr lang="vi-VN" sz="2100" dirty="0">
                <a:solidFill>
                  <a:srgbClr val="204035"/>
                </a:solidFill>
              </a:rPr>
              <a:t>Nhóm 3</a:t>
            </a:r>
            <a:endParaRPr lang="en-US" sz="2100" dirty="0">
              <a:solidFill>
                <a:srgbClr val="204035"/>
              </a:solidFill>
            </a:endParaRPr>
          </a:p>
        </p:txBody>
      </p:sp>
      <p:sp>
        <p:nvSpPr>
          <p:cNvPr id="25" name="TextBox 13">
            <a:extLst>
              <a:ext uri="{FF2B5EF4-FFF2-40B4-BE49-F238E27FC236}">
                <a16:creationId xmlns="" xmlns:a16="http://schemas.microsoft.com/office/drawing/2014/main" id="{01BA3BB9-EC1F-4AD6-8518-F17DE0DF7910}"/>
              </a:ext>
            </a:extLst>
          </p:cNvPr>
          <p:cNvSpPr txBox="1"/>
          <p:nvPr/>
        </p:nvSpPr>
        <p:spPr>
          <a:xfrm>
            <a:off x="6329482" y="3871185"/>
            <a:ext cx="1666120" cy="3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00"/>
              </a:lnSpc>
            </a:pPr>
            <a:r>
              <a:rPr lang="vi-VN" sz="1300" dirty="0">
                <a:solidFill>
                  <a:srgbClr val="204035"/>
                </a:solidFill>
              </a:rPr>
              <a:t>Bài ca dao số 3</a:t>
            </a:r>
            <a:endParaRPr lang="en-US" sz="1300" dirty="0">
              <a:solidFill>
                <a:srgbClr val="204035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/>
      <p:bldP spid="20" grpId="0"/>
      <p:bldP spid="21" grpId="0"/>
      <p:bldP spid="22" grpId="0"/>
      <p:bldP spid="24" grpId="0"/>
      <p:bldP spid="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52">
            <a:extLst>
              <a:ext uri="{FF2B5EF4-FFF2-40B4-BE49-F238E27FC236}">
                <a16:creationId xmlns:a16="http://schemas.microsoft.com/office/drawing/2014/main" xmlns="" id="{E18E5C24-7CE1-4FCA-9533-A1645C9145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7325" y="77163"/>
            <a:ext cx="6229350" cy="49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>
              <a:lnSpc>
                <a:spcPts val="3500"/>
              </a:lnSpc>
              <a:buClr>
                <a:schemeClr val="tx1"/>
              </a:buClr>
              <a:buSzPct val="60000"/>
              <a:buFont typeface="Times New Roman" pitchFamily="18" charset="0"/>
              <a:buNone/>
            </a:pPr>
            <a:r>
              <a:rPr lang="en-US" altLang="en-US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II.  TÌM HIỂU CHI TIẾT</a:t>
            </a:r>
          </a:p>
        </p:txBody>
      </p:sp>
      <p:sp>
        <p:nvSpPr>
          <p:cNvPr id="40" name="Line 12">
            <a:extLst>
              <a:ext uri="{FF2B5EF4-FFF2-40B4-BE49-F238E27FC236}">
                <a16:creationId xmlns:a16="http://schemas.microsoft.com/office/drawing/2014/main" xmlns="" id="{BCC6A977-64D0-42DB-99A3-471AFFAEBEB9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47700"/>
            <a:ext cx="9144000" cy="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CF75B26-1D39-402D-9F01-FEF565081164}"/>
              </a:ext>
            </a:extLst>
          </p:cNvPr>
          <p:cNvSpPr txBox="1"/>
          <p:nvPr/>
        </p:nvSpPr>
        <p:spPr>
          <a:xfrm>
            <a:off x="228600" y="1752243"/>
            <a:ext cx="5715000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006600"/>
                </a:solidFill>
              </a:rPr>
              <a:t>- </a:t>
            </a:r>
            <a:r>
              <a:rPr lang="en-US" sz="2200" dirty="0" err="1">
                <a:solidFill>
                  <a:srgbClr val="006600"/>
                </a:solidFill>
              </a:rPr>
              <a:t>Thể</a:t>
            </a:r>
            <a:r>
              <a:rPr lang="en-US" sz="2200" dirty="0">
                <a:solidFill>
                  <a:srgbClr val="006600"/>
                </a:solidFill>
              </a:rPr>
              <a:t> </a:t>
            </a:r>
            <a:r>
              <a:rPr lang="en-US" sz="2200" dirty="0" err="1">
                <a:solidFill>
                  <a:srgbClr val="006600"/>
                </a:solidFill>
              </a:rPr>
              <a:t>lục</a:t>
            </a:r>
            <a:r>
              <a:rPr lang="en-US" sz="2200" dirty="0">
                <a:solidFill>
                  <a:srgbClr val="006600"/>
                </a:solidFill>
              </a:rPr>
              <a:t> </a:t>
            </a:r>
            <a:r>
              <a:rPr lang="en-US" sz="2200" dirty="0" err="1" smtClean="0">
                <a:solidFill>
                  <a:srgbClr val="006600"/>
                </a:solidFill>
              </a:rPr>
              <a:t>bát</a:t>
            </a:r>
            <a:endParaRPr lang="en-US" sz="2200" dirty="0">
              <a:solidFill>
                <a:srgbClr val="006600"/>
              </a:solidFill>
            </a:endParaRPr>
          </a:p>
          <a:p>
            <a:r>
              <a:rPr lang="en-US" sz="2200" dirty="0">
                <a:solidFill>
                  <a:srgbClr val="006600"/>
                </a:solidFill>
              </a:rPr>
              <a:t>- </a:t>
            </a:r>
            <a:r>
              <a:rPr lang="en-US" sz="2200" dirty="0" err="1">
                <a:solidFill>
                  <a:srgbClr val="006600"/>
                </a:solidFill>
              </a:rPr>
              <a:t>Lời</a:t>
            </a:r>
            <a:r>
              <a:rPr lang="en-US" sz="2200" dirty="0">
                <a:solidFill>
                  <a:srgbClr val="006600"/>
                </a:solidFill>
              </a:rPr>
              <a:t> </a:t>
            </a:r>
            <a:r>
              <a:rPr lang="en-US" sz="2200" dirty="0" err="1">
                <a:solidFill>
                  <a:srgbClr val="006600"/>
                </a:solidFill>
              </a:rPr>
              <a:t>của</a:t>
            </a:r>
            <a:r>
              <a:rPr lang="en-US" sz="2200" dirty="0">
                <a:solidFill>
                  <a:srgbClr val="006600"/>
                </a:solidFill>
              </a:rPr>
              <a:t> </a:t>
            </a:r>
            <a:r>
              <a:rPr lang="en-US" sz="2200" dirty="0" err="1">
                <a:solidFill>
                  <a:srgbClr val="006600"/>
                </a:solidFill>
              </a:rPr>
              <a:t>người</a:t>
            </a:r>
            <a:r>
              <a:rPr lang="en-US" sz="2200" dirty="0">
                <a:solidFill>
                  <a:srgbClr val="006600"/>
                </a:solidFill>
              </a:rPr>
              <a:t> </a:t>
            </a:r>
            <a:r>
              <a:rPr lang="en-US" sz="2200" dirty="0" err="1">
                <a:solidFill>
                  <a:srgbClr val="006600"/>
                </a:solidFill>
              </a:rPr>
              <a:t>mẹ</a:t>
            </a:r>
            <a:r>
              <a:rPr lang="en-US" sz="2200" dirty="0">
                <a:solidFill>
                  <a:srgbClr val="006600"/>
                </a:solidFill>
              </a:rPr>
              <a:t> </a:t>
            </a:r>
            <a:r>
              <a:rPr lang="en-US" sz="2200" dirty="0" err="1">
                <a:solidFill>
                  <a:srgbClr val="006600"/>
                </a:solidFill>
              </a:rPr>
              <a:t>khi</a:t>
            </a:r>
            <a:r>
              <a:rPr lang="en-US" sz="2200" dirty="0">
                <a:solidFill>
                  <a:srgbClr val="006600"/>
                </a:solidFill>
              </a:rPr>
              <a:t> </a:t>
            </a:r>
            <a:r>
              <a:rPr lang="en-US" sz="2200" dirty="0" err="1">
                <a:solidFill>
                  <a:srgbClr val="006600"/>
                </a:solidFill>
              </a:rPr>
              <a:t>ru</a:t>
            </a:r>
            <a:r>
              <a:rPr lang="en-US" sz="2200" dirty="0">
                <a:solidFill>
                  <a:srgbClr val="006600"/>
                </a:solidFill>
              </a:rPr>
              <a:t> con, </a:t>
            </a:r>
            <a:r>
              <a:rPr lang="en-US" sz="2200" dirty="0" err="1">
                <a:solidFill>
                  <a:srgbClr val="006600"/>
                </a:solidFill>
              </a:rPr>
              <a:t>nói</a:t>
            </a:r>
            <a:r>
              <a:rPr lang="en-US" sz="2200" dirty="0">
                <a:solidFill>
                  <a:srgbClr val="006600"/>
                </a:solidFill>
              </a:rPr>
              <a:t> </a:t>
            </a:r>
            <a:r>
              <a:rPr lang="en-US" sz="2200" dirty="0" err="1">
                <a:solidFill>
                  <a:srgbClr val="006600"/>
                </a:solidFill>
              </a:rPr>
              <a:t>với</a:t>
            </a:r>
            <a:r>
              <a:rPr lang="en-US" sz="2200" dirty="0">
                <a:solidFill>
                  <a:srgbClr val="006600"/>
                </a:solidFill>
              </a:rPr>
              <a:t> con </a:t>
            </a:r>
            <a:r>
              <a:rPr lang="en-US" sz="2200" dirty="0" err="1">
                <a:solidFill>
                  <a:srgbClr val="006600"/>
                </a:solidFill>
              </a:rPr>
              <a:t>về</a:t>
            </a:r>
            <a:r>
              <a:rPr lang="en-US" sz="2200" dirty="0">
                <a:solidFill>
                  <a:srgbClr val="006600"/>
                </a:solidFill>
              </a:rPr>
              <a:t> </a:t>
            </a:r>
            <a:r>
              <a:rPr lang="en-US" sz="2200" dirty="0" err="1">
                <a:solidFill>
                  <a:srgbClr val="006600"/>
                </a:solidFill>
              </a:rPr>
              <a:t>công</a:t>
            </a:r>
            <a:r>
              <a:rPr lang="en-US" sz="2200" dirty="0">
                <a:solidFill>
                  <a:srgbClr val="006600"/>
                </a:solidFill>
              </a:rPr>
              <a:t> </a:t>
            </a:r>
            <a:r>
              <a:rPr lang="en-US" sz="2200" dirty="0" err="1">
                <a:solidFill>
                  <a:srgbClr val="006600"/>
                </a:solidFill>
              </a:rPr>
              <a:t>lao</a:t>
            </a:r>
            <a:r>
              <a:rPr lang="en-US" sz="2200" dirty="0">
                <a:solidFill>
                  <a:srgbClr val="006600"/>
                </a:solidFill>
              </a:rPr>
              <a:t> </a:t>
            </a:r>
            <a:r>
              <a:rPr lang="en-US" sz="2200" dirty="0" err="1">
                <a:solidFill>
                  <a:srgbClr val="006600"/>
                </a:solidFill>
              </a:rPr>
              <a:t>của</a:t>
            </a:r>
            <a:r>
              <a:rPr lang="en-US" sz="2200" dirty="0">
                <a:solidFill>
                  <a:srgbClr val="006600"/>
                </a:solidFill>
              </a:rPr>
              <a:t> cha </a:t>
            </a:r>
            <a:r>
              <a:rPr lang="en-US" sz="2200" dirty="0" err="1">
                <a:solidFill>
                  <a:srgbClr val="006600"/>
                </a:solidFill>
              </a:rPr>
              <a:t>mẹ</a:t>
            </a:r>
            <a:r>
              <a:rPr lang="en-US" sz="2200" dirty="0">
                <a:solidFill>
                  <a:srgbClr val="006600"/>
                </a:solidFill>
              </a:rPr>
              <a:t> </a:t>
            </a:r>
            <a:r>
              <a:rPr lang="en-US" sz="2200" dirty="0" err="1">
                <a:solidFill>
                  <a:srgbClr val="006600"/>
                </a:solidFill>
              </a:rPr>
              <a:t>đối</a:t>
            </a:r>
            <a:r>
              <a:rPr lang="en-US" sz="2200" dirty="0">
                <a:solidFill>
                  <a:srgbClr val="006600"/>
                </a:solidFill>
              </a:rPr>
              <a:t> </a:t>
            </a:r>
            <a:r>
              <a:rPr lang="en-US" sz="2200" dirty="0" err="1">
                <a:solidFill>
                  <a:srgbClr val="006600"/>
                </a:solidFill>
              </a:rPr>
              <a:t>với</a:t>
            </a:r>
            <a:r>
              <a:rPr lang="en-US" sz="2200" dirty="0">
                <a:solidFill>
                  <a:srgbClr val="006600"/>
                </a:solidFill>
              </a:rPr>
              <a:t> con </a:t>
            </a:r>
            <a:r>
              <a:rPr lang="en-US" sz="2200" dirty="0" err="1">
                <a:solidFill>
                  <a:srgbClr val="006600"/>
                </a:solidFill>
              </a:rPr>
              <a:t>cái</a:t>
            </a:r>
            <a:r>
              <a:rPr lang="en-US" sz="2200" dirty="0">
                <a:solidFill>
                  <a:srgbClr val="006600"/>
                </a:solidFill>
              </a:rPr>
              <a:t>.</a:t>
            </a:r>
          </a:p>
          <a:p>
            <a:r>
              <a:rPr lang="en-US" sz="2200" dirty="0">
                <a:solidFill>
                  <a:srgbClr val="006600"/>
                </a:solidFill>
              </a:rPr>
              <a:t>- </a:t>
            </a:r>
            <a:r>
              <a:rPr lang="en-US" sz="2200" dirty="0" smtClean="0">
                <a:solidFill>
                  <a:srgbClr val="006600"/>
                </a:solidFill>
              </a:rPr>
              <a:t>So </a:t>
            </a:r>
            <a:r>
              <a:rPr lang="en-US" sz="2200" dirty="0" err="1" smtClean="0">
                <a:solidFill>
                  <a:srgbClr val="006600"/>
                </a:solidFill>
              </a:rPr>
              <a:t>sánh</a:t>
            </a:r>
            <a:r>
              <a:rPr lang="en-US" sz="2200" dirty="0" smtClean="0">
                <a:solidFill>
                  <a:srgbClr val="006600"/>
                </a:solidFill>
              </a:rPr>
              <a:t>: </a:t>
            </a:r>
            <a:r>
              <a:rPr lang="en-US" sz="2200" dirty="0" err="1">
                <a:solidFill>
                  <a:srgbClr val="006600"/>
                </a:solidFill>
              </a:rPr>
              <a:t>Công</a:t>
            </a:r>
            <a:r>
              <a:rPr lang="en-US" sz="2200" dirty="0">
                <a:solidFill>
                  <a:srgbClr val="006600"/>
                </a:solidFill>
              </a:rPr>
              <a:t> cha – </a:t>
            </a:r>
            <a:r>
              <a:rPr lang="en-US" sz="2200" dirty="0" err="1">
                <a:solidFill>
                  <a:srgbClr val="006600"/>
                </a:solidFill>
              </a:rPr>
              <a:t>núi</a:t>
            </a:r>
            <a:r>
              <a:rPr lang="en-US" sz="2200" dirty="0">
                <a:solidFill>
                  <a:srgbClr val="006600"/>
                </a:solidFill>
              </a:rPr>
              <a:t> </a:t>
            </a:r>
            <a:r>
              <a:rPr lang="en-US" sz="2200" dirty="0" err="1">
                <a:solidFill>
                  <a:srgbClr val="006600"/>
                </a:solidFill>
              </a:rPr>
              <a:t>ngất</a:t>
            </a:r>
            <a:r>
              <a:rPr lang="en-US" sz="2200" dirty="0">
                <a:solidFill>
                  <a:srgbClr val="006600"/>
                </a:solidFill>
              </a:rPr>
              <a:t> </a:t>
            </a:r>
            <a:r>
              <a:rPr lang="en-US" sz="2200" dirty="0" err="1">
                <a:solidFill>
                  <a:srgbClr val="006600"/>
                </a:solidFill>
              </a:rPr>
              <a:t>trời</a:t>
            </a:r>
            <a:r>
              <a:rPr lang="en-US" sz="2200" dirty="0">
                <a:solidFill>
                  <a:srgbClr val="006600"/>
                </a:solidFill>
              </a:rPr>
              <a:t>. </a:t>
            </a:r>
            <a:r>
              <a:rPr lang="en-US" sz="2200" dirty="0" err="1">
                <a:solidFill>
                  <a:srgbClr val="006600"/>
                </a:solidFill>
              </a:rPr>
              <a:t>Nghĩa</a:t>
            </a:r>
            <a:r>
              <a:rPr lang="en-US" sz="2200" dirty="0">
                <a:solidFill>
                  <a:srgbClr val="006600"/>
                </a:solidFill>
              </a:rPr>
              <a:t> </a:t>
            </a:r>
            <a:r>
              <a:rPr lang="en-US" sz="2200" dirty="0" err="1">
                <a:solidFill>
                  <a:srgbClr val="006600"/>
                </a:solidFill>
              </a:rPr>
              <a:t>mẹ</a:t>
            </a:r>
            <a:r>
              <a:rPr lang="en-US" sz="2200" dirty="0">
                <a:solidFill>
                  <a:srgbClr val="006600"/>
                </a:solidFill>
              </a:rPr>
              <a:t> – </a:t>
            </a:r>
            <a:r>
              <a:rPr lang="en-US" sz="2200" dirty="0" err="1">
                <a:solidFill>
                  <a:srgbClr val="006600"/>
                </a:solidFill>
              </a:rPr>
              <a:t>nước</a:t>
            </a:r>
            <a:r>
              <a:rPr lang="en-US" sz="2200" dirty="0">
                <a:solidFill>
                  <a:srgbClr val="006600"/>
                </a:solidFill>
              </a:rPr>
              <a:t> </a:t>
            </a:r>
            <a:r>
              <a:rPr lang="en-US" sz="2200" dirty="0" err="1">
                <a:solidFill>
                  <a:srgbClr val="006600"/>
                </a:solidFill>
              </a:rPr>
              <a:t>biển</a:t>
            </a:r>
            <a:r>
              <a:rPr lang="en-US" sz="2200" dirty="0">
                <a:solidFill>
                  <a:srgbClr val="006600"/>
                </a:solidFill>
              </a:rPr>
              <a:t> </a:t>
            </a:r>
            <a:r>
              <a:rPr lang="en-US" sz="2200" dirty="0" err="1" smtClean="0">
                <a:solidFill>
                  <a:srgbClr val="006600"/>
                </a:solidFill>
              </a:rPr>
              <a:t>Đông</a:t>
            </a:r>
            <a:endParaRPr lang="en-US" sz="2200" dirty="0">
              <a:solidFill>
                <a:srgbClr val="006600"/>
              </a:solidFill>
            </a:endParaRPr>
          </a:p>
          <a:p>
            <a:endParaRPr lang="en-US" sz="2200" dirty="0">
              <a:solidFill>
                <a:srgbClr val="006600"/>
              </a:solidFill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xmlns="" id="{85B1924F-048E-46DD-A851-196A1DDFB31A}"/>
              </a:ext>
            </a:extLst>
          </p:cNvPr>
          <p:cNvSpPr/>
          <p:nvPr/>
        </p:nvSpPr>
        <p:spPr bwMode="auto">
          <a:xfrm>
            <a:off x="228600" y="765993"/>
            <a:ext cx="6096000" cy="510778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1.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Bài</a:t>
            </a:r>
            <a:r>
              <a:rPr kumimoji="0" lang="en-US" sz="2400" b="1" i="0" u="none" strike="noStrike" cap="none" normalizeH="0" dirty="0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 ca </a:t>
            </a:r>
            <a:r>
              <a:rPr kumimoji="0" lang="en-US" sz="2400" b="1" i="0" u="none" strike="noStrike" cap="none" normalizeH="0" dirty="0" err="1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dao</a:t>
            </a:r>
            <a:r>
              <a:rPr kumimoji="0" lang="en-US" sz="2400" b="1" i="0" u="none" strike="noStrike" cap="none" normalizeH="0" dirty="0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 </a:t>
            </a:r>
            <a:r>
              <a:rPr kumimoji="0" lang="en-US" sz="2400" b="1" i="0" u="none" strike="noStrike" cap="none" normalizeH="0" dirty="0" err="1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số</a:t>
            </a:r>
            <a:r>
              <a:rPr kumimoji="0" lang="en-US" sz="2400" b="1" i="0" u="none" strike="noStrike" cap="none" normalizeH="0" dirty="0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 1: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Arial" charset="0"/>
            </a:endParaRPr>
          </a:p>
        </p:txBody>
      </p:sp>
      <p:sp>
        <p:nvSpPr>
          <p:cNvPr id="3" name="Right Brace 2">
            <a:extLst>
              <a:ext uri="{FF2B5EF4-FFF2-40B4-BE49-F238E27FC236}">
                <a16:creationId xmlns:a16="http://schemas.microsoft.com/office/drawing/2014/main" xmlns="" id="{98A2E939-6AFA-4DE1-80AD-E26242855DB3}"/>
              </a:ext>
            </a:extLst>
          </p:cNvPr>
          <p:cNvSpPr/>
          <p:nvPr/>
        </p:nvSpPr>
        <p:spPr bwMode="auto">
          <a:xfrm>
            <a:off x="5638800" y="1839125"/>
            <a:ext cx="381000" cy="2313775"/>
          </a:xfrm>
          <a:prstGeom prst="rightBrace">
            <a:avLst/>
          </a:prstGeom>
          <a:ln w="381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0" i="0" u="none" strike="noStrike" cap="none" normalizeH="0" baseline="0">
              <a:ln>
                <a:noFill/>
              </a:ln>
              <a:solidFill>
                <a:srgbClr val="006600"/>
              </a:solidFill>
              <a:effectLst/>
              <a:latin typeface="Arial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976139DF-8B0F-4E7D-B816-DC0770D8C359}"/>
              </a:ext>
            </a:extLst>
          </p:cNvPr>
          <p:cNvSpPr txBox="1"/>
          <p:nvPr/>
        </p:nvSpPr>
        <p:spPr>
          <a:xfrm>
            <a:off x="6019800" y="2356158"/>
            <a:ext cx="306581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smtClean="0">
                <a:solidFill>
                  <a:srgbClr val="006600"/>
                </a:solidFill>
              </a:rPr>
              <a:t>So </a:t>
            </a:r>
            <a:r>
              <a:rPr lang="en-US" sz="2200" dirty="0" err="1">
                <a:solidFill>
                  <a:srgbClr val="006600"/>
                </a:solidFill>
              </a:rPr>
              <a:t>sánh</a:t>
            </a:r>
            <a:r>
              <a:rPr lang="en-US" sz="2200" dirty="0">
                <a:solidFill>
                  <a:srgbClr val="006600"/>
                </a:solidFill>
              </a:rPr>
              <a:t> </a:t>
            </a:r>
            <a:r>
              <a:rPr lang="en-US" sz="2200" dirty="0" err="1">
                <a:solidFill>
                  <a:srgbClr val="006600"/>
                </a:solidFill>
              </a:rPr>
              <a:t>với</a:t>
            </a:r>
            <a:r>
              <a:rPr lang="en-US" sz="2200" dirty="0">
                <a:solidFill>
                  <a:srgbClr val="006600"/>
                </a:solidFill>
              </a:rPr>
              <a:t> </a:t>
            </a:r>
            <a:r>
              <a:rPr lang="en-US" sz="2200" dirty="0" err="1">
                <a:solidFill>
                  <a:srgbClr val="006600"/>
                </a:solidFill>
              </a:rPr>
              <a:t>những</a:t>
            </a:r>
            <a:r>
              <a:rPr lang="en-US" sz="2200" dirty="0">
                <a:solidFill>
                  <a:srgbClr val="006600"/>
                </a:solidFill>
              </a:rPr>
              <a:t> </a:t>
            </a:r>
            <a:r>
              <a:rPr lang="en-US" sz="2200" dirty="0" err="1" smtClean="0">
                <a:solidFill>
                  <a:srgbClr val="006600"/>
                </a:solidFill>
              </a:rPr>
              <a:t>hình</a:t>
            </a:r>
            <a:r>
              <a:rPr lang="en-US" sz="2200" dirty="0" smtClean="0">
                <a:solidFill>
                  <a:srgbClr val="006600"/>
                </a:solidFill>
              </a:rPr>
              <a:t> </a:t>
            </a:r>
            <a:r>
              <a:rPr lang="en-US" sz="2200" dirty="0" err="1" smtClean="0">
                <a:solidFill>
                  <a:srgbClr val="006600"/>
                </a:solidFill>
              </a:rPr>
              <a:t>ảnh</a:t>
            </a:r>
            <a:r>
              <a:rPr lang="en-US" sz="2200" dirty="0" smtClean="0">
                <a:solidFill>
                  <a:srgbClr val="006600"/>
                </a:solidFill>
              </a:rPr>
              <a:t> </a:t>
            </a:r>
            <a:r>
              <a:rPr lang="en-US" sz="2200" dirty="0" err="1" smtClean="0">
                <a:solidFill>
                  <a:srgbClr val="006600"/>
                </a:solidFill>
              </a:rPr>
              <a:t>thiên</a:t>
            </a:r>
            <a:r>
              <a:rPr lang="en-US" sz="2200" dirty="0" smtClean="0">
                <a:solidFill>
                  <a:srgbClr val="006600"/>
                </a:solidFill>
              </a:rPr>
              <a:t> </a:t>
            </a:r>
            <a:r>
              <a:rPr lang="en-US" sz="2200" dirty="0" err="1" smtClean="0">
                <a:solidFill>
                  <a:srgbClr val="006600"/>
                </a:solidFill>
              </a:rPr>
              <a:t>nhiên</a:t>
            </a:r>
            <a:r>
              <a:rPr lang="en-US" sz="2200" dirty="0" smtClean="0">
                <a:solidFill>
                  <a:srgbClr val="006600"/>
                </a:solidFill>
              </a:rPr>
              <a:t> </a:t>
            </a:r>
            <a:r>
              <a:rPr lang="en-US" sz="2200" dirty="0" err="1" smtClean="0">
                <a:solidFill>
                  <a:srgbClr val="006600"/>
                </a:solidFill>
              </a:rPr>
              <a:t>lớn</a:t>
            </a:r>
            <a:r>
              <a:rPr lang="en-US" sz="2200" dirty="0" smtClean="0">
                <a:solidFill>
                  <a:srgbClr val="006600"/>
                </a:solidFill>
              </a:rPr>
              <a:t> </a:t>
            </a:r>
            <a:r>
              <a:rPr lang="en-US" sz="2200" dirty="0" err="1">
                <a:solidFill>
                  <a:srgbClr val="006600"/>
                </a:solidFill>
              </a:rPr>
              <a:t>lao</a:t>
            </a:r>
            <a:r>
              <a:rPr lang="en-US" sz="2200" dirty="0">
                <a:solidFill>
                  <a:srgbClr val="006600"/>
                </a:solidFill>
              </a:rPr>
              <a:t>, </a:t>
            </a:r>
            <a:r>
              <a:rPr lang="en-US" sz="2200" dirty="0" err="1">
                <a:solidFill>
                  <a:srgbClr val="006600"/>
                </a:solidFill>
              </a:rPr>
              <a:t>vĩnh</a:t>
            </a:r>
            <a:r>
              <a:rPr lang="en-US" sz="2200" dirty="0">
                <a:solidFill>
                  <a:srgbClr val="006600"/>
                </a:solidFill>
              </a:rPr>
              <a:t> </a:t>
            </a:r>
            <a:r>
              <a:rPr lang="en-US" sz="2200" dirty="0" err="1" smtClean="0">
                <a:solidFill>
                  <a:srgbClr val="006600"/>
                </a:solidFill>
              </a:rPr>
              <a:t>cửu</a:t>
            </a:r>
            <a:endParaRPr lang="en-US" sz="2200" dirty="0">
              <a:solidFill>
                <a:srgbClr val="0066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8DEB39B7-1A70-4A84-BBFD-8431FB69EC31}"/>
              </a:ext>
            </a:extLst>
          </p:cNvPr>
          <p:cNvSpPr txBox="1"/>
          <p:nvPr/>
        </p:nvSpPr>
        <p:spPr>
          <a:xfrm>
            <a:off x="219694" y="4297859"/>
            <a:ext cx="86957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0"/>
              </a:spcBef>
            </a:pPr>
            <a:r>
              <a:rPr lang="en-US" sz="2200" b="1" dirty="0">
                <a:solidFill>
                  <a:srgbClr val="C00000"/>
                </a:solidFill>
                <a:sym typeface="Wingdings" panose="05000000000000000000" pitchFamily="2" charset="2"/>
              </a:rPr>
              <a:t> </a:t>
            </a:r>
            <a:r>
              <a:rPr lang="en-US" sz="2200" b="1" dirty="0" smtClean="0">
                <a:solidFill>
                  <a:srgbClr val="C00000"/>
                </a:solidFill>
                <a:sym typeface="Wingdings" panose="05000000000000000000" pitchFamily="2" charset="2"/>
              </a:rPr>
              <a:t>Ca </a:t>
            </a:r>
            <a:r>
              <a:rPr lang="en-US" sz="2200" b="1" dirty="0" err="1" smtClean="0">
                <a:solidFill>
                  <a:srgbClr val="C00000"/>
                </a:solidFill>
                <a:sym typeface="Wingdings" panose="05000000000000000000" pitchFamily="2" charset="2"/>
              </a:rPr>
              <a:t>ngợi</a:t>
            </a:r>
            <a:r>
              <a:rPr lang="en-US" sz="2200" b="1" dirty="0" smtClean="0">
                <a:solidFill>
                  <a:srgbClr val="C00000"/>
                </a:solidFill>
              </a:rPr>
              <a:t> </a:t>
            </a:r>
            <a:r>
              <a:rPr lang="en-US" sz="2200" b="1" dirty="0" err="1">
                <a:solidFill>
                  <a:srgbClr val="C00000"/>
                </a:solidFill>
              </a:rPr>
              <a:t>công</a:t>
            </a:r>
            <a:r>
              <a:rPr lang="en-US" sz="2200" b="1" dirty="0">
                <a:solidFill>
                  <a:srgbClr val="C00000"/>
                </a:solidFill>
              </a:rPr>
              <a:t> </a:t>
            </a:r>
            <a:r>
              <a:rPr lang="en-US" sz="2200" b="1" dirty="0" err="1" smtClean="0">
                <a:solidFill>
                  <a:srgbClr val="C00000"/>
                </a:solidFill>
              </a:rPr>
              <a:t>lao</a:t>
            </a:r>
            <a:r>
              <a:rPr lang="en-US" sz="2200" b="1" dirty="0" smtClean="0">
                <a:solidFill>
                  <a:srgbClr val="C00000"/>
                </a:solidFill>
              </a:rPr>
              <a:t> cha </a:t>
            </a:r>
            <a:r>
              <a:rPr lang="en-US" sz="2200" b="1" dirty="0" err="1" smtClean="0">
                <a:solidFill>
                  <a:srgbClr val="C00000"/>
                </a:solidFill>
              </a:rPr>
              <a:t>mẹ</a:t>
            </a:r>
            <a:r>
              <a:rPr lang="en-US" sz="2200" b="1" dirty="0" smtClean="0">
                <a:solidFill>
                  <a:srgbClr val="C00000"/>
                </a:solidFill>
              </a:rPr>
              <a:t> </a:t>
            </a:r>
            <a:r>
              <a:rPr lang="en-US" sz="2200" b="1" dirty="0" err="1" smtClean="0">
                <a:solidFill>
                  <a:srgbClr val="C00000"/>
                </a:solidFill>
              </a:rPr>
              <a:t>vô</a:t>
            </a:r>
            <a:r>
              <a:rPr lang="en-US" sz="2200" b="1" dirty="0" smtClean="0">
                <a:solidFill>
                  <a:srgbClr val="C00000"/>
                </a:solidFill>
              </a:rPr>
              <a:t> </a:t>
            </a:r>
            <a:r>
              <a:rPr lang="en-US" sz="2200" b="1" dirty="0" err="1">
                <a:solidFill>
                  <a:srgbClr val="C00000"/>
                </a:solidFill>
              </a:rPr>
              <a:t>cùng</a:t>
            </a:r>
            <a:r>
              <a:rPr lang="en-US" sz="2200" b="1" dirty="0">
                <a:solidFill>
                  <a:srgbClr val="C00000"/>
                </a:solidFill>
              </a:rPr>
              <a:t> </a:t>
            </a:r>
            <a:r>
              <a:rPr lang="en-US" sz="2200" b="1" dirty="0" err="1">
                <a:solidFill>
                  <a:srgbClr val="C00000"/>
                </a:solidFill>
              </a:rPr>
              <a:t>lớn</a:t>
            </a:r>
            <a:r>
              <a:rPr lang="en-US" sz="2200" b="1" dirty="0">
                <a:solidFill>
                  <a:srgbClr val="C00000"/>
                </a:solidFill>
              </a:rPr>
              <a:t> </a:t>
            </a:r>
            <a:r>
              <a:rPr lang="en-US" sz="2200" b="1" dirty="0" err="1">
                <a:solidFill>
                  <a:srgbClr val="C00000"/>
                </a:solidFill>
              </a:rPr>
              <a:t>lao</a:t>
            </a:r>
            <a:r>
              <a:rPr lang="en-US" sz="2200" b="1" dirty="0">
                <a:solidFill>
                  <a:srgbClr val="C00000"/>
                </a:solidFill>
              </a:rPr>
              <a:t> </a:t>
            </a:r>
            <a:r>
              <a:rPr lang="en-US" sz="2200" b="1" dirty="0" err="1">
                <a:solidFill>
                  <a:srgbClr val="C00000"/>
                </a:solidFill>
              </a:rPr>
              <a:t>và</a:t>
            </a:r>
            <a:r>
              <a:rPr lang="en-US" sz="2200" b="1" dirty="0">
                <a:solidFill>
                  <a:srgbClr val="C00000"/>
                </a:solidFill>
              </a:rPr>
              <a:t> </a:t>
            </a:r>
            <a:r>
              <a:rPr lang="en-US" sz="2200" b="1" dirty="0" err="1">
                <a:solidFill>
                  <a:srgbClr val="C00000"/>
                </a:solidFill>
              </a:rPr>
              <a:t>vĩ</a:t>
            </a:r>
            <a:r>
              <a:rPr lang="en-US" sz="2200" b="1" dirty="0">
                <a:solidFill>
                  <a:srgbClr val="C00000"/>
                </a:solidFill>
              </a:rPr>
              <a:t> </a:t>
            </a:r>
            <a:r>
              <a:rPr lang="en-US" sz="2200" b="1" dirty="0" err="1">
                <a:solidFill>
                  <a:srgbClr val="C00000"/>
                </a:solidFill>
              </a:rPr>
              <a:t>đại</a:t>
            </a:r>
            <a:r>
              <a:rPr lang="en-US" sz="2200" b="1" dirty="0">
                <a:solidFill>
                  <a:srgbClr val="C00000"/>
                </a:solidFill>
              </a:rPr>
              <a:t> </a:t>
            </a:r>
            <a:r>
              <a:rPr lang="en-US" sz="2200" b="1" dirty="0" err="1">
                <a:solidFill>
                  <a:srgbClr val="C00000"/>
                </a:solidFill>
              </a:rPr>
              <a:t>không</a:t>
            </a:r>
            <a:r>
              <a:rPr lang="en-US" sz="2200" b="1" dirty="0">
                <a:solidFill>
                  <a:srgbClr val="C00000"/>
                </a:solidFill>
              </a:rPr>
              <a:t> </a:t>
            </a:r>
            <a:r>
              <a:rPr lang="en-US" sz="2200" b="1" dirty="0" err="1">
                <a:solidFill>
                  <a:srgbClr val="C00000"/>
                </a:solidFill>
              </a:rPr>
              <a:t>gì</a:t>
            </a:r>
            <a:r>
              <a:rPr lang="en-US" sz="2200" b="1" dirty="0">
                <a:solidFill>
                  <a:srgbClr val="C00000"/>
                </a:solidFill>
              </a:rPr>
              <a:t> </a:t>
            </a:r>
            <a:r>
              <a:rPr lang="en-US" sz="2200" b="1" dirty="0" err="1">
                <a:solidFill>
                  <a:srgbClr val="C00000"/>
                </a:solidFill>
              </a:rPr>
              <a:t>đo</a:t>
            </a:r>
            <a:r>
              <a:rPr lang="en-US" sz="2200" b="1" dirty="0">
                <a:solidFill>
                  <a:srgbClr val="C00000"/>
                </a:solidFill>
              </a:rPr>
              <a:t> </a:t>
            </a:r>
            <a:r>
              <a:rPr lang="en-US" sz="2200" b="1" dirty="0" err="1">
                <a:solidFill>
                  <a:srgbClr val="C00000"/>
                </a:solidFill>
              </a:rPr>
              <a:t>đếm</a:t>
            </a:r>
            <a:r>
              <a:rPr lang="en-US" sz="2200" b="1" dirty="0">
                <a:solidFill>
                  <a:srgbClr val="C00000"/>
                </a:solidFill>
              </a:rPr>
              <a:t> </a:t>
            </a:r>
            <a:r>
              <a:rPr lang="en-US" sz="2200" b="1" dirty="0" err="1">
                <a:solidFill>
                  <a:srgbClr val="C00000"/>
                </a:solidFill>
              </a:rPr>
              <a:t>được</a:t>
            </a:r>
            <a:r>
              <a:rPr lang="en-US" sz="2200" b="1" dirty="0">
                <a:solidFill>
                  <a:srgbClr val="C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45326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3" grpId="0" animBg="1"/>
      <p:bldP spid="12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Diagram 17">
            <a:extLst>
              <a:ext uri="{FF2B5EF4-FFF2-40B4-BE49-F238E27FC236}">
                <a16:creationId xmlns="" xmlns:a16="http://schemas.microsoft.com/office/drawing/2014/main" id="{347D873F-2FE6-47EA-BF9F-F7807F044A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90040748"/>
              </p:ext>
            </p:extLst>
          </p:nvPr>
        </p:nvGraphicFramePr>
        <p:xfrm>
          <a:off x="-266700" y="402166"/>
          <a:ext cx="6096000" cy="45155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0715E0CD-FFDE-446B-B071-47768DFC412A}"/>
              </a:ext>
            </a:extLst>
          </p:cNvPr>
          <p:cNvSpPr txBox="1"/>
          <p:nvPr/>
        </p:nvSpPr>
        <p:spPr>
          <a:xfrm>
            <a:off x="1752600" y="2264833"/>
            <a:ext cx="1943100" cy="1125230"/>
          </a:xfrm>
          <a:prstGeom prst="rect">
            <a:avLst/>
          </a:prstGeom>
          <a:solidFill>
            <a:srgbClr val="FFFF00"/>
          </a:solidFill>
        </p:spPr>
        <p:txBody>
          <a:bodyPr wrap="square" lIns="47549" tIns="23774" rIns="47549" bIns="23774" rtlCol="0">
            <a:spAutoFit/>
          </a:bodyPr>
          <a:lstStyle/>
          <a:p>
            <a:pPr algn="ctr"/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Cù lao </a:t>
            </a:r>
          </a:p>
          <a:p>
            <a:pPr algn="ctr"/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chín chữ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15 điều chỉ khi trưởng thành ta mới hiểu được cho mẹ cha">
            <a:extLst>
              <a:ext uri="{FF2B5EF4-FFF2-40B4-BE49-F238E27FC236}">
                <a16:creationId xmlns="" xmlns:a16="http://schemas.microsoft.com/office/drawing/2014/main" id="{D3DD1A4D-03AD-4D4C-9719-5B86F586F3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5900" y="402167"/>
            <a:ext cx="3516923" cy="2878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A8B7FA3-F913-42EA-8280-9A16C02A7243}"/>
              </a:ext>
            </a:extLst>
          </p:cNvPr>
          <p:cNvSpPr txBox="1"/>
          <p:nvPr/>
        </p:nvSpPr>
        <p:spPr>
          <a:xfrm>
            <a:off x="4762500" y="4319268"/>
            <a:ext cx="4114800" cy="571232"/>
          </a:xfrm>
          <a:prstGeom prst="rect">
            <a:avLst/>
          </a:prstGeom>
          <a:solidFill>
            <a:srgbClr val="FFFF00"/>
          </a:solidFill>
        </p:spPr>
        <p:txBody>
          <a:bodyPr wrap="square" lIns="47549" tIns="23774" rIns="47549" bIns="23774" rtlCol="0">
            <a:spAutoFit/>
          </a:bodyPr>
          <a:lstStyle/>
          <a:p>
            <a:pPr algn="l"/>
            <a:r>
              <a:rPr lang="vi-VN" sz="17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Thái độ biết ơn, tôn kính dành cho công lao vô bờ của cha mẹ.</a:t>
            </a:r>
            <a:endParaRPr lang="en-US" sz="1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8" grpId="0">
        <p:bldAsOne/>
      </p:bldGraphic>
      <p:bldP spid="19" grpId="0" animBg="1"/>
      <p:bldP spid="2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Những hang động tuyệt đẹp của Việt Nam lên sóng CNN | Vivu 247 | VIVU247.VN  - Tin tức mới nhất">
            <a:extLst>
              <a:ext uri="{FF2B5EF4-FFF2-40B4-BE49-F238E27FC236}">
                <a16:creationId xmlns:a16="http://schemas.microsoft.com/office/drawing/2014/main" xmlns="" id="{1049F1E6-271A-4751-B6F6-F0D1A886D8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63000" contrast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648" y="5442"/>
            <a:ext cx="9177648" cy="5709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5000" name="Line 8">
            <a:extLst>
              <a:ext uri="{FF2B5EF4-FFF2-40B4-BE49-F238E27FC236}">
                <a16:creationId xmlns:a16="http://schemas.microsoft.com/office/drawing/2014/main" xmlns="" id="{A46CD21E-58A9-4FF7-8728-630B12A21BB8}"/>
              </a:ext>
            </a:extLst>
          </p:cNvPr>
          <p:cNvSpPr>
            <a:spLocks noChangeShapeType="1"/>
          </p:cNvSpPr>
          <p:nvPr/>
        </p:nvSpPr>
        <p:spPr bwMode="auto">
          <a:xfrm>
            <a:off x="4533908" y="1140034"/>
            <a:ext cx="3086892" cy="884818"/>
          </a:xfrm>
          <a:prstGeom prst="line">
            <a:avLst/>
          </a:prstGeom>
          <a:noFill/>
          <a:ln w="57150">
            <a:solidFill>
              <a:srgbClr val="F8F2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84994" name="Oval 2">
            <a:extLst>
              <a:ext uri="{FF2B5EF4-FFF2-40B4-BE49-F238E27FC236}">
                <a16:creationId xmlns:a16="http://schemas.microsoft.com/office/drawing/2014/main" xmlns="" id="{2893F7A8-B1D7-443B-9F77-B5313381FE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94000" y="190500"/>
            <a:ext cx="3302000" cy="952500"/>
          </a:xfrm>
          <a:prstGeom prst="ellipse">
            <a:avLst/>
          </a:prstGeom>
          <a:gradFill rotWithShape="0">
            <a:gsLst>
              <a:gs pos="0">
                <a:srgbClr val="2A905B"/>
              </a:gs>
              <a:gs pos="100000">
                <a:srgbClr val="0B1B14"/>
              </a:gs>
            </a:gsLst>
            <a:path path="shape">
              <a:fillToRect l="50000" t="50000" r="50000" b="50000"/>
            </a:path>
          </a:gradFill>
          <a:ln w="76200" cmpd="tri" algn="ctr">
            <a:solidFill>
              <a:srgbClr val="F8F2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35000"/>
              </a:lnSpc>
            </a:pPr>
            <a:r>
              <a:rPr lang="en-US" altLang="en-US" sz="2400" b="1" dirty="0" err="1">
                <a:solidFill>
                  <a:srgbClr val="FFFF00"/>
                </a:solidFill>
                <a:latin typeface="+mj-lt"/>
              </a:rPr>
              <a:t>Bài</a:t>
            </a:r>
            <a:r>
              <a:rPr lang="en-US" altLang="en-US" sz="2400" b="1" dirty="0">
                <a:solidFill>
                  <a:srgbClr val="FFFF00"/>
                </a:solidFill>
                <a:latin typeface="+mj-lt"/>
              </a:rPr>
              <a:t> ca </a:t>
            </a:r>
            <a:r>
              <a:rPr lang="en-US" altLang="en-US" sz="2400" b="1" dirty="0" err="1">
                <a:solidFill>
                  <a:srgbClr val="FFFF00"/>
                </a:solidFill>
                <a:latin typeface="+mj-lt"/>
              </a:rPr>
              <a:t>dao</a:t>
            </a:r>
            <a:r>
              <a:rPr lang="en-US" altLang="en-US" sz="2400" b="1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latin typeface="+mj-lt"/>
              </a:rPr>
              <a:t>số</a:t>
            </a:r>
            <a:r>
              <a:rPr lang="en-US" altLang="en-US" sz="2400" b="1" dirty="0">
                <a:solidFill>
                  <a:srgbClr val="FFFF00"/>
                </a:solidFill>
                <a:latin typeface="+mj-lt"/>
              </a:rPr>
              <a:t> 1</a:t>
            </a:r>
            <a:endParaRPr lang="en-US" altLang="en-US" sz="24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84995" name="Text Box 3">
            <a:extLst>
              <a:ext uri="{FF2B5EF4-FFF2-40B4-BE49-F238E27FC236}">
                <a16:creationId xmlns:a16="http://schemas.microsoft.com/office/drawing/2014/main" xmlns="" id="{D3D9C086-EF72-4D0B-B12F-446CE63844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700" y="2024857"/>
            <a:ext cx="2984500" cy="1924840"/>
          </a:xfrm>
          <a:prstGeom prst="rect">
            <a:avLst/>
          </a:prstGeom>
          <a:gradFill rotWithShape="1">
            <a:gsLst>
              <a:gs pos="0">
                <a:srgbClr val="CC0099"/>
              </a:gs>
              <a:gs pos="100000">
                <a:srgbClr val="060005"/>
              </a:gs>
            </a:gsLst>
            <a:path path="shape">
              <a:fillToRect l="50000" t="50000" r="50000" b="50000"/>
            </a:path>
          </a:gradFill>
          <a:ln w="76200" cmpd="tri">
            <a:solidFill>
              <a:srgbClr val="00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en-US" dirty="0">
                <a:solidFill>
                  <a:srgbClr val="FFFF00"/>
                </a:solidFill>
              </a:rPr>
              <a:t>Cha: </a:t>
            </a:r>
            <a:r>
              <a:rPr lang="en-US" dirty="0" err="1">
                <a:solidFill>
                  <a:srgbClr val="FFFF00"/>
                </a:solidFill>
              </a:rPr>
              <a:t>đàn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ông</a:t>
            </a:r>
            <a:r>
              <a:rPr lang="en-US" dirty="0">
                <a:solidFill>
                  <a:srgbClr val="FFFF00"/>
                </a:solidFill>
              </a:rPr>
              <a:t> - </a:t>
            </a:r>
            <a:r>
              <a:rPr lang="en-US" dirty="0" err="1">
                <a:solidFill>
                  <a:srgbClr val="FFFF00"/>
                </a:solidFill>
              </a:rPr>
              <a:t>cứng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rắn</a:t>
            </a:r>
            <a:r>
              <a:rPr lang="en-US" dirty="0">
                <a:solidFill>
                  <a:srgbClr val="FFFF00"/>
                </a:solidFill>
              </a:rPr>
              <a:t> so </a:t>
            </a:r>
            <a:r>
              <a:rPr lang="en-US" dirty="0" err="1">
                <a:solidFill>
                  <a:srgbClr val="FFFF00"/>
                </a:solidFill>
              </a:rPr>
              <a:t>sánh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với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núi</a:t>
            </a:r>
            <a:r>
              <a:rPr lang="en-US" dirty="0">
                <a:solidFill>
                  <a:srgbClr val="FFFF00"/>
                </a:solidFill>
              </a:rPr>
              <a:t>.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Mẹ</a:t>
            </a:r>
            <a:r>
              <a:rPr lang="en-US" dirty="0">
                <a:solidFill>
                  <a:srgbClr val="FFFF00"/>
                </a:solidFill>
              </a:rPr>
              <a:t>: </a:t>
            </a:r>
            <a:r>
              <a:rPr lang="en-US" dirty="0" err="1">
                <a:solidFill>
                  <a:srgbClr val="FFFF00"/>
                </a:solidFill>
              </a:rPr>
              <a:t>đàn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bà</a:t>
            </a:r>
            <a:r>
              <a:rPr lang="en-US" dirty="0">
                <a:solidFill>
                  <a:srgbClr val="FFFF00"/>
                </a:solidFill>
              </a:rPr>
              <a:t> - </a:t>
            </a:r>
            <a:r>
              <a:rPr lang="en-US" dirty="0" err="1">
                <a:solidFill>
                  <a:srgbClr val="FFFF00"/>
                </a:solidFill>
              </a:rPr>
              <a:t>mềm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mại</a:t>
            </a:r>
            <a:r>
              <a:rPr lang="en-US" dirty="0">
                <a:solidFill>
                  <a:srgbClr val="FFFF00"/>
                </a:solidFill>
              </a:rPr>
              <a:t> so </a:t>
            </a:r>
            <a:r>
              <a:rPr lang="en-US" dirty="0" err="1">
                <a:solidFill>
                  <a:srgbClr val="FFFF00"/>
                </a:solidFill>
              </a:rPr>
              <a:t>sánh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với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nước</a:t>
            </a:r>
            <a:r>
              <a:rPr lang="en-US" dirty="0">
                <a:solidFill>
                  <a:srgbClr val="FFFF00"/>
                </a:solidFill>
              </a:rPr>
              <a:t>.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Tạo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thành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bộ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đôi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vừa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linh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hoạt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vừa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bền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vững</a:t>
            </a:r>
            <a:endParaRPr lang="en-US" altLang="en-US" sz="1600" b="1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4996" name="Text Box 4">
            <a:extLst>
              <a:ext uri="{FF2B5EF4-FFF2-40B4-BE49-F238E27FC236}">
                <a16:creationId xmlns:a16="http://schemas.microsoft.com/office/drawing/2014/main" xmlns="" id="{DFE3E404-D444-4E3F-9184-CC6831BBBC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1703" y="2044699"/>
            <a:ext cx="2413000" cy="1904997"/>
          </a:xfrm>
          <a:prstGeom prst="rect">
            <a:avLst/>
          </a:prstGeom>
          <a:gradFill rotWithShape="1">
            <a:gsLst>
              <a:gs pos="0">
                <a:srgbClr val="CC0099"/>
              </a:gs>
              <a:gs pos="100000">
                <a:srgbClr val="060005"/>
              </a:gs>
            </a:gsLst>
            <a:path path="shape">
              <a:fillToRect l="50000" t="50000" r="50000" b="50000"/>
            </a:path>
          </a:gradFill>
          <a:ln w="57150" cmpd="thinThick">
            <a:solidFill>
              <a:srgbClr val="00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en-US" dirty="0" err="1">
                <a:solidFill>
                  <a:srgbClr val="FFFF00"/>
                </a:solidFill>
              </a:rPr>
              <a:t>Câu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thứ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ba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có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tính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chất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chuyển</a:t>
            </a:r>
            <a:r>
              <a:rPr lang="en-US" dirty="0">
                <a:solidFill>
                  <a:srgbClr val="FFFF00"/>
                </a:solidFill>
              </a:rPr>
              <a:t> ý, </a:t>
            </a:r>
            <a:r>
              <a:rPr lang="en-US" dirty="0" err="1">
                <a:solidFill>
                  <a:srgbClr val="FFFF00"/>
                </a:solidFill>
              </a:rPr>
              <a:t>vừa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khẳng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định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nội</a:t>
            </a:r>
            <a:r>
              <a:rPr lang="en-US" dirty="0">
                <a:solidFill>
                  <a:srgbClr val="FFFF00"/>
                </a:solidFill>
              </a:rPr>
              <a:t> dung ở </a:t>
            </a:r>
            <a:r>
              <a:rPr lang="en-US" dirty="0" err="1">
                <a:solidFill>
                  <a:srgbClr val="FFFF00"/>
                </a:solidFill>
              </a:rPr>
              <a:t>câu</a:t>
            </a:r>
            <a:r>
              <a:rPr lang="en-US" dirty="0">
                <a:solidFill>
                  <a:srgbClr val="FFFF00"/>
                </a:solidFill>
              </a:rPr>
              <a:t> 1, 2 </a:t>
            </a:r>
            <a:r>
              <a:rPr lang="en-US" dirty="0" err="1">
                <a:solidFill>
                  <a:srgbClr val="FFFF00"/>
                </a:solidFill>
              </a:rPr>
              <a:t>vừa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mở</a:t>
            </a:r>
            <a:r>
              <a:rPr lang="en-US" dirty="0">
                <a:solidFill>
                  <a:srgbClr val="FFFF00"/>
                </a:solidFill>
              </a:rPr>
              <a:t> ra ý ở </a:t>
            </a:r>
            <a:r>
              <a:rPr lang="en-US" dirty="0" err="1">
                <a:solidFill>
                  <a:srgbClr val="FFFF00"/>
                </a:solidFill>
              </a:rPr>
              <a:t>câu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cuối</a:t>
            </a:r>
            <a:endParaRPr lang="en-US" altLang="en-US" sz="1800" b="1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4997" name="Text Box 5">
            <a:extLst>
              <a:ext uri="{FF2B5EF4-FFF2-40B4-BE49-F238E27FC236}">
                <a16:creationId xmlns:a16="http://schemas.microsoft.com/office/drawing/2014/main" xmlns="" id="{660DF686-9DC2-4EEF-B595-D941A87033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3797" y="2024857"/>
            <a:ext cx="2691603" cy="1924839"/>
          </a:xfrm>
          <a:prstGeom prst="rect">
            <a:avLst/>
          </a:prstGeom>
          <a:gradFill rotWithShape="1">
            <a:gsLst>
              <a:gs pos="0">
                <a:srgbClr val="CC0099"/>
              </a:gs>
              <a:gs pos="100000">
                <a:srgbClr val="060005"/>
              </a:gs>
            </a:gsLst>
            <a:path path="shape">
              <a:fillToRect l="50000" t="50000" r="50000" b="50000"/>
            </a:path>
          </a:gradFill>
          <a:ln w="57150" cmpd="thinThick">
            <a:solidFill>
              <a:srgbClr val="00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dirty="0" err="1">
                <a:solidFill>
                  <a:srgbClr val="FFFF00"/>
                </a:solidFill>
              </a:rPr>
              <a:t>Câu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cuối</a:t>
            </a:r>
            <a:r>
              <a:rPr lang="en-US" dirty="0">
                <a:solidFill>
                  <a:srgbClr val="FFFF00"/>
                </a:solidFill>
              </a:rPr>
              <a:t>: </a:t>
            </a:r>
            <a:r>
              <a:rPr lang="en-US" dirty="0" err="1">
                <a:solidFill>
                  <a:srgbClr val="FFFF00"/>
                </a:solidFill>
              </a:rPr>
              <a:t>Thêm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âm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điệu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nhắn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nhủ</a:t>
            </a:r>
            <a:r>
              <a:rPr lang="en-US" dirty="0">
                <a:solidFill>
                  <a:srgbClr val="FFFF00"/>
                </a:solidFill>
              </a:rPr>
              <a:t>, </a:t>
            </a:r>
            <a:r>
              <a:rPr lang="en-US" dirty="0" err="1">
                <a:solidFill>
                  <a:srgbClr val="FFFF00"/>
                </a:solidFill>
              </a:rPr>
              <a:t>tôn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kính</a:t>
            </a:r>
            <a:r>
              <a:rPr lang="en-US" dirty="0">
                <a:solidFill>
                  <a:srgbClr val="FFFF00"/>
                </a:solidFill>
              </a:rPr>
              <a:t>, </a:t>
            </a:r>
            <a:r>
              <a:rPr lang="en-US" dirty="0" err="1">
                <a:solidFill>
                  <a:srgbClr val="FFFF00"/>
                </a:solidFill>
              </a:rPr>
              <a:t>tâm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tình</a:t>
            </a:r>
            <a:r>
              <a:rPr lang="en-US" dirty="0">
                <a:solidFill>
                  <a:srgbClr val="FFFF00"/>
                </a:solidFill>
              </a:rPr>
              <a:t>: </a:t>
            </a:r>
            <a:r>
              <a:rPr lang="en-US" dirty="0" err="1">
                <a:solidFill>
                  <a:srgbClr val="FFFF00"/>
                </a:solidFill>
              </a:rPr>
              <a:t>Cù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lao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chín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chữ</a:t>
            </a:r>
            <a:r>
              <a:rPr lang="en-US" dirty="0">
                <a:solidFill>
                  <a:srgbClr val="FFFF00"/>
                </a:solidFill>
              </a:rPr>
              <a:t>, </a:t>
            </a:r>
            <a:r>
              <a:rPr lang="en-US" dirty="0" err="1">
                <a:solidFill>
                  <a:srgbClr val="FFFF00"/>
                </a:solidFill>
              </a:rPr>
              <a:t>ghi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lòng</a:t>
            </a:r>
            <a:endParaRPr lang="en-US" altLang="en-US" sz="1800" b="1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4998" name="Line 6">
            <a:extLst>
              <a:ext uri="{FF2B5EF4-FFF2-40B4-BE49-F238E27FC236}">
                <a16:creationId xmlns:a16="http://schemas.microsoft.com/office/drawing/2014/main" xmlns="" id="{8C31DA53-05AF-46B5-AA41-F8D3B443A95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535902" y="1162847"/>
            <a:ext cx="2959894" cy="825500"/>
          </a:xfrm>
          <a:prstGeom prst="line">
            <a:avLst/>
          </a:prstGeom>
          <a:noFill/>
          <a:ln w="57150">
            <a:solidFill>
              <a:srgbClr val="F8F2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84999" name="Line 7">
            <a:extLst>
              <a:ext uri="{FF2B5EF4-FFF2-40B4-BE49-F238E27FC236}">
                <a16:creationId xmlns:a16="http://schemas.microsoft.com/office/drawing/2014/main" xmlns="" id="{163E06F5-1161-4BC5-8C81-9BE2BC236CE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533907" y="1175656"/>
            <a:ext cx="2467" cy="849195"/>
          </a:xfrm>
          <a:prstGeom prst="line">
            <a:avLst/>
          </a:prstGeom>
          <a:noFill/>
          <a:ln w="57150">
            <a:solidFill>
              <a:srgbClr val="F8F2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85001" name="Line 9">
            <a:extLst>
              <a:ext uri="{FF2B5EF4-FFF2-40B4-BE49-F238E27FC236}">
                <a16:creationId xmlns:a16="http://schemas.microsoft.com/office/drawing/2014/main" xmlns="" id="{2B952773-828A-444F-83F1-62F4E7B1A7CB}"/>
              </a:ext>
            </a:extLst>
          </p:cNvPr>
          <p:cNvSpPr>
            <a:spLocks noChangeShapeType="1"/>
          </p:cNvSpPr>
          <p:nvPr/>
        </p:nvSpPr>
        <p:spPr bwMode="auto">
          <a:xfrm>
            <a:off x="3124203" y="3009900"/>
            <a:ext cx="317500" cy="0"/>
          </a:xfrm>
          <a:prstGeom prst="line">
            <a:avLst/>
          </a:prstGeom>
          <a:noFill/>
          <a:ln w="76200" cmpd="tri">
            <a:solidFill>
              <a:srgbClr val="00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85002" name="Line 10">
            <a:extLst>
              <a:ext uri="{FF2B5EF4-FFF2-40B4-BE49-F238E27FC236}">
                <a16:creationId xmlns:a16="http://schemas.microsoft.com/office/drawing/2014/main" xmlns="" id="{59708EE0-B102-459E-9E8E-4C1FABE1C02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854703" y="3009900"/>
            <a:ext cx="381000" cy="0"/>
          </a:xfrm>
          <a:prstGeom prst="line">
            <a:avLst/>
          </a:prstGeom>
          <a:noFill/>
          <a:ln w="76200" cmpd="tri">
            <a:solidFill>
              <a:srgbClr val="00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85003" name="Line 11">
            <a:extLst>
              <a:ext uri="{FF2B5EF4-FFF2-40B4-BE49-F238E27FC236}">
                <a16:creationId xmlns:a16="http://schemas.microsoft.com/office/drawing/2014/main" xmlns="" id="{CF63B426-61E0-4D2E-A7AC-C82CCEDCC061}"/>
              </a:ext>
            </a:extLst>
          </p:cNvPr>
          <p:cNvSpPr>
            <a:spLocks noChangeShapeType="1"/>
          </p:cNvSpPr>
          <p:nvPr/>
        </p:nvSpPr>
        <p:spPr bwMode="auto">
          <a:xfrm>
            <a:off x="1447800" y="3949700"/>
            <a:ext cx="0" cy="10795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85004" name="Line 12">
            <a:extLst>
              <a:ext uri="{FF2B5EF4-FFF2-40B4-BE49-F238E27FC236}">
                <a16:creationId xmlns:a16="http://schemas.microsoft.com/office/drawing/2014/main" xmlns="" id="{FE2CD480-7922-448A-955D-EF3EEBCFBF11}"/>
              </a:ext>
            </a:extLst>
          </p:cNvPr>
          <p:cNvSpPr>
            <a:spLocks noChangeShapeType="1"/>
          </p:cNvSpPr>
          <p:nvPr/>
        </p:nvSpPr>
        <p:spPr bwMode="auto">
          <a:xfrm>
            <a:off x="1447800" y="5029200"/>
            <a:ext cx="952501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85005" name="Line 13">
            <a:extLst>
              <a:ext uri="{FF2B5EF4-FFF2-40B4-BE49-F238E27FC236}">
                <a16:creationId xmlns:a16="http://schemas.microsoft.com/office/drawing/2014/main" xmlns="" id="{9BAAC9B9-EAB0-4EFB-8ABE-0CD7284BAFA6}"/>
              </a:ext>
            </a:extLst>
          </p:cNvPr>
          <p:cNvSpPr>
            <a:spLocks noChangeShapeType="1"/>
          </p:cNvSpPr>
          <p:nvPr/>
        </p:nvSpPr>
        <p:spPr bwMode="auto">
          <a:xfrm>
            <a:off x="4508500" y="4013194"/>
            <a:ext cx="0" cy="44450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85006" name="Line 14">
            <a:extLst>
              <a:ext uri="{FF2B5EF4-FFF2-40B4-BE49-F238E27FC236}">
                <a16:creationId xmlns:a16="http://schemas.microsoft.com/office/drawing/2014/main" xmlns="" id="{0C8E23BE-1FD4-4ABC-8CE7-874672E9CF15}"/>
              </a:ext>
            </a:extLst>
          </p:cNvPr>
          <p:cNvSpPr>
            <a:spLocks noChangeShapeType="1"/>
          </p:cNvSpPr>
          <p:nvPr/>
        </p:nvSpPr>
        <p:spPr bwMode="auto">
          <a:xfrm>
            <a:off x="7467600" y="4013194"/>
            <a:ext cx="0" cy="1079506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85007" name="Line 15">
            <a:extLst>
              <a:ext uri="{FF2B5EF4-FFF2-40B4-BE49-F238E27FC236}">
                <a16:creationId xmlns:a16="http://schemas.microsoft.com/office/drawing/2014/main" xmlns="" id="{AA315B76-34CA-494B-9970-1CFBFDDC85B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553200" y="5092700"/>
            <a:ext cx="9525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arrow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85008" name="Text Box 16">
            <a:extLst>
              <a:ext uri="{FF2B5EF4-FFF2-40B4-BE49-F238E27FC236}">
                <a16:creationId xmlns:a16="http://schemas.microsoft.com/office/drawing/2014/main" xmlns="" id="{D588BBE6-DB63-4D63-A801-107662D38F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0301" y="4457700"/>
            <a:ext cx="4152899" cy="1143000"/>
          </a:xfrm>
          <a:prstGeom prst="rect">
            <a:avLst/>
          </a:prstGeom>
          <a:gradFill rotWithShape="1">
            <a:gsLst>
              <a:gs pos="0">
                <a:srgbClr val="C08E70"/>
              </a:gs>
              <a:gs pos="100000">
                <a:srgbClr val="594234"/>
              </a:gs>
            </a:gsLst>
            <a:path path="shape">
              <a:fillToRect l="50000" t="50000" r="50000" b="50000"/>
            </a:path>
          </a:gradFill>
          <a:ln w="76200" cmpd="tri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nl-NL" dirty="0">
                <a:solidFill>
                  <a:srgbClr val="FFFF00"/>
                </a:solidFill>
              </a:rPr>
              <a:t>Làm con phải thấm thía sâu sắc công ơn trời biển ấy và sống sao cho tròn đạo hiếu</a:t>
            </a:r>
            <a:endParaRPr lang="en-US" altLang="en-US" sz="1800" b="1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287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4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84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85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5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5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85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85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85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85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000"/>
                            </p:stCondLst>
                            <p:childTnLst>
                              <p:par>
                                <p:cTn id="5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85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5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000" grpId="0" animBg="1" autoUpdateAnimBg="0"/>
      <p:bldP spid="84994" grpId="0" animBg="1" autoUpdateAnimBg="0"/>
      <p:bldP spid="84995" grpId="0" animBg="1" autoUpdateAnimBg="0"/>
      <p:bldP spid="84996" grpId="0" animBg="1" autoUpdateAnimBg="0"/>
      <p:bldP spid="84997" grpId="0" animBg="1" autoUpdateAnimBg="0"/>
      <p:bldP spid="84998" grpId="0" animBg="1" autoUpdateAnimBg="0"/>
      <p:bldP spid="84999" grpId="0" animBg="1" autoUpdateAnimBg="0"/>
      <p:bldP spid="85001" grpId="0" animBg="1" autoUpdateAnimBg="0"/>
      <p:bldP spid="85002" grpId="0" animBg="1" autoUpdateAnimBg="0"/>
      <p:bldP spid="85003" grpId="0" animBg="1" autoUpdateAnimBg="0"/>
      <p:bldP spid="85004" grpId="0" animBg="1" autoUpdateAnimBg="0"/>
      <p:bldP spid="85005" grpId="0" animBg="1" autoUpdateAnimBg="0"/>
      <p:bldP spid="85006" grpId="0" animBg="1" autoUpdateAnimBg="0"/>
      <p:bldP spid="85007" grpId="0" animBg="1" autoUpdateAnimBg="0"/>
      <p:bldP spid="85008" grpId="0" animBg="1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90600" y="495301"/>
            <a:ext cx="6858000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smtClean="0">
                <a:solidFill>
                  <a:srgbClr val="0000FF"/>
                </a:solidFill>
              </a:rPr>
              <a:t>1. </a:t>
            </a:r>
            <a:r>
              <a:rPr lang="en-US" b="1" dirty="0" err="1" smtClean="0">
                <a:solidFill>
                  <a:srgbClr val="0000FF"/>
                </a:solidFill>
              </a:rPr>
              <a:t>Bài</a:t>
            </a:r>
            <a:r>
              <a:rPr lang="en-US" b="1" dirty="0" smtClean="0">
                <a:solidFill>
                  <a:srgbClr val="0000FF"/>
                </a:solidFill>
              </a:rPr>
              <a:t> ca </a:t>
            </a:r>
            <a:r>
              <a:rPr lang="en-US" b="1" dirty="0" err="1" smtClean="0">
                <a:solidFill>
                  <a:srgbClr val="0000FF"/>
                </a:solidFill>
              </a:rPr>
              <a:t>dao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số</a:t>
            </a:r>
            <a:r>
              <a:rPr lang="en-US" b="1" dirty="0" smtClean="0">
                <a:solidFill>
                  <a:srgbClr val="0000FF"/>
                </a:solidFill>
              </a:rPr>
              <a:t> 1:</a:t>
            </a:r>
          </a:p>
          <a:p>
            <a:pPr algn="just"/>
            <a:r>
              <a:rPr lang="en-US" dirty="0" smtClean="0">
                <a:solidFill>
                  <a:srgbClr val="0000FF"/>
                </a:solidFill>
              </a:rPr>
              <a:t>So </a:t>
            </a:r>
            <a:r>
              <a:rPr lang="en-US" dirty="0" err="1" smtClean="0">
                <a:solidFill>
                  <a:srgbClr val="0000FF"/>
                </a:solidFill>
              </a:rPr>
              <a:t>sánh</a:t>
            </a:r>
            <a:r>
              <a:rPr lang="en-US" dirty="0" smtClean="0">
                <a:solidFill>
                  <a:srgbClr val="0000FF"/>
                </a:solidFill>
              </a:rPr>
              <a:t>: “ </a:t>
            </a:r>
            <a:r>
              <a:rPr lang="en-US" dirty="0" err="1" smtClean="0">
                <a:solidFill>
                  <a:srgbClr val="0000FF"/>
                </a:solidFill>
              </a:rPr>
              <a:t>Công</a:t>
            </a:r>
            <a:r>
              <a:rPr lang="en-US" dirty="0" smtClean="0">
                <a:solidFill>
                  <a:srgbClr val="0000FF"/>
                </a:solidFill>
              </a:rPr>
              <a:t> cha… </a:t>
            </a:r>
            <a:r>
              <a:rPr lang="en-US" dirty="0" err="1" smtClean="0">
                <a:solidFill>
                  <a:srgbClr val="0000FF"/>
                </a:solidFill>
              </a:rPr>
              <a:t>núi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ngất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trời</a:t>
            </a:r>
            <a:r>
              <a:rPr lang="en-US" dirty="0" smtClean="0">
                <a:solidFill>
                  <a:srgbClr val="0000FF"/>
                </a:solidFill>
              </a:rPr>
              <a:t>”</a:t>
            </a:r>
          </a:p>
          <a:p>
            <a:pPr algn="just"/>
            <a:r>
              <a:rPr lang="en-US" dirty="0" smtClean="0">
                <a:solidFill>
                  <a:srgbClr val="0000FF"/>
                </a:solidFill>
              </a:rPr>
              <a:t>“ </a:t>
            </a:r>
            <a:r>
              <a:rPr lang="en-US" dirty="0" err="1" smtClean="0">
                <a:solidFill>
                  <a:srgbClr val="0000FF"/>
                </a:solidFill>
              </a:rPr>
              <a:t>Nghĩa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mẹ</a:t>
            </a:r>
            <a:r>
              <a:rPr lang="en-US" dirty="0" smtClean="0">
                <a:solidFill>
                  <a:srgbClr val="0000FF"/>
                </a:solidFill>
              </a:rPr>
              <a:t>…</a:t>
            </a:r>
            <a:r>
              <a:rPr lang="en-US" dirty="0" err="1" smtClean="0">
                <a:solidFill>
                  <a:srgbClr val="0000FF"/>
                </a:solidFill>
              </a:rPr>
              <a:t>biển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Đông</a:t>
            </a:r>
            <a:r>
              <a:rPr lang="en-US" dirty="0" smtClean="0">
                <a:solidFill>
                  <a:srgbClr val="0000FF"/>
                </a:solidFill>
              </a:rPr>
              <a:t>”</a:t>
            </a:r>
          </a:p>
          <a:p>
            <a:pPr algn="just"/>
            <a:r>
              <a:rPr lang="en-US" dirty="0" smtClean="0">
                <a:solidFill>
                  <a:srgbClr val="0000FF"/>
                </a:solidFill>
              </a:rPr>
              <a:t>- So </a:t>
            </a:r>
            <a:r>
              <a:rPr lang="en-US" dirty="0" err="1" smtClean="0">
                <a:solidFill>
                  <a:srgbClr val="0000FF"/>
                </a:solidFill>
              </a:rPr>
              <a:t>sánh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công</a:t>
            </a:r>
            <a:r>
              <a:rPr lang="en-US" dirty="0" smtClean="0">
                <a:solidFill>
                  <a:srgbClr val="0000FF"/>
                </a:solidFill>
              </a:rPr>
              <a:t> cha, </a:t>
            </a:r>
            <a:r>
              <a:rPr lang="en-US" dirty="0" err="1" smtClean="0">
                <a:solidFill>
                  <a:srgbClr val="0000FF"/>
                </a:solidFill>
              </a:rPr>
              <a:t>nghĩa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mẹ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với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những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hình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ảnh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thiên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nhiên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lớn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lao</a:t>
            </a:r>
            <a:r>
              <a:rPr lang="en-US" dirty="0" smtClean="0">
                <a:solidFill>
                  <a:srgbClr val="0000FF"/>
                </a:solidFill>
              </a:rPr>
              <a:t>, </a:t>
            </a:r>
            <a:r>
              <a:rPr lang="en-US" dirty="0" err="1" smtClean="0">
                <a:solidFill>
                  <a:srgbClr val="0000FF"/>
                </a:solidFill>
              </a:rPr>
              <a:t>vĩnh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cửu</a:t>
            </a:r>
            <a:endParaRPr lang="en-US" dirty="0" smtClean="0">
              <a:solidFill>
                <a:srgbClr val="0000FF"/>
              </a:solidFill>
            </a:endParaRPr>
          </a:p>
          <a:p>
            <a:pPr algn="just">
              <a:buFont typeface="Wingdings"/>
              <a:buChar char="ð"/>
            </a:pPr>
            <a:r>
              <a:rPr lang="en-US" b="1" dirty="0" err="1" smtClean="0">
                <a:solidFill>
                  <a:srgbClr val="0000FF"/>
                </a:solidFill>
              </a:rPr>
              <a:t>Khẳng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định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công</a:t>
            </a:r>
            <a:r>
              <a:rPr lang="en-US" b="1" dirty="0" smtClean="0">
                <a:solidFill>
                  <a:srgbClr val="0000FF"/>
                </a:solidFill>
              </a:rPr>
              <a:t> cha </a:t>
            </a:r>
            <a:r>
              <a:rPr lang="en-US" b="1" dirty="0" err="1" smtClean="0">
                <a:solidFill>
                  <a:srgbClr val="0000FF"/>
                </a:solidFill>
              </a:rPr>
              <a:t>và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nghĩa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mẹ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là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vô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cùng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lớn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lao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và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vĩ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đại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không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gì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đo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đếm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được</a:t>
            </a:r>
            <a:r>
              <a:rPr lang="en-US" b="1" dirty="0" smtClean="0">
                <a:solidFill>
                  <a:srgbClr val="0000FF"/>
                </a:solidFill>
              </a:rPr>
              <a:t>.</a:t>
            </a:r>
            <a:r>
              <a:rPr lang="nl-NL" dirty="0" smtClean="0">
                <a:solidFill>
                  <a:srgbClr val="FFFF00"/>
                </a:solidFill>
              </a:rPr>
              <a:t> </a:t>
            </a:r>
          </a:p>
          <a:p>
            <a:pPr algn="just">
              <a:buFont typeface="Wingdings"/>
              <a:buChar char="ð"/>
            </a:pPr>
            <a:r>
              <a:rPr lang="nl-NL" dirty="0" smtClean="0">
                <a:solidFill>
                  <a:srgbClr val="FF0000"/>
                </a:solidFill>
              </a:rPr>
              <a:t>Làm con phải thấm thía sâu sắc công ơn trời biển ấy và sống sao cho tròn đạo hiếu</a:t>
            </a:r>
            <a:endParaRPr lang="en-US" altLang="en-US" sz="1800" b="1" dirty="0" smtClean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just"/>
            <a:endParaRPr lang="en-US" b="1" dirty="0" smtClean="0">
              <a:solidFill>
                <a:srgbClr val="0000FF"/>
              </a:solidFill>
            </a:endParaRPr>
          </a:p>
          <a:p>
            <a:pPr algn="just"/>
            <a:endParaRPr lang="en-US" dirty="0">
              <a:solidFill>
                <a:srgbClr val="00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4" descr="duong phan cach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565765"/>
            <a:ext cx="9144000" cy="81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WordArt 6"/>
          <p:cNvSpPr>
            <a:spLocks noChangeArrowheads="1" noChangeShapeType="1" noTextEdit="1"/>
          </p:cNvSpPr>
          <p:nvPr/>
        </p:nvSpPr>
        <p:spPr bwMode="auto">
          <a:xfrm>
            <a:off x="0" y="33283"/>
            <a:ext cx="4419600" cy="508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5400" kern="10" dirty="0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Con </a:t>
            </a:r>
            <a:r>
              <a:rPr lang="en-US" sz="5400" kern="10" dirty="0" err="1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gái</a:t>
            </a:r>
            <a:r>
              <a:rPr lang="en-US" sz="5400" kern="10" dirty="0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 </a:t>
            </a:r>
            <a:r>
              <a:rPr lang="en-US" sz="5400" kern="10" dirty="0" err="1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nhỏ</a:t>
            </a:r>
            <a:r>
              <a:rPr lang="en-US" sz="5400" kern="10" dirty="0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 </a:t>
            </a:r>
            <a:r>
              <a:rPr lang="en-US" sz="5400" kern="10" dirty="0" err="1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chăm</a:t>
            </a:r>
            <a:r>
              <a:rPr lang="en-US" sz="5400" kern="10" dirty="0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 </a:t>
            </a:r>
            <a:r>
              <a:rPr lang="en-US" sz="5400" kern="10" dirty="0" err="1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sóc</a:t>
            </a:r>
            <a:r>
              <a:rPr lang="en-US" sz="5400" kern="10" dirty="0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 cha</a:t>
            </a:r>
          </a:p>
        </p:txBody>
      </p:sp>
      <p:pic>
        <p:nvPicPr>
          <p:cNvPr id="3" name="Cham soc cha">
            <a:hlinkClick r:id="" action="ppaction://media"/>
            <a:extLst>
              <a:ext uri="{FF2B5EF4-FFF2-40B4-BE49-F238E27FC236}">
                <a16:creationId xmlns:a16="http://schemas.microsoft.com/office/drawing/2014/main" xmlns="" id="{C2F2580C-AD9E-4F85-B2D6-39E1E7B9044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672181"/>
            <a:ext cx="9144000" cy="501491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43614020"/>
      </p:ext>
    </p:extLst>
  </p:cSld>
  <p:clrMapOvr>
    <a:masterClrMapping/>
  </p:clrMapOvr>
  <p:transition>
    <p:plus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7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52">
            <a:extLst>
              <a:ext uri="{FF2B5EF4-FFF2-40B4-BE49-F238E27FC236}">
                <a16:creationId xmlns:a16="http://schemas.microsoft.com/office/drawing/2014/main" xmlns="" id="{E18E5C24-7CE1-4FCA-9533-A1645C9145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7325" y="77163"/>
            <a:ext cx="6229350" cy="49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>
              <a:lnSpc>
                <a:spcPts val="3500"/>
              </a:lnSpc>
              <a:buClr>
                <a:schemeClr val="tx1"/>
              </a:buClr>
              <a:buSzPct val="60000"/>
              <a:buFont typeface="Times New Roman" pitchFamily="18" charset="0"/>
              <a:buNone/>
            </a:pPr>
            <a:r>
              <a:rPr lang="en-US" altLang="en-US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II.  TÌM HIỂU CHI TIẾT</a:t>
            </a:r>
          </a:p>
        </p:txBody>
      </p:sp>
      <p:sp>
        <p:nvSpPr>
          <p:cNvPr id="40" name="Line 12">
            <a:extLst>
              <a:ext uri="{FF2B5EF4-FFF2-40B4-BE49-F238E27FC236}">
                <a16:creationId xmlns:a16="http://schemas.microsoft.com/office/drawing/2014/main" xmlns="" id="{BCC6A977-64D0-42DB-99A3-471AFFAEBEB9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47700"/>
            <a:ext cx="9144000" cy="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xmlns="" id="{85B1924F-048E-46DD-A851-196A1DDFB31A}"/>
              </a:ext>
            </a:extLst>
          </p:cNvPr>
          <p:cNvSpPr/>
          <p:nvPr/>
        </p:nvSpPr>
        <p:spPr bwMode="auto">
          <a:xfrm>
            <a:off x="260762" y="860822"/>
            <a:ext cx="3593275" cy="510778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 dirty="0">
                <a:solidFill>
                  <a:srgbClr val="FFFF00"/>
                </a:solidFill>
              </a:rPr>
              <a:t>2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.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Bài</a:t>
            </a:r>
            <a:r>
              <a:rPr kumimoji="0" lang="en-US" sz="2400" b="1" i="0" u="none" strike="noStrike" cap="none" normalizeH="0" dirty="0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 ca </a:t>
            </a:r>
            <a:r>
              <a:rPr kumimoji="0" lang="en-US" sz="2400" b="1" i="0" u="none" strike="noStrike" cap="none" normalizeH="0" dirty="0" err="1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dao</a:t>
            </a:r>
            <a:r>
              <a:rPr kumimoji="0" lang="en-US" sz="2400" b="1" i="0" u="none" strike="noStrike" cap="none" normalizeH="0" dirty="0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 </a:t>
            </a:r>
            <a:r>
              <a:rPr kumimoji="0" lang="en-US" sz="2400" b="1" i="0" u="none" strike="noStrike" cap="none" normalizeH="0" dirty="0" err="1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số</a:t>
            </a:r>
            <a:r>
              <a:rPr kumimoji="0" lang="en-US" sz="2400" b="1" i="0" u="none" strike="noStrike" cap="none" normalizeH="0" dirty="0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 2: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Arial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E2C0BFCA-5414-4A9E-81AA-28F7B463BD0E}"/>
              </a:ext>
            </a:extLst>
          </p:cNvPr>
          <p:cNvSpPr/>
          <p:nvPr/>
        </p:nvSpPr>
        <p:spPr bwMode="auto">
          <a:xfrm>
            <a:off x="2057400" y="1919109"/>
            <a:ext cx="5334000" cy="1038582"/>
          </a:xfrm>
          <a:prstGeom prst="roundRect">
            <a:avLst/>
          </a:prstGeom>
          <a:solidFill>
            <a:srgbClr val="0066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Con </a:t>
            </a:r>
            <a:r>
              <a:rPr lang="en-US" sz="2200" dirty="0" err="1">
                <a:solidFill>
                  <a:schemeClr val="bg1"/>
                </a:solidFill>
              </a:rPr>
              <a:t>người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có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cố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có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ông</a:t>
            </a:r>
            <a:endParaRPr lang="en-US" sz="2200" dirty="0">
              <a:solidFill>
                <a:schemeClr val="bg1"/>
              </a:solidFill>
            </a:endParaRPr>
          </a:p>
          <a:p>
            <a:pPr algn="ctr"/>
            <a:r>
              <a:rPr lang="en-US" sz="2200" dirty="0" err="1">
                <a:solidFill>
                  <a:schemeClr val="bg1"/>
                </a:solidFill>
              </a:rPr>
              <a:t>Như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cây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có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cội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như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sông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có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nguồn</a:t>
            </a:r>
            <a:r>
              <a:rPr lang="en-US" sz="2200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9" name="Picture 4" descr="Soạn đạo đức 5 bài 4: Nhớ ơn tổ tiên | Học cùng hocthoi.net">
            <a:extLst>
              <a:ext uri="{FF2B5EF4-FFF2-40B4-BE49-F238E27FC236}">
                <a16:creationId xmlns:a16="http://schemas.microsoft.com/office/drawing/2014/main" xmlns="" id="{77D72C6F-57B9-4F96-9F78-E87589B77E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8975" y="3238500"/>
            <a:ext cx="2990850" cy="22125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7328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2">
            <a:extLst>
              <a:ext uri="{FF2B5EF4-FFF2-40B4-BE49-F238E27FC236}">
                <a16:creationId xmlns="" xmlns:a16="http://schemas.microsoft.com/office/drawing/2014/main" id="{FBF952C1-C872-4941-9D32-E5C07FF5CF8D}"/>
              </a:ext>
            </a:extLst>
          </p:cNvPr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5" name="Cloud 4">
            <a:extLst>
              <a:ext uri="{FF2B5EF4-FFF2-40B4-BE49-F238E27FC236}">
                <a16:creationId xmlns="" xmlns:a16="http://schemas.microsoft.com/office/drawing/2014/main" id="{77113AAF-F716-44E5-AE16-5C990C2D6049}"/>
              </a:ext>
            </a:extLst>
          </p:cNvPr>
          <p:cNvSpPr/>
          <p:nvPr/>
        </p:nvSpPr>
        <p:spPr>
          <a:xfrm>
            <a:off x="1942090" y="694567"/>
            <a:ext cx="4837013" cy="3155039"/>
          </a:xfrm>
          <a:prstGeom prst="cloud">
            <a:avLst/>
          </a:prstGeom>
          <a:ln w="28575">
            <a:solidFill>
              <a:srgbClr val="0070C0"/>
            </a:solidFill>
            <a:prstDash val="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71323" tIns="35662" rIns="71323" bIns="35662" rtlCol="0" anchor="ctr"/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đọc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endParaRPr lang="en-US" sz="2800" dirty="0">
              <a:solidFill>
                <a:srgbClr val="0D0D0D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hoặc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hát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hát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gia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đình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5169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Những hang động tuyệt đẹp của Việt Nam lên sóng CNN | Vivu 247 | VIVU247.VN  - Tin tức mới nhất">
            <a:extLst>
              <a:ext uri="{FF2B5EF4-FFF2-40B4-BE49-F238E27FC236}">
                <a16:creationId xmlns:a16="http://schemas.microsoft.com/office/drawing/2014/main" xmlns="" id="{1049F1E6-271A-4751-B6F6-F0D1A886D8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63000" contrast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648" y="5442"/>
            <a:ext cx="9177648" cy="5709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5000" name="Line 8">
            <a:extLst>
              <a:ext uri="{FF2B5EF4-FFF2-40B4-BE49-F238E27FC236}">
                <a16:creationId xmlns:a16="http://schemas.microsoft.com/office/drawing/2014/main" xmlns="" id="{A46CD21E-58A9-4FF7-8728-630B12A21BB8}"/>
              </a:ext>
            </a:extLst>
          </p:cNvPr>
          <p:cNvSpPr>
            <a:spLocks noChangeShapeType="1"/>
          </p:cNvSpPr>
          <p:nvPr/>
        </p:nvSpPr>
        <p:spPr bwMode="auto">
          <a:xfrm>
            <a:off x="4533908" y="1140034"/>
            <a:ext cx="3086892" cy="884818"/>
          </a:xfrm>
          <a:prstGeom prst="line">
            <a:avLst/>
          </a:prstGeom>
          <a:noFill/>
          <a:ln w="57150">
            <a:solidFill>
              <a:srgbClr val="F8F2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84994" name="Oval 2">
            <a:extLst>
              <a:ext uri="{FF2B5EF4-FFF2-40B4-BE49-F238E27FC236}">
                <a16:creationId xmlns:a16="http://schemas.microsoft.com/office/drawing/2014/main" xmlns="" id="{2893F7A8-B1D7-443B-9F77-B5313381FE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94000" y="190500"/>
            <a:ext cx="3302000" cy="952500"/>
          </a:xfrm>
          <a:prstGeom prst="ellipse">
            <a:avLst/>
          </a:prstGeom>
          <a:gradFill rotWithShape="0">
            <a:gsLst>
              <a:gs pos="0">
                <a:srgbClr val="2A905B"/>
              </a:gs>
              <a:gs pos="100000">
                <a:srgbClr val="0B1B14"/>
              </a:gs>
            </a:gsLst>
            <a:path path="shape">
              <a:fillToRect l="50000" t="50000" r="50000" b="50000"/>
            </a:path>
          </a:gradFill>
          <a:ln w="76200" cmpd="tri" algn="ctr">
            <a:solidFill>
              <a:srgbClr val="F8F2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35000"/>
              </a:lnSpc>
            </a:pPr>
            <a:r>
              <a:rPr lang="en-US" altLang="en-US" sz="2400" b="1" dirty="0" err="1">
                <a:solidFill>
                  <a:srgbClr val="FFFF00"/>
                </a:solidFill>
                <a:latin typeface="+mj-lt"/>
              </a:rPr>
              <a:t>Bài</a:t>
            </a:r>
            <a:r>
              <a:rPr lang="en-US" altLang="en-US" sz="2400" b="1" dirty="0">
                <a:solidFill>
                  <a:srgbClr val="FFFF00"/>
                </a:solidFill>
                <a:latin typeface="+mj-lt"/>
              </a:rPr>
              <a:t> ca </a:t>
            </a:r>
            <a:r>
              <a:rPr lang="en-US" altLang="en-US" sz="2400" b="1" dirty="0" err="1">
                <a:solidFill>
                  <a:srgbClr val="FFFF00"/>
                </a:solidFill>
                <a:latin typeface="+mj-lt"/>
              </a:rPr>
              <a:t>dao</a:t>
            </a:r>
            <a:r>
              <a:rPr lang="en-US" altLang="en-US" sz="2400" b="1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latin typeface="+mj-lt"/>
              </a:rPr>
              <a:t>số</a:t>
            </a:r>
            <a:r>
              <a:rPr lang="en-US" altLang="en-US" sz="2400" b="1" dirty="0">
                <a:solidFill>
                  <a:srgbClr val="FFFF00"/>
                </a:solidFill>
                <a:latin typeface="+mj-lt"/>
              </a:rPr>
              <a:t> 2</a:t>
            </a:r>
            <a:endParaRPr lang="en-US" altLang="en-US" sz="24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84995" name="Text Box 3">
            <a:extLst>
              <a:ext uri="{FF2B5EF4-FFF2-40B4-BE49-F238E27FC236}">
                <a16:creationId xmlns:a16="http://schemas.microsoft.com/office/drawing/2014/main" xmlns="" id="{D3D9C086-EF72-4D0B-B12F-446CE63844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700" y="2024857"/>
            <a:ext cx="2984500" cy="1924840"/>
          </a:xfrm>
          <a:prstGeom prst="rect">
            <a:avLst/>
          </a:prstGeom>
          <a:gradFill rotWithShape="1">
            <a:gsLst>
              <a:gs pos="0">
                <a:srgbClr val="CC0099"/>
              </a:gs>
              <a:gs pos="100000">
                <a:srgbClr val="060005"/>
              </a:gs>
            </a:gsLst>
            <a:path path="shape">
              <a:fillToRect l="50000" t="50000" r="50000" b="50000"/>
            </a:path>
          </a:gradFill>
          <a:ln w="76200" cmpd="tri">
            <a:solidFill>
              <a:srgbClr val="00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dirty="0" err="1">
                <a:solidFill>
                  <a:srgbClr val="FFFF00"/>
                </a:solidFill>
              </a:rPr>
              <a:t>Sử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dụng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biện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pháp</a:t>
            </a:r>
            <a:r>
              <a:rPr lang="en-US" dirty="0">
                <a:solidFill>
                  <a:srgbClr val="FFFF00"/>
                </a:solidFill>
              </a:rPr>
              <a:t> so </a:t>
            </a:r>
            <a:r>
              <a:rPr lang="en-US" dirty="0" err="1">
                <a:solidFill>
                  <a:srgbClr val="FFFF00"/>
                </a:solidFill>
              </a:rPr>
              <a:t>sánh</a:t>
            </a:r>
            <a:r>
              <a:rPr lang="en-US" dirty="0">
                <a:solidFill>
                  <a:srgbClr val="FFFF00"/>
                </a:solidFill>
              </a:rPr>
              <a:t> =&gt; </a:t>
            </a:r>
            <a:r>
              <a:rPr lang="en-US" dirty="0" err="1">
                <a:solidFill>
                  <a:srgbClr val="FFFF00"/>
                </a:solidFill>
              </a:rPr>
              <a:t>Nói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lên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mối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quan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hệ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thân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thiết</a:t>
            </a:r>
            <a:r>
              <a:rPr lang="en-US" dirty="0">
                <a:solidFill>
                  <a:srgbClr val="FFFF00"/>
                </a:solidFill>
              </a:rPr>
              <a:t>, </a:t>
            </a:r>
            <a:r>
              <a:rPr lang="en-US" dirty="0" err="1">
                <a:solidFill>
                  <a:srgbClr val="FFFF00"/>
                </a:solidFill>
              </a:rPr>
              <a:t>gắn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bó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đầy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tình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nghĩa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trong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đại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gia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đình</a:t>
            </a:r>
            <a:endParaRPr lang="en-US" altLang="en-US" sz="1600" b="1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4996" name="Text Box 4">
            <a:extLst>
              <a:ext uri="{FF2B5EF4-FFF2-40B4-BE49-F238E27FC236}">
                <a16:creationId xmlns:a16="http://schemas.microsoft.com/office/drawing/2014/main" xmlns="" id="{DFE3E404-D444-4E3F-9184-CC6831BBBC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1703" y="2044699"/>
            <a:ext cx="2413000" cy="1904997"/>
          </a:xfrm>
          <a:prstGeom prst="rect">
            <a:avLst/>
          </a:prstGeom>
          <a:gradFill rotWithShape="1">
            <a:gsLst>
              <a:gs pos="0">
                <a:srgbClr val="CC0099"/>
              </a:gs>
              <a:gs pos="100000">
                <a:srgbClr val="060005"/>
              </a:gs>
            </a:gsLst>
            <a:path path="shape">
              <a:fillToRect l="50000" t="50000" r="50000" b="50000"/>
            </a:path>
          </a:gradFill>
          <a:ln w="57150" cmpd="thinThick">
            <a:solidFill>
              <a:srgbClr val="00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en-US" dirty="0" err="1">
                <a:solidFill>
                  <a:srgbClr val="FFFF00"/>
                </a:solidFill>
              </a:rPr>
              <a:t>Cây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nhờ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có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gốc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bền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rễ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sâu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mới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đơm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hoa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kết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trái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được</a:t>
            </a:r>
            <a:r>
              <a:rPr lang="en-US" dirty="0">
                <a:solidFill>
                  <a:srgbClr val="FFFF00"/>
                </a:solidFill>
              </a:rPr>
              <a:t>. </a:t>
            </a:r>
            <a:r>
              <a:rPr lang="en-US" dirty="0" err="1">
                <a:solidFill>
                  <a:srgbClr val="FFFF00"/>
                </a:solidFill>
              </a:rPr>
              <a:t>Sông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nhờ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có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nguồn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mới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có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nước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không</a:t>
            </a:r>
            <a:r>
              <a:rPr lang="en-US" dirty="0">
                <a:solidFill>
                  <a:srgbClr val="FFFF00"/>
                </a:solidFill>
              </a:rPr>
              <a:t> bao </a:t>
            </a:r>
            <a:r>
              <a:rPr lang="en-US" dirty="0" err="1">
                <a:solidFill>
                  <a:srgbClr val="FFFF00"/>
                </a:solidFill>
              </a:rPr>
              <a:t>giờ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cạn</a:t>
            </a:r>
            <a:endParaRPr lang="en-US" altLang="en-US" sz="1800" b="1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4997" name="Text Box 5">
            <a:extLst>
              <a:ext uri="{FF2B5EF4-FFF2-40B4-BE49-F238E27FC236}">
                <a16:creationId xmlns:a16="http://schemas.microsoft.com/office/drawing/2014/main" xmlns="" id="{660DF686-9DC2-4EEF-B595-D941A87033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3797" y="2024857"/>
            <a:ext cx="2691603" cy="1924839"/>
          </a:xfrm>
          <a:prstGeom prst="rect">
            <a:avLst/>
          </a:prstGeom>
          <a:gradFill rotWithShape="1">
            <a:gsLst>
              <a:gs pos="0">
                <a:srgbClr val="CC0099"/>
              </a:gs>
              <a:gs pos="100000">
                <a:srgbClr val="060005"/>
              </a:gs>
            </a:gsLst>
            <a:path path="shape">
              <a:fillToRect l="50000" t="50000" r="50000" b="50000"/>
            </a:path>
          </a:gradFill>
          <a:ln w="57150" cmpd="thinThick">
            <a:solidFill>
              <a:srgbClr val="00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dirty="0">
                <a:solidFill>
                  <a:srgbClr val="FFFF00"/>
                </a:solidFill>
              </a:rPr>
              <a:t>Con </a:t>
            </a:r>
            <a:r>
              <a:rPr lang="en-US" dirty="0" err="1">
                <a:solidFill>
                  <a:srgbClr val="FFFF00"/>
                </a:solidFill>
              </a:rPr>
              <a:t>người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cũng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phải</a:t>
            </a:r>
            <a:r>
              <a:rPr lang="en-US" dirty="0">
                <a:solidFill>
                  <a:srgbClr val="FFFF00"/>
                </a:solidFill>
              </a:rPr>
              <a:t> "</a:t>
            </a:r>
            <a:r>
              <a:rPr lang="en-US" dirty="0" err="1">
                <a:solidFill>
                  <a:srgbClr val="FFFF00"/>
                </a:solidFill>
              </a:rPr>
              <a:t>có</a:t>
            </a:r>
            <a:r>
              <a:rPr lang="en-US" dirty="0">
                <a:solidFill>
                  <a:srgbClr val="FFFF00"/>
                </a:solidFill>
              </a:rPr>
              <a:t>" </a:t>
            </a:r>
            <a:r>
              <a:rPr lang="en-US" dirty="0" err="1">
                <a:solidFill>
                  <a:srgbClr val="FFFF00"/>
                </a:solidFill>
              </a:rPr>
              <a:t>ông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bà</a:t>
            </a:r>
            <a:r>
              <a:rPr lang="en-US" dirty="0">
                <a:solidFill>
                  <a:srgbClr val="FFFF00"/>
                </a:solidFill>
              </a:rPr>
              <a:t>, </a:t>
            </a:r>
            <a:r>
              <a:rPr lang="en-US" dirty="0" err="1">
                <a:solidFill>
                  <a:srgbClr val="FFFF00"/>
                </a:solidFill>
              </a:rPr>
              <a:t>tổ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tiên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mới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có</a:t>
            </a:r>
            <a:r>
              <a:rPr lang="en-US" dirty="0">
                <a:solidFill>
                  <a:srgbClr val="FFFF00"/>
                </a:solidFill>
              </a:rPr>
              <a:t> con </a:t>
            </a:r>
            <a:r>
              <a:rPr lang="en-US" dirty="0" err="1">
                <a:solidFill>
                  <a:srgbClr val="FFFF00"/>
                </a:solidFill>
              </a:rPr>
              <a:t>cháu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sau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này</a:t>
            </a:r>
            <a:r>
              <a:rPr lang="en-US" dirty="0">
                <a:solidFill>
                  <a:srgbClr val="FFFF00"/>
                </a:solidFill>
              </a:rPr>
              <a:t>. </a:t>
            </a:r>
            <a:r>
              <a:rPr lang="en-US" dirty="0" err="1">
                <a:solidFill>
                  <a:srgbClr val="FFFF00"/>
                </a:solidFill>
              </a:rPr>
              <a:t>Chữ</a:t>
            </a:r>
            <a:r>
              <a:rPr lang="en-US" dirty="0">
                <a:solidFill>
                  <a:srgbClr val="FFFF00"/>
                </a:solidFill>
              </a:rPr>
              <a:t> "</a:t>
            </a:r>
            <a:r>
              <a:rPr lang="en-US" dirty="0" err="1">
                <a:solidFill>
                  <a:srgbClr val="FFFF00"/>
                </a:solidFill>
              </a:rPr>
              <a:t>có</a:t>
            </a:r>
            <a:r>
              <a:rPr lang="en-US" dirty="0">
                <a:solidFill>
                  <a:srgbClr val="FFFF00"/>
                </a:solidFill>
              </a:rPr>
              <a:t>" ở </a:t>
            </a:r>
            <a:r>
              <a:rPr lang="en-US" dirty="0" err="1">
                <a:solidFill>
                  <a:srgbClr val="FFFF00"/>
                </a:solidFill>
              </a:rPr>
              <a:t>đây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nhấn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mạnh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điều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hiển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nhiên</a:t>
            </a:r>
            <a:r>
              <a:rPr lang="en-US" dirty="0">
                <a:solidFill>
                  <a:srgbClr val="FFFF00"/>
                </a:solidFill>
              </a:rPr>
              <a:t>, </a:t>
            </a:r>
            <a:r>
              <a:rPr lang="en-US" dirty="0" err="1">
                <a:solidFill>
                  <a:srgbClr val="FFFF00"/>
                </a:solidFill>
              </a:rPr>
              <a:t>thiết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yếu</a:t>
            </a:r>
            <a:endParaRPr lang="en-US" altLang="en-US" sz="1800" b="1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4998" name="Line 6">
            <a:extLst>
              <a:ext uri="{FF2B5EF4-FFF2-40B4-BE49-F238E27FC236}">
                <a16:creationId xmlns:a16="http://schemas.microsoft.com/office/drawing/2014/main" xmlns="" id="{8C31DA53-05AF-46B5-AA41-F8D3B443A95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535902" y="1162847"/>
            <a:ext cx="2959894" cy="825500"/>
          </a:xfrm>
          <a:prstGeom prst="line">
            <a:avLst/>
          </a:prstGeom>
          <a:noFill/>
          <a:ln w="57150">
            <a:solidFill>
              <a:srgbClr val="F8F2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84999" name="Line 7">
            <a:extLst>
              <a:ext uri="{FF2B5EF4-FFF2-40B4-BE49-F238E27FC236}">
                <a16:creationId xmlns:a16="http://schemas.microsoft.com/office/drawing/2014/main" xmlns="" id="{163E06F5-1161-4BC5-8C81-9BE2BC236CE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533907" y="1175656"/>
            <a:ext cx="2467" cy="849195"/>
          </a:xfrm>
          <a:prstGeom prst="line">
            <a:avLst/>
          </a:prstGeom>
          <a:noFill/>
          <a:ln w="57150">
            <a:solidFill>
              <a:srgbClr val="F8F2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85001" name="Line 9">
            <a:extLst>
              <a:ext uri="{FF2B5EF4-FFF2-40B4-BE49-F238E27FC236}">
                <a16:creationId xmlns:a16="http://schemas.microsoft.com/office/drawing/2014/main" xmlns="" id="{2B952773-828A-444F-83F1-62F4E7B1A7CB}"/>
              </a:ext>
            </a:extLst>
          </p:cNvPr>
          <p:cNvSpPr>
            <a:spLocks noChangeShapeType="1"/>
          </p:cNvSpPr>
          <p:nvPr/>
        </p:nvSpPr>
        <p:spPr bwMode="auto">
          <a:xfrm>
            <a:off x="3124203" y="3009900"/>
            <a:ext cx="317500" cy="0"/>
          </a:xfrm>
          <a:prstGeom prst="line">
            <a:avLst/>
          </a:prstGeom>
          <a:noFill/>
          <a:ln w="76200" cmpd="tri">
            <a:solidFill>
              <a:srgbClr val="00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85002" name="Line 10">
            <a:extLst>
              <a:ext uri="{FF2B5EF4-FFF2-40B4-BE49-F238E27FC236}">
                <a16:creationId xmlns:a16="http://schemas.microsoft.com/office/drawing/2014/main" xmlns="" id="{59708EE0-B102-459E-9E8E-4C1FABE1C02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854703" y="3009900"/>
            <a:ext cx="381000" cy="0"/>
          </a:xfrm>
          <a:prstGeom prst="line">
            <a:avLst/>
          </a:prstGeom>
          <a:noFill/>
          <a:ln w="76200" cmpd="tri">
            <a:solidFill>
              <a:srgbClr val="00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85003" name="Line 11">
            <a:extLst>
              <a:ext uri="{FF2B5EF4-FFF2-40B4-BE49-F238E27FC236}">
                <a16:creationId xmlns:a16="http://schemas.microsoft.com/office/drawing/2014/main" xmlns="" id="{CF63B426-61E0-4D2E-A7AC-C82CCEDCC061}"/>
              </a:ext>
            </a:extLst>
          </p:cNvPr>
          <p:cNvSpPr>
            <a:spLocks noChangeShapeType="1"/>
          </p:cNvSpPr>
          <p:nvPr/>
        </p:nvSpPr>
        <p:spPr bwMode="auto">
          <a:xfrm>
            <a:off x="1447800" y="3949700"/>
            <a:ext cx="0" cy="10795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85004" name="Line 12">
            <a:extLst>
              <a:ext uri="{FF2B5EF4-FFF2-40B4-BE49-F238E27FC236}">
                <a16:creationId xmlns:a16="http://schemas.microsoft.com/office/drawing/2014/main" xmlns="" id="{FE2CD480-7922-448A-955D-EF3EEBCFBF11}"/>
              </a:ext>
            </a:extLst>
          </p:cNvPr>
          <p:cNvSpPr>
            <a:spLocks noChangeShapeType="1"/>
          </p:cNvSpPr>
          <p:nvPr/>
        </p:nvSpPr>
        <p:spPr bwMode="auto">
          <a:xfrm>
            <a:off x="1447800" y="5029200"/>
            <a:ext cx="952501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85005" name="Line 13">
            <a:extLst>
              <a:ext uri="{FF2B5EF4-FFF2-40B4-BE49-F238E27FC236}">
                <a16:creationId xmlns:a16="http://schemas.microsoft.com/office/drawing/2014/main" xmlns="" id="{9BAAC9B9-EAB0-4EFB-8ABE-0CD7284BAFA6}"/>
              </a:ext>
            </a:extLst>
          </p:cNvPr>
          <p:cNvSpPr>
            <a:spLocks noChangeShapeType="1"/>
          </p:cNvSpPr>
          <p:nvPr/>
        </p:nvSpPr>
        <p:spPr bwMode="auto">
          <a:xfrm>
            <a:off x="4508500" y="4013194"/>
            <a:ext cx="0" cy="44450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85006" name="Line 14">
            <a:extLst>
              <a:ext uri="{FF2B5EF4-FFF2-40B4-BE49-F238E27FC236}">
                <a16:creationId xmlns:a16="http://schemas.microsoft.com/office/drawing/2014/main" xmlns="" id="{0C8E23BE-1FD4-4ABC-8CE7-874672E9CF15}"/>
              </a:ext>
            </a:extLst>
          </p:cNvPr>
          <p:cNvSpPr>
            <a:spLocks noChangeShapeType="1"/>
          </p:cNvSpPr>
          <p:nvPr/>
        </p:nvSpPr>
        <p:spPr bwMode="auto">
          <a:xfrm>
            <a:off x="7467600" y="4013194"/>
            <a:ext cx="0" cy="1079506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85007" name="Line 15">
            <a:extLst>
              <a:ext uri="{FF2B5EF4-FFF2-40B4-BE49-F238E27FC236}">
                <a16:creationId xmlns:a16="http://schemas.microsoft.com/office/drawing/2014/main" xmlns="" id="{AA315B76-34CA-494B-9970-1CFBFDDC85B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553200" y="5092700"/>
            <a:ext cx="9525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arrow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85008" name="Text Box 16">
            <a:extLst>
              <a:ext uri="{FF2B5EF4-FFF2-40B4-BE49-F238E27FC236}">
                <a16:creationId xmlns:a16="http://schemas.microsoft.com/office/drawing/2014/main" xmlns="" id="{D588BBE6-DB63-4D63-A801-107662D38F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0301" y="4457700"/>
            <a:ext cx="4152899" cy="1143000"/>
          </a:xfrm>
          <a:prstGeom prst="rect">
            <a:avLst/>
          </a:prstGeom>
          <a:gradFill rotWithShape="1">
            <a:gsLst>
              <a:gs pos="0">
                <a:srgbClr val="C08E70"/>
              </a:gs>
              <a:gs pos="100000">
                <a:srgbClr val="594234"/>
              </a:gs>
            </a:gsLst>
            <a:path path="shape">
              <a:fillToRect l="50000" t="50000" r="50000" b="50000"/>
            </a:path>
          </a:gradFill>
          <a:ln w="76200" cmpd="tri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en-US" b="1" dirty="0" err="1">
                <a:solidFill>
                  <a:srgbClr val="FFFF00"/>
                </a:solidFill>
              </a:rPr>
              <a:t>Nhấn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mạnh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mỗi</a:t>
            </a:r>
            <a:r>
              <a:rPr lang="en-US" b="1" dirty="0">
                <a:solidFill>
                  <a:srgbClr val="FFFF00"/>
                </a:solidFill>
              </a:rPr>
              <a:t> con </a:t>
            </a:r>
            <a:r>
              <a:rPr lang="en-US" b="1" dirty="0" err="1">
                <a:solidFill>
                  <a:srgbClr val="FFFF00"/>
                </a:solidFill>
              </a:rPr>
              <a:t>người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đều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có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cội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nguồn</a:t>
            </a:r>
            <a:r>
              <a:rPr lang="en-US" b="1" dirty="0">
                <a:solidFill>
                  <a:srgbClr val="FFFF00"/>
                </a:solidFill>
              </a:rPr>
              <a:t>, </a:t>
            </a:r>
            <a:r>
              <a:rPr lang="en-US" b="1" dirty="0" err="1">
                <a:solidFill>
                  <a:srgbClr val="FFFF00"/>
                </a:solidFill>
              </a:rPr>
              <a:t>phải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biết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ơn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và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trân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trọng</a:t>
            </a:r>
            <a:endParaRPr lang="en-US" altLang="en-US" sz="1800" b="1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719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4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84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85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5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5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85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85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85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85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000"/>
                            </p:stCondLst>
                            <p:childTnLst>
                              <p:par>
                                <p:cTn id="5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85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5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000" grpId="0" animBg="1" autoUpdateAnimBg="0"/>
      <p:bldP spid="84994" grpId="0" animBg="1" autoUpdateAnimBg="0"/>
      <p:bldP spid="84995" grpId="0" animBg="1" autoUpdateAnimBg="0"/>
      <p:bldP spid="84996" grpId="0" animBg="1" autoUpdateAnimBg="0"/>
      <p:bldP spid="84997" grpId="0" animBg="1" autoUpdateAnimBg="0"/>
      <p:bldP spid="84998" grpId="0" animBg="1" autoUpdateAnimBg="0"/>
      <p:bldP spid="84999" grpId="0" animBg="1" autoUpdateAnimBg="0"/>
      <p:bldP spid="85001" grpId="0" animBg="1" autoUpdateAnimBg="0"/>
      <p:bldP spid="85002" grpId="0" animBg="1" autoUpdateAnimBg="0"/>
      <p:bldP spid="85003" grpId="0" animBg="1" autoUpdateAnimBg="0"/>
      <p:bldP spid="85004" grpId="0" animBg="1" autoUpdateAnimBg="0"/>
      <p:bldP spid="85005" grpId="0" animBg="1" autoUpdateAnimBg="0"/>
      <p:bldP spid="85006" grpId="0" animBg="1" autoUpdateAnimBg="0"/>
      <p:bldP spid="85007" grpId="0" animBg="1" autoUpdateAnimBg="0"/>
      <p:bldP spid="85008" grpId="0" animBg="1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90600" y="495301"/>
            <a:ext cx="6858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smtClean="0">
                <a:solidFill>
                  <a:srgbClr val="0000FF"/>
                </a:solidFill>
              </a:rPr>
              <a:t>2. </a:t>
            </a:r>
            <a:r>
              <a:rPr lang="en-US" b="1" dirty="0" err="1" smtClean="0">
                <a:solidFill>
                  <a:srgbClr val="0000FF"/>
                </a:solidFill>
              </a:rPr>
              <a:t>Bài</a:t>
            </a:r>
            <a:r>
              <a:rPr lang="en-US" b="1" dirty="0" smtClean="0">
                <a:solidFill>
                  <a:srgbClr val="0000FF"/>
                </a:solidFill>
              </a:rPr>
              <a:t> ca </a:t>
            </a:r>
            <a:r>
              <a:rPr lang="en-US" b="1" dirty="0" err="1" smtClean="0">
                <a:solidFill>
                  <a:srgbClr val="0000FF"/>
                </a:solidFill>
              </a:rPr>
              <a:t>dao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số</a:t>
            </a:r>
            <a:r>
              <a:rPr lang="en-US" b="1" dirty="0" smtClean="0">
                <a:solidFill>
                  <a:srgbClr val="0000FF"/>
                </a:solidFill>
              </a:rPr>
              <a:t> 2:</a:t>
            </a:r>
          </a:p>
          <a:p>
            <a:pPr algn="just"/>
            <a:r>
              <a:rPr lang="en-US" dirty="0" smtClean="0">
                <a:solidFill>
                  <a:srgbClr val="0000FF"/>
                </a:solidFill>
              </a:rPr>
              <a:t>So </a:t>
            </a:r>
            <a:r>
              <a:rPr lang="en-US" dirty="0" err="1" smtClean="0">
                <a:solidFill>
                  <a:srgbClr val="0000FF"/>
                </a:solidFill>
              </a:rPr>
              <a:t>sánh</a:t>
            </a:r>
            <a:r>
              <a:rPr lang="en-US" dirty="0" smtClean="0">
                <a:solidFill>
                  <a:srgbClr val="0000FF"/>
                </a:solidFill>
              </a:rPr>
              <a:t>: “ Con </a:t>
            </a:r>
            <a:r>
              <a:rPr lang="en-US" dirty="0" err="1" smtClean="0">
                <a:solidFill>
                  <a:srgbClr val="0000FF"/>
                </a:solidFill>
              </a:rPr>
              <a:t>người</a:t>
            </a:r>
            <a:r>
              <a:rPr lang="en-US" dirty="0" smtClean="0">
                <a:solidFill>
                  <a:srgbClr val="0000FF"/>
                </a:solidFill>
              </a:rPr>
              <a:t>…</a:t>
            </a:r>
            <a:r>
              <a:rPr lang="en-US" dirty="0" err="1" smtClean="0">
                <a:solidFill>
                  <a:srgbClr val="0000FF"/>
                </a:solidFill>
              </a:rPr>
              <a:t>có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nguồn</a:t>
            </a:r>
            <a:r>
              <a:rPr lang="en-US" dirty="0" smtClean="0">
                <a:solidFill>
                  <a:srgbClr val="0000FF"/>
                </a:solidFill>
              </a:rPr>
              <a:t>”</a:t>
            </a:r>
          </a:p>
          <a:p>
            <a:pPr algn="just">
              <a:buFont typeface="Wingdings"/>
              <a:buChar char="ð"/>
            </a:pPr>
            <a:r>
              <a:rPr lang="en-US" b="1" dirty="0" err="1" smtClean="0">
                <a:solidFill>
                  <a:srgbClr val="0000FF"/>
                </a:solidFill>
              </a:rPr>
              <a:t>Nhấn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mạnh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mỗi</a:t>
            </a:r>
            <a:r>
              <a:rPr lang="en-US" b="1" dirty="0" smtClean="0">
                <a:solidFill>
                  <a:srgbClr val="0000FF"/>
                </a:solidFill>
              </a:rPr>
              <a:t> con </a:t>
            </a:r>
            <a:r>
              <a:rPr lang="en-US" b="1" dirty="0" err="1" smtClean="0">
                <a:solidFill>
                  <a:srgbClr val="0000FF"/>
                </a:solidFill>
              </a:rPr>
              <a:t>người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đều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có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cội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nguồn</a:t>
            </a:r>
            <a:r>
              <a:rPr lang="en-US" b="1" dirty="0" smtClean="0">
                <a:solidFill>
                  <a:srgbClr val="0000FF"/>
                </a:solidFill>
              </a:rPr>
              <a:t>, </a:t>
            </a:r>
            <a:r>
              <a:rPr lang="en-US" b="1" dirty="0" err="1" smtClean="0">
                <a:solidFill>
                  <a:srgbClr val="0000FF"/>
                </a:solidFill>
              </a:rPr>
              <a:t>phải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biết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ơn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và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trân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trọng</a:t>
            </a:r>
            <a:endParaRPr lang="en-US" altLang="en-US" sz="1800" b="1" dirty="0" smtClean="0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 algn="just"/>
            <a:endParaRPr lang="en-US" b="1" dirty="0" smtClean="0">
              <a:solidFill>
                <a:srgbClr val="0000FF"/>
              </a:solidFill>
            </a:endParaRPr>
          </a:p>
          <a:p>
            <a:pPr algn="just"/>
            <a:endParaRPr lang="en-US" dirty="0">
              <a:solidFill>
                <a:srgbClr val="00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52">
            <a:extLst>
              <a:ext uri="{FF2B5EF4-FFF2-40B4-BE49-F238E27FC236}">
                <a16:creationId xmlns:a16="http://schemas.microsoft.com/office/drawing/2014/main" xmlns="" id="{E18E5C24-7CE1-4FCA-9533-A1645C9145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7325" y="77163"/>
            <a:ext cx="6229350" cy="49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>
              <a:lnSpc>
                <a:spcPts val="3500"/>
              </a:lnSpc>
              <a:buClr>
                <a:schemeClr val="tx1"/>
              </a:buClr>
              <a:buSzPct val="60000"/>
              <a:buFont typeface="Times New Roman" pitchFamily="18" charset="0"/>
              <a:buNone/>
            </a:pPr>
            <a:r>
              <a:rPr lang="en-US" altLang="en-US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II.  TÌM HIỂU CHI TIẾT</a:t>
            </a:r>
          </a:p>
        </p:txBody>
      </p:sp>
      <p:sp>
        <p:nvSpPr>
          <p:cNvPr id="40" name="Line 12">
            <a:extLst>
              <a:ext uri="{FF2B5EF4-FFF2-40B4-BE49-F238E27FC236}">
                <a16:creationId xmlns:a16="http://schemas.microsoft.com/office/drawing/2014/main" xmlns="" id="{BCC6A977-64D0-42DB-99A3-471AFFAEBEB9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47700"/>
            <a:ext cx="9144000" cy="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xmlns="" id="{85B1924F-048E-46DD-A851-196A1DDFB31A}"/>
              </a:ext>
            </a:extLst>
          </p:cNvPr>
          <p:cNvSpPr/>
          <p:nvPr/>
        </p:nvSpPr>
        <p:spPr bwMode="auto">
          <a:xfrm>
            <a:off x="381000" y="911543"/>
            <a:ext cx="3593275" cy="510778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 dirty="0">
                <a:solidFill>
                  <a:srgbClr val="FFFF00"/>
                </a:solidFill>
              </a:rPr>
              <a:t>3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.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Bài</a:t>
            </a:r>
            <a:r>
              <a:rPr kumimoji="0" lang="en-US" sz="2400" b="1" i="0" u="none" strike="noStrike" cap="none" normalizeH="0" dirty="0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 ca </a:t>
            </a:r>
            <a:r>
              <a:rPr kumimoji="0" lang="en-US" sz="2400" b="1" i="0" u="none" strike="noStrike" cap="none" normalizeH="0" dirty="0" err="1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dao</a:t>
            </a:r>
            <a:r>
              <a:rPr kumimoji="0" lang="en-US" sz="2400" b="1" i="0" u="none" strike="noStrike" cap="none" normalizeH="0" dirty="0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 </a:t>
            </a:r>
            <a:r>
              <a:rPr kumimoji="0" lang="en-US" sz="2400" b="1" i="0" u="none" strike="noStrike" cap="none" normalizeH="0" dirty="0" err="1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số</a:t>
            </a:r>
            <a:r>
              <a:rPr kumimoji="0" lang="en-US" sz="2400" b="1" i="0" u="none" strike="noStrike" cap="none" normalizeH="0" dirty="0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 3: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Arial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4590F36B-8370-4E4C-B8B4-93BE0A120897}"/>
              </a:ext>
            </a:extLst>
          </p:cNvPr>
          <p:cNvSpPr/>
          <p:nvPr/>
        </p:nvSpPr>
        <p:spPr bwMode="auto">
          <a:xfrm>
            <a:off x="1304925" y="1943100"/>
            <a:ext cx="6467475" cy="2349579"/>
          </a:xfrm>
          <a:prstGeom prst="roundRect">
            <a:avLst/>
          </a:prstGeom>
          <a:solidFill>
            <a:srgbClr val="0066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Anh </a:t>
            </a:r>
            <a:r>
              <a:rPr lang="en-US" sz="2400" dirty="0" err="1">
                <a:solidFill>
                  <a:schemeClr val="bg1"/>
                </a:solidFill>
              </a:rPr>
              <a:t>em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nào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phải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người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xa</a:t>
            </a:r>
            <a:r>
              <a:rPr lang="en-US" sz="2400" dirty="0">
                <a:solidFill>
                  <a:schemeClr val="bg1"/>
                </a:solidFill>
              </a:rPr>
              <a:t>,</a:t>
            </a:r>
          </a:p>
          <a:p>
            <a:pPr algn="ctr"/>
            <a:r>
              <a:rPr lang="en-US" sz="2400" dirty="0" err="1">
                <a:solidFill>
                  <a:schemeClr val="bg1"/>
                </a:solidFill>
              </a:rPr>
              <a:t>Cùng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chung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bác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mẹ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một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nhà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cùng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thân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</a:p>
          <a:p>
            <a:pPr algn="ctr"/>
            <a:r>
              <a:rPr lang="en-US" sz="2400" dirty="0" err="1">
                <a:solidFill>
                  <a:schemeClr val="bg1"/>
                </a:solidFill>
              </a:rPr>
              <a:t>Yêu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nhau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như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thể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tay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chân</a:t>
            </a:r>
            <a:r>
              <a:rPr lang="en-US" sz="2400" dirty="0">
                <a:solidFill>
                  <a:schemeClr val="bg1"/>
                </a:solidFill>
              </a:rPr>
              <a:t>,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Anh </a:t>
            </a:r>
            <a:r>
              <a:rPr lang="en-US" sz="2400" dirty="0" err="1">
                <a:solidFill>
                  <a:schemeClr val="bg1"/>
                </a:solidFill>
              </a:rPr>
              <a:t>em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hoà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thuận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hai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thân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vui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vầy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2007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0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304800" y="900906"/>
            <a:ext cx="8382000" cy="381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2">
                  <a:lumMod val="50000"/>
                </a:schemeClr>
              </a:gs>
              <a:gs pos="100000">
                <a:srgbClr val="FF0000"/>
              </a:gs>
            </a:gsLst>
            <a:lin ang="0" scaled="1"/>
          </a:gradFill>
          <a:ln w="12700" algn="ctr">
            <a:solidFill>
              <a:schemeClr val="accent1">
                <a:lumMod val="20000"/>
                <a:lumOff val="80000"/>
              </a:schemeClr>
            </a:solidFill>
            <a:round/>
            <a:headEnd/>
            <a:tailEnd/>
          </a:ln>
          <a:effectLst>
            <a:glow rad="139700">
              <a:schemeClr val="accent1">
                <a:lumMod val="20000"/>
                <a:lumOff val="80000"/>
                <a:alpha val="40000"/>
              </a:schemeClr>
            </a:glow>
            <a:outerShdw dist="99190" dir="2388334" algn="ctr" rotWithShape="0">
              <a:srgbClr val="333333">
                <a:alpha val="50000"/>
              </a:srgbClr>
            </a:outerShdw>
          </a:effectLst>
        </p:spPr>
        <p:txBody>
          <a:bodyPr wrap="none" lIns="71323" tIns="35662" rIns="71323" bIns="35662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149" name="Text Box 5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044575" y="897483"/>
            <a:ext cx="7153275" cy="41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200" b="1">
                <a:solidFill>
                  <a:schemeClr val="bg1"/>
                </a:solidFill>
                <a:latin typeface="Arial" charset="0"/>
                <a:cs typeface="Arial" charset="0"/>
              </a:rPr>
              <a:t>THẢO LUẬN NHÓM</a:t>
            </a:r>
          </a:p>
        </p:txBody>
      </p:sp>
      <p:sp>
        <p:nvSpPr>
          <p:cNvPr id="10" name="Rounded Rectangle 9"/>
          <p:cNvSpPr/>
          <p:nvPr>
            <p:custDataLst>
              <p:tags r:id="rId3"/>
            </p:custDataLst>
          </p:nvPr>
        </p:nvSpPr>
        <p:spPr>
          <a:xfrm>
            <a:off x="381000" y="1488654"/>
            <a:ext cx="8382000" cy="2366423"/>
          </a:xfrm>
          <a:prstGeom prst="round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71323" tIns="35662" rIns="71323" bIns="35662" anchor="ctr"/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Theo em, lời trong bài ca dao là lời của ai nói với ai? Về điều gì?</a:t>
            </a:r>
            <a:r>
              <a:rPr lang="en-US" sz="24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Tình cảm anh em trong một gia đình được diễn tả qua những chi tiết, hình ảnh nào?</a:t>
            </a:r>
            <a:r>
              <a:rPr lang="en-US" sz="24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Em hiểu như thế nào về những từ ngữ: người xa, bác mẹ, cùng thân?</a:t>
            </a:r>
            <a:endParaRPr lang="en-US" sz="2400" dirty="0">
              <a:solidFill>
                <a:schemeClr val="bg1"/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53" name="TextBox 5"/>
          <p:cNvSpPr txBox="1">
            <a:spLocks noChangeArrowheads="1"/>
          </p:cNvSpPr>
          <p:nvPr/>
        </p:nvSpPr>
        <p:spPr bwMode="auto">
          <a:xfrm>
            <a:off x="76200" y="4035673"/>
            <a:ext cx="8991600" cy="1610903"/>
          </a:xfrm>
          <a:prstGeom prst="rect">
            <a:avLst/>
          </a:prstGeom>
          <a:noFill/>
          <a:ln w="57150">
            <a:solidFill>
              <a:srgbClr val="FF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Yêu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cầu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-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Làm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việc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theo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nhóm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lớn</a:t>
            </a:r>
            <a:endParaRPr lang="en-US" altLang="en-US" sz="2000" b="1" dirty="0">
              <a:solidFill>
                <a:srgbClr val="006600"/>
              </a:solidFill>
              <a:latin typeface="Arial" charset="0"/>
              <a:cs typeface="Arial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-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Các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nhóm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trình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bày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thành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sơ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đồ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tư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duy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,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cắt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dán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,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kẻ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bảng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…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-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Nếu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xong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trước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thời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gian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yêu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cầu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thì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trưng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bày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lên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nhóm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nào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xong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trước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lên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trình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bày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.</a:t>
            </a:r>
          </a:p>
        </p:txBody>
      </p:sp>
      <p:sp>
        <p:nvSpPr>
          <p:cNvPr id="6155" name="Line 12"/>
          <p:cNvSpPr>
            <a:spLocks noChangeShapeType="1"/>
          </p:cNvSpPr>
          <p:nvPr/>
        </p:nvSpPr>
        <p:spPr bwMode="auto">
          <a:xfrm>
            <a:off x="0" y="825500"/>
            <a:ext cx="9144000" cy="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1323" tIns="35662" rIns="71323" bIns="35662"/>
          <a:lstStyle/>
          <a:p>
            <a:endParaRPr lang="en-US"/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3781426" y="6706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0</a:t>
            </a:r>
          </a:p>
        </p:txBody>
      </p:sp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3781426" y="45071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</a:t>
            </a:r>
          </a:p>
        </p:txBody>
      </p:sp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3781426" y="45071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2</a:t>
            </a:r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3781426" y="45071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3</a:t>
            </a: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3781426" y="45071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4</a:t>
            </a:r>
          </a:p>
        </p:txBody>
      </p:sp>
      <p:sp>
        <p:nvSpPr>
          <p:cNvPr id="17" name="Text Box 11"/>
          <p:cNvSpPr txBox="1">
            <a:spLocks noChangeArrowheads="1"/>
          </p:cNvSpPr>
          <p:nvPr/>
        </p:nvSpPr>
        <p:spPr bwMode="auto">
          <a:xfrm>
            <a:off x="3781426" y="45071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5</a:t>
            </a:r>
          </a:p>
        </p:txBody>
      </p:sp>
      <p:sp>
        <p:nvSpPr>
          <p:cNvPr id="18" name="Text Box 12"/>
          <p:cNvSpPr txBox="1">
            <a:spLocks noChangeArrowheads="1"/>
          </p:cNvSpPr>
          <p:nvPr/>
        </p:nvSpPr>
        <p:spPr bwMode="auto">
          <a:xfrm>
            <a:off x="3781426" y="45071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6</a:t>
            </a:r>
          </a:p>
        </p:txBody>
      </p:sp>
      <p:sp>
        <p:nvSpPr>
          <p:cNvPr id="19" name="Text Box 13"/>
          <p:cNvSpPr txBox="1">
            <a:spLocks noChangeArrowheads="1"/>
          </p:cNvSpPr>
          <p:nvPr/>
        </p:nvSpPr>
        <p:spPr bwMode="auto">
          <a:xfrm>
            <a:off x="3781426" y="45071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7</a:t>
            </a:r>
          </a:p>
        </p:txBody>
      </p: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3781426" y="45071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8</a:t>
            </a:r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3733801" y="45071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9</a:t>
            </a:r>
          </a:p>
        </p:txBody>
      </p:sp>
      <p:sp>
        <p:nvSpPr>
          <p:cNvPr id="22" name="Text Box 16"/>
          <p:cNvSpPr txBox="1">
            <a:spLocks noChangeArrowheads="1"/>
          </p:cNvSpPr>
          <p:nvPr/>
        </p:nvSpPr>
        <p:spPr bwMode="auto">
          <a:xfrm>
            <a:off x="3748089" y="27873"/>
            <a:ext cx="1728787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10</a:t>
            </a:r>
          </a:p>
        </p:txBody>
      </p:sp>
      <p:sp>
        <p:nvSpPr>
          <p:cNvPr id="23" name="Text Box 17"/>
          <p:cNvSpPr txBox="1">
            <a:spLocks noChangeArrowheads="1"/>
          </p:cNvSpPr>
          <p:nvPr/>
        </p:nvSpPr>
        <p:spPr bwMode="auto">
          <a:xfrm>
            <a:off x="3748089" y="13321"/>
            <a:ext cx="1728787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20</a:t>
            </a:r>
          </a:p>
        </p:txBody>
      </p:sp>
      <p:sp>
        <p:nvSpPr>
          <p:cNvPr id="24" name="Text Box 18"/>
          <p:cNvSpPr txBox="1">
            <a:spLocks noChangeArrowheads="1"/>
          </p:cNvSpPr>
          <p:nvPr/>
        </p:nvSpPr>
        <p:spPr bwMode="auto">
          <a:xfrm>
            <a:off x="3748089" y="92"/>
            <a:ext cx="1728787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30</a:t>
            </a:r>
          </a:p>
        </p:txBody>
      </p:sp>
      <p:sp>
        <p:nvSpPr>
          <p:cNvPr id="25" name="Text Box 19"/>
          <p:cNvSpPr txBox="1">
            <a:spLocks noChangeArrowheads="1"/>
          </p:cNvSpPr>
          <p:nvPr/>
        </p:nvSpPr>
        <p:spPr bwMode="auto">
          <a:xfrm>
            <a:off x="3748089" y="14643"/>
            <a:ext cx="1728787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40</a:t>
            </a:r>
          </a:p>
        </p:txBody>
      </p:sp>
      <p:sp>
        <p:nvSpPr>
          <p:cNvPr id="26" name="Text Box 20"/>
          <p:cNvSpPr txBox="1">
            <a:spLocks noChangeArrowheads="1"/>
          </p:cNvSpPr>
          <p:nvPr/>
        </p:nvSpPr>
        <p:spPr bwMode="auto">
          <a:xfrm>
            <a:off x="3748089" y="13321"/>
            <a:ext cx="1728787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50</a:t>
            </a:r>
          </a:p>
        </p:txBody>
      </p:sp>
      <p:sp>
        <p:nvSpPr>
          <p:cNvPr id="27" name="Text Box 21"/>
          <p:cNvSpPr txBox="1">
            <a:spLocks noChangeArrowheads="1"/>
          </p:cNvSpPr>
          <p:nvPr/>
        </p:nvSpPr>
        <p:spPr bwMode="auto">
          <a:xfrm>
            <a:off x="3748089" y="13321"/>
            <a:ext cx="1728787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60</a:t>
            </a:r>
          </a:p>
        </p:txBody>
      </p:sp>
      <p:sp>
        <p:nvSpPr>
          <p:cNvPr id="28" name="Text Box 22"/>
          <p:cNvSpPr txBox="1">
            <a:spLocks noChangeArrowheads="1"/>
          </p:cNvSpPr>
          <p:nvPr/>
        </p:nvSpPr>
        <p:spPr bwMode="auto">
          <a:xfrm>
            <a:off x="3748089" y="27873"/>
            <a:ext cx="1728787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70</a:t>
            </a:r>
          </a:p>
        </p:txBody>
      </p:sp>
      <p:sp>
        <p:nvSpPr>
          <p:cNvPr id="29" name="Text Box 23"/>
          <p:cNvSpPr txBox="1">
            <a:spLocks noChangeArrowheads="1"/>
          </p:cNvSpPr>
          <p:nvPr/>
        </p:nvSpPr>
        <p:spPr bwMode="auto">
          <a:xfrm>
            <a:off x="3748089" y="14643"/>
            <a:ext cx="1728787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80</a:t>
            </a:r>
          </a:p>
        </p:txBody>
      </p:sp>
      <p:sp>
        <p:nvSpPr>
          <p:cNvPr id="30" name="Text Box 24"/>
          <p:cNvSpPr txBox="1">
            <a:spLocks noChangeArrowheads="1"/>
          </p:cNvSpPr>
          <p:nvPr/>
        </p:nvSpPr>
        <p:spPr bwMode="auto">
          <a:xfrm>
            <a:off x="3748089" y="27873"/>
            <a:ext cx="1728787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90</a:t>
            </a:r>
          </a:p>
        </p:txBody>
      </p:sp>
      <p:sp>
        <p:nvSpPr>
          <p:cNvPr id="31" name="Text Box 25"/>
          <p:cNvSpPr txBox="1">
            <a:spLocks noChangeArrowheads="1"/>
          </p:cNvSpPr>
          <p:nvPr/>
        </p:nvSpPr>
        <p:spPr bwMode="auto">
          <a:xfrm>
            <a:off x="3810001" y="27873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100</a:t>
            </a:r>
          </a:p>
        </p:txBody>
      </p:sp>
      <p:sp>
        <p:nvSpPr>
          <p:cNvPr id="32" name="Text Box 26"/>
          <p:cNvSpPr txBox="1">
            <a:spLocks noChangeArrowheads="1"/>
          </p:cNvSpPr>
          <p:nvPr/>
        </p:nvSpPr>
        <p:spPr bwMode="auto">
          <a:xfrm>
            <a:off x="3810001" y="27873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110</a:t>
            </a:r>
          </a:p>
        </p:txBody>
      </p:sp>
      <p:sp>
        <p:nvSpPr>
          <p:cNvPr id="33" name="Text Box 27"/>
          <p:cNvSpPr txBox="1">
            <a:spLocks noChangeArrowheads="1"/>
          </p:cNvSpPr>
          <p:nvPr/>
        </p:nvSpPr>
        <p:spPr bwMode="auto">
          <a:xfrm>
            <a:off x="3810001" y="27873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120</a:t>
            </a:r>
          </a:p>
        </p:txBody>
      </p:sp>
      <p:sp>
        <p:nvSpPr>
          <p:cNvPr id="36" name="Text Box 27"/>
          <p:cNvSpPr txBox="1">
            <a:spLocks noChangeArrowheads="1"/>
          </p:cNvSpPr>
          <p:nvPr/>
        </p:nvSpPr>
        <p:spPr bwMode="auto">
          <a:xfrm>
            <a:off x="3781426" y="10264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130</a:t>
            </a:r>
          </a:p>
        </p:txBody>
      </p:sp>
      <p:sp>
        <p:nvSpPr>
          <p:cNvPr id="37" name="Text Box 27"/>
          <p:cNvSpPr txBox="1">
            <a:spLocks noChangeArrowheads="1"/>
          </p:cNvSpPr>
          <p:nvPr/>
        </p:nvSpPr>
        <p:spPr bwMode="auto">
          <a:xfrm>
            <a:off x="3757612" y="0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140</a:t>
            </a:r>
          </a:p>
        </p:txBody>
      </p:sp>
      <p:sp>
        <p:nvSpPr>
          <p:cNvPr id="38" name="Text Box 27"/>
          <p:cNvSpPr txBox="1">
            <a:spLocks noChangeArrowheads="1"/>
          </p:cNvSpPr>
          <p:nvPr/>
        </p:nvSpPr>
        <p:spPr bwMode="auto">
          <a:xfrm>
            <a:off x="3733801" y="27873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150</a:t>
            </a:r>
          </a:p>
        </p:txBody>
      </p:sp>
      <p:sp>
        <p:nvSpPr>
          <p:cNvPr id="39" name="Text Box 27"/>
          <p:cNvSpPr txBox="1">
            <a:spLocks noChangeArrowheads="1"/>
          </p:cNvSpPr>
          <p:nvPr/>
        </p:nvSpPr>
        <p:spPr bwMode="auto">
          <a:xfrm>
            <a:off x="3757612" y="0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160</a:t>
            </a:r>
          </a:p>
        </p:txBody>
      </p:sp>
      <p:sp>
        <p:nvSpPr>
          <p:cNvPr id="40" name="Text Box 27"/>
          <p:cNvSpPr txBox="1">
            <a:spLocks noChangeArrowheads="1"/>
          </p:cNvSpPr>
          <p:nvPr/>
        </p:nvSpPr>
        <p:spPr bwMode="auto">
          <a:xfrm>
            <a:off x="3757612" y="20300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170</a:t>
            </a:r>
          </a:p>
        </p:txBody>
      </p:sp>
      <p:sp>
        <p:nvSpPr>
          <p:cNvPr id="41" name="Text Box 27"/>
          <p:cNvSpPr txBox="1">
            <a:spLocks noChangeArrowheads="1"/>
          </p:cNvSpPr>
          <p:nvPr/>
        </p:nvSpPr>
        <p:spPr bwMode="auto">
          <a:xfrm>
            <a:off x="3757612" y="27873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180</a:t>
            </a:r>
          </a:p>
        </p:txBody>
      </p:sp>
      <p:pic>
        <p:nvPicPr>
          <p:cNvPr id="35" name="Picture 34" descr="BELLS2~1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0926" y="-27873"/>
            <a:ext cx="216693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33" descr="BELLS2~1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351" y="-1597"/>
            <a:ext cx="216693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559010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2000"/>
                            </p:stCondLst>
                            <p:childTnLst>
                              <p:par>
                                <p:cTn id="146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7" dur="10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9" dur="10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2000"/>
                            </p:stCondLst>
                            <p:childTnLst>
                              <p:par>
                                <p:cTn id="152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3" dur="10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5" dur="10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22000"/>
                            </p:stCondLst>
                            <p:childTnLst>
                              <p:par>
                                <p:cTn id="158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9" dur="10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1" dur="10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32000"/>
                            </p:stCondLst>
                            <p:childTnLst>
                              <p:par>
                                <p:cTn id="164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5" dur="10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7" dur="10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42000"/>
                            </p:stCondLst>
                            <p:childTnLst>
                              <p:par>
                                <p:cTn id="170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1" dur="10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3" dur="10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52000"/>
                            </p:stCondLst>
                            <p:childTnLst>
                              <p:par>
                                <p:cTn id="176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7" dur="10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0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9" dur="10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62000"/>
                            </p:stCondLst>
                            <p:childTnLst>
                              <p:par>
                                <p:cTn id="182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3" dur="10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5" dur="10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72000"/>
                            </p:stCondLst>
                            <p:childTnLst>
                              <p:par>
                                <p:cTn id="188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9" dur="10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0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1" dur="10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82000"/>
                            </p:stCondLst>
                            <p:childTnLst>
                              <p:par>
                                <p:cTn id="194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5" dur="10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7" dur="10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92000"/>
                            </p:stCondLst>
                            <p:childTnLst>
                              <p:par>
                                <p:cTn id="200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1" dur="10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3" dur="10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102000"/>
                            </p:stCondLst>
                            <p:childTnLst>
                              <p:par>
                                <p:cTn id="206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7" dur="10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10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9" dur="10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112000"/>
                            </p:stCondLst>
                            <p:childTnLst>
                              <p:par>
                                <p:cTn id="212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3" dur="10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5" dur="10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122000"/>
                            </p:stCondLst>
                            <p:childTnLst>
                              <p:par>
                                <p:cTn id="218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9" dur="10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0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1" dur="1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132000"/>
                            </p:stCondLst>
                            <p:childTnLst>
                              <p:par>
                                <p:cTn id="224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5" dur="10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7" dur="1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142000"/>
                            </p:stCondLst>
                            <p:childTnLst>
                              <p:par>
                                <p:cTn id="230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1" dur="10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10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3" dur="10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152000"/>
                            </p:stCondLst>
                            <p:childTnLst>
                              <p:par>
                                <p:cTn id="236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7" dur="10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10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9" dur="10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162000"/>
                            </p:stCondLst>
                            <p:childTnLst>
                              <p:par>
                                <p:cTn id="242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3" dur="10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10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5" dur="10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172000"/>
                            </p:stCondLst>
                            <p:childTnLst>
                              <p:par>
                                <p:cTn id="248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9" dur="10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10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1" dur="1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182000"/>
                            </p:stCondLst>
                            <p:childTnLst>
                              <p:par>
                                <p:cTn id="254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5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183000"/>
                            </p:stCondLst>
                            <p:childTnLst>
                              <p:par>
                                <p:cTn id="260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1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>
                            <p:stCondLst>
                              <p:cond delay="184000"/>
                            </p:stCondLst>
                            <p:childTnLst>
                              <p:par>
                                <p:cTn id="266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7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185000"/>
                            </p:stCondLst>
                            <p:childTnLst>
                              <p:par>
                                <p:cTn id="272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7" fill="hold">
                            <p:stCondLst>
                              <p:cond delay="186000"/>
                            </p:stCondLst>
                            <p:childTnLst>
                              <p:par>
                                <p:cTn id="278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9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187000"/>
                            </p:stCondLst>
                            <p:childTnLst>
                              <p:par>
                                <p:cTn id="284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9" fill="hold">
                            <p:stCondLst>
                              <p:cond delay="188000"/>
                            </p:stCondLst>
                            <p:childTnLst>
                              <p:par>
                                <p:cTn id="290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1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189000"/>
                            </p:stCondLst>
                            <p:childTnLst>
                              <p:par>
                                <p:cTn id="296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1" fill="hold">
                            <p:stCondLst>
                              <p:cond delay="190000"/>
                            </p:stCondLst>
                            <p:childTnLst>
                              <p:par>
                                <p:cTn id="302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3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4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191000"/>
                            </p:stCondLst>
                            <p:childTnLst>
                              <p:par>
                                <p:cTn id="308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3" fill="hold">
                            <p:stCondLst>
                              <p:cond delay="192000"/>
                            </p:stCondLst>
                            <p:childTnLst>
                              <p:par>
                                <p:cTn id="314" presetID="50" presetClass="entr" presetSubtype="0" repeatCount="200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OORBE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9" fill="hold">
                            <p:stCondLst>
                              <p:cond delay="193000"/>
                            </p:stCondLst>
                            <p:childTnLst>
                              <p:par>
                                <p:cTn id="320" presetID="50" presetClass="entr" presetSubtype="0" repeatCount="200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OORBE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Những hang động tuyệt đẹp của Việt Nam lên sóng CNN | Vivu 247 | VIVU247.VN  - Tin tức mới nhất">
            <a:extLst>
              <a:ext uri="{FF2B5EF4-FFF2-40B4-BE49-F238E27FC236}">
                <a16:creationId xmlns:a16="http://schemas.microsoft.com/office/drawing/2014/main" xmlns="" id="{1049F1E6-271A-4751-B6F6-F0D1A886D8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63000" contrast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648" y="5442"/>
            <a:ext cx="9177648" cy="5709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5000" name="Line 8">
            <a:extLst>
              <a:ext uri="{FF2B5EF4-FFF2-40B4-BE49-F238E27FC236}">
                <a16:creationId xmlns:a16="http://schemas.microsoft.com/office/drawing/2014/main" xmlns="" id="{A46CD21E-58A9-4FF7-8728-630B12A21BB8}"/>
              </a:ext>
            </a:extLst>
          </p:cNvPr>
          <p:cNvSpPr>
            <a:spLocks noChangeShapeType="1"/>
          </p:cNvSpPr>
          <p:nvPr/>
        </p:nvSpPr>
        <p:spPr bwMode="auto">
          <a:xfrm>
            <a:off x="4533908" y="1140034"/>
            <a:ext cx="3086892" cy="884818"/>
          </a:xfrm>
          <a:prstGeom prst="line">
            <a:avLst/>
          </a:prstGeom>
          <a:noFill/>
          <a:ln w="57150">
            <a:solidFill>
              <a:srgbClr val="F8F2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84994" name="Oval 2">
            <a:extLst>
              <a:ext uri="{FF2B5EF4-FFF2-40B4-BE49-F238E27FC236}">
                <a16:creationId xmlns:a16="http://schemas.microsoft.com/office/drawing/2014/main" xmlns="" id="{2893F7A8-B1D7-443B-9F77-B5313381FE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94000" y="190500"/>
            <a:ext cx="3302000" cy="952500"/>
          </a:xfrm>
          <a:prstGeom prst="ellipse">
            <a:avLst/>
          </a:prstGeom>
          <a:gradFill rotWithShape="0">
            <a:gsLst>
              <a:gs pos="0">
                <a:srgbClr val="2A905B"/>
              </a:gs>
              <a:gs pos="100000">
                <a:srgbClr val="0B1B14"/>
              </a:gs>
            </a:gsLst>
            <a:path path="shape">
              <a:fillToRect l="50000" t="50000" r="50000" b="50000"/>
            </a:path>
          </a:gradFill>
          <a:ln w="76200" cmpd="tri" algn="ctr">
            <a:solidFill>
              <a:srgbClr val="F8F2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35000"/>
              </a:lnSpc>
            </a:pPr>
            <a:r>
              <a:rPr lang="en-US" altLang="en-US" sz="2400" b="1" dirty="0" err="1">
                <a:solidFill>
                  <a:srgbClr val="FFFF00"/>
                </a:solidFill>
                <a:latin typeface="+mj-lt"/>
              </a:rPr>
              <a:t>Bài</a:t>
            </a:r>
            <a:r>
              <a:rPr lang="en-US" altLang="en-US" sz="2400" b="1" dirty="0">
                <a:solidFill>
                  <a:srgbClr val="FFFF00"/>
                </a:solidFill>
                <a:latin typeface="+mj-lt"/>
              </a:rPr>
              <a:t> ca </a:t>
            </a:r>
            <a:r>
              <a:rPr lang="en-US" altLang="en-US" sz="2400" b="1" dirty="0" err="1">
                <a:solidFill>
                  <a:srgbClr val="FFFF00"/>
                </a:solidFill>
                <a:latin typeface="+mj-lt"/>
              </a:rPr>
              <a:t>dao</a:t>
            </a:r>
            <a:r>
              <a:rPr lang="en-US" altLang="en-US" sz="2400" b="1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latin typeface="+mj-lt"/>
              </a:rPr>
              <a:t>số</a:t>
            </a:r>
            <a:r>
              <a:rPr lang="en-US" altLang="en-US" sz="2400" b="1" dirty="0">
                <a:solidFill>
                  <a:srgbClr val="FFFF00"/>
                </a:solidFill>
                <a:latin typeface="+mj-lt"/>
              </a:rPr>
              <a:t> 3</a:t>
            </a:r>
            <a:endParaRPr lang="en-US" altLang="en-US" sz="24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84995" name="Text Box 3">
            <a:extLst>
              <a:ext uri="{FF2B5EF4-FFF2-40B4-BE49-F238E27FC236}">
                <a16:creationId xmlns:a16="http://schemas.microsoft.com/office/drawing/2014/main" xmlns="" id="{D3D9C086-EF72-4D0B-B12F-446CE63844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700" y="2024857"/>
            <a:ext cx="2984500" cy="1924840"/>
          </a:xfrm>
          <a:prstGeom prst="rect">
            <a:avLst/>
          </a:prstGeom>
          <a:gradFill rotWithShape="1">
            <a:gsLst>
              <a:gs pos="0">
                <a:srgbClr val="CC0099"/>
              </a:gs>
              <a:gs pos="100000">
                <a:srgbClr val="060005"/>
              </a:gs>
            </a:gsLst>
            <a:path path="shape">
              <a:fillToRect l="50000" t="50000" r="50000" b="50000"/>
            </a:path>
          </a:gradFill>
          <a:ln w="76200" cmpd="tri">
            <a:solidFill>
              <a:srgbClr val="00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en-US" dirty="0">
                <a:solidFill>
                  <a:schemeClr val="bg1"/>
                </a:solidFill>
              </a:rPr>
              <a:t>Anh </a:t>
            </a:r>
            <a:r>
              <a:rPr lang="en-US" dirty="0" err="1">
                <a:solidFill>
                  <a:schemeClr val="bg1"/>
                </a:solidFill>
              </a:rPr>
              <a:t>em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không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phải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người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xa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lạ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đều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cùng</a:t>
            </a:r>
            <a:r>
              <a:rPr lang="en-US" dirty="0">
                <a:solidFill>
                  <a:schemeClr val="bg1"/>
                </a:solidFill>
              </a:rPr>
              <a:t> cha </a:t>
            </a:r>
            <a:r>
              <a:rPr lang="en-US" dirty="0" err="1">
                <a:solidFill>
                  <a:schemeClr val="bg1"/>
                </a:solidFill>
              </a:rPr>
              <a:t>mẹ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sinh</a:t>
            </a:r>
            <a:r>
              <a:rPr lang="en-US" dirty="0">
                <a:solidFill>
                  <a:schemeClr val="bg1"/>
                </a:solidFill>
              </a:rPr>
              <a:t> ra, </a:t>
            </a:r>
            <a:r>
              <a:rPr lang="en-US" dirty="0" err="1">
                <a:solidFill>
                  <a:schemeClr val="bg1"/>
                </a:solidFill>
              </a:rPr>
              <a:t>đều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có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quan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hệ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máu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mủ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ruột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thịt</a:t>
            </a:r>
            <a:endParaRPr lang="en-US" altLang="en-US" sz="1600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84996" name="Text Box 4">
            <a:extLst>
              <a:ext uri="{FF2B5EF4-FFF2-40B4-BE49-F238E27FC236}">
                <a16:creationId xmlns:a16="http://schemas.microsoft.com/office/drawing/2014/main" xmlns="" id="{DFE3E404-D444-4E3F-9184-CC6831BBBC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1703" y="2044699"/>
            <a:ext cx="2413000" cy="1904997"/>
          </a:xfrm>
          <a:prstGeom prst="rect">
            <a:avLst/>
          </a:prstGeom>
          <a:gradFill rotWithShape="1">
            <a:gsLst>
              <a:gs pos="0">
                <a:srgbClr val="CC0099"/>
              </a:gs>
              <a:gs pos="100000">
                <a:srgbClr val="060005"/>
              </a:gs>
            </a:gsLst>
            <a:path path="shape">
              <a:fillToRect l="50000" t="50000" r="50000" b="50000"/>
            </a:path>
          </a:gradFill>
          <a:ln w="57150" cmpd="thinThick">
            <a:solidFill>
              <a:srgbClr val="00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en-US" dirty="0" err="1">
                <a:solidFill>
                  <a:schemeClr val="bg1"/>
                </a:solidFill>
              </a:rPr>
              <a:t>Yêu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nhau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như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thể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tay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chân</a:t>
            </a:r>
            <a:r>
              <a:rPr lang="en-US" dirty="0">
                <a:solidFill>
                  <a:schemeClr val="bg1"/>
                </a:solidFill>
              </a:rPr>
              <a:t> =&gt; so </a:t>
            </a:r>
            <a:r>
              <a:rPr lang="en-US" dirty="0" err="1">
                <a:solidFill>
                  <a:schemeClr val="bg1"/>
                </a:solidFill>
              </a:rPr>
              <a:t>sánh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đơn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giản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hiệu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quả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cao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để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khẳng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định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tình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anh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không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thể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gì</a:t>
            </a:r>
            <a:r>
              <a:rPr lang="en-US" dirty="0">
                <a:solidFill>
                  <a:schemeClr val="bg1"/>
                </a:solidFill>
              </a:rPr>
              <a:t> chia </a:t>
            </a:r>
            <a:r>
              <a:rPr lang="en-US" dirty="0" err="1">
                <a:solidFill>
                  <a:schemeClr val="bg1"/>
                </a:solidFill>
              </a:rPr>
              <a:t>rẽ</a:t>
            </a:r>
            <a:endParaRPr lang="en-US" altLang="en-US" sz="18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84997" name="Text Box 5">
            <a:extLst>
              <a:ext uri="{FF2B5EF4-FFF2-40B4-BE49-F238E27FC236}">
                <a16:creationId xmlns:a16="http://schemas.microsoft.com/office/drawing/2014/main" xmlns="" id="{660DF686-9DC2-4EEF-B595-D941A87033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3797" y="2024857"/>
            <a:ext cx="2691603" cy="1924839"/>
          </a:xfrm>
          <a:prstGeom prst="rect">
            <a:avLst/>
          </a:prstGeom>
          <a:gradFill rotWithShape="1">
            <a:gsLst>
              <a:gs pos="0">
                <a:srgbClr val="CC0099"/>
              </a:gs>
              <a:gs pos="100000">
                <a:srgbClr val="060005"/>
              </a:gs>
            </a:gsLst>
            <a:path path="shape">
              <a:fillToRect l="50000" t="50000" r="50000" b="50000"/>
            </a:path>
          </a:gradFill>
          <a:ln w="57150" cmpd="thinThick">
            <a:solidFill>
              <a:srgbClr val="00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dirty="0">
                <a:solidFill>
                  <a:schemeClr val="bg1"/>
                </a:solidFill>
              </a:rPr>
              <a:t>Anh </a:t>
            </a:r>
            <a:r>
              <a:rPr lang="en-US" dirty="0" err="1">
                <a:solidFill>
                  <a:schemeClr val="bg1"/>
                </a:solidFill>
              </a:rPr>
              <a:t>em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yêu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thương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nhau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đem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lại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hạnh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phúc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và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niềm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vui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cho</a:t>
            </a:r>
            <a:r>
              <a:rPr lang="en-US" dirty="0">
                <a:solidFill>
                  <a:schemeClr val="bg1"/>
                </a:solidFill>
              </a:rPr>
              <a:t> cha </a:t>
            </a:r>
            <a:r>
              <a:rPr lang="en-US" dirty="0" err="1">
                <a:solidFill>
                  <a:schemeClr val="bg1"/>
                </a:solidFill>
              </a:rPr>
              <a:t>mẹ</a:t>
            </a: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Đó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cũng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là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một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cách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báo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hiếu</a:t>
            </a:r>
            <a:r>
              <a:rPr lang="en-US" dirty="0">
                <a:solidFill>
                  <a:schemeClr val="bg1"/>
                </a:solidFill>
              </a:rPr>
              <a:t> cha </a:t>
            </a:r>
            <a:r>
              <a:rPr lang="en-US" dirty="0" err="1">
                <a:solidFill>
                  <a:schemeClr val="bg1"/>
                </a:solidFill>
              </a:rPr>
              <a:t>mẹ</a:t>
            </a:r>
            <a:endParaRPr lang="en-US" altLang="en-US" sz="18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84998" name="Line 6">
            <a:extLst>
              <a:ext uri="{FF2B5EF4-FFF2-40B4-BE49-F238E27FC236}">
                <a16:creationId xmlns:a16="http://schemas.microsoft.com/office/drawing/2014/main" xmlns="" id="{8C31DA53-05AF-46B5-AA41-F8D3B443A95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535902" y="1162847"/>
            <a:ext cx="2959894" cy="825500"/>
          </a:xfrm>
          <a:prstGeom prst="line">
            <a:avLst/>
          </a:prstGeom>
          <a:noFill/>
          <a:ln w="57150">
            <a:solidFill>
              <a:srgbClr val="F8F2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84999" name="Line 7">
            <a:extLst>
              <a:ext uri="{FF2B5EF4-FFF2-40B4-BE49-F238E27FC236}">
                <a16:creationId xmlns:a16="http://schemas.microsoft.com/office/drawing/2014/main" xmlns="" id="{163E06F5-1161-4BC5-8C81-9BE2BC236CE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533907" y="1175656"/>
            <a:ext cx="2467" cy="849195"/>
          </a:xfrm>
          <a:prstGeom prst="line">
            <a:avLst/>
          </a:prstGeom>
          <a:noFill/>
          <a:ln w="57150">
            <a:solidFill>
              <a:srgbClr val="F8F2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85001" name="Line 9">
            <a:extLst>
              <a:ext uri="{FF2B5EF4-FFF2-40B4-BE49-F238E27FC236}">
                <a16:creationId xmlns:a16="http://schemas.microsoft.com/office/drawing/2014/main" xmlns="" id="{2B952773-828A-444F-83F1-62F4E7B1A7CB}"/>
              </a:ext>
            </a:extLst>
          </p:cNvPr>
          <p:cNvSpPr>
            <a:spLocks noChangeShapeType="1"/>
          </p:cNvSpPr>
          <p:nvPr/>
        </p:nvSpPr>
        <p:spPr bwMode="auto">
          <a:xfrm>
            <a:off x="3124203" y="3009900"/>
            <a:ext cx="317500" cy="0"/>
          </a:xfrm>
          <a:prstGeom prst="line">
            <a:avLst/>
          </a:prstGeom>
          <a:noFill/>
          <a:ln w="76200" cmpd="tri">
            <a:solidFill>
              <a:srgbClr val="00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85002" name="Line 10">
            <a:extLst>
              <a:ext uri="{FF2B5EF4-FFF2-40B4-BE49-F238E27FC236}">
                <a16:creationId xmlns:a16="http://schemas.microsoft.com/office/drawing/2014/main" xmlns="" id="{59708EE0-B102-459E-9E8E-4C1FABE1C02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854703" y="3009900"/>
            <a:ext cx="381000" cy="0"/>
          </a:xfrm>
          <a:prstGeom prst="line">
            <a:avLst/>
          </a:prstGeom>
          <a:noFill/>
          <a:ln w="76200" cmpd="tri">
            <a:solidFill>
              <a:srgbClr val="00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85003" name="Line 11">
            <a:extLst>
              <a:ext uri="{FF2B5EF4-FFF2-40B4-BE49-F238E27FC236}">
                <a16:creationId xmlns:a16="http://schemas.microsoft.com/office/drawing/2014/main" xmlns="" id="{CF63B426-61E0-4D2E-A7AC-C82CCEDCC061}"/>
              </a:ext>
            </a:extLst>
          </p:cNvPr>
          <p:cNvSpPr>
            <a:spLocks noChangeShapeType="1"/>
          </p:cNvSpPr>
          <p:nvPr/>
        </p:nvSpPr>
        <p:spPr bwMode="auto">
          <a:xfrm>
            <a:off x="1447800" y="3949700"/>
            <a:ext cx="0" cy="10795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85004" name="Line 12">
            <a:extLst>
              <a:ext uri="{FF2B5EF4-FFF2-40B4-BE49-F238E27FC236}">
                <a16:creationId xmlns:a16="http://schemas.microsoft.com/office/drawing/2014/main" xmlns="" id="{FE2CD480-7922-448A-955D-EF3EEBCFBF11}"/>
              </a:ext>
            </a:extLst>
          </p:cNvPr>
          <p:cNvSpPr>
            <a:spLocks noChangeShapeType="1"/>
          </p:cNvSpPr>
          <p:nvPr/>
        </p:nvSpPr>
        <p:spPr bwMode="auto">
          <a:xfrm>
            <a:off x="1447801" y="5029200"/>
            <a:ext cx="6858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85005" name="Line 13">
            <a:extLst>
              <a:ext uri="{FF2B5EF4-FFF2-40B4-BE49-F238E27FC236}">
                <a16:creationId xmlns:a16="http://schemas.microsoft.com/office/drawing/2014/main" xmlns="" id="{9BAAC9B9-EAB0-4EFB-8ABE-0CD7284BAFA6}"/>
              </a:ext>
            </a:extLst>
          </p:cNvPr>
          <p:cNvSpPr>
            <a:spLocks noChangeShapeType="1"/>
          </p:cNvSpPr>
          <p:nvPr/>
        </p:nvSpPr>
        <p:spPr bwMode="auto">
          <a:xfrm>
            <a:off x="4508500" y="4013194"/>
            <a:ext cx="0" cy="44450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85006" name="Line 14">
            <a:extLst>
              <a:ext uri="{FF2B5EF4-FFF2-40B4-BE49-F238E27FC236}">
                <a16:creationId xmlns:a16="http://schemas.microsoft.com/office/drawing/2014/main" xmlns="" id="{0C8E23BE-1FD4-4ABC-8CE7-874672E9CF15}"/>
              </a:ext>
            </a:extLst>
          </p:cNvPr>
          <p:cNvSpPr>
            <a:spLocks noChangeShapeType="1"/>
          </p:cNvSpPr>
          <p:nvPr/>
        </p:nvSpPr>
        <p:spPr bwMode="auto">
          <a:xfrm>
            <a:off x="7467600" y="4000500"/>
            <a:ext cx="0" cy="1079506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85007" name="Line 15">
            <a:extLst>
              <a:ext uri="{FF2B5EF4-FFF2-40B4-BE49-F238E27FC236}">
                <a16:creationId xmlns:a16="http://schemas.microsoft.com/office/drawing/2014/main" xmlns="" id="{AA315B76-34CA-494B-9970-1CFBFDDC85B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819900" y="5067300"/>
            <a:ext cx="6858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arrow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85008" name="Text Box 16">
            <a:extLst>
              <a:ext uri="{FF2B5EF4-FFF2-40B4-BE49-F238E27FC236}">
                <a16:creationId xmlns:a16="http://schemas.microsoft.com/office/drawing/2014/main" xmlns="" id="{D588BBE6-DB63-4D63-A801-107662D38F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1" y="4457700"/>
            <a:ext cx="4686299" cy="1143000"/>
          </a:xfrm>
          <a:prstGeom prst="rect">
            <a:avLst/>
          </a:prstGeom>
          <a:gradFill rotWithShape="1">
            <a:gsLst>
              <a:gs pos="0">
                <a:srgbClr val="C08E70"/>
              </a:gs>
              <a:gs pos="100000">
                <a:srgbClr val="594234"/>
              </a:gs>
            </a:gsLst>
            <a:path path="shape">
              <a:fillToRect l="50000" t="50000" r="50000" b="50000"/>
            </a:path>
          </a:gradFill>
          <a:ln w="76200" cmpd="tri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en-US" dirty="0" err="1">
                <a:solidFill>
                  <a:schemeClr val="bg1"/>
                </a:solidFill>
              </a:rPr>
              <a:t>Bài</a:t>
            </a:r>
            <a:r>
              <a:rPr lang="en-US" dirty="0">
                <a:solidFill>
                  <a:schemeClr val="bg1"/>
                </a:solidFill>
              </a:rPr>
              <a:t> ca </a:t>
            </a:r>
            <a:r>
              <a:rPr lang="en-US" dirty="0" err="1">
                <a:solidFill>
                  <a:schemeClr val="bg1"/>
                </a:solidFill>
              </a:rPr>
              <a:t>dao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đề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cao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tình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anh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em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đề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cao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truyền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thống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của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gia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đình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nhắn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nhủ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anh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đoàn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kết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vì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tình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ruột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thịt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vì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mái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ấm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gia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đình</a:t>
            </a:r>
            <a:endParaRPr lang="en-US" altLang="en-US" sz="18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90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4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84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85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5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5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85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85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85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85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000"/>
                            </p:stCondLst>
                            <p:childTnLst>
                              <p:par>
                                <p:cTn id="5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85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5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000" grpId="0" animBg="1" autoUpdateAnimBg="0"/>
      <p:bldP spid="84994" grpId="0" animBg="1" autoUpdateAnimBg="0"/>
      <p:bldP spid="84995" grpId="0" animBg="1" autoUpdateAnimBg="0"/>
      <p:bldP spid="84996" grpId="0" animBg="1" autoUpdateAnimBg="0"/>
      <p:bldP spid="84997" grpId="0" animBg="1" autoUpdateAnimBg="0"/>
      <p:bldP spid="84998" grpId="0" animBg="1" autoUpdateAnimBg="0"/>
      <p:bldP spid="84999" grpId="0" animBg="1" autoUpdateAnimBg="0"/>
      <p:bldP spid="85001" grpId="0" animBg="1" autoUpdateAnimBg="0"/>
      <p:bldP spid="85002" grpId="0" animBg="1" autoUpdateAnimBg="0"/>
      <p:bldP spid="85003" grpId="0" animBg="1" autoUpdateAnimBg="0"/>
      <p:bldP spid="85004" grpId="0" animBg="1" autoUpdateAnimBg="0"/>
      <p:bldP spid="85005" grpId="0" animBg="1" autoUpdateAnimBg="0"/>
      <p:bldP spid="85006" grpId="0" animBg="1" autoUpdateAnimBg="0"/>
      <p:bldP spid="85007" grpId="0" animBg="1" autoUpdateAnimBg="0"/>
      <p:bldP spid="85008" grpId="0" animBg="1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90600" y="495301"/>
            <a:ext cx="6858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smtClean="0">
                <a:solidFill>
                  <a:srgbClr val="0000FF"/>
                </a:solidFill>
              </a:rPr>
              <a:t>3. </a:t>
            </a:r>
            <a:r>
              <a:rPr lang="en-US" b="1" dirty="0" err="1" smtClean="0">
                <a:solidFill>
                  <a:srgbClr val="0000FF"/>
                </a:solidFill>
              </a:rPr>
              <a:t>Bài</a:t>
            </a:r>
            <a:r>
              <a:rPr lang="en-US" b="1" dirty="0" smtClean="0">
                <a:solidFill>
                  <a:srgbClr val="0000FF"/>
                </a:solidFill>
              </a:rPr>
              <a:t> ca </a:t>
            </a:r>
            <a:r>
              <a:rPr lang="en-US" b="1" dirty="0" err="1" smtClean="0">
                <a:solidFill>
                  <a:srgbClr val="0000FF"/>
                </a:solidFill>
              </a:rPr>
              <a:t>dao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số</a:t>
            </a:r>
            <a:r>
              <a:rPr lang="en-US" b="1" dirty="0" smtClean="0">
                <a:solidFill>
                  <a:srgbClr val="0000FF"/>
                </a:solidFill>
              </a:rPr>
              <a:t> 3:</a:t>
            </a:r>
          </a:p>
          <a:p>
            <a:pPr algn="just"/>
            <a:r>
              <a:rPr lang="en-US" dirty="0" smtClean="0">
                <a:solidFill>
                  <a:srgbClr val="0000FF"/>
                </a:solidFill>
              </a:rPr>
              <a:t>So </a:t>
            </a:r>
            <a:r>
              <a:rPr lang="en-US" dirty="0" err="1" smtClean="0">
                <a:solidFill>
                  <a:srgbClr val="0000FF"/>
                </a:solidFill>
              </a:rPr>
              <a:t>sánh</a:t>
            </a:r>
            <a:r>
              <a:rPr lang="en-US" dirty="0" smtClean="0">
                <a:solidFill>
                  <a:srgbClr val="0000FF"/>
                </a:solidFill>
              </a:rPr>
              <a:t>: “</a:t>
            </a:r>
            <a:r>
              <a:rPr lang="en-US" dirty="0" err="1" smtClean="0">
                <a:solidFill>
                  <a:srgbClr val="0000FF"/>
                </a:solidFill>
              </a:rPr>
              <a:t>Yêu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nhau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như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thể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tay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chân</a:t>
            </a:r>
            <a:r>
              <a:rPr lang="en-US" dirty="0" smtClean="0">
                <a:solidFill>
                  <a:srgbClr val="0000FF"/>
                </a:solidFill>
              </a:rPr>
              <a:t>”</a:t>
            </a:r>
          </a:p>
          <a:p>
            <a:pPr algn="just"/>
            <a:r>
              <a:rPr lang="en-US" dirty="0" err="1" smtClean="0">
                <a:solidFill>
                  <a:srgbClr val="0000FF"/>
                </a:solidFill>
              </a:rPr>
              <a:t>Điệp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ngữ</a:t>
            </a:r>
            <a:r>
              <a:rPr lang="en-US" dirty="0" smtClean="0">
                <a:solidFill>
                  <a:srgbClr val="0000FF"/>
                </a:solidFill>
              </a:rPr>
              <a:t>: “ </a:t>
            </a:r>
            <a:r>
              <a:rPr lang="en-US" dirty="0" err="1" smtClean="0">
                <a:solidFill>
                  <a:srgbClr val="0000FF"/>
                </a:solidFill>
              </a:rPr>
              <a:t>cùng</a:t>
            </a:r>
            <a:r>
              <a:rPr lang="en-US" dirty="0" smtClean="0">
                <a:solidFill>
                  <a:srgbClr val="0000FF"/>
                </a:solidFill>
              </a:rPr>
              <a:t>”</a:t>
            </a:r>
          </a:p>
          <a:p>
            <a:pPr algn="just"/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Bài</a:t>
            </a:r>
            <a:r>
              <a:rPr lang="en-US" dirty="0" smtClean="0">
                <a:solidFill>
                  <a:srgbClr val="0000FF"/>
                </a:solidFill>
              </a:rPr>
              <a:t> ca </a:t>
            </a:r>
            <a:r>
              <a:rPr lang="en-US" dirty="0" err="1" smtClean="0">
                <a:solidFill>
                  <a:srgbClr val="0000FF"/>
                </a:solidFill>
              </a:rPr>
              <a:t>dao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đề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cao</a:t>
            </a:r>
            <a:r>
              <a:rPr lang="en-US" dirty="0" smtClean="0">
                <a:solidFill>
                  <a:srgbClr val="0000FF"/>
                </a:solidFill>
              </a:rPr>
              <a:t> t</a:t>
            </a:r>
            <a:r>
              <a:rPr lang="nl-NL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ình cảm anh em ruột thịt gắn bó thiêng liêng, không thể tách rời, </a:t>
            </a:r>
            <a:r>
              <a:rPr lang="en-US" dirty="0" err="1" smtClean="0">
                <a:solidFill>
                  <a:srgbClr val="0000FF"/>
                </a:solidFill>
              </a:rPr>
              <a:t>nhắn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nhủ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anh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em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yêu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thương</a:t>
            </a:r>
            <a:r>
              <a:rPr lang="en-US" dirty="0" smtClean="0">
                <a:solidFill>
                  <a:srgbClr val="0000FF"/>
                </a:solidFill>
              </a:rPr>
              <a:t>, </a:t>
            </a:r>
            <a:r>
              <a:rPr lang="en-US" dirty="0" err="1" smtClean="0">
                <a:solidFill>
                  <a:srgbClr val="0000FF"/>
                </a:solidFill>
              </a:rPr>
              <a:t>đoàn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kết</a:t>
            </a:r>
            <a:r>
              <a:rPr lang="en-US" dirty="0" smtClean="0">
                <a:solidFill>
                  <a:srgbClr val="0000FF"/>
                </a:solidFill>
              </a:rPr>
              <a:t>  </a:t>
            </a:r>
            <a:r>
              <a:rPr lang="en-US" dirty="0" err="1" smtClean="0">
                <a:solidFill>
                  <a:srgbClr val="0000FF"/>
                </a:solidFill>
              </a:rPr>
              <a:t>vì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mái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ấm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gia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đình</a:t>
            </a:r>
            <a:endParaRPr lang="en-US" altLang="en-US" sz="1800" b="1" dirty="0" smtClean="0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 algn="just"/>
            <a:endParaRPr lang="en-US" dirty="0" smtClean="0">
              <a:solidFill>
                <a:srgbClr val="0000FF"/>
              </a:solidFill>
            </a:endParaRPr>
          </a:p>
          <a:p>
            <a:pPr algn="just"/>
            <a:endParaRPr lang="en-US" b="1" dirty="0" smtClean="0">
              <a:solidFill>
                <a:srgbClr val="0000FF"/>
              </a:solidFill>
            </a:endParaRPr>
          </a:p>
          <a:p>
            <a:pPr algn="just"/>
            <a:endParaRPr lang="en-US" dirty="0">
              <a:solidFill>
                <a:srgbClr val="00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84073463-4B8E-4970-BF37-D575FFDB546D}"/>
              </a:ext>
            </a:extLst>
          </p:cNvPr>
          <p:cNvSpPr txBox="1"/>
          <p:nvPr/>
        </p:nvSpPr>
        <p:spPr>
          <a:xfrm>
            <a:off x="525517" y="190500"/>
            <a:ext cx="3848100" cy="571232"/>
          </a:xfrm>
          <a:prstGeom prst="rect">
            <a:avLst/>
          </a:prstGeom>
          <a:noFill/>
        </p:spPr>
        <p:txBody>
          <a:bodyPr wrap="square" lIns="47549" tIns="23774" rIns="47549" bIns="23774" rtlCol="0">
            <a:spAutoFit/>
          </a:bodyPr>
          <a:lstStyle/>
          <a:p>
            <a:pPr algn="l"/>
            <a:r>
              <a:rPr lang="vi-VN" sz="3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III. Tổng kết</a:t>
            </a:r>
            <a:endParaRPr lang="en-US" sz="3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5">
            <a:extLst>
              <a:ext uri="{FF2B5EF4-FFF2-40B4-BE49-F238E27FC236}">
                <a16:creationId xmlns="" xmlns:a16="http://schemas.microsoft.com/office/drawing/2014/main" id="{27D79F56-99E4-40B2-BCB2-83D40DFEBD9E}"/>
              </a:ext>
            </a:extLst>
          </p:cNvPr>
          <p:cNvSpPr txBox="1"/>
          <p:nvPr/>
        </p:nvSpPr>
        <p:spPr>
          <a:xfrm>
            <a:off x="0" y="1447239"/>
            <a:ext cx="1296236" cy="11387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</a:pPr>
            <a:r>
              <a:rPr lang="vi-VN" sz="3400" b="1" spc="39" dirty="0">
                <a:solidFill>
                  <a:srgbClr val="2040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 </a:t>
            </a:r>
            <a:endParaRPr lang="en-US" sz="3400" b="1" spc="39" dirty="0" smtClean="0">
              <a:solidFill>
                <a:srgbClr val="20403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1560"/>
              </a:lnSpc>
            </a:pPr>
            <a:endParaRPr lang="en-US" sz="3400" b="1" spc="39" dirty="0">
              <a:solidFill>
                <a:srgbClr val="20403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1560"/>
              </a:lnSpc>
            </a:pPr>
            <a:r>
              <a:rPr lang="vi-VN" sz="3400" b="1" spc="39" dirty="0" smtClean="0">
                <a:solidFill>
                  <a:srgbClr val="2040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dung</a:t>
            </a:r>
            <a:endParaRPr lang="en-US" sz="3400" b="1" spc="39" dirty="0">
              <a:solidFill>
                <a:srgbClr val="20403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6">
            <a:extLst>
              <a:ext uri="{FF2B5EF4-FFF2-40B4-BE49-F238E27FC236}">
                <a16:creationId xmlns="" xmlns:a16="http://schemas.microsoft.com/office/drawing/2014/main" id="{245A6EB6-99DE-49AD-894E-782228E4C940}"/>
              </a:ext>
            </a:extLst>
          </p:cNvPr>
          <p:cNvSpPr txBox="1"/>
          <p:nvPr/>
        </p:nvSpPr>
        <p:spPr>
          <a:xfrm>
            <a:off x="1526424" y="806053"/>
            <a:ext cx="7617577" cy="1061829"/>
          </a:xfrm>
          <a:prstGeom prst="rect">
            <a:avLst/>
          </a:prstGeom>
          <a:solidFill>
            <a:srgbClr val="B0D8CD"/>
          </a:solidFill>
          <a:ln w="28575">
            <a:solidFill>
              <a:srgbClr val="B0D8CD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23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Tình cảm </a:t>
            </a:r>
            <a:r>
              <a:rPr lang="nl-NL" sz="23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gia đình luôn </a:t>
            </a:r>
            <a:r>
              <a:rPr lang="nl-NL" sz="23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là </a:t>
            </a:r>
            <a:r>
              <a:rPr lang="nl-NL" sz="23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tình </a:t>
            </a:r>
            <a:r>
              <a:rPr lang="nl-NL" sz="23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cảm sâu </a:t>
            </a:r>
            <a:r>
              <a:rPr lang="nl-NL" sz="23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nặng, </a:t>
            </a:r>
            <a:r>
              <a:rPr lang="nl-NL" sz="23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thiêng liêng nhất trong đời sống mỗi con người.</a:t>
            </a:r>
            <a:endParaRPr lang="en-US" sz="23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3" name="TextBox 8">
            <a:extLst>
              <a:ext uri="{FF2B5EF4-FFF2-40B4-BE49-F238E27FC236}">
                <a16:creationId xmlns="" xmlns:a16="http://schemas.microsoft.com/office/drawing/2014/main" id="{44886A54-2D06-4C7E-8EC8-43588311E2A2}"/>
              </a:ext>
            </a:extLst>
          </p:cNvPr>
          <p:cNvSpPr txBox="1"/>
          <p:nvPr/>
        </p:nvSpPr>
        <p:spPr>
          <a:xfrm>
            <a:off x="48043" y="3196167"/>
            <a:ext cx="1296236" cy="11849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</a:pPr>
            <a:r>
              <a:rPr lang="vi-VN" sz="3700" b="1" spc="39" dirty="0">
                <a:solidFill>
                  <a:srgbClr val="2040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Nghệ </a:t>
            </a:r>
            <a:endParaRPr lang="en-US" sz="3700" b="1" spc="39" dirty="0" smtClean="0">
              <a:solidFill>
                <a:srgbClr val="20403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1560"/>
              </a:lnSpc>
            </a:pPr>
            <a:endParaRPr lang="en-US" sz="3700" b="1" spc="39" dirty="0">
              <a:solidFill>
                <a:srgbClr val="20403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1560"/>
              </a:lnSpc>
            </a:pPr>
            <a:r>
              <a:rPr lang="vi-VN" sz="3700" b="1" spc="39" dirty="0" smtClean="0">
                <a:solidFill>
                  <a:srgbClr val="2040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thuật</a:t>
            </a:r>
            <a:endParaRPr lang="en-US" sz="3700" b="1" spc="39" dirty="0">
              <a:solidFill>
                <a:srgbClr val="20403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9">
            <a:extLst>
              <a:ext uri="{FF2B5EF4-FFF2-40B4-BE49-F238E27FC236}">
                <a16:creationId xmlns="" xmlns:a16="http://schemas.microsoft.com/office/drawing/2014/main" id="{591F73DC-45DE-4BEC-A30E-BF00AA11A75D}"/>
              </a:ext>
            </a:extLst>
          </p:cNvPr>
          <p:cNvSpPr txBox="1"/>
          <p:nvPr/>
        </p:nvSpPr>
        <p:spPr>
          <a:xfrm>
            <a:off x="1526424" y="3104809"/>
            <a:ext cx="7617577" cy="1938992"/>
          </a:xfrm>
          <a:prstGeom prst="rect">
            <a:avLst/>
          </a:prstGeom>
          <a:solidFill>
            <a:srgbClr val="E9B641"/>
          </a:solidFill>
          <a:ln w="28575">
            <a:solidFill>
              <a:srgbClr val="E9B641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Thể thơ lục bát</a:t>
            </a:r>
            <a:r>
              <a:rPr lang="vi-VN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nhịp điệu sâu </a:t>
            </a:r>
            <a:r>
              <a:rPr lang="vi-VN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lắng</a:t>
            </a:r>
            <a:endParaRPr lang="en-US" sz="2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Âm điệu tha </a:t>
            </a:r>
            <a:r>
              <a:rPr lang="vi-VN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thiết.</a:t>
            </a:r>
            <a:endParaRPr lang="en-US" sz="2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vi-VN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 biện pháp tu từ: so </a:t>
            </a:r>
            <a:r>
              <a:rPr lang="vi-VN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sánh</a:t>
            </a:r>
            <a:r>
              <a:rPr lang="en-US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điệp</a:t>
            </a:r>
            <a:r>
              <a:rPr lang="en-US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ngữ</a:t>
            </a:r>
            <a:r>
              <a:rPr lang="en-US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… </a:t>
            </a:r>
            <a:endParaRPr lang="en-US" sz="2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 animBg="1"/>
      <p:bldP spid="13" grpId="0"/>
      <p:bldP spid="1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8775F476-A7FA-4B1B-9170-1BCB718F1D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5715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BF4D2E3F-C3A3-4501-AB58-56AB54875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2412" y="85505"/>
            <a:ext cx="6358345" cy="1104636"/>
          </a:xfrm>
        </p:spPr>
        <p:txBody>
          <a:bodyPr>
            <a:normAutofit/>
          </a:bodyPr>
          <a:lstStyle/>
          <a:p>
            <a:r>
              <a:rPr lang="en-US" b="1" dirty="0" err="1">
                <a:solidFill>
                  <a:srgbClr val="C00000"/>
                </a:solidFill>
              </a:rPr>
              <a:t>K</a:t>
            </a:r>
            <a:r>
              <a:rPr lang="en-US" sz="3400" b="1" dirty="0" err="1">
                <a:solidFill>
                  <a:srgbClr val="C00000"/>
                </a:solidFill>
              </a:rPr>
              <a:t>inh</a:t>
            </a:r>
            <a:r>
              <a:rPr lang="en-US" sz="3400" b="1" dirty="0">
                <a:solidFill>
                  <a:srgbClr val="C00000"/>
                </a:solidFill>
              </a:rPr>
              <a:t> </a:t>
            </a:r>
            <a:r>
              <a:rPr lang="en-US" sz="3400" b="1" dirty="0" err="1">
                <a:solidFill>
                  <a:srgbClr val="C00000"/>
                </a:solidFill>
              </a:rPr>
              <a:t>nghiệm</a:t>
            </a:r>
            <a:r>
              <a:rPr lang="en-US" sz="3400" b="1" dirty="0">
                <a:solidFill>
                  <a:srgbClr val="C00000"/>
                </a:solidFill>
              </a:rPr>
              <a:t> </a:t>
            </a:r>
            <a:r>
              <a:rPr lang="en-US" sz="3400" b="1" dirty="0" err="1">
                <a:solidFill>
                  <a:srgbClr val="C00000"/>
                </a:solidFill>
              </a:rPr>
              <a:t>đọc</a:t>
            </a:r>
            <a:r>
              <a:rPr lang="en-US" sz="3400" b="1" dirty="0">
                <a:solidFill>
                  <a:srgbClr val="C00000"/>
                </a:solidFill>
              </a:rPr>
              <a:t> </a:t>
            </a:r>
            <a:r>
              <a:rPr lang="en-US" sz="3400" b="1" dirty="0" err="1">
                <a:solidFill>
                  <a:srgbClr val="C00000"/>
                </a:solidFill>
              </a:rPr>
              <a:t>hiểu</a:t>
            </a:r>
            <a:r>
              <a:rPr lang="en-US" sz="3400" b="1" dirty="0">
                <a:solidFill>
                  <a:srgbClr val="C00000"/>
                </a:solidFill>
              </a:rPr>
              <a:t> ca </a:t>
            </a:r>
            <a:r>
              <a:rPr lang="en-US" sz="3400" b="1" dirty="0" err="1">
                <a:solidFill>
                  <a:srgbClr val="C00000"/>
                </a:solidFill>
              </a:rPr>
              <a:t>dao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="" xmlns:a16="http://schemas.microsoft.com/office/drawing/2014/main" id="{670A004B-C980-4308-827B-48CB21511452}"/>
              </a:ext>
            </a:extLst>
          </p:cNvPr>
          <p:cNvSpPr/>
          <p:nvPr/>
        </p:nvSpPr>
        <p:spPr>
          <a:xfrm>
            <a:off x="589209" y="1408907"/>
            <a:ext cx="1625152" cy="311595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r>
              <a:rPr lang="en-US" sz="19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Đọc</a:t>
            </a:r>
            <a:r>
              <a:rPr lang="en-US" sz="19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9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lướt</a:t>
            </a:r>
            <a:r>
              <a:rPr lang="en-US" sz="19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9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bài</a:t>
            </a:r>
            <a:r>
              <a:rPr lang="en-US" sz="19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ca </a:t>
            </a:r>
            <a:r>
              <a:rPr lang="en-US" sz="19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dao</a:t>
            </a:r>
            <a:r>
              <a:rPr lang="en-US" sz="19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, </a:t>
            </a:r>
            <a:r>
              <a:rPr lang="en-US" sz="19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xác</a:t>
            </a:r>
            <a:r>
              <a:rPr lang="en-US" sz="19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9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định</a:t>
            </a:r>
            <a:r>
              <a:rPr lang="en-US" sz="19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9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nội</a:t>
            </a:r>
            <a:r>
              <a:rPr lang="en-US" sz="19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dung </a:t>
            </a:r>
            <a:r>
              <a:rPr lang="en-US" sz="19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chính</a:t>
            </a:r>
            <a:r>
              <a:rPr lang="en-US" sz="19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9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của</a:t>
            </a:r>
            <a:r>
              <a:rPr lang="en-US" sz="19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9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văn</a:t>
            </a:r>
            <a:r>
              <a:rPr lang="en-US" sz="19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9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bản</a:t>
            </a:r>
            <a:endParaRPr lang="en-US" sz="1900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="" xmlns:a16="http://schemas.microsoft.com/office/drawing/2014/main" id="{BCC53C86-6978-467A-BADA-E59363B76E3C}"/>
              </a:ext>
            </a:extLst>
          </p:cNvPr>
          <p:cNvSpPr/>
          <p:nvPr/>
        </p:nvSpPr>
        <p:spPr>
          <a:xfrm>
            <a:off x="2583019" y="1408907"/>
            <a:ext cx="1724965" cy="3115953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r>
              <a:rPr lang="en-US" sz="19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Đọc</a:t>
            </a:r>
            <a:r>
              <a:rPr lang="en-US" sz="19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chi </a:t>
            </a:r>
            <a:r>
              <a:rPr lang="en-US" sz="19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tiết</a:t>
            </a:r>
            <a:r>
              <a:rPr lang="en-US" sz="19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, </a:t>
            </a:r>
            <a:r>
              <a:rPr lang="en-US" sz="19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đánh</a:t>
            </a:r>
            <a:r>
              <a:rPr lang="en-US" sz="19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9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dấu</a:t>
            </a:r>
            <a:r>
              <a:rPr lang="en-US" sz="19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, </a:t>
            </a:r>
            <a:r>
              <a:rPr lang="en-US" sz="19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ghi</a:t>
            </a:r>
            <a:r>
              <a:rPr lang="en-US" sz="19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9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chép</a:t>
            </a:r>
            <a:r>
              <a:rPr lang="en-US" sz="19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9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cách</a:t>
            </a:r>
            <a:r>
              <a:rPr lang="en-US" sz="19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9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gieo</a:t>
            </a:r>
            <a:r>
              <a:rPr lang="en-US" sz="19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9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vần</a:t>
            </a:r>
            <a:r>
              <a:rPr lang="en-US" sz="19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, </a:t>
            </a:r>
            <a:r>
              <a:rPr lang="en-US" sz="19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nhịp</a:t>
            </a:r>
            <a:r>
              <a:rPr lang="en-US" sz="19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9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thơ</a:t>
            </a:r>
            <a:r>
              <a:rPr lang="en-US" sz="19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, </a:t>
            </a:r>
            <a:r>
              <a:rPr lang="en-US" sz="19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các</a:t>
            </a:r>
            <a:r>
              <a:rPr lang="en-US" sz="19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9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biện</a:t>
            </a:r>
            <a:r>
              <a:rPr lang="en-US" sz="19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9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pháp</a:t>
            </a:r>
            <a:r>
              <a:rPr lang="en-US" sz="19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9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tu</a:t>
            </a:r>
            <a:r>
              <a:rPr lang="en-US" sz="19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9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từ</a:t>
            </a:r>
            <a:r>
              <a:rPr lang="en-US" sz="19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9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sử</a:t>
            </a:r>
            <a:r>
              <a:rPr lang="en-US" sz="19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9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dụng</a:t>
            </a:r>
            <a:r>
              <a:rPr lang="en-US" sz="19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9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trong</a:t>
            </a:r>
            <a:r>
              <a:rPr lang="en-US" sz="19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9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bài</a:t>
            </a:r>
            <a:r>
              <a:rPr lang="en-US" sz="19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ca </a:t>
            </a:r>
            <a:r>
              <a:rPr lang="en-US" sz="19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dao</a:t>
            </a:r>
            <a:endParaRPr lang="en-US" sz="1900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="" xmlns:a16="http://schemas.microsoft.com/office/drawing/2014/main" id="{5C0893BE-0F03-4C6C-ADB8-AFD736977200}"/>
              </a:ext>
            </a:extLst>
          </p:cNvPr>
          <p:cNvSpPr/>
          <p:nvPr/>
        </p:nvSpPr>
        <p:spPr>
          <a:xfrm>
            <a:off x="4737012" y="1408907"/>
            <a:ext cx="1724965" cy="311595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r>
              <a:rPr lang="en-US" sz="19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Lí</a:t>
            </a:r>
            <a:r>
              <a:rPr lang="en-US" sz="19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9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giải</a:t>
            </a:r>
            <a:r>
              <a:rPr lang="en-US" sz="19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9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được</a:t>
            </a:r>
            <a:r>
              <a:rPr lang="en-US" sz="19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9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tình</a:t>
            </a:r>
            <a:r>
              <a:rPr lang="en-US" sz="19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9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cảm</a:t>
            </a:r>
            <a:r>
              <a:rPr lang="en-US" sz="19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9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nhân</a:t>
            </a:r>
            <a:r>
              <a:rPr lang="en-US" sz="19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9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vật</a:t>
            </a:r>
            <a:r>
              <a:rPr lang="en-US" sz="19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9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trữ</a:t>
            </a:r>
            <a:r>
              <a:rPr lang="en-US" sz="19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9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tình</a:t>
            </a:r>
            <a:r>
              <a:rPr lang="en-US" sz="19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qua </a:t>
            </a:r>
            <a:r>
              <a:rPr lang="en-US" sz="19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ngôn</a:t>
            </a:r>
            <a:r>
              <a:rPr lang="en-US" sz="19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9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ngữ</a:t>
            </a:r>
            <a:r>
              <a:rPr lang="en-US" sz="19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, </a:t>
            </a:r>
            <a:r>
              <a:rPr lang="en-US" sz="19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hình</a:t>
            </a:r>
            <a:r>
              <a:rPr lang="en-US" sz="19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9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ảnh</a:t>
            </a:r>
            <a:r>
              <a:rPr lang="en-US" sz="19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(</a:t>
            </a:r>
            <a:r>
              <a:rPr lang="en-US" sz="19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đọc</a:t>
            </a:r>
            <a:r>
              <a:rPr lang="en-US" sz="19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9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thông</a:t>
            </a:r>
            <a:r>
              <a:rPr lang="en-US" sz="19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tin, </a:t>
            </a:r>
            <a:r>
              <a:rPr lang="en-US" sz="19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tư</a:t>
            </a:r>
            <a:r>
              <a:rPr lang="en-US" sz="19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9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liệu</a:t>
            </a:r>
            <a:r>
              <a:rPr lang="en-US" sz="19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...)</a:t>
            </a:r>
            <a:endParaRPr lang="en-US" sz="1900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="" xmlns:a16="http://schemas.microsoft.com/office/drawing/2014/main" id="{C0A1AF77-F7B4-43F1-A23F-9123901B5B9D}"/>
              </a:ext>
            </a:extLst>
          </p:cNvPr>
          <p:cNvSpPr/>
          <p:nvPr/>
        </p:nvSpPr>
        <p:spPr>
          <a:xfrm>
            <a:off x="6853172" y="1417851"/>
            <a:ext cx="1724965" cy="311595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r>
              <a:rPr lang="en-US" sz="19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Liên</a:t>
            </a:r>
            <a:r>
              <a:rPr lang="en-US" sz="19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9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hệ</a:t>
            </a:r>
            <a:r>
              <a:rPr lang="en-US" sz="19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9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bài</a:t>
            </a:r>
            <a:r>
              <a:rPr lang="en-US" sz="19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9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học</a:t>
            </a:r>
            <a:r>
              <a:rPr lang="en-US" sz="19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9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cho</a:t>
            </a:r>
            <a:r>
              <a:rPr lang="en-US" sz="19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9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bản</a:t>
            </a:r>
            <a:r>
              <a:rPr lang="en-US" sz="19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9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thân</a:t>
            </a:r>
            <a:r>
              <a:rPr lang="en-US" sz="19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9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về</a:t>
            </a:r>
            <a:r>
              <a:rPr lang="en-US" sz="19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9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cách</a:t>
            </a:r>
            <a:r>
              <a:rPr lang="en-US" sz="19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9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nghĩ</a:t>
            </a:r>
            <a:r>
              <a:rPr lang="en-US" sz="19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9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cách</a:t>
            </a:r>
            <a:r>
              <a:rPr lang="en-US" sz="19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9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ứng</a:t>
            </a:r>
            <a:r>
              <a:rPr lang="en-US" sz="19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9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xử</a:t>
            </a:r>
            <a:r>
              <a:rPr lang="en-US" sz="19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9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từ</a:t>
            </a:r>
            <a:r>
              <a:rPr lang="en-US" sz="19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9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những</a:t>
            </a:r>
            <a:r>
              <a:rPr lang="en-US" sz="19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9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bài</a:t>
            </a:r>
            <a:r>
              <a:rPr lang="en-US" sz="19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ca </a:t>
            </a:r>
            <a:r>
              <a:rPr lang="en-US" sz="19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dao</a:t>
            </a:r>
            <a:r>
              <a:rPr lang="en-US" sz="19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9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gợi</a:t>
            </a:r>
            <a:r>
              <a:rPr lang="en-US" sz="19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ra</a:t>
            </a:r>
            <a:endParaRPr lang="en-US" sz="19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199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8775F476-A7FA-4B1B-9170-1BCB718F1D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604E731-099B-45B0-B429-280A3EE16450}"/>
              </a:ext>
            </a:extLst>
          </p:cNvPr>
          <p:cNvSpPr txBox="1"/>
          <p:nvPr/>
        </p:nvSpPr>
        <p:spPr>
          <a:xfrm>
            <a:off x="1246031" y="1765284"/>
            <a:ext cx="6674476" cy="3144080"/>
          </a:xfrm>
          <a:prstGeom prst="rect">
            <a:avLst/>
          </a:prstGeom>
          <a:noFill/>
        </p:spPr>
        <p:txBody>
          <a:bodyPr wrap="square" lIns="71323" tIns="35662" rIns="71323" bIns="35662">
            <a:spAutoFit/>
          </a:bodyPr>
          <a:lstStyle/>
          <a:p>
            <a:pPr indent="356616" algn="just">
              <a:lnSpc>
                <a:spcPct val="107000"/>
              </a:lnSpc>
              <a:spcBef>
                <a:spcPts val="468"/>
              </a:spcBef>
              <a:spcAft>
                <a:spcPts val="468"/>
              </a:spcAft>
            </a:pP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(1)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en-US" sz="1900" i="1" spc="-3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ựa</a:t>
            </a:r>
            <a:r>
              <a:rPr lang="en-US" sz="1900" i="1" spc="-3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spc="-3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chọn</a:t>
            </a:r>
            <a:r>
              <a:rPr lang="en-US" sz="1900" i="1" spc="-3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spc="-3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1900" i="1" spc="-3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spc="-3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1900" i="1" spc="-3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 </a:t>
            </a:r>
            <a:r>
              <a:rPr lang="en-US" sz="1900" i="1" spc="-3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dao</a:t>
            </a:r>
            <a:r>
              <a:rPr lang="en-US" sz="1900" i="1" spc="-3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spc="-3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1900" i="1" spc="-3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spc="-3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yêu</a:t>
            </a:r>
            <a:r>
              <a:rPr lang="en-US" sz="1900" i="1" spc="-3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spc="-3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en-US" sz="1900" i="1" spc="-3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spc="-3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1900" i="1" spc="-3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spc="-3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1900" i="1" spc="-3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spc="-3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giải</a:t>
            </a:r>
            <a:r>
              <a:rPr lang="en-US" sz="1900" i="1" spc="-3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spc="-3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en-US" sz="1900" i="1" spc="-3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spc="-3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tại</a:t>
            </a:r>
            <a:r>
              <a:rPr lang="en-US" sz="1900" i="1" spc="-3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spc="-3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1900" i="1" spc="-3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1900" i="1" spc="-3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1900" i="1" spc="-3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spc="-3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1900" i="1" spc="-3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 </a:t>
            </a:r>
            <a:r>
              <a:rPr lang="en-US" sz="1900" i="1" spc="-3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dao</a:t>
            </a:r>
            <a:r>
              <a:rPr lang="en-US" sz="1900" i="1" spc="-3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spc="-3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1900" i="1" spc="-3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spc="-3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gợi</a:t>
            </a:r>
            <a:r>
              <a:rPr lang="en-US" sz="1900" i="1" spc="-3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spc="-3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1900" i="1" spc="-3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spc="-3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1900" i="1" spc="-3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spc="-3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1900" i="1" spc="-3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spc="-3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suy</a:t>
            </a:r>
            <a:r>
              <a:rPr lang="en-US" sz="1900" i="1" spc="-3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spc="-3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</a:t>
            </a:r>
            <a:r>
              <a:rPr lang="en-US" sz="1900" i="1" spc="-3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spc="-3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1900" i="1" spc="-3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spc="-3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1900" i="1" spc="-3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spc="-3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1900" i="1" spc="-3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spc="-3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ứng</a:t>
            </a:r>
            <a:r>
              <a:rPr lang="en-US" sz="1900" i="1" spc="-3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spc="-3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xử</a:t>
            </a:r>
            <a:r>
              <a:rPr lang="en-US" sz="1900" i="1" spc="-3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đối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viên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đình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56616" algn="just">
              <a:lnSpc>
                <a:spcPct val="107000"/>
              </a:lnSpc>
              <a:spcBef>
                <a:spcPts val="468"/>
              </a:spcBef>
              <a:spcAft>
                <a:spcPts val="468"/>
              </a:spcAft>
            </a:pP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(2)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Nếu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minh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họa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dao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sẽ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vẽ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vẽ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hoặc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miêu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tả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nội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dung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bức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56616" algn="just">
              <a:lnSpc>
                <a:spcPct val="107000"/>
              </a:lnSpc>
              <a:spcBef>
                <a:spcPts val="468"/>
              </a:spcBef>
              <a:spcAft>
                <a:spcPts val="468"/>
              </a:spcAft>
            </a:pP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(3)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nay,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vẫn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còn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ít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thanh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thiếu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niên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đối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xử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ông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bố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mẹ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thái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lẽ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chưa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chuẩn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mực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Nếu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thanh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niên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sẽ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đưa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ra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giải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pháp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giúp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sửa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(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Tích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kĩ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năng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: Top Corners Rounded 11">
            <a:extLst>
              <a:ext uri="{FF2B5EF4-FFF2-40B4-BE49-F238E27FC236}">
                <a16:creationId xmlns="" xmlns:a16="http://schemas.microsoft.com/office/drawing/2014/main" id="{BF3D0903-5733-4DED-BD9A-10FEB38733EF}"/>
              </a:ext>
            </a:extLst>
          </p:cNvPr>
          <p:cNvSpPr/>
          <p:nvPr/>
        </p:nvSpPr>
        <p:spPr>
          <a:xfrm>
            <a:off x="2279561" y="668689"/>
            <a:ext cx="4076164" cy="665408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>
              <a:lumMod val="60000"/>
              <a:lumOff val="4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r>
              <a:rPr lang="en-US" sz="2500" dirty="0" smtClean="0">
                <a:solidFill>
                  <a:srgbClr val="FFFF00"/>
                </a:solidFill>
              </a:rPr>
              <a:t>III. </a:t>
            </a:r>
            <a:r>
              <a:rPr lang="en-US" sz="2500" dirty="0" err="1" smtClean="0">
                <a:solidFill>
                  <a:srgbClr val="FFFF00"/>
                </a:solidFill>
              </a:rPr>
              <a:t>Luyện</a:t>
            </a:r>
            <a:r>
              <a:rPr lang="en-US" sz="2500" dirty="0" smtClean="0">
                <a:solidFill>
                  <a:srgbClr val="FFFF00"/>
                </a:solidFill>
              </a:rPr>
              <a:t> </a:t>
            </a:r>
            <a:r>
              <a:rPr lang="en-US" sz="2500" dirty="0" err="1" smtClean="0">
                <a:solidFill>
                  <a:srgbClr val="FFFF00"/>
                </a:solidFill>
              </a:rPr>
              <a:t>tập</a:t>
            </a:r>
            <a:endParaRPr lang="en-US" sz="25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2527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37086" y="309610"/>
            <a:ext cx="5381307" cy="595241"/>
          </a:xfrm>
          <a:prstGeom prst="rect">
            <a:avLst/>
          </a:prstGeom>
          <a:noFill/>
        </p:spPr>
        <p:txBody>
          <a:bodyPr wrap="none" lIns="71323" tIns="35662" rIns="71323" bIns="35662">
            <a:spAutoFit/>
          </a:bodyPr>
          <a:lstStyle/>
          <a:p>
            <a:pPr algn="ctr" defTabSz="71323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400" b="1" dirty="0">
                <a:ln w="12700">
                  <a:solidFill>
                    <a:srgbClr val="44546A">
                      <a:lumMod val="75000"/>
                    </a:srgbClr>
                  </a:solidFill>
                  <a:prstDash val="solid"/>
                </a:ln>
                <a:pattFill prst="dkUpDiag">
                  <a:fgClr>
                    <a:srgbClr val="44546A"/>
                  </a:fgClr>
                  <a:bgClr>
                    <a:srgbClr val="44546A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546A">
                      <a:lumMod val="7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HOẠT ĐỘNG VẬN DỤNG</a:t>
            </a:r>
            <a:endParaRPr lang="en-US" sz="2500" b="1" dirty="0">
              <a:ln w="12700">
                <a:solidFill>
                  <a:srgbClr val="44546A">
                    <a:lumMod val="75000"/>
                  </a:srgbClr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rgbClr val="44546A">
                    <a:lumMod val="7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435" y="2052546"/>
            <a:ext cx="2443214" cy="2379885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743200" y="1244959"/>
            <a:ext cx="5750923" cy="399505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marL="23774" marR="23774" algn="just">
              <a:lnSpc>
                <a:spcPct val="115000"/>
              </a:lnSpc>
              <a:spcAft>
                <a:spcPts val="936"/>
              </a:spcAft>
            </a:pP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nay,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thanh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thiếu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niên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lên Facebook “kể tội”, nói xấu, chửi bậy, bêu xấu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lẽ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tục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tĩu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hỗn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hào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vi-VN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Liệu việc “kể tội” hay nói xấu cha mẹ trên Facebook có là bất hiếu?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nếu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suy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nghĩ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tượng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23774" marR="23774" algn="just">
              <a:lnSpc>
                <a:spcPct val="115000"/>
              </a:lnSpc>
              <a:spcAft>
                <a:spcPts val="936"/>
              </a:spcAft>
            </a:pP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vấn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đề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rút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xử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hằng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ngày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trở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ngoan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3594876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4" descr="duong phan cach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565765"/>
            <a:ext cx="9144000" cy="81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WordArt 6"/>
          <p:cNvSpPr>
            <a:spLocks noChangeArrowheads="1" noChangeShapeType="1" noTextEdit="1"/>
          </p:cNvSpPr>
          <p:nvPr/>
        </p:nvSpPr>
        <p:spPr bwMode="auto">
          <a:xfrm>
            <a:off x="0" y="33283"/>
            <a:ext cx="4572000" cy="508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5400" kern="10" dirty="0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Ba </a:t>
            </a:r>
            <a:r>
              <a:rPr lang="en-US" sz="5400" kern="10" dirty="0" err="1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ngọn</a:t>
            </a:r>
            <a:r>
              <a:rPr lang="en-US" sz="5400" kern="10" dirty="0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 </a:t>
            </a:r>
            <a:r>
              <a:rPr lang="en-US" sz="5400" kern="10" dirty="0" err="1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nến</a:t>
            </a:r>
            <a:r>
              <a:rPr lang="en-US" sz="5400" kern="10" dirty="0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 lung </a:t>
            </a:r>
            <a:r>
              <a:rPr lang="en-US" sz="5400" kern="10" dirty="0" err="1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linh</a:t>
            </a:r>
            <a:endParaRPr lang="en-US" sz="5400" kern="10" dirty="0">
              <a:ln w="19050">
                <a:solidFill>
                  <a:srgbClr val="FF3300"/>
                </a:solidFill>
                <a:miter lim="800000"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+mj-lt"/>
            </a:endParaRPr>
          </a:p>
        </p:txBody>
      </p:sp>
      <p:pic>
        <p:nvPicPr>
          <p:cNvPr id="4" name="Ba ngon nen lung linh">
            <a:hlinkClick r:id="" action="ppaction://media"/>
            <a:extLst>
              <a:ext uri="{FF2B5EF4-FFF2-40B4-BE49-F238E27FC236}">
                <a16:creationId xmlns:a16="http://schemas.microsoft.com/office/drawing/2014/main" xmlns="" id="{87FA27F4-6EAD-427B-BDEC-FD8C86C2F9CE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692469"/>
            <a:ext cx="9144000" cy="502253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13594142"/>
      </p:ext>
    </p:extLst>
  </p:cSld>
  <p:clrMapOvr>
    <a:masterClrMapping/>
  </p:clrMapOvr>
  <p:transition>
    <p:plus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1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907984" y="441882"/>
            <a:ext cx="5328032" cy="12054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80"/>
              </a:lnSpc>
            </a:pPr>
            <a:r>
              <a:rPr lang="vi-VN" sz="3700" dirty="0">
                <a:solidFill>
                  <a:srgbClr val="2040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 ĐỘNG VẬN DỤNG</a:t>
            </a:r>
            <a:endParaRPr lang="en-US" sz="3700" dirty="0">
              <a:solidFill>
                <a:srgbClr val="20403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5400000">
            <a:off x="3684199" y="-1802482"/>
            <a:ext cx="1775603" cy="79629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76200" y="65131"/>
            <a:ext cx="1332662" cy="135117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334C5251-2F10-4D1C-A464-AE61D8AC1721}"/>
              </a:ext>
            </a:extLst>
          </p:cNvPr>
          <p:cNvSpPr txBox="1"/>
          <p:nvPr/>
        </p:nvSpPr>
        <p:spPr>
          <a:xfrm>
            <a:off x="914400" y="1896840"/>
            <a:ext cx="7315200" cy="540455"/>
          </a:xfrm>
          <a:prstGeom prst="rect">
            <a:avLst/>
          </a:prstGeom>
          <a:noFill/>
        </p:spPr>
        <p:txBody>
          <a:bodyPr wrap="square" lIns="47549" tIns="23774" rIns="47549" bIns="23774" rtlCol="0">
            <a:spAutoFit/>
          </a:bodyPr>
          <a:lstStyle/>
          <a:p>
            <a:pPr algn="l"/>
            <a:r>
              <a:rPr lang="vi-VN" sz="1600" dirty="0">
                <a:latin typeface="Arial" panose="020B0604020202020204" pitchFamily="34" charset="0"/>
                <a:cs typeface="Arial" panose="020B0604020202020204" pitchFamily="34" charset="0"/>
              </a:rPr>
              <a:t>Nếu minh họa cho bài ca dao thứ nhất, em sẽ vẽ như thế nào? Hãy vẽ hoặc miêu tả nội dung bức tranh bằng lời.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ách Vẽ Tranh Thư Pháp Tình Cha Mẹ bằng bút chì - Kim Chi Art &amp;amp; Draw -  YouTube">
            <a:extLst>
              <a:ext uri="{FF2B5EF4-FFF2-40B4-BE49-F238E27FC236}">
                <a16:creationId xmlns="" xmlns:a16="http://schemas.microsoft.com/office/drawing/2014/main" id="{B82EB913-26CE-4091-BC25-B0AF10F345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11" b="8889"/>
          <a:stretch/>
        </p:blipFill>
        <p:spPr bwMode="auto">
          <a:xfrm>
            <a:off x="1598386" y="3303266"/>
            <a:ext cx="2984500" cy="1989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Xúc động với hình ảnh về tình yêu thương cha mẹ dành cho con">
            <a:extLst>
              <a:ext uri="{FF2B5EF4-FFF2-40B4-BE49-F238E27FC236}">
                <a16:creationId xmlns="" xmlns:a16="http://schemas.microsoft.com/office/drawing/2014/main" id="{8CE37304-471F-44B6-BC5C-F15D35E2DD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300" y="3241831"/>
            <a:ext cx="2376488" cy="217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24" name="Picture 20">
            <a:extLst>
              <a:ext uri="{FF2B5EF4-FFF2-40B4-BE49-F238E27FC236}">
                <a16:creationId xmlns:a16="http://schemas.microsoft.com/office/drawing/2014/main" xmlns="" id="{0F279FA9-A173-4F77-AC77-A2AE9597AA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2100" y="4365625"/>
            <a:ext cx="3895725" cy="102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3" name="Picture 19">
            <a:extLst>
              <a:ext uri="{FF2B5EF4-FFF2-40B4-BE49-F238E27FC236}">
                <a16:creationId xmlns:a16="http://schemas.microsoft.com/office/drawing/2014/main" xmlns="" id="{43FC54BD-F3AB-4F0F-981C-054D4FA75E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4365625"/>
            <a:ext cx="2909887" cy="123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2" name="Picture 18">
            <a:extLst>
              <a:ext uri="{FF2B5EF4-FFF2-40B4-BE49-F238E27FC236}">
                <a16:creationId xmlns:a16="http://schemas.microsoft.com/office/drawing/2014/main" xmlns="" id="{82B5009F-C9B9-40AC-8776-37500CDB84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13" y="4362450"/>
            <a:ext cx="2400300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1" name="Picture 17">
            <a:extLst>
              <a:ext uri="{FF2B5EF4-FFF2-40B4-BE49-F238E27FC236}">
                <a16:creationId xmlns:a16="http://schemas.microsoft.com/office/drawing/2014/main" xmlns="" id="{E81DF1B6-EA21-41CC-88BC-675235F1AC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88" y="3817938"/>
            <a:ext cx="2492375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0" name="Picture 16">
            <a:extLst>
              <a:ext uri="{FF2B5EF4-FFF2-40B4-BE49-F238E27FC236}">
                <a16:creationId xmlns:a16="http://schemas.microsoft.com/office/drawing/2014/main" xmlns="" id="{E2B6B437-A46E-44E9-967D-D33E8BCEAB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0825" y="3235325"/>
            <a:ext cx="1663700" cy="15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9" name="Picture 15">
            <a:extLst>
              <a:ext uri="{FF2B5EF4-FFF2-40B4-BE49-F238E27FC236}">
                <a16:creationId xmlns:a16="http://schemas.microsoft.com/office/drawing/2014/main" xmlns="" id="{142A3506-3F95-4BD0-882F-FAF8813983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1566863"/>
            <a:ext cx="2541587" cy="177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8" name="Picture 14">
            <a:extLst>
              <a:ext uri="{FF2B5EF4-FFF2-40B4-BE49-F238E27FC236}">
                <a16:creationId xmlns:a16="http://schemas.microsoft.com/office/drawing/2014/main" xmlns="" id="{D0992106-3D48-4A98-83E6-99BF80118A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66863"/>
            <a:ext cx="2570163" cy="1185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7" name="Picture 13">
            <a:extLst>
              <a:ext uri="{FF2B5EF4-FFF2-40B4-BE49-F238E27FC236}">
                <a16:creationId xmlns:a16="http://schemas.microsoft.com/office/drawing/2014/main" xmlns="" id="{5E9B813C-6FA2-41E4-A040-D89E996710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1277938"/>
            <a:ext cx="2516187" cy="80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6" name="Picture 12">
            <a:extLst>
              <a:ext uri="{FF2B5EF4-FFF2-40B4-BE49-F238E27FC236}">
                <a16:creationId xmlns:a16="http://schemas.microsoft.com/office/drawing/2014/main" xmlns="" id="{D8D645E9-11A7-410F-9C40-B9E8EE8496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538163"/>
            <a:ext cx="2593975" cy="1119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5" name="Picture 11">
            <a:extLst>
              <a:ext uri="{FF2B5EF4-FFF2-40B4-BE49-F238E27FC236}">
                <a16:creationId xmlns:a16="http://schemas.microsoft.com/office/drawing/2014/main" xmlns="" id="{0EB51B4E-15F6-413D-9FBB-9173DEA309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9988" y="1317625"/>
            <a:ext cx="2057400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4" name="Picture 10">
            <a:extLst>
              <a:ext uri="{FF2B5EF4-FFF2-40B4-BE49-F238E27FC236}">
                <a16:creationId xmlns:a16="http://schemas.microsoft.com/office/drawing/2014/main" xmlns="" id="{AFF62167-6884-4E58-AD33-A13B964E79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263" y="2373313"/>
            <a:ext cx="2463800" cy="191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3" name="Picture 9">
            <a:extLst>
              <a:ext uri="{FF2B5EF4-FFF2-40B4-BE49-F238E27FC236}">
                <a16:creationId xmlns:a16="http://schemas.microsoft.com/office/drawing/2014/main" xmlns="" id="{3E0ACF0E-538C-4A49-81B4-B7A48DB025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263" y="2373313"/>
            <a:ext cx="2425700" cy="109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2" name="Picture 8">
            <a:extLst>
              <a:ext uri="{FF2B5EF4-FFF2-40B4-BE49-F238E27FC236}">
                <a16:creationId xmlns:a16="http://schemas.microsoft.com/office/drawing/2014/main" xmlns="" id="{C6E511B7-D065-4387-91CF-08DFEAAE8F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1775" y="1874838"/>
            <a:ext cx="2498725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Picture 7">
            <a:extLst>
              <a:ext uri="{FF2B5EF4-FFF2-40B4-BE49-F238E27FC236}">
                <a16:creationId xmlns:a16="http://schemas.microsoft.com/office/drawing/2014/main" xmlns="" id="{781CF2B0-0FF2-4C56-981D-BF12027297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3675" y="952500"/>
            <a:ext cx="2484438" cy="151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6">
            <a:extLst>
              <a:ext uri="{FF2B5EF4-FFF2-40B4-BE49-F238E27FC236}">
                <a16:creationId xmlns:a16="http://schemas.microsoft.com/office/drawing/2014/main" xmlns="" id="{38898A23-1E53-4DA4-9F88-B99061164C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0363" y="569913"/>
            <a:ext cx="2741612" cy="189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5">
            <a:extLst>
              <a:ext uri="{FF2B5EF4-FFF2-40B4-BE49-F238E27FC236}">
                <a16:creationId xmlns:a16="http://schemas.microsoft.com/office/drawing/2014/main" xmlns="" id="{C13D7450-B9F4-4DB7-8BD2-F75713B8B6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0850" y="2170113"/>
            <a:ext cx="253365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4">
            <a:extLst>
              <a:ext uri="{FF2B5EF4-FFF2-40B4-BE49-F238E27FC236}">
                <a16:creationId xmlns:a16="http://schemas.microsoft.com/office/drawing/2014/main" xmlns="" id="{E3B4F5BF-36CD-4508-9392-D1DE2EB830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5388" y="2643188"/>
            <a:ext cx="1446212" cy="82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 descr="Kết quả hình ảnh cho chiều chiều ra đứng ngõ sau">
            <a:extLst>
              <a:ext uri="{FF2B5EF4-FFF2-40B4-BE49-F238E27FC236}">
                <a16:creationId xmlns:a16="http://schemas.microsoft.com/office/drawing/2014/main" xmlns="" id="{7ECB95CF-B938-47ED-A147-1F6BC65152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938" y="2706688"/>
            <a:ext cx="1500187" cy="109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6" name="Picture 22" descr="Thờ cúng tổ tiên đúng và đủ dưới góc nhìn chuyên gia văn hóa | Tin tức mới  nhất 24h - Đọc Báo Lao Động online - Laodong.vn">
            <a:extLst>
              <a:ext uri="{FF2B5EF4-FFF2-40B4-BE49-F238E27FC236}">
                <a16:creationId xmlns:a16="http://schemas.microsoft.com/office/drawing/2014/main" xmlns="" id="{F32A5F1C-1693-4761-A78D-22AB2D83E8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9200" y="201613"/>
            <a:ext cx="1628775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8" name="Picture 24" descr="Khoảnh khắc vui đùa ấn tượng của hai chị em trong bộ ảnh đồng quê">
            <a:extLst>
              <a:ext uri="{FF2B5EF4-FFF2-40B4-BE49-F238E27FC236}">
                <a16:creationId xmlns:a16="http://schemas.microsoft.com/office/drawing/2014/main" xmlns="" id="{9F4B5115-8FA3-4502-AAE6-E52AC7421A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5400" y="3222625"/>
            <a:ext cx="1227138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15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15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21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21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21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21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15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15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1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21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1" dur="500"/>
                                        <p:tgtEl>
                                          <p:spTgt spid="21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5" dur="500"/>
                                        <p:tgtEl>
                                          <p:spTgt spid="21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1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5833"/>
            <a:ext cx="9296400" cy="6058238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874" y="1893887"/>
            <a:ext cx="6919913" cy="192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2582902"/>
      </p:ext>
    </p:extLst>
  </p:cSld>
  <p:clrMapOvr>
    <a:masterClrMapping/>
  </p:clrMapOvr>
  <p:transition spd="slow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" descr="O-ico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19" t="16440" r="14776" b="10264"/>
          <a:stretch/>
        </p:blipFill>
        <p:spPr bwMode="auto">
          <a:xfrm>
            <a:off x="1771650" y="171450"/>
            <a:ext cx="5486400" cy="54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4374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3000" fill="hold"/>
                                        <p:tgtEl>
                                          <p:spTgt spid="4"/>
                                        </p:tgtEl>
                                      </p:cBhvr>
                                      <p:by x="800000" y="8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udio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8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2AB8A841-494C-4C05-B559-B83B93E2701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563" y="248330"/>
            <a:ext cx="2601031" cy="260103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C7B0FE9C-F303-49FF-B30D-C4457E06642A}"/>
              </a:ext>
            </a:extLst>
          </p:cNvPr>
          <p:cNvCxnSpPr/>
          <p:nvPr/>
        </p:nvCxnSpPr>
        <p:spPr>
          <a:xfrm>
            <a:off x="0" y="498111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2F7D700C-B032-496C-9680-57633EB31182}"/>
              </a:ext>
            </a:extLst>
          </p:cNvPr>
          <p:cNvCxnSpPr/>
          <p:nvPr/>
        </p:nvCxnSpPr>
        <p:spPr>
          <a:xfrm>
            <a:off x="0" y="4333664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B4199134-2609-4E66-A329-2863BCCC5133}"/>
              </a:ext>
            </a:extLst>
          </p:cNvPr>
          <p:cNvCxnSpPr/>
          <p:nvPr/>
        </p:nvCxnSpPr>
        <p:spPr>
          <a:xfrm>
            <a:off x="0" y="3431782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2254BD6F-C222-4EBF-A18A-FDA724EC8AEA}"/>
              </a:ext>
            </a:extLst>
          </p:cNvPr>
          <p:cNvSpPr/>
          <p:nvPr/>
        </p:nvSpPr>
        <p:spPr>
          <a:xfrm flipH="1">
            <a:off x="494929" y="2973958"/>
            <a:ext cx="8154143" cy="938951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605F6AC-8356-4661-B6A4-309609CF4CCF}"/>
              </a:ext>
            </a:extLst>
          </p:cNvPr>
          <p:cNvSpPr txBox="1"/>
          <p:nvPr/>
        </p:nvSpPr>
        <p:spPr>
          <a:xfrm>
            <a:off x="1038688" y="3162300"/>
            <a:ext cx="70377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chemeClr val="bg1"/>
                </a:solidFill>
              </a:rPr>
              <a:t>Câu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hỏi</a:t>
            </a:r>
            <a:r>
              <a:rPr lang="en-US" sz="2400" dirty="0">
                <a:solidFill>
                  <a:schemeClr val="bg1"/>
                </a:solidFill>
              </a:rPr>
              <a:t> 1: </a:t>
            </a:r>
            <a:r>
              <a:rPr lang="en-US" sz="2400" dirty="0" err="1">
                <a:solidFill>
                  <a:schemeClr val="bg1"/>
                </a:solidFill>
              </a:rPr>
              <a:t>Bài</a:t>
            </a:r>
            <a:r>
              <a:rPr lang="en-US" sz="2400" dirty="0">
                <a:solidFill>
                  <a:schemeClr val="bg1"/>
                </a:solidFill>
              </a:rPr>
              <a:t> ca </a:t>
            </a:r>
            <a:r>
              <a:rPr lang="en-US" sz="2400" dirty="0" err="1">
                <a:solidFill>
                  <a:schemeClr val="bg1"/>
                </a:solidFill>
              </a:rPr>
              <a:t>dao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số</a:t>
            </a:r>
            <a:r>
              <a:rPr lang="en-US" sz="2400" dirty="0">
                <a:solidFill>
                  <a:schemeClr val="bg1"/>
                </a:solidFill>
              </a:rPr>
              <a:t> 1 ca </a:t>
            </a:r>
            <a:r>
              <a:rPr lang="en-US" sz="2400" dirty="0" err="1">
                <a:solidFill>
                  <a:schemeClr val="bg1"/>
                </a:solidFill>
              </a:rPr>
              <a:t>ngợi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điều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gì</a:t>
            </a:r>
            <a:r>
              <a:rPr lang="en-US" sz="2400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15" name="bang a">
            <a:extLst>
              <a:ext uri="{FF2B5EF4-FFF2-40B4-BE49-F238E27FC236}">
                <a16:creationId xmlns:a16="http://schemas.microsoft.com/office/drawing/2014/main" xmlns="" id="{D0E6AFB4-275F-4728-9A13-27E00F9EA3A2}"/>
              </a:ext>
            </a:extLst>
          </p:cNvPr>
          <p:cNvSpPr/>
          <p:nvPr/>
        </p:nvSpPr>
        <p:spPr>
          <a:xfrm flipH="1">
            <a:off x="604749" y="4106972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16" name="bang c">
            <a:extLst>
              <a:ext uri="{FF2B5EF4-FFF2-40B4-BE49-F238E27FC236}">
                <a16:creationId xmlns:a16="http://schemas.microsoft.com/office/drawing/2014/main" xmlns="" id="{CA2E0476-BE10-4768-BE1B-A9C0072703C2}"/>
              </a:ext>
            </a:extLst>
          </p:cNvPr>
          <p:cNvSpPr/>
          <p:nvPr/>
        </p:nvSpPr>
        <p:spPr>
          <a:xfrm flipH="1">
            <a:off x="604749" y="4754418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25" name="dap an a">
            <a:extLst>
              <a:ext uri="{FF2B5EF4-FFF2-40B4-BE49-F238E27FC236}">
                <a16:creationId xmlns:a16="http://schemas.microsoft.com/office/drawing/2014/main" xmlns="" id="{9897B1B9-EB78-41AF-AC33-1E8F7714B11F}"/>
              </a:ext>
            </a:extLst>
          </p:cNvPr>
          <p:cNvSpPr txBox="1"/>
          <p:nvPr/>
        </p:nvSpPr>
        <p:spPr>
          <a:xfrm>
            <a:off x="829507" y="4183623"/>
            <a:ext cx="34878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Clr>
                <a:schemeClr val="bg1"/>
              </a:buClr>
              <a:buFont typeface="Wingdings" panose="05000000000000000000" pitchFamily="2" charset="2"/>
              <a:buChar char=""/>
            </a:pPr>
            <a:r>
              <a:rPr lang="en-US" dirty="0">
                <a:solidFill>
                  <a:srgbClr val="FFC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A. </a:t>
            </a:r>
            <a:r>
              <a:rPr lang="en-US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Công</a:t>
            </a:r>
            <a:r>
              <a:rPr lang="en-US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cha </a:t>
            </a:r>
            <a:r>
              <a:rPr lang="en-US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nghĩa</a:t>
            </a:r>
            <a:r>
              <a:rPr lang="en-US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mẹ</a:t>
            </a:r>
            <a:endParaRPr lang="en-US" dirty="0">
              <a:solidFill>
                <a:schemeClr val="bg1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dap an c">
            <a:extLst>
              <a:ext uri="{FF2B5EF4-FFF2-40B4-BE49-F238E27FC236}">
                <a16:creationId xmlns:a16="http://schemas.microsoft.com/office/drawing/2014/main" xmlns="" id="{D96707EC-5A82-4050-B897-6DBAB63AC957}"/>
              </a:ext>
            </a:extLst>
          </p:cNvPr>
          <p:cNvSpPr txBox="1"/>
          <p:nvPr/>
        </p:nvSpPr>
        <p:spPr>
          <a:xfrm>
            <a:off x="829507" y="4831069"/>
            <a:ext cx="34878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Clr>
                <a:schemeClr val="bg1"/>
              </a:buClr>
              <a:buFont typeface="Wingdings" panose="05000000000000000000" pitchFamily="2" charset="2"/>
              <a:buChar char="w"/>
            </a:pPr>
            <a:r>
              <a:rPr lang="en-US" dirty="0">
                <a:solidFill>
                  <a:srgbClr val="FFC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C. </a:t>
            </a:r>
            <a:r>
              <a:rPr lang="en-US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Công</a:t>
            </a:r>
            <a:r>
              <a:rPr lang="en-US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cha </a:t>
            </a:r>
            <a:r>
              <a:rPr lang="en-US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lớn</a:t>
            </a:r>
            <a:r>
              <a:rPr lang="en-US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lao</a:t>
            </a:r>
            <a:endParaRPr lang="en-US" dirty="0">
              <a:solidFill>
                <a:schemeClr val="bg1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" name="bang b">
            <a:extLst>
              <a:ext uri="{FF2B5EF4-FFF2-40B4-BE49-F238E27FC236}">
                <a16:creationId xmlns:a16="http://schemas.microsoft.com/office/drawing/2014/main" xmlns="" id="{8DD63B39-09F3-4F04-83CD-408FC7619A90}"/>
              </a:ext>
            </a:extLst>
          </p:cNvPr>
          <p:cNvSpPr/>
          <p:nvPr/>
        </p:nvSpPr>
        <p:spPr>
          <a:xfrm flipH="1">
            <a:off x="4601922" y="4106972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xmlns="" id="{A6F11D1C-4D08-4BAF-9A3D-4AC673B9036B}"/>
              </a:ext>
            </a:extLst>
          </p:cNvPr>
          <p:cNvSpPr/>
          <p:nvPr/>
        </p:nvSpPr>
        <p:spPr>
          <a:xfrm flipH="1">
            <a:off x="4601922" y="4754418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33" name="dap an b">
            <a:extLst>
              <a:ext uri="{FF2B5EF4-FFF2-40B4-BE49-F238E27FC236}">
                <a16:creationId xmlns:a16="http://schemas.microsoft.com/office/drawing/2014/main" xmlns="" id="{9B5DABB8-849A-4D2D-930C-9CA07BFC5BDE}"/>
              </a:ext>
            </a:extLst>
          </p:cNvPr>
          <p:cNvSpPr txBox="1"/>
          <p:nvPr/>
        </p:nvSpPr>
        <p:spPr>
          <a:xfrm>
            <a:off x="4826679" y="4183623"/>
            <a:ext cx="34878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Clr>
                <a:schemeClr val="bg1"/>
              </a:buClr>
              <a:buFont typeface="Wingdings" panose="05000000000000000000" pitchFamily="2" charset="2"/>
              <a:buChar char="w"/>
            </a:pPr>
            <a:r>
              <a:rPr lang="en-US" dirty="0">
                <a:solidFill>
                  <a:srgbClr val="FFC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B. </a:t>
            </a:r>
            <a:r>
              <a:rPr lang="en-US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Tình</a:t>
            </a:r>
            <a:r>
              <a:rPr lang="en-US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cảm</a:t>
            </a:r>
            <a:r>
              <a:rPr lang="en-US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của</a:t>
            </a:r>
            <a:r>
              <a:rPr lang="en-US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con </a:t>
            </a:r>
            <a:r>
              <a:rPr lang="en-US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cái</a:t>
            </a:r>
            <a:endParaRPr lang="en-US" dirty="0">
              <a:solidFill>
                <a:schemeClr val="bg1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dap an d">
            <a:extLst>
              <a:ext uri="{FF2B5EF4-FFF2-40B4-BE49-F238E27FC236}">
                <a16:creationId xmlns:a16="http://schemas.microsoft.com/office/drawing/2014/main" xmlns="" id="{42A746A3-96B8-42A5-8EFA-A104DB6B2F69}"/>
              </a:ext>
            </a:extLst>
          </p:cNvPr>
          <p:cNvSpPr txBox="1"/>
          <p:nvPr/>
        </p:nvSpPr>
        <p:spPr>
          <a:xfrm>
            <a:off x="4826679" y="4831069"/>
            <a:ext cx="34878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Clr>
                <a:schemeClr val="bg1"/>
              </a:buClr>
              <a:buFont typeface="Wingdings" panose="05000000000000000000" pitchFamily="2" charset="2"/>
              <a:buChar char="w"/>
            </a:pPr>
            <a:r>
              <a:rPr lang="en-US" dirty="0">
                <a:solidFill>
                  <a:srgbClr val="FFC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D. </a:t>
            </a:r>
            <a:r>
              <a:rPr lang="en-US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Tình</a:t>
            </a:r>
            <a:r>
              <a:rPr lang="en-US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mẹ</a:t>
            </a:r>
            <a:r>
              <a:rPr lang="en-US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là</a:t>
            </a:r>
            <a:r>
              <a:rPr lang="en-US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trên</a:t>
            </a:r>
            <a:r>
              <a:rPr lang="en-US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hết</a:t>
            </a:r>
            <a:endParaRPr lang="en-US" dirty="0">
              <a:solidFill>
                <a:schemeClr val="bg1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xmlns="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9144001" y="933645"/>
            <a:ext cx="365522" cy="365522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xmlns="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9144001" y="1394770"/>
            <a:ext cx="365522" cy="365522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xmlns="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9152179" y="1841367"/>
            <a:ext cx="365522" cy="365522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xmlns="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9152179" y="2258559"/>
            <a:ext cx="365522" cy="365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328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42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34294F01-75A2-47C6-8975-F699C21E23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563" y="248330"/>
            <a:ext cx="2601031" cy="260103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C7B0FE9C-F303-49FF-B30D-C4457E06642A}"/>
              </a:ext>
            </a:extLst>
          </p:cNvPr>
          <p:cNvCxnSpPr/>
          <p:nvPr/>
        </p:nvCxnSpPr>
        <p:spPr>
          <a:xfrm>
            <a:off x="0" y="498111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2F7D700C-B032-496C-9680-57633EB31182}"/>
              </a:ext>
            </a:extLst>
          </p:cNvPr>
          <p:cNvCxnSpPr/>
          <p:nvPr/>
        </p:nvCxnSpPr>
        <p:spPr>
          <a:xfrm>
            <a:off x="0" y="4333664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B4199134-2609-4E66-A329-2863BCCC5133}"/>
              </a:ext>
            </a:extLst>
          </p:cNvPr>
          <p:cNvCxnSpPr/>
          <p:nvPr/>
        </p:nvCxnSpPr>
        <p:spPr>
          <a:xfrm>
            <a:off x="0" y="3431782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2254BD6F-C222-4EBF-A18A-FDA724EC8AEA}"/>
              </a:ext>
            </a:extLst>
          </p:cNvPr>
          <p:cNvSpPr/>
          <p:nvPr/>
        </p:nvSpPr>
        <p:spPr>
          <a:xfrm flipH="1">
            <a:off x="494929" y="2973958"/>
            <a:ext cx="8154143" cy="938951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605F6AC-8356-4661-B6A4-309609CF4CCF}"/>
              </a:ext>
            </a:extLst>
          </p:cNvPr>
          <p:cNvSpPr txBox="1"/>
          <p:nvPr/>
        </p:nvSpPr>
        <p:spPr>
          <a:xfrm>
            <a:off x="1038688" y="3295590"/>
            <a:ext cx="7419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err="1">
                <a:solidFill>
                  <a:prstClr val="white"/>
                </a:solidFill>
                <a:latin typeface="+mj-lt"/>
              </a:rPr>
              <a:t>Câu</a:t>
            </a:r>
            <a:r>
              <a:rPr lang="en-US" b="1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+mj-lt"/>
              </a:rPr>
              <a:t>hỏi</a:t>
            </a:r>
            <a:r>
              <a:rPr lang="en-US" b="1" dirty="0">
                <a:solidFill>
                  <a:prstClr val="white"/>
                </a:solidFill>
                <a:latin typeface="+mj-lt"/>
              </a:rPr>
              <a:t> 2: </a:t>
            </a:r>
            <a:r>
              <a:rPr lang="en-US" b="1" dirty="0" err="1">
                <a:solidFill>
                  <a:prstClr val="white"/>
                </a:solidFill>
                <a:latin typeface="+mj-lt"/>
              </a:rPr>
              <a:t>Bài</a:t>
            </a:r>
            <a:r>
              <a:rPr lang="en-US" b="1" dirty="0">
                <a:solidFill>
                  <a:prstClr val="white"/>
                </a:solidFill>
                <a:latin typeface="+mj-lt"/>
              </a:rPr>
              <a:t> ca </a:t>
            </a:r>
            <a:r>
              <a:rPr lang="en-US" b="1" dirty="0" err="1">
                <a:solidFill>
                  <a:prstClr val="white"/>
                </a:solidFill>
                <a:latin typeface="+mj-lt"/>
              </a:rPr>
              <a:t>dao</a:t>
            </a:r>
            <a:r>
              <a:rPr lang="en-US" b="1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+mj-lt"/>
              </a:rPr>
              <a:t>số</a:t>
            </a:r>
            <a:r>
              <a:rPr lang="en-US" b="1" dirty="0">
                <a:solidFill>
                  <a:prstClr val="white"/>
                </a:solidFill>
                <a:latin typeface="+mj-lt"/>
              </a:rPr>
              <a:t> 2 </a:t>
            </a:r>
            <a:r>
              <a:rPr lang="en-US" b="1" dirty="0" err="1">
                <a:solidFill>
                  <a:prstClr val="white"/>
                </a:solidFill>
                <a:latin typeface="+mj-lt"/>
              </a:rPr>
              <a:t>muốn</a:t>
            </a:r>
            <a:r>
              <a:rPr lang="en-US" b="1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+mj-lt"/>
              </a:rPr>
              <a:t>nhắn</a:t>
            </a:r>
            <a:r>
              <a:rPr lang="en-US" b="1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+mj-lt"/>
              </a:rPr>
              <a:t>nhủ</a:t>
            </a:r>
            <a:r>
              <a:rPr lang="en-US" b="1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+mj-lt"/>
              </a:rPr>
              <a:t>điều</a:t>
            </a:r>
            <a:r>
              <a:rPr lang="en-US" b="1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+mj-lt"/>
              </a:rPr>
              <a:t>gì</a:t>
            </a:r>
            <a:r>
              <a:rPr lang="en-US" b="1" dirty="0">
                <a:solidFill>
                  <a:prstClr val="white"/>
                </a:solidFill>
                <a:latin typeface="+mj-lt"/>
              </a:rPr>
              <a:t>?</a:t>
            </a:r>
          </a:p>
        </p:txBody>
      </p:sp>
      <p:sp>
        <p:nvSpPr>
          <p:cNvPr id="15" name="bang b">
            <a:extLst>
              <a:ext uri="{FF2B5EF4-FFF2-40B4-BE49-F238E27FC236}">
                <a16:creationId xmlns:a16="http://schemas.microsoft.com/office/drawing/2014/main" xmlns="" id="{D0E6AFB4-275F-4728-9A13-27E00F9EA3A2}"/>
              </a:ext>
            </a:extLst>
          </p:cNvPr>
          <p:cNvSpPr/>
          <p:nvPr/>
        </p:nvSpPr>
        <p:spPr>
          <a:xfrm flipH="1">
            <a:off x="4601922" y="4111187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>
              <a:solidFill>
                <a:prstClr val="white"/>
              </a:solidFill>
              <a:latin typeface="+mj-lt"/>
            </a:endParaRPr>
          </a:p>
        </p:txBody>
      </p:sp>
      <p:sp>
        <p:nvSpPr>
          <p:cNvPr id="16" name="bang c">
            <a:extLst>
              <a:ext uri="{FF2B5EF4-FFF2-40B4-BE49-F238E27FC236}">
                <a16:creationId xmlns:a16="http://schemas.microsoft.com/office/drawing/2014/main" xmlns="" id="{CA2E0476-BE10-4768-BE1B-A9C0072703C2}"/>
              </a:ext>
            </a:extLst>
          </p:cNvPr>
          <p:cNvSpPr/>
          <p:nvPr/>
        </p:nvSpPr>
        <p:spPr>
          <a:xfrm flipH="1">
            <a:off x="604749" y="4754418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>
              <a:solidFill>
                <a:prstClr val="white"/>
              </a:solidFill>
              <a:latin typeface="+mj-lt"/>
            </a:endParaRPr>
          </a:p>
        </p:txBody>
      </p:sp>
      <p:sp>
        <p:nvSpPr>
          <p:cNvPr id="25" name="cau hoi b">
            <a:extLst>
              <a:ext uri="{FF2B5EF4-FFF2-40B4-BE49-F238E27FC236}">
                <a16:creationId xmlns:a16="http://schemas.microsoft.com/office/drawing/2014/main" xmlns="" id="{9897B1B9-EB78-41AF-AC33-1E8F7714B11F}"/>
              </a:ext>
            </a:extLst>
          </p:cNvPr>
          <p:cNvSpPr txBox="1"/>
          <p:nvPr/>
        </p:nvSpPr>
        <p:spPr>
          <a:xfrm>
            <a:off x="4826679" y="4187838"/>
            <a:ext cx="34878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 fontAlgn="auto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b="1" dirty="0">
                <a:solidFill>
                  <a:srgbClr val="FFC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B. </a:t>
            </a:r>
            <a:r>
              <a:rPr lang="en-US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Nguồn</a:t>
            </a:r>
            <a:r>
              <a:rPr lang="en-US" b="1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cội</a:t>
            </a:r>
            <a:r>
              <a:rPr lang="en-US" b="1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mỗi</a:t>
            </a:r>
            <a:r>
              <a:rPr lang="en-US" b="1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người</a:t>
            </a:r>
            <a:endParaRPr lang="en-US" b="1" dirty="0">
              <a:solidFill>
                <a:prstClr val="white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cau hoi c">
            <a:extLst>
              <a:ext uri="{FF2B5EF4-FFF2-40B4-BE49-F238E27FC236}">
                <a16:creationId xmlns:a16="http://schemas.microsoft.com/office/drawing/2014/main" xmlns="" id="{D96707EC-5A82-4050-B897-6DBAB63AC957}"/>
              </a:ext>
            </a:extLst>
          </p:cNvPr>
          <p:cNvSpPr txBox="1"/>
          <p:nvPr/>
        </p:nvSpPr>
        <p:spPr>
          <a:xfrm>
            <a:off x="829507" y="4831069"/>
            <a:ext cx="34878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 fontAlgn="auto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b="1" dirty="0">
                <a:solidFill>
                  <a:srgbClr val="FFC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C. </a:t>
            </a:r>
            <a:r>
              <a:rPr lang="en-US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Kính</a:t>
            </a:r>
            <a:r>
              <a:rPr lang="en-US" b="1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trọng</a:t>
            </a:r>
            <a:r>
              <a:rPr lang="en-US" b="1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người</a:t>
            </a:r>
            <a:r>
              <a:rPr lang="en-US" b="1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già</a:t>
            </a:r>
            <a:endParaRPr lang="en-US" b="1" dirty="0">
              <a:solidFill>
                <a:prstClr val="white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xmlns="" id="{8DD63B39-09F3-4F04-83CD-408FC7619A90}"/>
              </a:ext>
            </a:extLst>
          </p:cNvPr>
          <p:cNvSpPr/>
          <p:nvPr/>
        </p:nvSpPr>
        <p:spPr>
          <a:xfrm flipH="1">
            <a:off x="604749" y="4106971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>
              <a:solidFill>
                <a:prstClr val="white"/>
              </a:solidFill>
              <a:latin typeface="+mj-lt"/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xmlns="" id="{A6F11D1C-4D08-4BAF-9A3D-4AC673B9036B}"/>
              </a:ext>
            </a:extLst>
          </p:cNvPr>
          <p:cNvSpPr/>
          <p:nvPr/>
        </p:nvSpPr>
        <p:spPr>
          <a:xfrm flipH="1">
            <a:off x="4601922" y="4754418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>
              <a:solidFill>
                <a:prstClr val="white"/>
              </a:solidFill>
              <a:latin typeface="+mj-lt"/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xmlns="" id="{9B5DABB8-849A-4D2D-930C-9CA07BFC5BDE}"/>
              </a:ext>
            </a:extLst>
          </p:cNvPr>
          <p:cNvSpPr txBox="1"/>
          <p:nvPr/>
        </p:nvSpPr>
        <p:spPr>
          <a:xfrm>
            <a:off x="829507" y="4183622"/>
            <a:ext cx="34878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 fontAlgn="auto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b="1" dirty="0">
                <a:solidFill>
                  <a:srgbClr val="FFC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A. </a:t>
            </a:r>
            <a:r>
              <a:rPr lang="en-US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Tình</a:t>
            </a:r>
            <a:r>
              <a:rPr lang="en-US" b="1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cha con </a:t>
            </a:r>
          </a:p>
        </p:txBody>
      </p:sp>
      <p:sp>
        <p:nvSpPr>
          <p:cNvPr id="34" name="cau hoi d">
            <a:extLst>
              <a:ext uri="{FF2B5EF4-FFF2-40B4-BE49-F238E27FC236}">
                <a16:creationId xmlns:a16="http://schemas.microsoft.com/office/drawing/2014/main" xmlns="" id="{42A746A3-96B8-42A5-8EFA-A104DB6B2F69}"/>
              </a:ext>
            </a:extLst>
          </p:cNvPr>
          <p:cNvSpPr txBox="1"/>
          <p:nvPr/>
        </p:nvSpPr>
        <p:spPr>
          <a:xfrm>
            <a:off x="4826679" y="4831069"/>
            <a:ext cx="34878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 fontAlgn="auto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b="1" dirty="0">
                <a:solidFill>
                  <a:srgbClr val="FFC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D. </a:t>
            </a:r>
            <a:r>
              <a:rPr lang="en-US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Hiếu</a:t>
            </a:r>
            <a:r>
              <a:rPr lang="en-US" b="1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thảo</a:t>
            </a:r>
            <a:r>
              <a:rPr lang="en-US" b="1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cha </a:t>
            </a:r>
            <a:r>
              <a:rPr lang="en-US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mẹ</a:t>
            </a:r>
            <a:endParaRPr lang="en-US" b="1" dirty="0">
              <a:solidFill>
                <a:prstClr val="white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xmlns="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9144001" y="933645"/>
            <a:ext cx="365522" cy="365522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xmlns="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9144001" y="1394770"/>
            <a:ext cx="365522" cy="365522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xmlns="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9152179" y="1841367"/>
            <a:ext cx="365522" cy="365522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xmlns="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9152179" y="2258559"/>
            <a:ext cx="365522" cy="365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706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6C975AF1-8BB4-444D-993E-F98C38C51C8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563" y="248330"/>
            <a:ext cx="2601031" cy="260103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C7B0FE9C-F303-49FF-B30D-C4457E06642A}"/>
              </a:ext>
            </a:extLst>
          </p:cNvPr>
          <p:cNvCxnSpPr/>
          <p:nvPr/>
        </p:nvCxnSpPr>
        <p:spPr>
          <a:xfrm>
            <a:off x="0" y="498111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2F7D700C-B032-496C-9680-57633EB31182}"/>
              </a:ext>
            </a:extLst>
          </p:cNvPr>
          <p:cNvCxnSpPr/>
          <p:nvPr/>
        </p:nvCxnSpPr>
        <p:spPr>
          <a:xfrm>
            <a:off x="0" y="4333664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B4199134-2609-4E66-A329-2863BCCC5133}"/>
              </a:ext>
            </a:extLst>
          </p:cNvPr>
          <p:cNvCxnSpPr/>
          <p:nvPr/>
        </p:nvCxnSpPr>
        <p:spPr>
          <a:xfrm>
            <a:off x="0" y="3431782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2254BD6F-C222-4EBF-A18A-FDA724EC8AEA}"/>
              </a:ext>
            </a:extLst>
          </p:cNvPr>
          <p:cNvSpPr/>
          <p:nvPr/>
        </p:nvSpPr>
        <p:spPr>
          <a:xfrm flipH="1">
            <a:off x="494929" y="2973958"/>
            <a:ext cx="8154143" cy="938951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605F6AC-8356-4661-B6A4-309609CF4CCF}"/>
              </a:ext>
            </a:extLst>
          </p:cNvPr>
          <p:cNvSpPr txBox="1"/>
          <p:nvPr/>
        </p:nvSpPr>
        <p:spPr>
          <a:xfrm>
            <a:off x="1038688" y="3234035"/>
            <a:ext cx="7275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err="1">
                <a:solidFill>
                  <a:prstClr val="white"/>
                </a:solidFill>
                <a:latin typeface="+mj-lt"/>
              </a:rPr>
              <a:t>Câu</a:t>
            </a:r>
            <a:r>
              <a:rPr lang="en-US" sz="2400" dirty="0">
                <a:solidFill>
                  <a:prstClr val="white"/>
                </a:solidFill>
                <a:latin typeface="+mj-lt"/>
              </a:rPr>
              <a:t> 4: </a:t>
            </a:r>
            <a:r>
              <a:rPr lang="en-US" sz="2400" dirty="0" err="1">
                <a:solidFill>
                  <a:prstClr val="white"/>
                </a:solidFill>
                <a:latin typeface="+mj-lt"/>
              </a:rPr>
              <a:t>Bài</a:t>
            </a:r>
            <a:r>
              <a:rPr lang="en-US" sz="2400" dirty="0">
                <a:solidFill>
                  <a:prstClr val="white"/>
                </a:solidFill>
                <a:latin typeface="+mj-lt"/>
              </a:rPr>
              <a:t> ca </a:t>
            </a:r>
            <a:r>
              <a:rPr lang="en-US" sz="2400" dirty="0" err="1">
                <a:solidFill>
                  <a:prstClr val="white"/>
                </a:solidFill>
                <a:latin typeface="+mj-lt"/>
              </a:rPr>
              <a:t>dao</a:t>
            </a:r>
            <a:r>
              <a:rPr lang="en-US" sz="240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+mj-lt"/>
              </a:rPr>
              <a:t>số</a:t>
            </a:r>
            <a:r>
              <a:rPr lang="en-US" sz="2400" dirty="0">
                <a:solidFill>
                  <a:prstClr val="white"/>
                </a:solidFill>
                <a:latin typeface="+mj-lt"/>
              </a:rPr>
              <a:t> 3 </a:t>
            </a:r>
            <a:r>
              <a:rPr lang="en-US" sz="2400" dirty="0" err="1">
                <a:solidFill>
                  <a:prstClr val="white"/>
                </a:solidFill>
                <a:latin typeface="+mj-lt"/>
              </a:rPr>
              <a:t>nói</a:t>
            </a:r>
            <a:r>
              <a:rPr lang="en-US" sz="240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+mj-lt"/>
              </a:rPr>
              <a:t>về</a:t>
            </a:r>
            <a:r>
              <a:rPr lang="en-US" sz="240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+mj-lt"/>
              </a:rPr>
              <a:t>tình</a:t>
            </a:r>
            <a:r>
              <a:rPr lang="en-US" sz="240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+mj-lt"/>
              </a:rPr>
              <a:t>cảm</a:t>
            </a:r>
            <a:r>
              <a:rPr lang="en-US" sz="240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+mj-lt"/>
              </a:rPr>
              <a:t>của</a:t>
            </a:r>
            <a:r>
              <a:rPr lang="en-US" sz="2400" dirty="0">
                <a:solidFill>
                  <a:prstClr val="white"/>
                </a:solidFill>
                <a:latin typeface="+mj-lt"/>
              </a:rPr>
              <a:t> ai?</a:t>
            </a:r>
          </a:p>
        </p:txBody>
      </p:sp>
      <p:sp>
        <p:nvSpPr>
          <p:cNvPr id="15" name="bang c">
            <a:extLst>
              <a:ext uri="{FF2B5EF4-FFF2-40B4-BE49-F238E27FC236}">
                <a16:creationId xmlns:a16="http://schemas.microsoft.com/office/drawing/2014/main" xmlns="" id="{D0E6AFB4-275F-4728-9A13-27E00F9EA3A2}"/>
              </a:ext>
            </a:extLst>
          </p:cNvPr>
          <p:cNvSpPr/>
          <p:nvPr/>
        </p:nvSpPr>
        <p:spPr>
          <a:xfrm flipH="1">
            <a:off x="603457" y="4756719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>
              <a:solidFill>
                <a:prstClr val="white"/>
              </a:solidFill>
              <a:latin typeface="+mj-lt"/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:a16="http://schemas.microsoft.com/office/drawing/2014/main" xmlns="" id="{CA2E0476-BE10-4768-BE1B-A9C0072703C2}"/>
              </a:ext>
            </a:extLst>
          </p:cNvPr>
          <p:cNvSpPr/>
          <p:nvPr/>
        </p:nvSpPr>
        <p:spPr>
          <a:xfrm flipH="1">
            <a:off x="4601922" y="4106971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>
              <a:solidFill>
                <a:prstClr val="white"/>
              </a:solidFill>
              <a:latin typeface="+mj-lt"/>
            </a:endParaRPr>
          </a:p>
        </p:txBody>
      </p:sp>
      <p:sp>
        <p:nvSpPr>
          <p:cNvPr id="25" name="cau hoi c">
            <a:extLst>
              <a:ext uri="{FF2B5EF4-FFF2-40B4-BE49-F238E27FC236}">
                <a16:creationId xmlns:a16="http://schemas.microsoft.com/office/drawing/2014/main" xmlns="" id="{9897B1B9-EB78-41AF-AC33-1E8F7714B11F}"/>
              </a:ext>
            </a:extLst>
          </p:cNvPr>
          <p:cNvSpPr txBox="1"/>
          <p:nvPr/>
        </p:nvSpPr>
        <p:spPr>
          <a:xfrm>
            <a:off x="828214" y="4833370"/>
            <a:ext cx="34878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 fontAlgn="auto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1600" dirty="0">
                <a:solidFill>
                  <a:srgbClr val="FF9933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C. </a:t>
            </a:r>
            <a:r>
              <a:rPr lang="en-US" sz="1600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Tình</a:t>
            </a:r>
            <a:r>
              <a:rPr lang="en-US" sz="160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anh</a:t>
            </a:r>
            <a:r>
              <a:rPr lang="en-US" sz="160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endParaRPr lang="en-US" sz="1600" dirty="0">
              <a:solidFill>
                <a:schemeClr val="bg1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cau hoi b">
            <a:extLst>
              <a:ext uri="{FF2B5EF4-FFF2-40B4-BE49-F238E27FC236}">
                <a16:creationId xmlns:a16="http://schemas.microsoft.com/office/drawing/2014/main" xmlns="" id="{D96707EC-5A82-4050-B897-6DBAB63AC957}"/>
              </a:ext>
            </a:extLst>
          </p:cNvPr>
          <p:cNvSpPr txBox="1"/>
          <p:nvPr/>
        </p:nvSpPr>
        <p:spPr>
          <a:xfrm>
            <a:off x="4826679" y="4183622"/>
            <a:ext cx="34878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 fontAlgn="auto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1600" dirty="0">
                <a:solidFill>
                  <a:srgbClr val="FFC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B. </a:t>
            </a:r>
            <a:r>
              <a:rPr lang="en-US" sz="1600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Đạo</a:t>
            </a:r>
            <a:r>
              <a:rPr lang="en-US" sz="1600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600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hiếu</a:t>
            </a:r>
            <a:r>
              <a:rPr lang="en-US" sz="1600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600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của</a:t>
            </a:r>
            <a:r>
              <a:rPr lang="en-US" sz="1600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con </a:t>
            </a:r>
            <a:r>
              <a:rPr lang="en-US" sz="1600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cái</a:t>
            </a:r>
            <a:endParaRPr lang="en-US" sz="1600" dirty="0">
              <a:solidFill>
                <a:prstClr val="white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xmlns="" id="{8DD63B39-09F3-4F04-83CD-408FC7619A90}"/>
              </a:ext>
            </a:extLst>
          </p:cNvPr>
          <p:cNvSpPr/>
          <p:nvPr/>
        </p:nvSpPr>
        <p:spPr>
          <a:xfrm flipH="1">
            <a:off x="604749" y="4106971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>
              <a:solidFill>
                <a:prstClr val="white"/>
              </a:solidFill>
              <a:latin typeface="+mj-lt"/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xmlns="" id="{A6F11D1C-4D08-4BAF-9A3D-4AC673B9036B}"/>
              </a:ext>
            </a:extLst>
          </p:cNvPr>
          <p:cNvSpPr/>
          <p:nvPr/>
        </p:nvSpPr>
        <p:spPr>
          <a:xfrm flipH="1">
            <a:off x="4601922" y="4754418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>
              <a:solidFill>
                <a:prstClr val="white"/>
              </a:solidFill>
              <a:latin typeface="+mj-lt"/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xmlns="" id="{9B5DABB8-849A-4D2D-930C-9CA07BFC5BDE}"/>
              </a:ext>
            </a:extLst>
          </p:cNvPr>
          <p:cNvSpPr txBox="1"/>
          <p:nvPr/>
        </p:nvSpPr>
        <p:spPr>
          <a:xfrm>
            <a:off x="829507" y="4183622"/>
            <a:ext cx="34878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 fontAlgn="auto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1600" dirty="0">
                <a:solidFill>
                  <a:srgbClr val="FFC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A. </a:t>
            </a:r>
            <a:r>
              <a:rPr lang="en-US" sz="1600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Tình</a:t>
            </a:r>
            <a:r>
              <a:rPr lang="en-US" sz="1600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600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mẫu</a:t>
            </a:r>
            <a:r>
              <a:rPr lang="en-US" sz="1600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600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tử</a:t>
            </a:r>
            <a:endParaRPr lang="en-US" sz="1600" dirty="0">
              <a:solidFill>
                <a:prstClr val="white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cau hoi d">
            <a:extLst>
              <a:ext uri="{FF2B5EF4-FFF2-40B4-BE49-F238E27FC236}">
                <a16:creationId xmlns:a16="http://schemas.microsoft.com/office/drawing/2014/main" xmlns="" id="{42A746A3-96B8-42A5-8EFA-A104DB6B2F69}"/>
              </a:ext>
            </a:extLst>
          </p:cNvPr>
          <p:cNvSpPr txBox="1"/>
          <p:nvPr/>
        </p:nvSpPr>
        <p:spPr>
          <a:xfrm>
            <a:off x="4826679" y="4831069"/>
            <a:ext cx="34878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 fontAlgn="auto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1600" dirty="0">
                <a:solidFill>
                  <a:srgbClr val="FFC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D. </a:t>
            </a:r>
            <a:r>
              <a:rPr lang="en-US" sz="1600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Tình</a:t>
            </a:r>
            <a:r>
              <a:rPr lang="en-US" sz="1600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600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bạn</a:t>
            </a:r>
            <a:r>
              <a:rPr lang="en-US" sz="1600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600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bè</a:t>
            </a:r>
            <a:endParaRPr lang="en-US" sz="1600" dirty="0">
              <a:solidFill>
                <a:prstClr val="white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xmlns="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9144001" y="933645"/>
            <a:ext cx="365522" cy="365522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xmlns="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9144001" y="1394770"/>
            <a:ext cx="365522" cy="365522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xmlns="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9152179" y="1841367"/>
            <a:ext cx="365522" cy="365522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xmlns="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9152179" y="2258559"/>
            <a:ext cx="365522" cy="365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74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69C01B56-DA3A-41A9-AE57-D9F13F2E198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563" y="248330"/>
            <a:ext cx="2601031" cy="260103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C7B0FE9C-F303-49FF-B30D-C4457E06642A}"/>
              </a:ext>
            </a:extLst>
          </p:cNvPr>
          <p:cNvCxnSpPr/>
          <p:nvPr/>
        </p:nvCxnSpPr>
        <p:spPr>
          <a:xfrm>
            <a:off x="0" y="498111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2F7D700C-B032-496C-9680-57633EB31182}"/>
              </a:ext>
            </a:extLst>
          </p:cNvPr>
          <p:cNvCxnSpPr/>
          <p:nvPr/>
        </p:nvCxnSpPr>
        <p:spPr>
          <a:xfrm>
            <a:off x="0" y="4333664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B4199134-2609-4E66-A329-2863BCCC5133}"/>
              </a:ext>
            </a:extLst>
          </p:cNvPr>
          <p:cNvCxnSpPr/>
          <p:nvPr/>
        </p:nvCxnSpPr>
        <p:spPr>
          <a:xfrm>
            <a:off x="0" y="3431782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2254BD6F-C222-4EBF-A18A-FDA724EC8AEA}"/>
              </a:ext>
            </a:extLst>
          </p:cNvPr>
          <p:cNvSpPr/>
          <p:nvPr/>
        </p:nvSpPr>
        <p:spPr>
          <a:xfrm flipH="1">
            <a:off x="494929" y="2973958"/>
            <a:ext cx="8154143" cy="938951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605F6AC-8356-4661-B6A4-309609CF4CCF}"/>
              </a:ext>
            </a:extLst>
          </p:cNvPr>
          <p:cNvSpPr txBox="1"/>
          <p:nvPr/>
        </p:nvSpPr>
        <p:spPr>
          <a:xfrm>
            <a:off x="1038688" y="3162300"/>
            <a:ext cx="70377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err="1">
                <a:solidFill>
                  <a:prstClr val="white"/>
                </a:solidFill>
                <a:latin typeface="Calibri" panose="020F0502020204030204"/>
              </a:rPr>
              <a:t>Câu</a:t>
            </a:r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 4: </a:t>
            </a:r>
            <a:r>
              <a:rPr lang="en-US" sz="2800" dirty="0" err="1">
                <a:solidFill>
                  <a:prstClr val="white"/>
                </a:solidFill>
                <a:latin typeface="Calibri" panose="020F0502020204030204"/>
              </a:rPr>
              <a:t>Bài</a:t>
            </a:r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 ca </a:t>
            </a:r>
            <a:r>
              <a:rPr lang="en-US" sz="2800" dirty="0" err="1">
                <a:solidFill>
                  <a:prstClr val="white"/>
                </a:solidFill>
                <a:latin typeface="Calibri" panose="020F0502020204030204"/>
              </a:rPr>
              <a:t>dao</a:t>
            </a:r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Calibri" panose="020F0502020204030204"/>
              </a:rPr>
              <a:t>số</a:t>
            </a:r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 3 ca </a:t>
            </a:r>
            <a:r>
              <a:rPr lang="en-US" sz="2800" dirty="0" err="1">
                <a:solidFill>
                  <a:prstClr val="white"/>
                </a:solidFill>
                <a:latin typeface="Calibri" panose="020F0502020204030204"/>
              </a:rPr>
              <a:t>ngợi</a:t>
            </a:r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Calibri" panose="020F0502020204030204"/>
              </a:rPr>
              <a:t>cảnh</a:t>
            </a:r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Calibri" panose="020F0502020204030204"/>
              </a:rPr>
              <a:t>đẹp</a:t>
            </a:r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 ở </a:t>
            </a:r>
            <a:r>
              <a:rPr lang="en-US" sz="2800" dirty="0" err="1">
                <a:solidFill>
                  <a:prstClr val="white"/>
                </a:solidFill>
                <a:latin typeface="Calibri" panose="020F0502020204030204"/>
              </a:rPr>
              <a:t>đâu</a:t>
            </a:r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?</a:t>
            </a:r>
          </a:p>
        </p:txBody>
      </p:sp>
      <p:sp>
        <p:nvSpPr>
          <p:cNvPr id="15" name="bang d">
            <a:extLst>
              <a:ext uri="{FF2B5EF4-FFF2-40B4-BE49-F238E27FC236}">
                <a16:creationId xmlns:a16="http://schemas.microsoft.com/office/drawing/2014/main" xmlns="" id="{D0E6AFB4-275F-4728-9A13-27E00F9EA3A2}"/>
              </a:ext>
            </a:extLst>
          </p:cNvPr>
          <p:cNvSpPr/>
          <p:nvPr/>
        </p:nvSpPr>
        <p:spPr>
          <a:xfrm flipH="1">
            <a:off x="4601922" y="4754417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14313" indent="-214313" algn="ctr" defTabSz="685800" fontAlgn="auto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endParaRPr lang="en-US" sz="1800" b="1">
              <a:solidFill>
                <a:prstClr val="white"/>
              </a:solidFill>
              <a:latin typeface="+mj-lt"/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:a16="http://schemas.microsoft.com/office/drawing/2014/main" xmlns="" id="{CA2E0476-BE10-4768-BE1B-A9C0072703C2}"/>
              </a:ext>
            </a:extLst>
          </p:cNvPr>
          <p:cNvSpPr/>
          <p:nvPr/>
        </p:nvSpPr>
        <p:spPr>
          <a:xfrm flipH="1">
            <a:off x="4601922" y="4106970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14313" indent="-214313" algn="ctr" defTabSz="685800" fontAlgn="auto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endParaRPr lang="en-US" sz="1800" b="1">
              <a:solidFill>
                <a:prstClr val="white"/>
              </a:solidFill>
              <a:latin typeface="+mj-lt"/>
            </a:endParaRPr>
          </a:p>
        </p:txBody>
      </p:sp>
      <p:sp>
        <p:nvSpPr>
          <p:cNvPr id="25" name="cau hoi d">
            <a:extLst>
              <a:ext uri="{FF2B5EF4-FFF2-40B4-BE49-F238E27FC236}">
                <a16:creationId xmlns:a16="http://schemas.microsoft.com/office/drawing/2014/main" xmlns="" id="{9897B1B9-EB78-41AF-AC33-1E8F7714B11F}"/>
              </a:ext>
            </a:extLst>
          </p:cNvPr>
          <p:cNvSpPr txBox="1"/>
          <p:nvPr/>
        </p:nvSpPr>
        <p:spPr>
          <a:xfrm>
            <a:off x="4826679" y="4831068"/>
            <a:ext cx="3487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 fontAlgn="auto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1800" b="1" dirty="0">
                <a:solidFill>
                  <a:srgbClr val="FFC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D. </a:t>
            </a:r>
            <a:r>
              <a:rPr lang="en-US" sz="1800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Huế</a:t>
            </a:r>
            <a:endParaRPr lang="en-US" sz="1800" b="1" dirty="0">
              <a:solidFill>
                <a:prstClr val="white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cau hoi b">
            <a:extLst>
              <a:ext uri="{FF2B5EF4-FFF2-40B4-BE49-F238E27FC236}">
                <a16:creationId xmlns:a16="http://schemas.microsoft.com/office/drawing/2014/main" xmlns="" id="{D96707EC-5A82-4050-B897-6DBAB63AC957}"/>
              </a:ext>
            </a:extLst>
          </p:cNvPr>
          <p:cNvSpPr txBox="1"/>
          <p:nvPr/>
        </p:nvSpPr>
        <p:spPr>
          <a:xfrm>
            <a:off x="4826679" y="4183621"/>
            <a:ext cx="3487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 fontAlgn="auto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1800" b="1" dirty="0">
                <a:solidFill>
                  <a:srgbClr val="FFC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B. </a:t>
            </a:r>
            <a:r>
              <a:rPr lang="en-US" sz="1800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Hà</a:t>
            </a:r>
            <a:r>
              <a:rPr lang="en-US" sz="1800" b="1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Nội</a:t>
            </a:r>
            <a:endParaRPr lang="en-US" sz="1800" b="1" dirty="0">
              <a:solidFill>
                <a:prstClr val="white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xmlns="" id="{8DD63B39-09F3-4F04-83CD-408FC7619A90}"/>
              </a:ext>
            </a:extLst>
          </p:cNvPr>
          <p:cNvSpPr/>
          <p:nvPr/>
        </p:nvSpPr>
        <p:spPr>
          <a:xfrm flipH="1">
            <a:off x="604749" y="4106971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1">
              <a:solidFill>
                <a:prstClr val="white"/>
              </a:solidFill>
              <a:latin typeface="+mj-lt"/>
            </a:endParaRPr>
          </a:p>
        </p:txBody>
      </p:sp>
      <p:sp>
        <p:nvSpPr>
          <p:cNvPr id="32" name="bang c">
            <a:extLst>
              <a:ext uri="{FF2B5EF4-FFF2-40B4-BE49-F238E27FC236}">
                <a16:creationId xmlns:a16="http://schemas.microsoft.com/office/drawing/2014/main" xmlns="" id="{A6F11D1C-4D08-4BAF-9A3D-4AC673B9036B}"/>
              </a:ext>
            </a:extLst>
          </p:cNvPr>
          <p:cNvSpPr/>
          <p:nvPr/>
        </p:nvSpPr>
        <p:spPr>
          <a:xfrm flipH="1">
            <a:off x="604749" y="4754417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1">
              <a:solidFill>
                <a:prstClr val="white"/>
              </a:solidFill>
              <a:latin typeface="+mj-lt"/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xmlns="" id="{9B5DABB8-849A-4D2D-930C-9CA07BFC5BDE}"/>
              </a:ext>
            </a:extLst>
          </p:cNvPr>
          <p:cNvSpPr txBox="1"/>
          <p:nvPr/>
        </p:nvSpPr>
        <p:spPr>
          <a:xfrm>
            <a:off x="829507" y="4183622"/>
            <a:ext cx="3487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 fontAlgn="auto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1800" b="1" dirty="0">
                <a:solidFill>
                  <a:srgbClr val="FFC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A. </a:t>
            </a:r>
            <a:r>
              <a:rPr lang="en-US" sz="1800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Nghệ</a:t>
            </a:r>
            <a:r>
              <a:rPr lang="en-US" sz="1800" b="1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An</a:t>
            </a:r>
          </a:p>
        </p:txBody>
      </p:sp>
      <p:sp>
        <p:nvSpPr>
          <p:cNvPr id="34" name="cau hoi c">
            <a:extLst>
              <a:ext uri="{FF2B5EF4-FFF2-40B4-BE49-F238E27FC236}">
                <a16:creationId xmlns:a16="http://schemas.microsoft.com/office/drawing/2014/main" xmlns="" id="{42A746A3-96B8-42A5-8EFA-A104DB6B2F69}"/>
              </a:ext>
            </a:extLst>
          </p:cNvPr>
          <p:cNvSpPr txBox="1"/>
          <p:nvPr/>
        </p:nvSpPr>
        <p:spPr>
          <a:xfrm>
            <a:off x="829507" y="4831068"/>
            <a:ext cx="3487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 fontAlgn="auto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1800" b="1" dirty="0">
                <a:solidFill>
                  <a:srgbClr val="FFC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C. </a:t>
            </a:r>
            <a:r>
              <a:rPr lang="en-US" sz="1800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Lạng</a:t>
            </a:r>
            <a:r>
              <a:rPr lang="en-US" sz="1800" b="1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Sơn</a:t>
            </a:r>
            <a:endParaRPr lang="en-US" sz="1800" b="1" dirty="0">
              <a:solidFill>
                <a:prstClr val="white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xmlns="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9144001" y="933645"/>
            <a:ext cx="365522" cy="365522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xmlns="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9144001" y="1394770"/>
            <a:ext cx="365522" cy="365522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xmlns="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9152179" y="1841367"/>
            <a:ext cx="365522" cy="365522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xmlns="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9152179" y="2258559"/>
            <a:ext cx="365522" cy="365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69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6C975AF1-8BB4-444D-993E-F98C38C51C8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563" y="248330"/>
            <a:ext cx="2601031" cy="260103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C7B0FE9C-F303-49FF-B30D-C4457E06642A}"/>
              </a:ext>
            </a:extLst>
          </p:cNvPr>
          <p:cNvCxnSpPr/>
          <p:nvPr/>
        </p:nvCxnSpPr>
        <p:spPr>
          <a:xfrm>
            <a:off x="0" y="498111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2F7D700C-B032-496C-9680-57633EB31182}"/>
              </a:ext>
            </a:extLst>
          </p:cNvPr>
          <p:cNvCxnSpPr/>
          <p:nvPr/>
        </p:nvCxnSpPr>
        <p:spPr>
          <a:xfrm>
            <a:off x="0" y="4333664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B4199134-2609-4E66-A329-2863BCCC5133}"/>
              </a:ext>
            </a:extLst>
          </p:cNvPr>
          <p:cNvCxnSpPr/>
          <p:nvPr/>
        </p:nvCxnSpPr>
        <p:spPr>
          <a:xfrm>
            <a:off x="0" y="3431782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2254BD6F-C222-4EBF-A18A-FDA724EC8AEA}"/>
              </a:ext>
            </a:extLst>
          </p:cNvPr>
          <p:cNvSpPr/>
          <p:nvPr/>
        </p:nvSpPr>
        <p:spPr>
          <a:xfrm flipH="1">
            <a:off x="494929" y="2973958"/>
            <a:ext cx="8154143" cy="938951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605F6AC-8356-4661-B6A4-309609CF4CCF}"/>
              </a:ext>
            </a:extLst>
          </p:cNvPr>
          <p:cNvSpPr txBox="1"/>
          <p:nvPr/>
        </p:nvSpPr>
        <p:spPr>
          <a:xfrm>
            <a:off x="1038688" y="2998160"/>
            <a:ext cx="727580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err="1">
                <a:solidFill>
                  <a:prstClr val="white"/>
                </a:solidFill>
                <a:latin typeface="+mj-lt"/>
              </a:rPr>
              <a:t>Câu</a:t>
            </a:r>
            <a:r>
              <a:rPr lang="en-US" sz="2800" dirty="0">
                <a:solidFill>
                  <a:prstClr val="white"/>
                </a:solidFill>
                <a:latin typeface="+mj-lt"/>
              </a:rPr>
              <a:t> 5: </a:t>
            </a:r>
            <a:r>
              <a:rPr lang="en-US" sz="2800" dirty="0" err="1">
                <a:solidFill>
                  <a:prstClr val="white"/>
                </a:solidFill>
                <a:latin typeface="+mj-lt"/>
              </a:rPr>
              <a:t>Cả</a:t>
            </a:r>
            <a:r>
              <a:rPr lang="en-US" sz="280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+mj-lt"/>
              </a:rPr>
              <a:t>ba</a:t>
            </a:r>
            <a:r>
              <a:rPr lang="en-US" sz="280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+mj-lt"/>
              </a:rPr>
              <a:t>bài</a:t>
            </a:r>
            <a:r>
              <a:rPr lang="en-US" sz="2800" dirty="0">
                <a:solidFill>
                  <a:prstClr val="white"/>
                </a:solidFill>
                <a:latin typeface="+mj-lt"/>
              </a:rPr>
              <a:t> ca </a:t>
            </a:r>
            <a:r>
              <a:rPr lang="en-US" sz="2800" dirty="0" err="1">
                <a:solidFill>
                  <a:prstClr val="white"/>
                </a:solidFill>
                <a:latin typeface="+mj-lt"/>
              </a:rPr>
              <a:t>dao</a:t>
            </a:r>
            <a:r>
              <a:rPr lang="en-US" sz="280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+mj-lt"/>
              </a:rPr>
              <a:t>thuộc</a:t>
            </a:r>
            <a:r>
              <a:rPr lang="en-US" sz="280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+mj-lt"/>
              </a:rPr>
              <a:t>chủ</a:t>
            </a:r>
            <a:r>
              <a:rPr lang="en-US" sz="280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+mj-lt"/>
              </a:rPr>
              <a:t>đề</a:t>
            </a:r>
            <a:r>
              <a:rPr lang="en-US" sz="2800" dirty="0">
                <a:solidFill>
                  <a:prstClr val="white"/>
                </a:solidFill>
                <a:latin typeface="+mj-lt"/>
              </a:rPr>
              <a:t> ca </a:t>
            </a:r>
            <a:r>
              <a:rPr lang="en-US" sz="2800" dirty="0" err="1">
                <a:solidFill>
                  <a:prstClr val="white"/>
                </a:solidFill>
                <a:latin typeface="+mj-lt"/>
              </a:rPr>
              <a:t>dao</a:t>
            </a:r>
            <a:r>
              <a:rPr lang="en-US" sz="280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+mj-lt"/>
              </a:rPr>
              <a:t>nào</a:t>
            </a:r>
            <a:r>
              <a:rPr lang="en-US" sz="2800" dirty="0">
                <a:solidFill>
                  <a:prstClr val="white"/>
                </a:solidFill>
                <a:latin typeface="+mj-lt"/>
              </a:rPr>
              <a:t>?</a:t>
            </a:r>
          </a:p>
        </p:txBody>
      </p:sp>
      <p:sp>
        <p:nvSpPr>
          <p:cNvPr id="15" name="bang c">
            <a:extLst>
              <a:ext uri="{FF2B5EF4-FFF2-40B4-BE49-F238E27FC236}">
                <a16:creationId xmlns:a16="http://schemas.microsoft.com/office/drawing/2014/main" xmlns="" id="{D0E6AFB4-275F-4728-9A13-27E00F9EA3A2}"/>
              </a:ext>
            </a:extLst>
          </p:cNvPr>
          <p:cNvSpPr/>
          <p:nvPr/>
        </p:nvSpPr>
        <p:spPr>
          <a:xfrm flipH="1">
            <a:off x="603457" y="4756719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500" b="1">
              <a:solidFill>
                <a:prstClr val="white"/>
              </a:solidFill>
              <a:latin typeface="+mj-lt"/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:a16="http://schemas.microsoft.com/office/drawing/2014/main" xmlns="" id="{CA2E0476-BE10-4768-BE1B-A9C0072703C2}"/>
              </a:ext>
            </a:extLst>
          </p:cNvPr>
          <p:cNvSpPr/>
          <p:nvPr/>
        </p:nvSpPr>
        <p:spPr>
          <a:xfrm flipH="1">
            <a:off x="4601922" y="4106971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500" b="1">
              <a:solidFill>
                <a:prstClr val="white"/>
              </a:solidFill>
              <a:latin typeface="+mj-lt"/>
            </a:endParaRPr>
          </a:p>
        </p:txBody>
      </p:sp>
      <p:sp>
        <p:nvSpPr>
          <p:cNvPr id="25" name="cau hoi c">
            <a:extLst>
              <a:ext uri="{FF2B5EF4-FFF2-40B4-BE49-F238E27FC236}">
                <a16:creationId xmlns:a16="http://schemas.microsoft.com/office/drawing/2014/main" xmlns="" id="{9897B1B9-EB78-41AF-AC33-1E8F7714B11F}"/>
              </a:ext>
            </a:extLst>
          </p:cNvPr>
          <p:cNvSpPr txBox="1"/>
          <p:nvPr/>
        </p:nvSpPr>
        <p:spPr>
          <a:xfrm>
            <a:off x="828214" y="4833370"/>
            <a:ext cx="348781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 fontAlgn="auto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1500" b="1" dirty="0">
                <a:solidFill>
                  <a:srgbClr val="FFC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C. </a:t>
            </a:r>
            <a:r>
              <a:rPr lang="en-US" sz="1500" b="1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Tình</a:t>
            </a:r>
            <a:r>
              <a:rPr lang="en-US" sz="1500" b="1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cảm</a:t>
            </a:r>
            <a:r>
              <a:rPr lang="en-US" sz="1500" b="1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gia</a:t>
            </a:r>
            <a:r>
              <a:rPr lang="en-US" sz="1500" b="1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đình</a:t>
            </a:r>
            <a:endParaRPr lang="en-US" sz="1500" b="1" dirty="0">
              <a:solidFill>
                <a:schemeClr val="bg1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cau hoi b">
            <a:extLst>
              <a:ext uri="{FF2B5EF4-FFF2-40B4-BE49-F238E27FC236}">
                <a16:creationId xmlns:a16="http://schemas.microsoft.com/office/drawing/2014/main" xmlns="" id="{D96707EC-5A82-4050-B897-6DBAB63AC957}"/>
              </a:ext>
            </a:extLst>
          </p:cNvPr>
          <p:cNvSpPr txBox="1"/>
          <p:nvPr/>
        </p:nvSpPr>
        <p:spPr>
          <a:xfrm>
            <a:off x="4826679" y="4183622"/>
            <a:ext cx="348781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 fontAlgn="auto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1500" b="1" dirty="0">
                <a:solidFill>
                  <a:srgbClr val="FFC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B. </a:t>
            </a:r>
            <a:r>
              <a:rPr lang="en-US" sz="1500" b="1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Than </a:t>
            </a:r>
            <a:r>
              <a:rPr lang="en-US" sz="1500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thân</a:t>
            </a:r>
            <a:endParaRPr lang="en-US" sz="1500" b="1" dirty="0">
              <a:solidFill>
                <a:prstClr val="white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xmlns="" id="{8DD63B39-09F3-4F04-83CD-408FC7619A90}"/>
              </a:ext>
            </a:extLst>
          </p:cNvPr>
          <p:cNvSpPr/>
          <p:nvPr/>
        </p:nvSpPr>
        <p:spPr>
          <a:xfrm flipH="1">
            <a:off x="604749" y="4106971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500" b="1">
              <a:solidFill>
                <a:prstClr val="white"/>
              </a:solidFill>
              <a:latin typeface="+mj-lt"/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xmlns="" id="{A6F11D1C-4D08-4BAF-9A3D-4AC673B9036B}"/>
              </a:ext>
            </a:extLst>
          </p:cNvPr>
          <p:cNvSpPr/>
          <p:nvPr/>
        </p:nvSpPr>
        <p:spPr>
          <a:xfrm flipH="1">
            <a:off x="4601922" y="4754418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500" b="1">
              <a:solidFill>
                <a:prstClr val="white"/>
              </a:solidFill>
              <a:latin typeface="+mj-lt"/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xmlns="" id="{9B5DABB8-849A-4D2D-930C-9CA07BFC5BDE}"/>
              </a:ext>
            </a:extLst>
          </p:cNvPr>
          <p:cNvSpPr txBox="1"/>
          <p:nvPr/>
        </p:nvSpPr>
        <p:spPr>
          <a:xfrm>
            <a:off x="829507" y="4183622"/>
            <a:ext cx="348781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 fontAlgn="auto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1500" b="1" dirty="0">
                <a:solidFill>
                  <a:srgbClr val="FFC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A. </a:t>
            </a:r>
            <a:r>
              <a:rPr lang="en-US" sz="1500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Tình</a:t>
            </a:r>
            <a:r>
              <a:rPr lang="en-US" sz="1500" b="1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500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yêu</a:t>
            </a:r>
            <a:r>
              <a:rPr lang="en-US" sz="1500" b="1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500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quê</a:t>
            </a:r>
            <a:r>
              <a:rPr lang="en-US" sz="1500" b="1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500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hương</a:t>
            </a:r>
            <a:r>
              <a:rPr lang="en-US" sz="1500" b="1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500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đất</a:t>
            </a:r>
            <a:r>
              <a:rPr lang="en-US" sz="1500" b="1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500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nước</a:t>
            </a:r>
            <a:endParaRPr lang="en-US" sz="1500" b="1" dirty="0">
              <a:solidFill>
                <a:prstClr val="white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cau hoi d">
            <a:extLst>
              <a:ext uri="{FF2B5EF4-FFF2-40B4-BE49-F238E27FC236}">
                <a16:creationId xmlns:a16="http://schemas.microsoft.com/office/drawing/2014/main" xmlns="" id="{42A746A3-96B8-42A5-8EFA-A104DB6B2F69}"/>
              </a:ext>
            </a:extLst>
          </p:cNvPr>
          <p:cNvSpPr txBox="1"/>
          <p:nvPr/>
        </p:nvSpPr>
        <p:spPr>
          <a:xfrm>
            <a:off x="4826679" y="4831069"/>
            <a:ext cx="348781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 fontAlgn="auto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1500" b="1" dirty="0">
                <a:solidFill>
                  <a:srgbClr val="FFC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D. </a:t>
            </a:r>
            <a:r>
              <a:rPr lang="en-US" sz="1500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Châm</a:t>
            </a:r>
            <a:r>
              <a:rPr lang="en-US" sz="1500" b="1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500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biếm</a:t>
            </a:r>
            <a:r>
              <a:rPr lang="en-US" sz="1500" b="1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1500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hài</a:t>
            </a:r>
            <a:r>
              <a:rPr lang="en-US" sz="1500" b="1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500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hước</a:t>
            </a:r>
            <a:endParaRPr lang="en-US" sz="1500" b="1" dirty="0">
              <a:solidFill>
                <a:prstClr val="white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xmlns="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9144001" y="933645"/>
            <a:ext cx="365522" cy="365522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xmlns="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9144001" y="1394770"/>
            <a:ext cx="365522" cy="365522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xmlns="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9152179" y="1841367"/>
            <a:ext cx="365522" cy="365522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xmlns="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9152179" y="2258559"/>
            <a:ext cx="365522" cy="365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727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469" y="674688"/>
            <a:ext cx="3929063" cy="43656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5715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095" y="933959"/>
            <a:ext cx="2922965" cy="251763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446353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Xuôi dòng sông Hương khám phá vẻ đẹp xứ Huế">
            <a:extLst>
              <a:ext uri="{FF2B5EF4-FFF2-40B4-BE49-F238E27FC236}">
                <a16:creationId xmlns:a16="http://schemas.microsoft.com/office/drawing/2014/main" xmlns="" id="{526EABA9-ACD9-4695-BC51-75AAB3DE85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4A4C661C-4EE6-4CB9-89AE-BBCB82B063F4}"/>
              </a:ext>
            </a:extLst>
          </p:cNvPr>
          <p:cNvSpPr txBox="1"/>
          <p:nvPr/>
        </p:nvSpPr>
        <p:spPr>
          <a:xfrm>
            <a:off x="5638800" y="2933700"/>
            <a:ext cx="317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+mj-lt"/>
              </a:rPr>
              <a:t>- Ca Dao - </a:t>
            </a:r>
            <a:endParaRPr lang="en-US" sz="3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EE27E36-0B50-4F93-B2A0-36F1C68A57D8}"/>
              </a:ext>
            </a:extLst>
          </p:cNvPr>
          <p:cNvSpPr txBox="1"/>
          <p:nvPr/>
        </p:nvSpPr>
        <p:spPr>
          <a:xfrm>
            <a:off x="1295400" y="611264"/>
            <a:ext cx="5334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FFFF00"/>
                </a:solidFill>
                <a:latin typeface="VNI-Souvir" pitchFamily="2" charset="0"/>
              </a:rPr>
              <a:t>Baøi</a:t>
            </a:r>
            <a:r>
              <a:rPr lang="en-US" sz="3600" dirty="0">
                <a:solidFill>
                  <a:srgbClr val="FFFF00"/>
                </a:solidFill>
                <a:latin typeface="VNI-Souvir" pitchFamily="2" charset="0"/>
              </a:rPr>
              <a:t> </a:t>
            </a:r>
            <a:r>
              <a:rPr lang="en-US" sz="3600" dirty="0" smtClean="0">
                <a:solidFill>
                  <a:srgbClr val="FFFF00"/>
                </a:solidFill>
                <a:latin typeface="VNI-Souvir" pitchFamily="2" charset="0"/>
              </a:rPr>
              <a:t>2 </a:t>
            </a:r>
            <a:r>
              <a:rPr lang="en-US" sz="3600" dirty="0" err="1" smtClean="0">
                <a:solidFill>
                  <a:srgbClr val="FFFF00"/>
                </a:solidFill>
                <a:latin typeface="VNI-Souvir" pitchFamily="2" charset="0"/>
              </a:rPr>
              <a:t>Tiết</a:t>
            </a:r>
            <a:r>
              <a:rPr lang="en-US" sz="3600" dirty="0" smtClean="0">
                <a:solidFill>
                  <a:srgbClr val="FFFF00"/>
                </a:solidFill>
                <a:latin typeface="VNI-Souvir" pitchFamily="2" charset="0"/>
              </a:rPr>
              <a:t> </a:t>
            </a:r>
            <a:r>
              <a:rPr lang="en-US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23:</a:t>
            </a:r>
          </a:p>
          <a:p>
            <a:pPr algn="ctr"/>
            <a:r>
              <a:rPr lang="en-US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THỰC HÀNH ĐỌC HIỂU: CA DAO VIỆT NAM</a:t>
            </a:r>
          </a:p>
        </p:txBody>
      </p:sp>
    </p:spTree>
    <p:extLst>
      <p:ext uri="{BB962C8B-B14F-4D97-AF65-F5344CB8AC3E}">
        <p14:creationId xmlns:p14="http://schemas.microsoft.com/office/powerpoint/2010/main" val="3718027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4"/>
          <p:cNvSpPr>
            <a:spLocks noChangeArrowheads="1"/>
          </p:cNvSpPr>
          <p:nvPr/>
        </p:nvSpPr>
        <p:spPr bwMode="auto">
          <a:xfrm>
            <a:off x="152400" y="1143000"/>
            <a:ext cx="8839200" cy="3619500"/>
          </a:xfrm>
          <a:prstGeom prst="rect">
            <a:avLst/>
          </a:prstGeom>
          <a:noFill/>
          <a:ln w="76200" cmpd="tri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61445" name="Picture 5" descr="bloem23"/>
          <p:cNvPicPr>
            <a:picLocks noChangeAspect="1" noChangeArrowheads="1" noCrop="1"/>
          </p:cNvPicPr>
          <p:nvPr/>
        </p:nvPicPr>
        <p:blipFill>
          <a:blip r:embed="rId4">
            <a:lum bright="-20000" contrast="3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1" y="2222501"/>
            <a:ext cx="549275" cy="48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7893" name="Group 7"/>
          <p:cNvGrpSpPr>
            <a:grpSpLocks/>
          </p:cNvGrpSpPr>
          <p:nvPr/>
        </p:nvGrpSpPr>
        <p:grpSpPr bwMode="auto">
          <a:xfrm>
            <a:off x="1447800" y="4484688"/>
            <a:ext cx="6324600" cy="1230313"/>
            <a:chOff x="1680" y="2880"/>
            <a:chExt cx="2976" cy="1266"/>
          </a:xfrm>
        </p:grpSpPr>
        <p:pic>
          <p:nvPicPr>
            <p:cNvPr id="37901" name="Picture 8" descr="tn_an1000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0" y="2880"/>
              <a:ext cx="2976" cy="12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902" name="Freeform 9"/>
            <p:cNvSpPr>
              <a:spLocks/>
            </p:cNvSpPr>
            <p:nvPr/>
          </p:nvSpPr>
          <p:spPr bwMode="auto">
            <a:xfrm>
              <a:off x="1928" y="3352"/>
              <a:ext cx="108" cy="192"/>
            </a:xfrm>
            <a:custGeom>
              <a:avLst/>
              <a:gdLst>
                <a:gd name="T0" fmla="*/ 37 w 100"/>
                <a:gd name="T1" fmla="*/ 0 h 155"/>
                <a:gd name="T2" fmla="*/ 21 w 100"/>
                <a:gd name="T3" fmla="*/ 152 h 155"/>
                <a:gd name="T4" fmla="*/ 37 w 100"/>
                <a:gd name="T5" fmla="*/ 0 h 155"/>
                <a:gd name="T6" fmla="*/ 0 60000 65536"/>
                <a:gd name="T7" fmla="*/ 0 60000 65536"/>
                <a:gd name="T8" fmla="*/ 0 60000 65536"/>
                <a:gd name="T9" fmla="*/ 0 w 100"/>
                <a:gd name="T10" fmla="*/ 0 h 155"/>
                <a:gd name="T11" fmla="*/ 100 w 100"/>
                <a:gd name="T12" fmla="*/ 155 h 15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0" h="155">
                  <a:moveTo>
                    <a:pt x="37" y="0"/>
                  </a:moveTo>
                  <a:cubicBezTo>
                    <a:pt x="0" y="56"/>
                    <a:pt x="15" y="69"/>
                    <a:pt x="21" y="152"/>
                  </a:cubicBezTo>
                  <a:cubicBezTo>
                    <a:pt x="100" y="132"/>
                    <a:pt x="54" y="155"/>
                    <a:pt x="37" y="0"/>
                  </a:cubicBezTo>
                  <a:close/>
                </a:path>
              </a:pathLst>
            </a:custGeom>
            <a:solidFill>
              <a:srgbClr val="FF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03" name="Freeform 10"/>
            <p:cNvSpPr>
              <a:spLocks/>
            </p:cNvSpPr>
            <p:nvPr/>
          </p:nvSpPr>
          <p:spPr bwMode="auto">
            <a:xfrm>
              <a:off x="3856" y="3320"/>
              <a:ext cx="188" cy="196"/>
            </a:xfrm>
            <a:custGeom>
              <a:avLst/>
              <a:gdLst>
                <a:gd name="T0" fmla="*/ 40 w 188"/>
                <a:gd name="T1" fmla="*/ 0 h 196"/>
                <a:gd name="T2" fmla="*/ 86 w 188"/>
                <a:gd name="T3" fmla="*/ 196 h 196"/>
                <a:gd name="T4" fmla="*/ 40 w 188"/>
                <a:gd name="T5" fmla="*/ 0 h 196"/>
                <a:gd name="T6" fmla="*/ 0 60000 65536"/>
                <a:gd name="T7" fmla="*/ 0 60000 65536"/>
                <a:gd name="T8" fmla="*/ 0 60000 65536"/>
                <a:gd name="T9" fmla="*/ 0 w 188"/>
                <a:gd name="T10" fmla="*/ 0 h 196"/>
                <a:gd name="T11" fmla="*/ 188 w 188"/>
                <a:gd name="T12" fmla="*/ 196 h 19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8" h="196">
                  <a:moveTo>
                    <a:pt x="40" y="0"/>
                  </a:moveTo>
                  <a:cubicBezTo>
                    <a:pt x="0" y="69"/>
                    <a:pt x="79" y="93"/>
                    <a:pt x="86" y="196"/>
                  </a:cubicBezTo>
                  <a:cubicBezTo>
                    <a:pt x="188" y="124"/>
                    <a:pt x="128" y="192"/>
                    <a:pt x="40" y="0"/>
                  </a:cubicBezTo>
                  <a:close/>
                </a:path>
              </a:pathLst>
            </a:custGeom>
            <a:solidFill>
              <a:srgbClr val="FF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04" name="Freeform 11"/>
            <p:cNvSpPr>
              <a:spLocks/>
            </p:cNvSpPr>
            <p:nvPr/>
          </p:nvSpPr>
          <p:spPr bwMode="auto">
            <a:xfrm>
              <a:off x="2130" y="3414"/>
              <a:ext cx="101" cy="188"/>
            </a:xfrm>
            <a:custGeom>
              <a:avLst/>
              <a:gdLst>
                <a:gd name="T0" fmla="*/ 36 w 101"/>
                <a:gd name="T1" fmla="*/ 0 h 188"/>
                <a:gd name="T2" fmla="*/ 0 w 101"/>
                <a:gd name="T3" fmla="*/ 150 h 188"/>
                <a:gd name="T4" fmla="*/ 36 w 101"/>
                <a:gd name="T5" fmla="*/ 0 h 188"/>
                <a:gd name="T6" fmla="*/ 0 60000 65536"/>
                <a:gd name="T7" fmla="*/ 0 60000 65536"/>
                <a:gd name="T8" fmla="*/ 0 60000 65536"/>
                <a:gd name="T9" fmla="*/ 0 w 101"/>
                <a:gd name="T10" fmla="*/ 0 h 188"/>
                <a:gd name="T11" fmla="*/ 101 w 101"/>
                <a:gd name="T12" fmla="*/ 188 h 1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1" h="188">
                  <a:moveTo>
                    <a:pt x="36" y="0"/>
                  </a:moveTo>
                  <a:cubicBezTo>
                    <a:pt x="6" y="68"/>
                    <a:pt x="12" y="18"/>
                    <a:pt x="0" y="150"/>
                  </a:cubicBezTo>
                  <a:cubicBezTo>
                    <a:pt x="36" y="48"/>
                    <a:pt x="101" y="188"/>
                    <a:pt x="36" y="0"/>
                  </a:cubicBezTo>
                  <a:close/>
                </a:path>
              </a:pathLst>
            </a:custGeom>
            <a:solidFill>
              <a:srgbClr val="FF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05" name="Freeform 12"/>
            <p:cNvSpPr>
              <a:spLocks/>
            </p:cNvSpPr>
            <p:nvPr/>
          </p:nvSpPr>
          <p:spPr bwMode="auto">
            <a:xfrm>
              <a:off x="2202" y="3570"/>
              <a:ext cx="126" cy="204"/>
            </a:xfrm>
            <a:custGeom>
              <a:avLst/>
              <a:gdLst>
                <a:gd name="T0" fmla="*/ 126 w 126"/>
                <a:gd name="T1" fmla="*/ 0 h 204"/>
                <a:gd name="T2" fmla="*/ 0 w 126"/>
                <a:gd name="T3" fmla="*/ 150 h 204"/>
                <a:gd name="T4" fmla="*/ 126 w 126"/>
                <a:gd name="T5" fmla="*/ 0 h 204"/>
                <a:gd name="T6" fmla="*/ 0 60000 65536"/>
                <a:gd name="T7" fmla="*/ 0 60000 65536"/>
                <a:gd name="T8" fmla="*/ 0 60000 65536"/>
                <a:gd name="T9" fmla="*/ 0 w 126"/>
                <a:gd name="T10" fmla="*/ 0 h 204"/>
                <a:gd name="T11" fmla="*/ 126 w 126"/>
                <a:gd name="T12" fmla="*/ 204 h 20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6" h="204">
                  <a:moveTo>
                    <a:pt x="126" y="0"/>
                  </a:moveTo>
                  <a:cubicBezTo>
                    <a:pt x="96" y="68"/>
                    <a:pt x="12" y="18"/>
                    <a:pt x="0" y="150"/>
                  </a:cubicBezTo>
                  <a:cubicBezTo>
                    <a:pt x="36" y="48"/>
                    <a:pt x="54" y="204"/>
                    <a:pt x="126" y="0"/>
                  </a:cubicBezTo>
                  <a:close/>
                </a:path>
              </a:pathLst>
            </a:custGeom>
            <a:solidFill>
              <a:srgbClr val="FF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61454" name="Picture 14" descr="bloem23"/>
          <p:cNvPicPr>
            <a:picLocks noChangeAspect="1" noChangeArrowheads="1" noCrop="1"/>
          </p:cNvPicPr>
          <p:nvPr/>
        </p:nvPicPr>
        <p:blipFill>
          <a:blip r:embed="rId4">
            <a:lum bright="-20000" contrast="3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1" y="1397000"/>
            <a:ext cx="549275" cy="48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55" name="Picture 15" descr="bloem23"/>
          <p:cNvPicPr>
            <a:picLocks noChangeAspect="1" noChangeArrowheads="1" noCrop="1"/>
          </p:cNvPicPr>
          <p:nvPr/>
        </p:nvPicPr>
        <p:blipFill>
          <a:blip r:embed="rId4">
            <a:lum bright="-20000" contrast="3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1" y="3073400"/>
            <a:ext cx="549275" cy="48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58" name="Rectangle 18"/>
          <p:cNvSpPr>
            <a:spLocks noChangeArrowheads="1"/>
          </p:cNvSpPr>
          <p:nvPr/>
        </p:nvSpPr>
        <p:spPr bwMode="auto">
          <a:xfrm>
            <a:off x="1447800" y="1333500"/>
            <a:ext cx="7239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eaLnBrk="1" hangingPunct="1">
              <a:spcBef>
                <a:spcPct val="0"/>
              </a:spcBef>
            </a:pP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Vẽ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sơ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đồ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tư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duy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khái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quát</a:t>
            </a:r>
            <a:r>
              <a:rPr lang="en-US" sz="2400" b="1" dirty="0" smtClean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kiến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thức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bài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học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­</a:t>
            </a:r>
            <a:endParaRPr lang="ru-RU" sz="2400" b="1" dirty="0">
              <a:solidFill>
                <a:srgbClr val="0000CC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1459" name="Rectangle 19"/>
          <p:cNvSpPr>
            <a:spLocks noChangeArrowheads="1"/>
          </p:cNvSpPr>
          <p:nvPr/>
        </p:nvSpPr>
        <p:spPr bwMode="auto">
          <a:xfrm>
            <a:off x="1371600" y="2222501"/>
            <a:ext cx="73152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/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ca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dao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dung,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nghệ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thuật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61" name="Rectangle 21"/>
          <p:cNvSpPr>
            <a:spLocks noChangeArrowheads="1"/>
          </p:cNvSpPr>
          <p:nvPr/>
        </p:nvSpPr>
        <p:spPr bwMode="auto">
          <a:xfrm>
            <a:off x="1447801" y="3009900"/>
            <a:ext cx="7391399" cy="2492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Sưu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tầm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bài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ca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dao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về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tình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cảm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gia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đình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tình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yêu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quê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hương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đất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nước</a:t>
            </a:r>
            <a:endParaRPr lang="en-US" sz="2400" b="1" dirty="0" smtClean="0">
              <a:solidFill>
                <a:srgbClr val="0000CC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en-US" sz="2400" b="1" dirty="0" err="1" smtClean="0">
                <a:solidFill>
                  <a:srgbClr val="0000CC"/>
                </a:solidFill>
              </a:rPr>
              <a:t>Chuẩn</a:t>
            </a:r>
            <a:r>
              <a:rPr lang="en-US" sz="2400" b="1" dirty="0" smtClean="0">
                <a:solidFill>
                  <a:srgbClr val="0000CC"/>
                </a:solidFill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</a:rPr>
              <a:t>bị</a:t>
            </a:r>
            <a:r>
              <a:rPr lang="en-US" sz="2400" b="1" dirty="0" smtClean="0">
                <a:solidFill>
                  <a:srgbClr val="0000CC"/>
                </a:solidFill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</a:rPr>
              <a:t>nội</a:t>
            </a:r>
            <a:r>
              <a:rPr lang="en-US" sz="2400" b="1" dirty="0" smtClean="0">
                <a:solidFill>
                  <a:srgbClr val="0000CC"/>
                </a:solidFill>
              </a:rPr>
              <a:t> dung </a:t>
            </a:r>
            <a:r>
              <a:rPr lang="en-US" sz="2400" b="1" dirty="0" err="1" smtClean="0">
                <a:solidFill>
                  <a:srgbClr val="0000CC"/>
                </a:solidFill>
              </a:rPr>
              <a:t>bài</a:t>
            </a:r>
            <a:r>
              <a:rPr lang="en-US" sz="2400" b="1" dirty="0" smtClean="0">
                <a:solidFill>
                  <a:srgbClr val="0000CC"/>
                </a:solidFill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</a:rPr>
              <a:t>sau</a:t>
            </a:r>
            <a:r>
              <a:rPr lang="en-US" sz="2400" b="1" dirty="0" smtClean="0">
                <a:solidFill>
                  <a:srgbClr val="0000CC"/>
                </a:solidFill>
              </a:rPr>
              <a:t>: </a:t>
            </a:r>
            <a:r>
              <a:rPr lang="en-US" sz="2400" b="1" dirty="0" err="1" smtClean="0">
                <a:solidFill>
                  <a:srgbClr val="0000CC"/>
                </a:solidFill>
              </a:rPr>
              <a:t>Viết</a:t>
            </a:r>
            <a:r>
              <a:rPr lang="en-US" sz="2400" b="1" dirty="0" smtClean="0">
                <a:solidFill>
                  <a:srgbClr val="0000CC"/>
                </a:solidFill>
              </a:rPr>
              <a:t>: </a:t>
            </a:r>
            <a:r>
              <a:rPr lang="en-US" sz="2400" b="1" dirty="0" err="1" smtClean="0">
                <a:solidFill>
                  <a:srgbClr val="0000CC"/>
                </a:solidFill>
              </a:rPr>
              <a:t>Làm</a:t>
            </a:r>
            <a:r>
              <a:rPr lang="en-US" sz="2400" b="1" dirty="0" smtClean="0">
                <a:solidFill>
                  <a:srgbClr val="0000CC"/>
                </a:solidFill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</a:rPr>
              <a:t>thơ</a:t>
            </a:r>
            <a:r>
              <a:rPr lang="en-US" sz="2400" b="1" dirty="0" smtClean="0">
                <a:solidFill>
                  <a:srgbClr val="0000CC"/>
                </a:solidFill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</a:rPr>
              <a:t>lục</a:t>
            </a:r>
            <a:r>
              <a:rPr lang="en-US" sz="2400" b="1" dirty="0" smtClean="0">
                <a:solidFill>
                  <a:srgbClr val="0000CC"/>
                </a:solidFill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</a:rPr>
              <a:t>bát</a:t>
            </a:r>
            <a:endParaRPr lang="en-US" sz="2400" b="1" dirty="0" smtClean="0">
              <a:solidFill>
                <a:srgbClr val="0000CC"/>
              </a:solidFill>
            </a:endParaRPr>
          </a:p>
          <a:p>
            <a:pPr algn="just"/>
            <a:endParaRPr lang="en-US" sz="2400" b="1" dirty="0" smtClean="0">
              <a:solidFill>
                <a:srgbClr val="0000CC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en-US" sz="2400" i="1" dirty="0">
              <a:solidFill>
                <a:srgbClr val="0000CC"/>
              </a:solidFill>
              <a:latin typeface="+mj-lt"/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463" y="190500"/>
            <a:ext cx="4449763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89425591"/>
      </p:ext>
    </p:extLst>
  </p:cSld>
  <p:clrMapOvr>
    <a:masterClrMapping/>
  </p:clrMapOvr>
  <p:transition>
    <p:sndAc>
      <p:stSnd>
        <p:snd r:embed="rId3" name="cashre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61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2000"/>
                                        <p:tgtEl>
                                          <p:spTgt spid="6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2000"/>
                                        <p:tgtEl>
                                          <p:spTgt spid="61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58" grpId="0"/>
      <p:bldP spid="61459" grpId="0"/>
      <p:bldP spid="61461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Mobile_SCRS (71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5" name="Picture 3" descr="Mobile_SCRS (6)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76" y="4778375"/>
            <a:ext cx="898525" cy="93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6" name="Picture 4" descr="Mobile_SCRS (6)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0664" y="4681804"/>
            <a:ext cx="992187" cy="1033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7" name="Picture 5" descr="Mobile_SCRS (6)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1326" y="4745304"/>
            <a:ext cx="930275" cy="969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8" name="Picture 6" descr="Mobile_SCRS (141)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41011"/>
            <a:ext cx="1066800" cy="111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9" name="Picture 7" descr="Mobile_SCRS (141)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9413" y="41011"/>
            <a:ext cx="1066800" cy="111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800" name="WordArt 8"/>
          <p:cNvSpPr>
            <a:spLocks noChangeArrowheads="1" noChangeShapeType="1" noTextEdit="1"/>
          </p:cNvSpPr>
          <p:nvPr/>
        </p:nvSpPr>
        <p:spPr bwMode="auto">
          <a:xfrm>
            <a:off x="914400" y="2313782"/>
            <a:ext cx="7619999" cy="79375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lIns="71323" tIns="35662" rIns="71323" bIns="35662" fromWordArt="1">
            <a:prstTxWarp prst="textCascadeUp">
              <a:avLst>
                <a:gd name="adj" fmla="val 96731"/>
              </a:avLst>
            </a:prstTxWarp>
            <a:scene3d>
              <a:camera prst="legacyObliqueTopRight">
                <a:rot lat="21299999" lon="21299999" rev="0"/>
              </a:camera>
              <a:lightRig rig="legacyFlat3" dir="b"/>
            </a:scene3d>
            <a:sp3d extrusionH="430200" prstMaterial="legacyMatte">
              <a:extrusionClr>
                <a:srgbClr val="FDE9E3"/>
              </a:extrusionClr>
            </a:sp3d>
          </a:bodyPr>
          <a:lstStyle/>
          <a:p>
            <a:pPr algn="ctr"/>
            <a:r>
              <a:rPr lang="en-US" sz="2800" b="1" kern="10" dirty="0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+mj-lt"/>
              </a:rPr>
              <a:t>CHÂN THÀNH CÁM ƠN CÁC THẦY CÔ GIÁO VÀ CÁC CON!</a:t>
            </a:r>
          </a:p>
        </p:txBody>
      </p:sp>
    </p:spTree>
    <p:extLst>
      <p:ext uri="{BB962C8B-B14F-4D97-AF65-F5344CB8AC3E}">
        <p14:creationId xmlns:p14="http://schemas.microsoft.com/office/powerpoint/2010/main" val="3737373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750"/>
                            </p:stCondLst>
                            <p:childTnLst>
                              <p:par>
                                <p:cTn id="12" presetID="27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3" dur="250" autoRev="1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animClr clrSpc="rgb" dir="cw">
                                      <p:cBhvr>
                                        <p:cTn id="14" dur="250" autoRev="1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15" dur="250" autoRev="1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50" autoRev="1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3250"/>
                            </p:stCondLst>
                            <p:childTnLst>
                              <p:par>
                                <p:cTn id="18" presetID="22" presetClass="emph" presetSubtype="0" repeatCount="indefinite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9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00" grpId="0" animBg="1"/>
      <p:bldP spid="33800" grpId="1" animBg="1"/>
      <p:bldP spid="33800" grpId="2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0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304800" y="900906"/>
            <a:ext cx="8382000" cy="381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2">
                  <a:lumMod val="50000"/>
                </a:schemeClr>
              </a:gs>
              <a:gs pos="100000">
                <a:srgbClr val="FF0000"/>
              </a:gs>
            </a:gsLst>
            <a:lin ang="0" scaled="1"/>
          </a:gradFill>
          <a:ln w="12700" algn="ctr">
            <a:solidFill>
              <a:schemeClr val="accent1">
                <a:lumMod val="20000"/>
                <a:lumOff val="80000"/>
              </a:schemeClr>
            </a:solidFill>
            <a:round/>
            <a:headEnd/>
            <a:tailEnd/>
          </a:ln>
          <a:effectLst>
            <a:glow rad="139700">
              <a:schemeClr val="accent1">
                <a:lumMod val="20000"/>
                <a:lumOff val="80000"/>
                <a:alpha val="40000"/>
              </a:schemeClr>
            </a:glow>
            <a:outerShdw dist="99190" dir="2388334" algn="ctr" rotWithShape="0">
              <a:srgbClr val="333333">
                <a:alpha val="50000"/>
              </a:srgbClr>
            </a:outerShdw>
          </a:effec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149" name="Text Box 5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044576" y="948532"/>
            <a:ext cx="71532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BÁO CÁO BÀI TẬP DỰ ÁN</a:t>
            </a:r>
          </a:p>
        </p:txBody>
      </p:sp>
      <p:sp>
        <p:nvSpPr>
          <p:cNvPr id="10" name="Rounded Rectangle 9"/>
          <p:cNvSpPr/>
          <p:nvPr>
            <p:custDataLst>
              <p:tags r:id="rId3"/>
            </p:custDataLst>
          </p:nvPr>
        </p:nvSpPr>
        <p:spPr>
          <a:xfrm>
            <a:off x="2438400" y="1396268"/>
            <a:ext cx="4648200" cy="2487942"/>
          </a:xfrm>
          <a:prstGeom prst="round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lnSpc>
                <a:spcPct val="130000"/>
              </a:lnSpc>
              <a:spcBef>
                <a:spcPts val="0"/>
              </a:spcBef>
              <a:defRPr/>
            </a:pPr>
            <a:r>
              <a:rPr lang="en-US" sz="28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Trình</a:t>
            </a:r>
            <a:r>
              <a:rPr lang="en-US" sz="28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bày</a:t>
            </a:r>
            <a:r>
              <a:rPr lang="en-US" sz="28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những</a:t>
            </a:r>
            <a:r>
              <a:rPr lang="en-US" sz="28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hiểu</a:t>
            </a:r>
            <a:r>
              <a:rPr lang="en-US" sz="28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biết</a:t>
            </a:r>
            <a:r>
              <a:rPr lang="en-US" sz="28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sz="28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28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về</a:t>
            </a:r>
            <a:r>
              <a:rPr lang="en-US" sz="28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ca </a:t>
            </a:r>
            <a:r>
              <a:rPr lang="en-US" sz="28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dao</a:t>
            </a:r>
            <a:r>
              <a:rPr lang="en-US" sz="28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sz="28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28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nội</a:t>
            </a:r>
            <a:r>
              <a:rPr lang="en-US" sz="28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dung </a:t>
            </a:r>
            <a:r>
              <a:rPr lang="en-US" sz="28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trong</a:t>
            </a:r>
            <a:r>
              <a:rPr lang="en-US" sz="28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ca </a:t>
            </a:r>
            <a:r>
              <a:rPr lang="en-US" sz="28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dao</a:t>
            </a:r>
            <a:r>
              <a:rPr lang="en-US" sz="28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6153" name="TextBox 5"/>
          <p:cNvSpPr txBox="1">
            <a:spLocks noChangeArrowheads="1"/>
          </p:cNvSpPr>
          <p:nvPr/>
        </p:nvSpPr>
        <p:spPr bwMode="auto">
          <a:xfrm>
            <a:off x="76200" y="4076700"/>
            <a:ext cx="8991600" cy="461665"/>
          </a:xfrm>
          <a:prstGeom prst="rect">
            <a:avLst/>
          </a:prstGeom>
          <a:noFill/>
          <a:ln w="57150">
            <a:solidFill>
              <a:srgbClr val="FF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endParaRPr lang="en-US" altLang="en-US" sz="2400" b="1" dirty="0">
              <a:solidFill>
                <a:srgbClr val="0066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55" name="Line 12"/>
          <p:cNvSpPr>
            <a:spLocks noChangeShapeType="1"/>
          </p:cNvSpPr>
          <p:nvPr/>
        </p:nvSpPr>
        <p:spPr bwMode="auto">
          <a:xfrm>
            <a:off x="0" y="825500"/>
            <a:ext cx="9144000" cy="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6" name="Rectangle 13"/>
          <p:cNvSpPr>
            <a:spLocks noChangeArrowheads="1"/>
          </p:cNvSpPr>
          <p:nvPr/>
        </p:nvSpPr>
        <p:spPr bwMode="auto">
          <a:xfrm>
            <a:off x="0" y="0"/>
            <a:ext cx="9144000" cy="698500"/>
          </a:xfrm>
          <a:prstGeom prst="rect">
            <a:avLst/>
          </a:prstGeom>
          <a:solidFill>
            <a:srgbClr val="002060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altLang="en-US" dirty="0"/>
          </a:p>
        </p:txBody>
      </p:sp>
      <p:sp>
        <p:nvSpPr>
          <p:cNvPr id="6159" name="Oval 62"/>
          <p:cNvSpPr>
            <a:spLocks noChangeArrowheads="1"/>
          </p:cNvSpPr>
          <p:nvPr/>
        </p:nvSpPr>
        <p:spPr bwMode="auto">
          <a:xfrm>
            <a:off x="152400" y="71438"/>
            <a:ext cx="1905000" cy="571500"/>
          </a:xfrm>
          <a:prstGeom prst="ellipse">
            <a:avLst/>
          </a:prstGeom>
          <a:solidFill>
            <a:schemeClr val="accent2"/>
          </a:solidFill>
          <a:ln w="9525">
            <a:solidFill>
              <a:srgbClr val="CCFF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800" b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Văn bản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530A0644-5727-4162-BD85-2D138B293F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95769" y="-38100"/>
            <a:ext cx="4286031" cy="808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964395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ckground xanh">
            <a:extLst>
              <a:ext uri="{FF2B5EF4-FFF2-40B4-BE49-F238E27FC236}">
                <a16:creationId xmlns:a16="http://schemas.microsoft.com/office/drawing/2014/main" xmlns="" id="{36C12BB2-1792-4CA0-8F14-CF9D3C3324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6362"/>
            <a:ext cx="9144000" cy="5168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0" name="Text Box 9"/>
          <p:cNvSpPr txBox="1">
            <a:spLocks noChangeArrowheads="1"/>
          </p:cNvSpPr>
          <p:nvPr/>
        </p:nvSpPr>
        <p:spPr bwMode="auto">
          <a:xfrm>
            <a:off x="228600" y="1027907"/>
            <a:ext cx="4572000" cy="446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 sz="2300" b="1" u="sng">
              <a:solidFill>
                <a:srgbClr val="FFFF00"/>
              </a:solidFill>
              <a:latin typeface=".VnSouthernH" pitchFamily="34" charset="0"/>
            </a:endParaRPr>
          </a:p>
        </p:txBody>
      </p:sp>
      <p:sp>
        <p:nvSpPr>
          <p:cNvPr id="14388" name="Rectangle 52"/>
          <p:cNvSpPr>
            <a:spLocks noChangeArrowheads="1"/>
          </p:cNvSpPr>
          <p:nvPr/>
        </p:nvSpPr>
        <p:spPr bwMode="auto">
          <a:xfrm>
            <a:off x="1457325" y="52025"/>
            <a:ext cx="6229350" cy="49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>
              <a:lnSpc>
                <a:spcPts val="3500"/>
              </a:lnSpc>
              <a:buClr>
                <a:schemeClr val="tx1"/>
              </a:buClr>
              <a:buSzPct val="60000"/>
              <a:buFont typeface="Times New Roman" pitchFamily="18" charset="0"/>
              <a:buNone/>
            </a:pPr>
            <a:r>
              <a:rPr lang="en-US" altLang="en-US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I. TÌM HIỂU CHUNG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060CEE8B-3EBC-418A-B75E-C911F454DFC3}"/>
              </a:ext>
            </a:extLst>
          </p:cNvPr>
          <p:cNvSpPr/>
          <p:nvPr/>
        </p:nvSpPr>
        <p:spPr bwMode="auto">
          <a:xfrm>
            <a:off x="360218" y="940785"/>
            <a:ext cx="8555182" cy="4024533"/>
          </a:xfrm>
          <a:prstGeom prst="roundRect">
            <a:avLst/>
          </a:prstGeom>
          <a:noFill/>
          <a:ln w="57150" cap="flat" cmpd="sng" algn="ctr">
            <a:solidFill>
              <a:srgbClr val="6600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2270C742-6AF9-4D79-991D-BB08F9B7390C}"/>
              </a:ext>
            </a:extLst>
          </p:cNvPr>
          <p:cNvSpPr/>
          <p:nvPr/>
        </p:nvSpPr>
        <p:spPr bwMode="auto">
          <a:xfrm>
            <a:off x="1295400" y="749682"/>
            <a:ext cx="5867400" cy="1123712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457200" marR="0" indent="-45720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Ca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dao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</a:t>
            </a:r>
          </a:p>
          <a:p>
            <a:pPr marL="457200" marR="0" indent="-45720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(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SGK </a:t>
            </a:r>
            <a:r>
              <a:rPr kumimoji="0" lang="en-US" sz="2400" b="1" i="0" u="none" strike="noStrike" cap="none" normalizeH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trang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42)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0729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ckground xanh">
            <a:extLst>
              <a:ext uri="{FF2B5EF4-FFF2-40B4-BE49-F238E27FC236}">
                <a16:creationId xmlns:a16="http://schemas.microsoft.com/office/drawing/2014/main" xmlns="" id="{36C12BB2-1792-4CA0-8F14-CF9D3C3324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6362"/>
            <a:ext cx="9144000" cy="5168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0" name="Text Box 9"/>
          <p:cNvSpPr txBox="1">
            <a:spLocks noChangeArrowheads="1"/>
          </p:cNvSpPr>
          <p:nvPr/>
        </p:nvSpPr>
        <p:spPr bwMode="auto">
          <a:xfrm>
            <a:off x="228600" y="1027907"/>
            <a:ext cx="4572000" cy="446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 sz="2300" b="1" u="sng">
              <a:solidFill>
                <a:srgbClr val="FFFF00"/>
              </a:solidFill>
              <a:latin typeface=".VnSouthernH" pitchFamily="34" charset="0"/>
            </a:endParaRPr>
          </a:p>
        </p:txBody>
      </p:sp>
      <p:sp>
        <p:nvSpPr>
          <p:cNvPr id="14388" name="Rectangle 52"/>
          <p:cNvSpPr>
            <a:spLocks noChangeArrowheads="1"/>
          </p:cNvSpPr>
          <p:nvPr/>
        </p:nvSpPr>
        <p:spPr bwMode="auto">
          <a:xfrm>
            <a:off x="1457325" y="52025"/>
            <a:ext cx="6229350" cy="49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>
              <a:lnSpc>
                <a:spcPts val="3500"/>
              </a:lnSpc>
              <a:buClr>
                <a:schemeClr val="tx1"/>
              </a:buClr>
              <a:buSzPct val="60000"/>
              <a:buFont typeface="Times New Roman" pitchFamily="18" charset="0"/>
              <a:buNone/>
            </a:pPr>
            <a:r>
              <a:rPr lang="en-US" altLang="en-US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I. TÌM HIỂU CHUNG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060CEE8B-3EBC-418A-B75E-C911F454DFC3}"/>
              </a:ext>
            </a:extLst>
          </p:cNvPr>
          <p:cNvSpPr/>
          <p:nvPr/>
        </p:nvSpPr>
        <p:spPr bwMode="auto">
          <a:xfrm>
            <a:off x="360218" y="940785"/>
            <a:ext cx="8555182" cy="4024533"/>
          </a:xfrm>
          <a:prstGeom prst="roundRect">
            <a:avLst/>
          </a:prstGeom>
          <a:noFill/>
          <a:ln w="57150" cap="flat" cmpd="sng" algn="ctr">
            <a:solidFill>
              <a:srgbClr val="6600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2270C742-6AF9-4D79-991D-BB08F9B7390C}"/>
              </a:ext>
            </a:extLst>
          </p:cNvPr>
          <p:cNvSpPr/>
          <p:nvPr/>
        </p:nvSpPr>
        <p:spPr bwMode="auto">
          <a:xfrm>
            <a:off x="3505200" y="749682"/>
            <a:ext cx="2133600" cy="510778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1. Ca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dao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5071486-83B4-4D81-9197-FA7ED12BAF15}"/>
              </a:ext>
            </a:extLst>
          </p:cNvPr>
          <p:cNvSpPr txBox="1"/>
          <p:nvPr/>
        </p:nvSpPr>
        <p:spPr>
          <a:xfrm>
            <a:off x="512619" y="1466162"/>
            <a:ext cx="8402781" cy="31439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3000"/>
              </a:lnSpc>
              <a:spcBef>
                <a:spcPct val="0"/>
              </a:spcBef>
              <a:buNone/>
            </a:pP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- </a:t>
            </a:r>
            <a:r>
              <a:rPr lang="en-US" altLang="en-US" sz="24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Là</a:t>
            </a: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lời</a:t>
            </a: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thơ</a:t>
            </a: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của</a:t>
            </a: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dân</a:t>
            </a: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ca </a:t>
            </a:r>
            <a:r>
              <a:rPr lang="en-US" altLang="en-US" sz="24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và</a:t>
            </a: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gồm</a:t>
            </a: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cả</a:t>
            </a: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những</a:t>
            </a: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bài</a:t>
            </a: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thơ</a:t>
            </a: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dân</a:t>
            </a: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gian</a:t>
            </a: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mang</a:t>
            </a: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phong</a:t>
            </a: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cách</a:t>
            </a: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thơ</a:t>
            </a: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dân</a:t>
            </a: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gian</a:t>
            </a: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(</a:t>
            </a:r>
            <a:r>
              <a:rPr lang="en-US" altLang="en-US" sz="24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thể</a:t>
            </a: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ca </a:t>
            </a:r>
            <a:r>
              <a:rPr lang="en-US" altLang="en-US" sz="24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dao</a:t>
            </a: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), </a:t>
            </a:r>
            <a:r>
              <a:rPr lang="en-US" altLang="en-US" sz="24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diễn</a:t>
            </a: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tả</a:t>
            </a: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đời</a:t>
            </a: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sống</a:t>
            </a: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nội</a:t>
            </a: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tâm</a:t>
            </a: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của</a:t>
            </a: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altLang="en-US" sz="24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người</a:t>
            </a: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ts val="3000"/>
              </a:lnSpc>
              <a:spcBef>
                <a:spcPct val="0"/>
              </a:spcBef>
              <a:buNone/>
            </a:pPr>
            <a:r>
              <a:rPr lang="en-US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Nội</a:t>
            </a:r>
            <a:r>
              <a:rPr lang="en-US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 dung </a:t>
            </a:r>
            <a:r>
              <a:rPr lang="en-US" sz="24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phản</a:t>
            </a:r>
            <a:r>
              <a:rPr lang="en-US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ánh</a:t>
            </a:r>
            <a:r>
              <a:rPr lang="en-US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tron</a:t>
            </a:r>
            <a:r>
              <a:rPr lang="en-US" sz="24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g</a:t>
            </a:r>
            <a:r>
              <a:rPr lang="en-US" sz="24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ca </a:t>
            </a:r>
            <a:r>
              <a:rPr lang="en-US" sz="24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dao</a:t>
            </a:r>
            <a:r>
              <a:rPr lang="en-US" sz="24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Tình</a:t>
            </a:r>
            <a:r>
              <a:rPr lang="en-US" sz="24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cảm</a:t>
            </a:r>
            <a:r>
              <a:rPr lang="en-US" sz="24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gia</a:t>
            </a:r>
            <a:r>
              <a:rPr lang="en-US" sz="24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đình</a:t>
            </a:r>
            <a:r>
              <a:rPr lang="en-US" sz="24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tình</a:t>
            </a:r>
            <a:r>
              <a:rPr lang="en-US" sz="24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yêu</a:t>
            </a:r>
            <a:r>
              <a:rPr lang="en-US" sz="24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quê</a:t>
            </a:r>
            <a:r>
              <a:rPr lang="en-US" sz="24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hương</a:t>
            </a:r>
            <a:r>
              <a:rPr lang="en-US" sz="24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đất</a:t>
            </a:r>
            <a:r>
              <a:rPr lang="en-US" sz="24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nước</a:t>
            </a:r>
            <a:r>
              <a:rPr lang="en-US" sz="24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, than </a:t>
            </a:r>
            <a:r>
              <a:rPr lang="en-US" sz="24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thân</a:t>
            </a:r>
            <a:r>
              <a:rPr lang="en-US" sz="24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trách</a:t>
            </a:r>
            <a:r>
              <a:rPr lang="en-US" sz="24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phận</a:t>
            </a:r>
            <a:r>
              <a:rPr lang="en-US" sz="24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châm</a:t>
            </a:r>
            <a:r>
              <a:rPr lang="en-US" sz="24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biếm</a:t>
            </a:r>
            <a:r>
              <a:rPr lang="en-US" sz="24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hài</a:t>
            </a:r>
            <a:r>
              <a:rPr lang="en-US" sz="24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hước</a:t>
            </a:r>
            <a:r>
              <a:rPr lang="en-US" sz="24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đả</a:t>
            </a:r>
            <a:r>
              <a:rPr lang="en-US" sz="24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kích</a:t>
            </a:r>
            <a:r>
              <a:rPr lang="en-US" sz="24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…</a:t>
            </a:r>
          </a:p>
          <a:p>
            <a:pPr algn="just">
              <a:lnSpc>
                <a:spcPts val="3000"/>
              </a:lnSpc>
              <a:spcBef>
                <a:spcPct val="0"/>
              </a:spcBef>
              <a:buNone/>
            </a:pPr>
            <a:r>
              <a:rPr lang="en-US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- </a:t>
            </a:r>
            <a:r>
              <a:rPr lang="vi-VN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Tình</a:t>
            </a: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cảm</a:t>
            </a: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gia</a:t>
            </a: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đình</a:t>
            </a: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vi-VN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là một trong những chủ đề góp phần thể hiện đời sống tâm hồn, tình cảm của người Việt Nam</a:t>
            </a:r>
            <a:endParaRPr lang="en-US" sz="2400" dirty="0">
              <a:solidFill>
                <a:schemeClr val="bg1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0729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PSD] Background nền xanh thiên nhiên lá cây | Diễn đàn chia sẻ file thiết  kế đồ họa miễn phí">
            <a:extLst>
              <a:ext uri="{FF2B5EF4-FFF2-40B4-BE49-F238E27FC236}">
                <a16:creationId xmlns:a16="http://schemas.microsoft.com/office/drawing/2014/main" xmlns="" id="{2A2B87CF-E946-472A-89F5-5F2382CABD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24"/>
          <a:stretch/>
        </p:blipFill>
        <p:spPr bwMode="auto">
          <a:xfrm>
            <a:off x="0" y="-95250"/>
            <a:ext cx="9144000" cy="590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0" name="Text Box 9"/>
          <p:cNvSpPr txBox="1">
            <a:spLocks noChangeArrowheads="1"/>
          </p:cNvSpPr>
          <p:nvPr/>
        </p:nvSpPr>
        <p:spPr bwMode="auto">
          <a:xfrm>
            <a:off x="228600" y="1027907"/>
            <a:ext cx="4572000" cy="446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 sz="2300" b="1" u="sng">
              <a:solidFill>
                <a:srgbClr val="FFFF00"/>
              </a:solidFill>
              <a:latin typeface=".VnSouthernH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2270C742-6AF9-4D79-991D-BB08F9B7390C}"/>
              </a:ext>
            </a:extLst>
          </p:cNvPr>
          <p:cNvSpPr/>
          <p:nvPr/>
        </p:nvSpPr>
        <p:spPr bwMode="auto">
          <a:xfrm>
            <a:off x="3704113" y="242402"/>
            <a:ext cx="2133600" cy="510778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2.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Tác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phẩm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2C4A97C0-847C-4051-AF34-196E590C73C0}"/>
              </a:ext>
            </a:extLst>
          </p:cNvPr>
          <p:cNvGrpSpPr/>
          <p:nvPr/>
        </p:nvGrpSpPr>
        <p:grpSpPr>
          <a:xfrm>
            <a:off x="236507" y="930189"/>
            <a:ext cx="2999508" cy="1241511"/>
            <a:chOff x="360217" y="1485900"/>
            <a:chExt cx="2791691" cy="1493086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xmlns="" id="{33454897-3CBB-459C-9741-08E84B975418}"/>
                </a:ext>
              </a:extLst>
            </p:cNvPr>
            <p:cNvGrpSpPr/>
            <p:nvPr/>
          </p:nvGrpSpPr>
          <p:grpSpPr>
            <a:xfrm>
              <a:off x="360217" y="1485900"/>
              <a:ext cx="2791691" cy="1493086"/>
              <a:chOff x="360218" y="1475804"/>
              <a:chExt cx="7716982" cy="2159328"/>
            </a:xfrm>
          </p:grpSpPr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xmlns="" id="{64DDDED3-48A0-4F82-8AD2-EF148340D3D4}"/>
                  </a:ext>
                </a:extLst>
              </p:cNvPr>
              <p:cNvSpPr/>
              <p:nvPr/>
            </p:nvSpPr>
            <p:spPr bwMode="auto">
              <a:xfrm>
                <a:off x="360218" y="1790700"/>
                <a:ext cx="7716982" cy="1844432"/>
              </a:xfrm>
              <a:prstGeom prst="roundRect">
                <a:avLst/>
              </a:prstGeom>
              <a:solidFill>
                <a:srgbClr val="FFFFCC"/>
              </a:solidFill>
              <a:ln w="5715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xmlns="" id="{7B4C0417-4C56-4FFE-A70A-077882791D47}"/>
                  </a:ext>
                </a:extLst>
              </p:cNvPr>
              <p:cNvSpPr/>
              <p:nvPr/>
            </p:nvSpPr>
            <p:spPr bwMode="auto">
              <a:xfrm>
                <a:off x="2104267" y="1475804"/>
                <a:ext cx="4116913" cy="771413"/>
              </a:xfrm>
              <a:prstGeom prst="roundRect">
                <a:avLst/>
              </a:prstGeom>
              <a:solidFill>
                <a:srgbClr val="FFFFCC"/>
              </a:solidFill>
              <a:ln w="3810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2400" b="1" dirty="0" err="1">
                    <a:solidFill>
                      <a:srgbClr val="C00000"/>
                    </a:solidFill>
                  </a:rPr>
                  <a:t>Thể</a:t>
                </a:r>
                <a:r>
                  <a:rPr lang="en-US" sz="2400" b="1" dirty="0">
                    <a:solidFill>
                      <a:srgbClr val="C00000"/>
                    </a:solidFill>
                  </a:rPr>
                  <a:t> </a:t>
                </a:r>
                <a:r>
                  <a:rPr lang="en-US" sz="2400" b="1" dirty="0" err="1">
                    <a:solidFill>
                      <a:srgbClr val="C00000"/>
                    </a:solidFill>
                  </a:rPr>
                  <a:t>loại</a:t>
                </a:r>
                <a:endParaRPr kumimoji="0" lang="en-US" sz="2400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Arial" charset="0"/>
                </a:endParaRP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D199CE0A-9336-47F7-9758-C9B24423759E}"/>
                </a:ext>
              </a:extLst>
            </p:cNvPr>
            <p:cNvSpPr txBox="1"/>
            <p:nvPr/>
          </p:nvSpPr>
          <p:spPr>
            <a:xfrm>
              <a:off x="436416" y="2154218"/>
              <a:ext cx="2687784" cy="5552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006600"/>
                  </a:solidFill>
                </a:rPr>
                <a:t>Ca </a:t>
              </a:r>
              <a:r>
                <a:rPr lang="en-US" sz="2400" dirty="0" err="1">
                  <a:solidFill>
                    <a:srgbClr val="006600"/>
                  </a:solidFill>
                </a:rPr>
                <a:t>dao</a:t>
              </a:r>
              <a:endParaRPr lang="en-US" sz="2400" dirty="0">
                <a:solidFill>
                  <a:srgbClr val="006600"/>
                </a:solidFill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0493EB97-D686-4032-B736-403AB747836B}"/>
              </a:ext>
            </a:extLst>
          </p:cNvPr>
          <p:cNvGrpSpPr/>
          <p:nvPr/>
        </p:nvGrpSpPr>
        <p:grpSpPr>
          <a:xfrm>
            <a:off x="685800" y="3111419"/>
            <a:ext cx="2791691" cy="1356575"/>
            <a:chOff x="360217" y="1485900"/>
            <a:chExt cx="2791691" cy="1651452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xmlns="" id="{14594B53-9C39-4C31-B17D-7F1B42C6C20A}"/>
                </a:ext>
              </a:extLst>
            </p:cNvPr>
            <p:cNvGrpSpPr/>
            <p:nvPr/>
          </p:nvGrpSpPr>
          <p:grpSpPr>
            <a:xfrm>
              <a:off x="360217" y="1485900"/>
              <a:ext cx="2791691" cy="1651452"/>
              <a:chOff x="360218" y="1475804"/>
              <a:chExt cx="7716982" cy="2388359"/>
            </a:xfrm>
          </p:grpSpPr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xmlns="" id="{D7CA76A5-8979-41A2-ABB0-103A5065B6DC}"/>
                  </a:ext>
                </a:extLst>
              </p:cNvPr>
              <p:cNvSpPr/>
              <p:nvPr/>
            </p:nvSpPr>
            <p:spPr bwMode="auto">
              <a:xfrm>
                <a:off x="360218" y="1790699"/>
                <a:ext cx="7716982" cy="2073464"/>
              </a:xfrm>
              <a:prstGeom prst="roundRect">
                <a:avLst/>
              </a:prstGeom>
              <a:solidFill>
                <a:srgbClr val="FFFFCC"/>
              </a:solidFill>
              <a:ln w="5715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26" name="Rectangle: Rounded Corners 25">
                <a:extLst>
                  <a:ext uri="{FF2B5EF4-FFF2-40B4-BE49-F238E27FC236}">
                    <a16:creationId xmlns:a16="http://schemas.microsoft.com/office/drawing/2014/main" xmlns="" id="{90D2B3BC-EA2A-48F0-AD11-52026020949D}"/>
                  </a:ext>
                </a:extLst>
              </p:cNvPr>
              <p:cNvSpPr/>
              <p:nvPr/>
            </p:nvSpPr>
            <p:spPr bwMode="auto">
              <a:xfrm>
                <a:off x="2361167" y="1475804"/>
                <a:ext cx="3686256" cy="678431"/>
              </a:xfrm>
              <a:prstGeom prst="roundRect">
                <a:avLst/>
              </a:prstGeom>
              <a:solidFill>
                <a:srgbClr val="FFFFCC"/>
              </a:solidFill>
              <a:ln w="3810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PTBĐ</a:t>
                </a: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D338C77D-A3E5-49A6-A0FB-17DAD777B56F}"/>
                </a:ext>
              </a:extLst>
            </p:cNvPr>
            <p:cNvSpPr txBox="1"/>
            <p:nvPr/>
          </p:nvSpPr>
          <p:spPr>
            <a:xfrm>
              <a:off x="436416" y="2254268"/>
              <a:ext cx="268778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dirty="0" err="1">
                  <a:solidFill>
                    <a:srgbClr val="006600"/>
                  </a:solidFill>
                </a:rPr>
                <a:t>Biểu</a:t>
              </a:r>
              <a:r>
                <a:rPr lang="en-US" sz="2200" dirty="0">
                  <a:solidFill>
                    <a:srgbClr val="006600"/>
                  </a:solidFill>
                </a:rPr>
                <a:t> </a:t>
              </a:r>
              <a:r>
                <a:rPr lang="en-US" sz="2200" dirty="0" err="1">
                  <a:solidFill>
                    <a:srgbClr val="006600"/>
                  </a:solidFill>
                </a:rPr>
                <a:t>cảm</a:t>
              </a:r>
              <a:endParaRPr lang="en-US" sz="2200" dirty="0">
                <a:solidFill>
                  <a:srgbClr val="006600"/>
                </a:solidFill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xmlns="" id="{28180A4C-478A-41B9-9D27-E2D0185CF7BE}"/>
              </a:ext>
            </a:extLst>
          </p:cNvPr>
          <p:cNvGrpSpPr/>
          <p:nvPr/>
        </p:nvGrpSpPr>
        <p:grpSpPr>
          <a:xfrm>
            <a:off x="6183228" y="662371"/>
            <a:ext cx="2192135" cy="1293094"/>
            <a:chOff x="360217" y="1485900"/>
            <a:chExt cx="2791691" cy="1293094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xmlns="" id="{35A11375-A022-4F7E-B45E-0542761F2A30}"/>
                </a:ext>
              </a:extLst>
            </p:cNvPr>
            <p:cNvGrpSpPr/>
            <p:nvPr/>
          </p:nvGrpSpPr>
          <p:grpSpPr>
            <a:xfrm>
              <a:off x="360217" y="1485900"/>
              <a:ext cx="2791691" cy="1293094"/>
              <a:chOff x="360218" y="1475804"/>
              <a:chExt cx="7716982" cy="1870096"/>
            </a:xfrm>
          </p:grpSpPr>
          <p:sp>
            <p:nvSpPr>
              <p:cNvPr id="50" name="Rectangle: Rounded Corners 49">
                <a:extLst>
                  <a:ext uri="{FF2B5EF4-FFF2-40B4-BE49-F238E27FC236}">
                    <a16:creationId xmlns:a16="http://schemas.microsoft.com/office/drawing/2014/main" xmlns="" id="{663C1BA3-E1D6-4586-B18F-08603A51856C}"/>
                  </a:ext>
                </a:extLst>
              </p:cNvPr>
              <p:cNvSpPr/>
              <p:nvPr/>
            </p:nvSpPr>
            <p:spPr bwMode="auto">
              <a:xfrm>
                <a:off x="360218" y="1790701"/>
                <a:ext cx="7716982" cy="1555199"/>
              </a:xfrm>
              <a:prstGeom prst="roundRect">
                <a:avLst/>
              </a:prstGeom>
              <a:solidFill>
                <a:srgbClr val="FFFFCC"/>
              </a:solidFill>
              <a:ln w="5715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1" name="Rectangle: Rounded Corners 50">
                <a:extLst>
                  <a:ext uri="{FF2B5EF4-FFF2-40B4-BE49-F238E27FC236}">
                    <a16:creationId xmlns:a16="http://schemas.microsoft.com/office/drawing/2014/main" xmlns="" id="{2FDDFA90-4F1B-448B-B763-7E765CBC3764}"/>
                  </a:ext>
                </a:extLst>
              </p:cNvPr>
              <p:cNvSpPr/>
              <p:nvPr/>
            </p:nvSpPr>
            <p:spPr bwMode="auto">
              <a:xfrm>
                <a:off x="1662632" y="1475804"/>
                <a:ext cx="5073332" cy="678431"/>
              </a:xfrm>
              <a:prstGeom prst="roundRect">
                <a:avLst/>
              </a:prstGeom>
              <a:solidFill>
                <a:srgbClr val="FFFFCC"/>
              </a:solidFill>
              <a:ln w="3810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Thể</a:t>
                </a:r>
                <a:r>
                  <a:rPr kumimoji="0" lang="en-US" sz="2400" b="1" i="0" u="none" strike="noStrike" cap="none" normalizeH="0" baseline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 </a:t>
                </a:r>
                <a:r>
                  <a:rPr kumimoji="0" lang="en-US" sz="2400" b="1" i="0" u="none" strike="noStrike" cap="none" normalizeH="0" baseline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thơ</a:t>
                </a:r>
                <a:endParaRPr kumimoji="0" lang="en-US" sz="2400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Arial" charset="0"/>
                </a:endParaRPr>
              </a:p>
            </p:txBody>
          </p:sp>
        </p:grp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xmlns="" id="{8131B59D-0DCA-4A55-851D-CF21117BF13A}"/>
                </a:ext>
              </a:extLst>
            </p:cNvPr>
            <p:cNvSpPr txBox="1"/>
            <p:nvPr/>
          </p:nvSpPr>
          <p:spPr>
            <a:xfrm>
              <a:off x="436416" y="2019300"/>
              <a:ext cx="268778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dirty="0" err="1">
                  <a:solidFill>
                    <a:srgbClr val="006600"/>
                  </a:solidFill>
                </a:rPr>
                <a:t>Lục</a:t>
              </a:r>
              <a:r>
                <a:rPr lang="en-US" sz="2200" dirty="0">
                  <a:solidFill>
                    <a:srgbClr val="006600"/>
                  </a:solidFill>
                </a:rPr>
                <a:t> </a:t>
              </a:r>
              <a:r>
                <a:rPr lang="en-US" sz="2200" dirty="0" err="1">
                  <a:solidFill>
                    <a:srgbClr val="006600"/>
                  </a:solidFill>
                </a:rPr>
                <a:t>bát</a:t>
              </a:r>
              <a:endParaRPr lang="en-US" sz="2200" dirty="0">
                <a:solidFill>
                  <a:srgbClr val="006600"/>
                </a:solidFill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xmlns="" id="{84948F6F-8D13-4463-8DF4-BE44FB2ABB2C}"/>
              </a:ext>
            </a:extLst>
          </p:cNvPr>
          <p:cNvGrpSpPr/>
          <p:nvPr/>
        </p:nvGrpSpPr>
        <p:grpSpPr>
          <a:xfrm>
            <a:off x="6019800" y="2889261"/>
            <a:ext cx="2753276" cy="1503226"/>
            <a:chOff x="437284" y="1485900"/>
            <a:chExt cx="2562519" cy="1807835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xmlns="" id="{B857DFB9-7128-4702-999C-534C47A8B46D}"/>
                </a:ext>
              </a:extLst>
            </p:cNvPr>
            <p:cNvGrpSpPr/>
            <p:nvPr/>
          </p:nvGrpSpPr>
          <p:grpSpPr>
            <a:xfrm>
              <a:off x="437284" y="1485900"/>
              <a:ext cx="2562519" cy="1807835"/>
              <a:chOff x="573254" y="1475804"/>
              <a:chExt cx="7083489" cy="2614523"/>
            </a:xfrm>
          </p:grpSpPr>
          <p:sp>
            <p:nvSpPr>
              <p:cNvPr id="42" name="Rectangle: Rounded Corners 41">
                <a:extLst>
                  <a:ext uri="{FF2B5EF4-FFF2-40B4-BE49-F238E27FC236}">
                    <a16:creationId xmlns:a16="http://schemas.microsoft.com/office/drawing/2014/main" xmlns="" id="{8EA780AD-0BB0-45D7-84BB-7CA134944EFF}"/>
                  </a:ext>
                </a:extLst>
              </p:cNvPr>
              <p:cNvSpPr/>
              <p:nvPr/>
            </p:nvSpPr>
            <p:spPr bwMode="auto">
              <a:xfrm>
                <a:off x="573254" y="1790700"/>
                <a:ext cx="7083489" cy="2299627"/>
              </a:xfrm>
              <a:prstGeom prst="roundRect">
                <a:avLst/>
              </a:prstGeom>
              <a:solidFill>
                <a:srgbClr val="FFFFCC"/>
              </a:solidFill>
              <a:ln w="5715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xmlns="" id="{C68534FE-3B02-44CB-A729-EF99098FC16C}"/>
                  </a:ext>
                </a:extLst>
              </p:cNvPr>
              <p:cNvSpPr/>
              <p:nvPr/>
            </p:nvSpPr>
            <p:spPr bwMode="auto">
              <a:xfrm>
                <a:off x="2141600" y="1475804"/>
                <a:ext cx="3924052" cy="771414"/>
              </a:xfrm>
              <a:prstGeom prst="roundRect">
                <a:avLst/>
              </a:prstGeom>
              <a:solidFill>
                <a:srgbClr val="FFFFCC"/>
              </a:solidFill>
              <a:ln w="3810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Chủ</a:t>
                </a:r>
                <a:r>
                  <a:rPr kumimoji="0" lang="en-US" sz="2400" b="1" i="0" u="none" strike="noStrike" cap="none" normalizeH="0" baseline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 </a:t>
                </a:r>
                <a:r>
                  <a:rPr kumimoji="0" lang="en-US" sz="2400" b="1" i="0" u="none" strike="noStrike" cap="none" normalizeH="0" baseline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đề</a:t>
                </a:r>
                <a:endParaRPr kumimoji="0" lang="en-US" sz="2400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Arial" charset="0"/>
                </a:endParaRPr>
              </a:p>
            </p:txBody>
          </p:sp>
        </p:grp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xmlns="" id="{3385A14E-4745-4590-A63A-80F648969520}"/>
                </a:ext>
              </a:extLst>
            </p:cNvPr>
            <p:cNvSpPr txBox="1"/>
            <p:nvPr/>
          </p:nvSpPr>
          <p:spPr>
            <a:xfrm>
              <a:off x="650046" y="2304116"/>
              <a:ext cx="2262260" cy="5182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dirty="0" err="1">
                  <a:solidFill>
                    <a:srgbClr val="006600"/>
                  </a:solidFill>
                </a:rPr>
                <a:t>Tình</a:t>
              </a:r>
              <a:r>
                <a:rPr lang="en-US" sz="2200" dirty="0">
                  <a:solidFill>
                    <a:srgbClr val="006600"/>
                  </a:solidFill>
                </a:rPr>
                <a:t> </a:t>
              </a:r>
              <a:r>
                <a:rPr lang="en-US" sz="2200" dirty="0" err="1">
                  <a:solidFill>
                    <a:srgbClr val="006600"/>
                  </a:solidFill>
                </a:rPr>
                <a:t>cảm</a:t>
              </a:r>
              <a:r>
                <a:rPr lang="en-US" sz="2200" dirty="0">
                  <a:solidFill>
                    <a:srgbClr val="006600"/>
                  </a:solidFill>
                </a:rPr>
                <a:t> </a:t>
              </a:r>
              <a:r>
                <a:rPr lang="en-US" sz="2200" dirty="0" err="1">
                  <a:solidFill>
                    <a:srgbClr val="006600"/>
                  </a:solidFill>
                </a:rPr>
                <a:t>gia</a:t>
              </a:r>
              <a:r>
                <a:rPr lang="en-US" sz="2200" dirty="0">
                  <a:solidFill>
                    <a:srgbClr val="006600"/>
                  </a:solidFill>
                </a:rPr>
                <a:t> </a:t>
              </a:r>
              <a:r>
                <a:rPr lang="en-US" sz="2200" dirty="0" err="1">
                  <a:solidFill>
                    <a:srgbClr val="006600"/>
                  </a:solidFill>
                </a:rPr>
                <a:t>đình</a:t>
              </a:r>
              <a:endParaRPr lang="en-US" sz="2200" dirty="0">
                <a:solidFill>
                  <a:srgbClr val="006600"/>
                </a:solidFill>
              </a:endParaRPr>
            </a:p>
          </p:txBody>
        </p:sp>
      </p:grpSp>
      <p:pic>
        <p:nvPicPr>
          <p:cNvPr id="1026" name="Picture 2" descr="Những câu Ca dao - Tục ngữ hay về lòng yêu nước">
            <a:extLst>
              <a:ext uri="{FF2B5EF4-FFF2-40B4-BE49-F238E27FC236}">
                <a16:creationId xmlns:a16="http://schemas.microsoft.com/office/drawing/2014/main" xmlns="" id="{1DF0426F-95E1-44A8-9B2E-569162DBDC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2522" y="1459834"/>
            <a:ext cx="238125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2356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PSD] Background nền xanh thiên nhiên lá cây | Diễn đàn chia sẻ file thiết  kế đồ họa miễn phí">
            <a:extLst>
              <a:ext uri="{FF2B5EF4-FFF2-40B4-BE49-F238E27FC236}">
                <a16:creationId xmlns:a16="http://schemas.microsoft.com/office/drawing/2014/main" xmlns="" id="{2A2B87CF-E946-472A-89F5-5F2382CABD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24"/>
          <a:stretch/>
        </p:blipFill>
        <p:spPr bwMode="auto">
          <a:xfrm>
            <a:off x="0" y="0"/>
            <a:ext cx="9144000" cy="590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6B4F0787-1946-46D2-9E5D-3B7DEB727BE9}"/>
              </a:ext>
            </a:extLst>
          </p:cNvPr>
          <p:cNvGrpSpPr/>
          <p:nvPr/>
        </p:nvGrpSpPr>
        <p:grpSpPr>
          <a:xfrm>
            <a:off x="1143000" y="1181100"/>
            <a:ext cx="7162800" cy="3282786"/>
            <a:chOff x="401784" y="1257300"/>
            <a:chExt cx="5999016" cy="3282786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xmlns="" id="{64DDDED3-48A0-4F82-8AD2-EF148340D3D4}"/>
                </a:ext>
              </a:extLst>
            </p:cNvPr>
            <p:cNvSpPr/>
            <p:nvPr/>
          </p:nvSpPr>
          <p:spPr bwMode="auto">
            <a:xfrm>
              <a:off x="401784" y="1533699"/>
              <a:ext cx="5999016" cy="3006387"/>
            </a:xfrm>
            <a:prstGeom prst="roundRect">
              <a:avLst/>
            </a:prstGeom>
            <a:solidFill>
              <a:srgbClr val="FFFFCC"/>
            </a:solidFill>
            <a:ln w="57150" cap="flat" cmpd="sng" algn="ctr">
              <a:solidFill>
                <a:srgbClr val="6600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D199CE0A-9336-47F7-9758-C9B24423759E}"/>
                </a:ext>
              </a:extLst>
            </p:cNvPr>
            <p:cNvSpPr txBox="1"/>
            <p:nvPr/>
          </p:nvSpPr>
          <p:spPr>
            <a:xfrm>
              <a:off x="533401" y="1944112"/>
              <a:ext cx="5775732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400" dirty="0">
                  <a:solidFill>
                    <a:srgbClr val="006600"/>
                  </a:solidFill>
                </a:rPr>
                <a:t>- </a:t>
              </a:r>
              <a:r>
                <a:rPr lang="en-US" sz="2400" dirty="0" err="1">
                  <a:solidFill>
                    <a:srgbClr val="006600"/>
                  </a:solidFill>
                </a:rPr>
                <a:t>Đọc</a:t>
              </a:r>
              <a:r>
                <a:rPr lang="en-US" sz="2400" dirty="0">
                  <a:solidFill>
                    <a:srgbClr val="006600"/>
                  </a:solidFill>
                </a:rPr>
                <a:t> to, </a:t>
              </a:r>
              <a:r>
                <a:rPr lang="en-US" sz="2400" dirty="0" err="1">
                  <a:solidFill>
                    <a:srgbClr val="006600"/>
                  </a:solidFill>
                </a:rPr>
                <a:t>rõ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ràng</a:t>
              </a:r>
              <a:r>
                <a:rPr lang="en-US" sz="2400" dirty="0">
                  <a:solidFill>
                    <a:srgbClr val="006600"/>
                  </a:solidFill>
                </a:rPr>
                <a:t>, </a:t>
              </a:r>
              <a:r>
                <a:rPr lang="en-US" sz="2400" dirty="0" err="1">
                  <a:solidFill>
                    <a:srgbClr val="006600"/>
                  </a:solidFill>
                </a:rPr>
                <a:t>lưu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loát</a:t>
              </a:r>
              <a:r>
                <a:rPr lang="en-US" sz="2400" dirty="0">
                  <a:solidFill>
                    <a:srgbClr val="006600"/>
                  </a:solidFill>
                </a:rPr>
                <a:t>, </a:t>
              </a:r>
              <a:r>
                <a:rPr lang="en-US" sz="2400" dirty="0" err="1">
                  <a:solidFill>
                    <a:srgbClr val="006600"/>
                  </a:solidFill>
                </a:rPr>
                <a:t>tránh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phát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âm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sai</a:t>
              </a:r>
              <a:r>
                <a:rPr lang="en-US" sz="2400" dirty="0">
                  <a:solidFill>
                    <a:srgbClr val="006600"/>
                  </a:solidFill>
                </a:rPr>
                <a:t>.</a:t>
              </a:r>
            </a:p>
            <a:p>
              <a:pPr algn="just"/>
              <a:r>
                <a:rPr lang="en-US" sz="2400" dirty="0">
                  <a:solidFill>
                    <a:srgbClr val="006600"/>
                  </a:solidFill>
                </a:rPr>
                <a:t>- </a:t>
              </a:r>
              <a:r>
                <a:rPr lang="en-US" sz="2400" dirty="0" err="1">
                  <a:solidFill>
                    <a:srgbClr val="006600"/>
                  </a:solidFill>
                </a:rPr>
                <a:t>Bộc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lộ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cảm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xúc</a:t>
              </a:r>
              <a:r>
                <a:rPr lang="en-US" sz="2400" dirty="0">
                  <a:solidFill>
                    <a:srgbClr val="006600"/>
                  </a:solidFill>
                </a:rPr>
                <a:t>, </a:t>
              </a:r>
              <a:r>
                <a:rPr lang="en-US" sz="2400" dirty="0" err="1">
                  <a:solidFill>
                    <a:srgbClr val="006600"/>
                  </a:solidFill>
                </a:rPr>
                <a:t>tình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cảm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trong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quá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trình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đọc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văn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bản</a:t>
              </a:r>
              <a:r>
                <a:rPr lang="en-US" sz="2400" dirty="0">
                  <a:solidFill>
                    <a:srgbClr val="006600"/>
                  </a:solidFill>
                </a:rPr>
                <a:t>.</a:t>
              </a:r>
            </a:p>
            <a:p>
              <a:pPr algn="just"/>
              <a:r>
                <a:rPr lang="en-US" sz="2400" dirty="0">
                  <a:solidFill>
                    <a:srgbClr val="006600"/>
                  </a:solidFill>
                </a:rPr>
                <a:t>- </a:t>
              </a:r>
              <a:r>
                <a:rPr lang="en-US" sz="2400" dirty="0" err="1">
                  <a:solidFill>
                    <a:srgbClr val="006600"/>
                  </a:solidFill>
                </a:rPr>
                <a:t>Chú</a:t>
              </a:r>
              <a:r>
                <a:rPr lang="en-US" sz="2400" dirty="0">
                  <a:solidFill>
                    <a:srgbClr val="006600"/>
                  </a:solidFill>
                </a:rPr>
                <a:t> ý </a:t>
              </a:r>
              <a:r>
                <a:rPr lang="en-US" sz="2400" dirty="0" err="1">
                  <a:solidFill>
                    <a:srgbClr val="006600"/>
                  </a:solidFill>
                </a:rPr>
                <a:t>ngắt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nhịp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đúng</a:t>
              </a:r>
              <a:r>
                <a:rPr lang="en-US" sz="2400" dirty="0">
                  <a:solidFill>
                    <a:srgbClr val="006600"/>
                  </a:solidFill>
                </a:rPr>
                <a:t> 2/2/2 </a:t>
              </a:r>
              <a:r>
                <a:rPr lang="en-US" sz="2400" dirty="0" err="1">
                  <a:solidFill>
                    <a:srgbClr val="006600"/>
                  </a:solidFill>
                </a:rPr>
                <a:t>hoặc</a:t>
              </a:r>
              <a:r>
                <a:rPr lang="en-US" sz="2400" dirty="0">
                  <a:solidFill>
                    <a:srgbClr val="006600"/>
                  </a:solidFill>
                </a:rPr>
                <a:t> 2/4 (</a:t>
              </a:r>
              <a:r>
                <a:rPr lang="en-US" sz="2400" dirty="0" err="1">
                  <a:solidFill>
                    <a:srgbClr val="006600"/>
                  </a:solidFill>
                </a:rPr>
                <a:t>câu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lục</a:t>
              </a:r>
              <a:r>
                <a:rPr lang="en-US" sz="2400" dirty="0">
                  <a:solidFill>
                    <a:srgbClr val="006600"/>
                  </a:solidFill>
                </a:rPr>
                <a:t>), 4/4 (</a:t>
              </a:r>
              <a:r>
                <a:rPr lang="en-US" sz="2400" dirty="0" err="1">
                  <a:solidFill>
                    <a:srgbClr val="006600"/>
                  </a:solidFill>
                </a:rPr>
                <a:t>câu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bát</a:t>
              </a:r>
              <a:r>
                <a:rPr lang="en-US" sz="2400" dirty="0">
                  <a:solidFill>
                    <a:srgbClr val="006600"/>
                  </a:solidFill>
                </a:rPr>
                <a:t>), </a:t>
              </a:r>
              <a:r>
                <a:rPr lang="en-US" sz="2400" dirty="0" err="1">
                  <a:solidFill>
                    <a:srgbClr val="006600"/>
                  </a:solidFill>
                </a:rPr>
                <a:t>gieo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vần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đúng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thể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lục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bát</a:t>
              </a:r>
              <a:r>
                <a:rPr lang="en-US" sz="2400" dirty="0">
                  <a:solidFill>
                    <a:srgbClr val="006600"/>
                  </a:solidFill>
                </a:rPr>
                <a:t>.</a:t>
              </a:r>
            </a:p>
          </p:txBody>
        </p: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xmlns="" id="{2270C742-6AF9-4D79-991D-BB08F9B7390C}"/>
                </a:ext>
              </a:extLst>
            </p:cNvPr>
            <p:cNvSpPr/>
            <p:nvPr/>
          </p:nvSpPr>
          <p:spPr bwMode="auto">
            <a:xfrm>
              <a:off x="2286000" y="1257300"/>
              <a:ext cx="2133600" cy="510778"/>
            </a:xfrm>
            <a:prstGeom prst="roundRect">
              <a:avLst/>
            </a:prstGeom>
            <a:solidFill>
              <a:srgbClr val="006600"/>
            </a:solidFill>
            <a:ln w="38100" cap="flat" cmpd="sng" algn="ctr">
              <a:solidFill>
                <a:srgbClr val="00FFFF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39700">
                <a:schemeClr val="accent6">
                  <a:satMod val="175000"/>
                  <a:alpha val="40000"/>
                </a:schemeClr>
              </a:glo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400" b="1" dirty="0">
                  <a:solidFill>
                    <a:schemeClr val="bg1"/>
                  </a:solidFill>
                </a:rPr>
                <a:t>3</a:t>
              </a:r>
              <a:r>
                <a:rPr kumimoji="0" lang="en-US" sz="24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</a:rPr>
                <a:t>. </a:t>
              </a:r>
              <a:r>
                <a:rPr kumimoji="0" lang="en-US" sz="2400" b="1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</a:rPr>
                <a:t>Đọc</a:t>
              </a:r>
              <a:endParaRPr kumimoji="0" lang="en-US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5923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257&quot;/&gt;&lt;/object&gt;&lt;object type=&quot;3&quot; unique_id=&quot;10005&quot;&gt;&lt;property id=&quot;20148&quot; value=&quot;5&quot;/&gt;&lt;property id=&quot;20300&quot; value=&quot;Slide 2&quot;/&gt;&lt;property id=&quot;20307&quot; value=&quot;258&quot;/&gt;&lt;/object&gt;&lt;object type=&quot;3&quot; unique_id=&quot;10006&quot;&gt;&lt;property id=&quot;20148&quot; value=&quot;5&quot;/&gt;&lt;property id=&quot;20300&quot; value=&quot;Slide 3&quot;/&gt;&lt;property id=&quot;20307&quot; value=&quot;259&quot;/&gt;&lt;/object&gt;&lt;object type=&quot;3&quot; unique_id=&quot;10007&quot;&gt;&lt;property id=&quot;20148&quot; value=&quot;5&quot;/&gt;&lt;property id=&quot;20300&quot; value=&quot;Slide 4&quot;/&gt;&lt;property id=&quot;20307&quot; value=&quot;260&quot;/&gt;&lt;/object&gt;&lt;object type=&quot;3&quot; unique_id=&quot;10008&quot;&gt;&lt;property id=&quot;20148&quot; value=&quot;5&quot;/&gt;&lt;property id=&quot;20300&quot; value=&quot;Slide 5&quot;/&gt;&lt;property id=&quot;20307&quot; value=&quot;261&quot;/&gt;&lt;/object&gt;&lt;object type=&quot;3&quot; unique_id=&quot;10009&quot;&gt;&lt;property id=&quot;20148&quot; value=&quot;5&quot;/&gt;&lt;property id=&quot;20300&quot; value=&quot;Slide 6&quot;/&gt;&lt;property id=&quot;20307&quot; value=&quot;262&quot;/&gt;&lt;/object&gt;&lt;object type=&quot;3&quot; unique_id=&quot;10010&quot;&gt;&lt;property id=&quot;20148&quot; value=&quot;5&quot;/&gt;&lt;property id=&quot;20300&quot; value=&quot;Slide 7&quot;/&gt;&lt;property id=&quot;20307&quot; value=&quot;263&quot;/&gt;&lt;/object&gt;&lt;object type=&quot;3&quot; unique_id=&quot;10011&quot;&gt;&lt;property id=&quot;20148&quot; value=&quot;5&quot;/&gt;&lt;property id=&quot;20300&quot; value=&quot;Slide 8&quot;/&gt;&lt;property id=&quot;20307&quot; value=&quot;281&quot;/&gt;&lt;/object&gt;&lt;object type=&quot;3&quot; unique_id=&quot;10012&quot;&gt;&lt;property id=&quot;20148&quot; value=&quot;5&quot;/&gt;&lt;property id=&quot;20300&quot; value=&quot;Slide 9&quot;/&gt;&lt;property id=&quot;20307&quot; value=&quot;276&quot;/&gt;&lt;/object&gt;&lt;object type=&quot;3&quot; unique_id=&quot;10013&quot;&gt;&lt;property id=&quot;20148&quot; value=&quot;5&quot;/&gt;&lt;property id=&quot;20300&quot; value=&quot;Slide 10&quot;/&gt;&lt;property id=&quot;20307&quot; value=&quot;280&quot;/&gt;&lt;/object&gt;&lt;object type=&quot;3&quot; unique_id=&quot;10014&quot;&gt;&lt;property id=&quot;20148&quot; value=&quot;5&quot;/&gt;&lt;property id=&quot;20300&quot; value=&quot;Slide 11&quot;/&gt;&lt;property id=&quot;20307&quot; value=&quot;278&quot;/&gt;&lt;/object&gt;&lt;object type=&quot;3&quot; unique_id=&quot;10015&quot;&gt;&lt;property id=&quot;20148&quot; value=&quot;5&quot;/&gt;&lt;property id=&quot;20300&quot; value=&quot;Slide 12&quot;/&gt;&lt;property id=&quot;20307&quot; value=&quot;279&quot;/&gt;&lt;/object&gt;&lt;/object&gt;&lt;/object&gt;&lt;/database&gt;"/>
  <p:tag name="SECTOMILLISECCONVERTED" val="1"/>
  <p:tag name="ISPRING_UUID" val="{6646DAA1-02F1-4300-8F35-AA2771E3A5E0}"/>
  <p:tag name="ISPRING_RESOURCE_FOLDER" val="F:\Bai giang 2018\Bai 30 Buc thu cua thu linh da do\"/>
  <p:tag name="ISPRING_PRESENTATION_PATH" val="F:\Bai giang 2018\Bai 30 Buc thu cua thu linh da do.pptx"/>
  <p:tag name="ISPRING_PROJECT_VERSION" val="9.3"/>
  <p:tag name="ISPRING_PROJECT_FOLDER_UPDATED" val="1"/>
  <p:tag name="ISPRING_SCREEN_RECS_UPDATED" val="F:\Bai giang 2018\Bai 30 Buc thu cua thu linh da do\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35,1394261993,C:\Documents and Settings\Admin\Desktop\Ếch ngồi đáy giếng\Media.ppcx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,1394261993,C:\Documents and Settings\Admin\Desktop\Ếch ngồi đáy giếng\Media.ppcx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  <p:tag name="PRESENTER_SHAPEINFO" val="&lt;ThreeDShapeInfo&gt;&lt;uuid val=&quot;{4352737B-28A6-40B5-81BC-86F945700313}&quot;/&gt;&lt;isInvalidForFieldText val=&quot;0&quot;/&gt;&lt;Image&gt;&lt;filename val=&quot;C:\Users\BachKim101\Documents\My Adobe Presentations\BINH NGO DAI CAO\data\asimages\{4352737B-28A6-40B5-81BC-86F945700313}_3.png&quot;/&gt;&lt;left val=&quot;39&quot;/&gt;&lt;top val=&quot;45&quot;/&gt;&lt;width val=&quot;690&quot;/&gt;&lt;height val=&quot;65&quot;/&gt;&lt;hasText val=&quot;1&quot;/&gt;&lt;/Image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21&quot;/&gt;&lt;/TableIndex&gt;&lt;/ShapeTextInfo&gt;"/>
  <p:tag name="HTML_SHAPEINFO" val="&lt;ThreeDShapeInfo&gt;&lt;uuid val=&quot;&quot;/&gt;&lt;isInvalidForFieldText val=&quot;0&quot;/&gt;&lt;Image&gt;&lt;filename val=&quot;C:\Users\BachKim101\Documents\My Adobe Presentations\BINH NGO DAI CAO\data\asimages\{6AB696AA-FAE5-4AA9-B8AF-FF5CEFCFBEF3}_3.png&quot;/&gt;&lt;left val=&quot;69&quot;/&gt;&lt;top val=&quot;58&quot;/&gt;&lt;width val=&quot;576&quot;/&gt;&lt;height val=&quot;39&quot;/&gt;&lt;hasText val=&quot;1&quot;/&gt;&lt;/Image&gt;&lt;/ThreeDShapeInfo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9&quot;/&gt;&lt;lineCharCount val=&quot;8&quot;/&gt;&lt;/TableIndex&gt;&lt;/ShapeTextInfo&gt;"/>
  <p:tag name="PRESENTER_SHAPEINFO" val="&lt;ThreeDShapeInfo&gt;&lt;uuid val=&quot;{DD717422-DD77-45E8-B608-306E7B72B0A7}&quot;/&gt;&lt;isInvalidForFieldText val=&quot;0&quot;/&gt;&lt;Image&gt;&lt;filename val=&quot;C:\Users\BachKim101\Documents\My Adobe Presentations\BINH NGO DAI CAO\data\asimages\{DD717422-DD77-45E8-B608-306E7B72B0A7}_5.png&quot;/&gt;&lt;left val=&quot;114&quot;/&gt;&lt;top val=&quot;124&quot;/&gt;&lt;width val=&quot;151&quot;/&gt;&lt;height val=&quot;82&quot;/&gt;&lt;hasText val=&quot;1&quot;/&gt;&lt;/Image&gt;&lt;/ThreeDShapeInfo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,1394261993,C:\Documents and Settings\Admin\Desktop\Ếch ngồi đáy giếng\Media.ppcx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  <p:tag name="PRESENTER_SHAPEINFO" val="&lt;ThreeDShapeInfo&gt;&lt;uuid val=&quot;{4352737B-28A6-40B5-81BC-86F945700313}&quot;/&gt;&lt;isInvalidForFieldText val=&quot;0&quot;/&gt;&lt;Image&gt;&lt;filename val=&quot;C:\Users\BachKim101\Documents\My Adobe Presentations\BINH NGO DAI CAO\data\asimages\{4352737B-28A6-40B5-81BC-86F945700313}_3.png&quot;/&gt;&lt;left val=&quot;39&quot;/&gt;&lt;top val=&quot;45&quot;/&gt;&lt;width val=&quot;690&quot;/&gt;&lt;height val=&quot;65&quot;/&gt;&lt;hasText val=&quot;1&quot;/&gt;&lt;/Image&gt;&lt;/ThreeDShapeInfo&gt;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21&quot;/&gt;&lt;/TableIndex&gt;&lt;/ShapeTextInfo&gt;"/>
  <p:tag name="HTML_SHAPEINFO" val="&lt;ThreeDShapeInfo&gt;&lt;uuid val=&quot;&quot;/&gt;&lt;isInvalidForFieldText val=&quot;0&quot;/&gt;&lt;Image&gt;&lt;filename val=&quot;C:\Users\BachKim101\Documents\My Adobe Presentations\BINH NGO DAI CAO\data\asimages\{6AB696AA-FAE5-4AA9-B8AF-FF5CEFCFBEF3}_3.png&quot;/&gt;&lt;left val=&quot;69&quot;/&gt;&lt;top val=&quot;58&quot;/&gt;&lt;width val=&quot;576&quot;/&gt;&lt;height val=&quot;39&quot;/&gt;&lt;hasText val=&quot;1&quot;/&gt;&lt;/Image&gt;&lt;/ThreeDShapeInfo&gt;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9&quot;/&gt;&lt;lineCharCount val=&quot;8&quot;/&gt;&lt;/TableIndex&gt;&lt;/ShapeTextInfo&gt;"/>
  <p:tag name="PRESENTER_SHAPEINFO" val="&lt;ThreeDShapeInfo&gt;&lt;uuid val=&quot;{DD717422-DD77-45E8-B608-306E7B72B0A7}&quot;/&gt;&lt;isInvalidForFieldText val=&quot;0&quot;/&gt;&lt;Image&gt;&lt;filename val=&quot;C:\Users\BachKim101\Documents\My Adobe Presentations\BINH NGO DAI CAO\data\asimages\{DD717422-DD77-45E8-B608-306E7B72B0A7}_5.png&quot;/&gt;&lt;left val=&quot;114&quot;/&gt;&lt;top val=&quot;124&quot;/&gt;&lt;width val=&quot;151&quot;/&gt;&lt;height val=&quot;82&quot;/&gt;&lt;hasText val=&quot;1&quot;/&gt;&lt;/Image&gt;&lt;/ThreeDShapeInfo&gt;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3710</TotalTime>
  <Words>2033</Words>
  <Application>Microsoft Office PowerPoint</Application>
  <PresentationFormat>On-screen Show (16:10)</PresentationFormat>
  <Paragraphs>225</Paragraphs>
  <Slides>41</Slides>
  <Notes>8</Notes>
  <HiddenSlides>0</HiddenSlides>
  <MMClips>22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51" baseType="lpstr">
      <vt:lpstr>Arial</vt:lpstr>
      <vt:lpstr>Tahoma</vt:lpstr>
      <vt:lpstr>.VnTifani Heavy</vt:lpstr>
      <vt:lpstr>宋体</vt:lpstr>
      <vt:lpstr>Calibri</vt:lpstr>
      <vt:lpstr>.VnSouthernH</vt:lpstr>
      <vt:lpstr>VNI-Souvir</vt:lpstr>
      <vt:lpstr>Times New Roman</vt:lpstr>
      <vt:lpstr>Wingdings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Kinh nghiệm đọc hiểu ca dao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KIEN GIANG-LE THUY-QB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Nguyen Luong Hung</dc:creator>
  <cp:lastModifiedBy>andongnhi</cp:lastModifiedBy>
  <cp:revision>205</cp:revision>
  <dcterms:created xsi:type="dcterms:W3CDTF">2006-01-02T10:45:26Z</dcterms:created>
  <dcterms:modified xsi:type="dcterms:W3CDTF">2024-02-17T02:31:43Z</dcterms:modified>
</cp:coreProperties>
</file>