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sldIdLst>
    <p:sldId id="400" r:id="rId2"/>
    <p:sldId id="283" r:id="rId3"/>
    <p:sldId id="284" r:id="rId4"/>
    <p:sldId id="285" r:id="rId5"/>
    <p:sldId id="307" r:id="rId6"/>
    <p:sldId id="429" r:id="rId7"/>
    <p:sldId id="383" r:id="rId8"/>
    <p:sldId id="308" r:id="rId9"/>
    <p:sldId id="431" r:id="rId10"/>
    <p:sldId id="433" r:id="rId11"/>
    <p:sldId id="371" r:id="rId12"/>
    <p:sldId id="434" r:id="rId13"/>
    <p:sldId id="535" r:id="rId14"/>
    <p:sldId id="536" r:id="rId15"/>
    <p:sldId id="531" r:id="rId16"/>
    <p:sldId id="537" r:id="rId17"/>
    <p:sldId id="416" r:id="rId18"/>
    <p:sldId id="423" r:id="rId19"/>
    <p:sldId id="538" r:id="rId20"/>
    <p:sldId id="424" r:id="rId21"/>
    <p:sldId id="299" r:id="rId22"/>
    <p:sldId id="300" r:id="rId23"/>
    <p:sldId id="301" r:id="rId24"/>
    <p:sldId id="302" r:id="rId25"/>
    <p:sldId id="303" r:id="rId26"/>
    <p:sldId id="304" r:id="rId27"/>
    <p:sldId id="421" r:id="rId28"/>
    <p:sldId id="258" r:id="rId29"/>
    <p:sldId id="305" r:id="rId30"/>
    <p:sldId id="306" r:id="rId31"/>
  </p:sldIdLst>
  <p:sldSz cx="9144000" cy="5715000" type="screen16x10"/>
  <p:notesSz cx="6858000" cy="9144000"/>
  <p:embeddedFontLst>
    <p:embeddedFont>
      <p:font typeface=".VnSouthernH" pitchFamily="34" charset="0"/>
      <p:regular r:id="rId33"/>
    </p:embeddedFont>
    <p:embeddedFont>
      <p:font typeface="VNI-Juni"/>
      <p:regular r:id="rId34"/>
    </p:embeddedFont>
    <p:embeddedFont>
      <p:font typeface="Calibri" pitchFamily="34" charset="0"/>
      <p:regular r:id="rId35"/>
      <p:bold r:id="rId36"/>
      <p:italic r:id="rId37"/>
      <p:boldItalic r:id="rId38"/>
    </p:embeddedFont>
    <p:embeddedFont>
      <p:font typeface="SimSun" pitchFamily="2" charset="-122"/>
      <p:regular r:id="rId39"/>
    </p:embeddedFont>
    <p:embeddedFont>
      <p:font typeface=".VnTifani Heavy" pitchFamily="34" charset="0"/>
      <p:regular r:id="rId40"/>
    </p:embeddedFont>
    <p:embeddedFont>
      <p:font typeface="Tahoma" pitchFamily="34" charset="0"/>
      <p:regular r:id="rId41"/>
      <p:bold r:id="rId42"/>
    </p:embeddedFont>
  </p:embeddedFontLst>
  <p:custDataLst>
    <p:tags r:id="rId43"/>
  </p:custDataLst>
  <p:defaultTextStyle>
    <a:defPPr>
      <a:defRPr lang="en-US"/>
    </a:defPPr>
    <a:lvl1pPr algn="l" rtl="0" fontAlgn="base">
      <a:spcBef>
        <a:spcPct val="50000"/>
      </a:spcBef>
      <a:spcAft>
        <a:spcPct val="0"/>
      </a:spcAft>
      <a:defRPr sz="2000" kern="1200">
        <a:solidFill>
          <a:schemeClr val="tx1"/>
        </a:solidFill>
        <a:latin typeface="Arial" charset="0"/>
        <a:ea typeface="+mn-ea"/>
        <a:cs typeface="+mn-cs"/>
      </a:defRPr>
    </a:lvl1pPr>
    <a:lvl2pPr marL="457200" algn="l" rtl="0" fontAlgn="base">
      <a:spcBef>
        <a:spcPct val="50000"/>
      </a:spcBef>
      <a:spcAft>
        <a:spcPct val="0"/>
      </a:spcAft>
      <a:defRPr sz="2000" kern="1200">
        <a:solidFill>
          <a:schemeClr val="tx1"/>
        </a:solidFill>
        <a:latin typeface="Arial" charset="0"/>
        <a:ea typeface="+mn-ea"/>
        <a:cs typeface="+mn-cs"/>
      </a:defRPr>
    </a:lvl2pPr>
    <a:lvl3pPr marL="914400" algn="l" rtl="0" fontAlgn="base">
      <a:spcBef>
        <a:spcPct val="50000"/>
      </a:spcBef>
      <a:spcAft>
        <a:spcPct val="0"/>
      </a:spcAft>
      <a:defRPr sz="2000" kern="1200">
        <a:solidFill>
          <a:schemeClr val="tx1"/>
        </a:solidFill>
        <a:latin typeface="Arial" charset="0"/>
        <a:ea typeface="+mn-ea"/>
        <a:cs typeface="+mn-cs"/>
      </a:defRPr>
    </a:lvl3pPr>
    <a:lvl4pPr marL="1371600" algn="l" rtl="0" fontAlgn="base">
      <a:spcBef>
        <a:spcPct val="50000"/>
      </a:spcBef>
      <a:spcAft>
        <a:spcPct val="0"/>
      </a:spcAft>
      <a:defRPr sz="2000" kern="1200">
        <a:solidFill>
          <a:schemeClr val="tx1"/>
        </a:solidFill>
        <a:latin typeface="Arial" charset="0"/>
        <a:ea typeface="+mn-ea"/>
        <a:cs typeface="+mn-cs"/>
      </a:defRPr>
    </a:lvl4pPr>
    <a:lvl5pPr marL="1828800" algn="l" rtl="0" fontAlgn="base">
      <a:spcBef>
        <a:spcPct val="5000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FF"/>
    <a:srgbClr val="000000"/>
    <a:srgbClr val="00FFFF"/>
    <a:srgbClr val="003300"/>
    <a:srgbClr val="FFCC00"/>
    <a:srgbClr val="FFFFCC"/>
    <a:srgbClr val="669900"/>
    <a:srgbClr val="6600CC"/>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18" autoAdjust="0"/>
    <p:restoredTop sz="94280" autoAdjust="0"/>
  </p:normalViewPr>
  <p:slideViewPr>
    <p:cSldViewPr>
      <p:cViewPr>
        <p:scale>
          <a:sx n="62" d="100"/>
          <a:sy n="62" d="100"/>
        </p:scale>
        <p:origin x="-1386" y="-384"/>
      </p:cViewPr>
      <p:guideLst>
        <p:guide orient="horz" pos="180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7A948A-8E75-43CB-A4A3-F816367E7D4A}" type="datetimeFigureOut">
              <a:rPr lang="en-US" smtClean="0"/>
              <a:t>2/19/2024</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D5C966-A7C4-47F0-A005-8140A375C382}" type="slidenum">
              <a:rPr lang="en-US" smtClean="0"/>
              <a:t>‹#›</a:t>
            </a:fld>
            <a:endParaRPr lang="en-US"/>
          </a:p>
        </p:txBody>
      </p:sp>
    </p:spTree>
    <p:extLst>
      <p:ext uri="{BB962C8B-B14F-4D97-AF65-F5344CB8AC3E}">
        <p14:creationId xmlns:p14="http://schemas.microsoft.com/office/powerpoint/2010/main" val="3485182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p>
        </p:txBody>
      </p:sp>
      <p:sp>
        <p:nvSpPr>
          <p:cNvPr id="32772" name="Slide Number Placeholder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806D72-6B3F-4FB9-BDDC-C030D41026BD}" type="slidenum">
              <a:rPr lang="en-US" smtClean="0"/>
              <a:pPr eaLnBrk="1" hangingPunct="1">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2</a:t>
            </a:fld>
            <a:endParaRPr lang="en-US"/>
          </a:p>
        </p:txBody>
      </p:sp>
    </p:spTree>
    <p:extLst>
      <p:ext uri="{BB962C8B-B14F-4D97-AF65-F5344CB8AC3E}">
        <p14:creationId xmlns:p14="http://schemas.microsoft.com/office/powerpoint/2010/main" val="1701689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5</a:t>
            </a:fld>
            <a:endParaRPr lang="en-US"/>
          </a:p>
        </p:txBody>
      </p:sp>
    </p:spTree>
    <p:extLst>
      <p:ext uri="{BB962C8B-B14F-4D97-AF65-F5344CB8AC3E}">
        <p14:creationId xmlns:p14="http://schemas.microsoft.com/office/powerpoint/2010/main" val="598071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7</a:t>
            </a:fld>
            <a:endParaRPr lang="en-US"/>
          </a:p>
        </p:txBody>
      </p:sp>
    </p:spTree>
    <p:extLst>
      <p:ext uri="{BB962C8B-B14F-4D97-AF65-F5344CB8AC3E}">
        <p14:creationId xmlns:p14="http://schemas.microsoft.com/office/powerpoint/2010/main" val="86918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17</a:t>
            </a:fld>
            <a:endParaRPr lang="en-US"/>
          </a:p>
        </p:txBody>
      </p:sp>
    </p:spTree>
    <p:extLst>
      <p:ext uri="{BB962C8B-B14F-4D97-AF65-F5344CB8AC3E}">
        <p14:creationId xmlns:p14="http://schemas.microsoft.com/office/powerpoint/2010/main" val="1192202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2C31FAB-775A-45F8-8F25-8C8C7375401F}" type="slidenum">
              <a:rPr lang="en-US"/>
              <a:pPr>
                <a:defRPr/>
              </a:pPr>
              <a:t>‹#›</a:t>
            </a:fld>
            <a:endParaRPr lang="en-US"/>
          </a:p>
        </p:txBody>
      </p:sp>
    </p:spTree>
    <p:extLst>
      <p:ext uri="{BB962C8B-B14F-4D97-AF65-F5344CB8AC3E}">
        <p14:creationId xmlns:p14="http://schemas.microsoft.com/office/powerpoint/2010/main" val="3740114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347986-D878-4E11-8A0A-47DE95320C1F}" type="slidenum">
              <a:rPr lang="en-US"/>
              <a:pPr>
                <a:defRPr/>
              </a:pPr>
              <a:t>‹#›</a:t>
            </a:fld>
            <a:endParaRPr lang="en-US"/>
          </a:p>
        </p:txBody>
      </p:sp>
    </p:spTree>
    <p:extLst>
      <p:ext uri="{BB962C8B-B14F-4D97-AF65-F5344CB8AC3E}">
        <p14:creationId xmlns:p14="http://schemas.microsoft.com/office/powerpoint/2010/main" val="297517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1DBB88-5695-45DD-8FB1-E5AB7593FDA7}" type="slidenum">
              <a:rPr lang="en-US"/>
              <a:pPr>
                <a:defRPr/>
              </a:pPr>
              <a:t>‹#›</a:t>
            </a:fld>
            <a:endParaRPr lang="en-US"/>
          </a:p>
        </p:txBody>
      </p:sp>
    </p:spTree>
    <p:extLst>
      <p:ext uri="{BB962C8B-B14F-4D97-AF65-F5344CB8AC3E}">
        <p14:creationId xmlns:p14="http://schemas.microsoft.com/office/powerpoint/2010/main" val="2780410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33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916CCD8-C698-49FB-A2D7-0B8823CF2E7D}" type="slidenum">
              <a:rPr lang="en-US"/>
              <a:pPr>
                <a:defRPr/>
              </a:pPr>
              <a:t>‹#›</a:t>
            </a:fld>
            <a:endParaRPr lang="en-US"/>
          </a:p>
        </p:txBody>
      </p:sp>
    </p:spTree>
    <p:extLst>
      <p:ext uri="{BB962C8B-B14F-4D97-AF65-F5344CB8AC3E}">
        <p14:creationId xmlns:p14="http://schemas.microsoft.com/office/powerpoint/2010/main" val="72558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DF4CD3-0ED4-4421-827C-26CF44D1AA14}" type="slidenum">
              <a:rPr lang="en-US"/>
              <a:pPr>
                <a:defRPr/>
              </a:pPr>
              <a:t>‹#›</a:t>
            </a:fld>
            <a:endParaRPr lang="en-US"/>
          </a:p>
        </p:txBody>
      </p:sp>
    </p:spTree>
    <p:extLst>
      <p:ext uri="{BB962C8B-B14F-4D97-AF65-F5344CB8AC3E}">
        <p14:creationId xmlns:p14="http://schemas.microsoft.com/office/powerpoint/2010/main" val="388813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CA4DFAB-7B48-4DBC-BCE5-8645EF0E9D61}" type="slidenum">
              <a:rPr lang="en-US"/>
              <a:pPr>
                <a:defRPr/>
              </a:pPr>
              <a:t>‹#›</a:t>
            </a:fld>
            <a:endParaRPr lang="en-US"/>
          </a:p>
        </p:txBody>
      </p:sp>
    </p:spTree>
    <p:extLst>
      <p:ext uri="{BB962C8B-B14F-4D97-AF65-F5344CB8AC3E}">
        <p14:creationId xmlns:p14="http://schemas.microsoft.com/office/powerpoint/2010/main" val="3073735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B269E07-4319-4C71-89A4-35216CCE3994}" type="slidenum">
              <a:rPr lang="en-US"/>
              <a:pPr>
                <a:defRPr/>
              </a:pPr>
              <a:t>‹#›</a:t>
            </a:fld>
            <a:endParaRPr lang="en-US"/>
          </a:p>
        </p:txBody>
      </p:sp>
    </p:spTree>
    <p:extLst>
      <p:ext uri="{BB962C8B-B14F-4D97-AF65-F5344CB8AC3E}">
        <p14:creationId xmlns:p14="http://schemas.microsoft.com/office/powerpoint/2010/main" val="2379356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E2D10B8-E362-4BD3-8918-B92D129247C2}" type="slidenum">
              <a:rPr lang="en-US"/>
              <a:pPr>
                <a:defRPr/>
              </a:pPr>
              <a:t>‹#›</a:t>
            </a:fld>
            <a:endParaRPr lang="en-US"/>
          </a:p>
        </p:txBody>
      </p:sp>
    </p:spTree>
    <p:extLst>
      <p:ext uri="{BB962C8B-B14F-4D97-AF65-F5344CB8AC3E}">
        <p14:creationId xmlns:p14="http://schemas.microsoft.com/office/powerpoint/2010/main" val="711299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7F3FCFF-D0A6-4001-BDDB-22B4D02D2514}" type="slidenum">
              <a:rPr lang="en-US"/>
              <a:pPr>
                <a:defRPr/>
              </a:pPr>
              <a:t>‹#›</a:t>
            </a:fld>
            <a:endParaRPr lang="en-US"/>
          </a:p>
        </p:txBody>
      </p:sp>
    </p:spTree>
    <p:extLst>
      <p:ext uri="{BB962C8B-B14F-4D97-AF65-F5344CB8AC3E}">
        <p14:creationId xmlns:p14="http://schemas.microsoft.com/office/powerpoint/2010/main" val="3617489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AD20B4-E55B-44EB-B1E3-A9C36BC6131B}" type="slidenum">
              <a:rPr lang="en-US"/>
              <a:pPr>
                <a:defRPr/>
              </a:pPr>
              <a:t>‹#›</a:t>
            </a:fld>
            <a:endParaRPr lang="en-US"/>
          </a:p>
        </p:txBody>
      </p:sp>
    </p:spTree>
    <p:extLst>
      <p:ext uri="{BB962C8B-B14F-4D97-AF65-F5344CB8AC3E}">
        <p14:creationId xmlns:p14="http://schemas.microsoft.com/office/powerpoint/2010/main" val="3249416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B0753C9-96EB-429D-B41D-6F282CF7E989}" type="slidenum">
              <a:rPr lang="en-US"/>
              <a:pPr>
                <a:defRPr/>
              </a:pPr>
              <a:t>‹#›</a:t>
            </a:fld>
            <a:endParaRPr lang="en-US"/>
          </a:p>
        </p:txBody>
      </p:sp>
    </p:spTree>
    <p:extLst>
      <p:ext uri="{BB962C8B-B14F-4D97-AF65-F5344CB8AC3E}">
        <p14:creationId xmlns:p14="http://schemas.microsoft.com/office/powerpoint/2010/main" val="1430715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865"/>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333500"/>
            <a:ext cx="8229600" cy="37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5204354"/>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5204354"/>
            <a:ext cx="2895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5204354"/>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F5847B36-0CD9-4409-A767-AF37FD00B64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tags" Target="../tags/tag8.xml"/><Relationship Id="rId7" Type="http://schemas.openxmlformats.org/officeDocument/2006/relationships/image" Target="../media/image16.gif"/><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video" Target="../media/media2.mp4"/><Relationship Id="rId7" Type="http://schemas.openxmlformats.org/officeDocument/2006/relationships/image" Target="../media/image21.png"/><Relationship Id="rId2" Type="http://schemas.microsoft.com/office/2007/relationships/media" Target="../media/media2.mp4"/><Relationship Id="rId1" Type="http://schemas.openxmlformats.org/officeDocument/2006/relationships/tags" Target="../tags/tag9.xml"/><Relationship Id="rId6" Type="http://schemas.openxmlformats.org/officeDocument/2006/relationships/image" Target="../media/image1.gif"/><Relationship Id="rId5" Type="http://schemas.openxmlformats.org/officeDocument/2006/relationships/notesSlide" Target="../notesSlides/notesSlide5.xml"/><Relationship Id="rId4"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6.png"/><Relationship Id="rId2" Type="http://schemas.microsoft.com/office/2007/relationships/media" Target="../media/media1.mp4"/><Relationship Id="rId1" Type="http://schemas.openxmlformats.org/officeDocument/2006/relationships/tags" Target="../tags/tag2.xml"/><Relationship Id="rId6" Type="http://schemas.openxmlformats.org/officeDocument/2006/relationships/image" Target="../media/image1.gif"/><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jpeg"/><Relationship Id="rId7" Type="http://schemas.microsoft.com/office/2007/relationships/hdphoto" Target="../media/hdphoto2.wdp"/><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audio" Target="../media/audio5.wav"/><Relationship Id="rId7" Type="http://schemas.microsoft.com/office/2007/relationships/hdphoto" Target="../media/hdphoto4.wdp"/><Relationship Id="rId12" Type="http://schemas.openxmlformats.org/officeDocument/2006/relationships/image" Target="../media/image30.png"/><Relationship Id="rId2" Type="http://schemas.openxmlformats.org/officeDocument/2006/relationships/audio" Target="../media/audio4.wav"/><Relationship Id="rId1" Type="http://schemas.openxmlformats.org/officeDocument/2006/relationships/slideLayout" Target="../slideLayouts/slideLayout12.xml"/><Relationship Id="rId6" Type="http://schemas.openxmlformats.org/officeDocument/2006/relationships/image" Target="../media/image32.jpeg"/><Relationship Id="rId11" Type="http://schemas.openxmlformats.org/officeDocument/2006/relationships/image" Target="../media/image35.png"/><Relationship Id="rId5" Type="http://schemas.microsoft.com/office/2007/relationships/hdphoto" Target="../media/hdphoto3.wdp"/><Relationship Id="rId10" Type="http://schemas.microsoft.com/office/2007/relationships/hdphoto" Target="../media/hdphoto5.wdp"/><Relationship Id="rId4" Type="http://schemas.openxmlformats.org/officeDocument/2006/relationships/image" Target="../media/image31.jpeg"/><Relationship Id="rId9" Type="http://schemas.openxmlformats.org/officeDocument/2006/relationships/image" Target="../media/image34.png"/></Relationships>
</file>

<file path=ppt/slides/_rels/slide2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audio" Target="../media/audio5.wav"/><Relationship Id="rId7" Type="http://schemas.microsoft.com/office/2007/relationships/hdphoto" Target="../media/hdphoto4.wdp"/><Relationship Id="rId12" Type="http://schemas.openxmlformats.org/officeDocument/2006/relationships/image" Target="../media/image30.png"/><Relationship Id="rId2" Type="http://schemas.openxmlformats.org/officeDocument/2006/relationships/audio" Target="../media/audio4.wav"/><Relationship Id="rId1" Type="http://schemas.openxmlformats.org/officeDocument/2006/relationships/slideLayout" Target="../slideLayouts/slideLayout12.xml"/><Relationship Id="rId6" Type="http://schemas.openxmlformats.org/officeDocument/2006/relationships/image" Target="../media/image32.jpeg"/><Relationship Id="rId11" Type="http://schemas.openxmlformats.org/officeDocument/2006/relationships/image" Target="../media/image35.png"/><Relationship Id="rId5" Type="http://schemas.microsoft.com/office/2007/relationships/hdphoto" Target="../media/hdphoto3.wdp"/><Relationship Id="rId10" Type="http://schemas.microsoft.com/office/2007/relationships/hdphoto" Target="../media/hdphoto5.wdp"/><Relationship Id="rId4" Type="http://schemas.openxmlformats.org/officeDocument/2006/relationships/image" Target="../media/image31.jpeg"/><Relationship Id="rId9" Type="http://schemas.openxmlformats.org/officeDocument/2006/relationships/image" Target="../media/image34.png"/></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audio" Target="../media/audio5.wav"/><Relationship Id="rId7" Type="http://schemas.microsoft.com/office/2007/relationships/hdphoto" Target="../media/hdphoto4.wdp"/><Relationship Id="rId12" Type="http://schemas.openxmlformats.org/officeDocument/2006/relationships/image" Target="../media/image30.png"/><Relationship Id="rId2" Type="http://schemas.openxmlformats.org/officeDocument/2006/relationships/audio" Target="../media/audio4.wav"/><Relationship Id="rId1" Type="http://schemas.openxmlformats.org/officeDocument/2006/relationships/slideLayout" Target="../slideLayouts/slideLayout12.xml"/><Relationship Id="rId6" Type="http://schemas.openxmlformats.org/officeDocument/2006/relationships/image" Target="../media/image32.jpeg"/><Relationship Id="rId11" Type="http://schemas.openxmlformats.org/officeDocument/2006/relationships/image" Target="../media/image35.png"/><Relationship Id="rId5" Type="http://schemas.microsoft.com/office/2007/relationships/hdphoto" Target="../media/hdphoto3.wdp"/><Relationship Id="rId10" Type="http://schemas.microsoft.com/office/2007/relationships/hdphoto" Target="../media/hdphoto5.wdp"/><Relationship Id="rId4" Type="http://schemas.openxmlformats.org/officeDocument/2006/relationships/image" Target="../media/image31.jpeg"/><Relationship Id="rId9" Type="http://schemas.openxmlformats.org/officeDocument/2006/relationships/image" Target="../media/image34.png"/></Relationships>
</file>

<file path=ppt/slides/_rels/slide2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audio" Target="../media/audio5.wav"/><Relationship Id="rId7" Type="http://schemas.microsoft.com/office/2007/relationships/hdphoto" Target="../media/hdphoto4.wdp"/><Relationship Id="rId12" Type="http://schemas.openxmlformats.org/officeDocument/2006/relationships/image" Target="../media/image30.png"/><Relationship Id="rId2" Type="http://schemas.openxmlformats.org/officeDocument/2006/relationships/audio" Target="../media/audio4.wav"/><Relationship Id="rId1" Type="http://schemas.openxmlformats.org/officeDocument/2006/relationships/slideLayout" Target="../slideLayouts/slideLayout12.xml"/><Relationship Id="rId6" Type="http://schemas.openxmlformats.org/officeDocument/2006/relationships/image" Target="../media/image32.jpeg"/><Relationship Id="rId11" Type="http://schemas.openxmlformats.org/officeDocument/2006/relationships/image" Target="../media/image35.png"/><Relationship Id="rId5" Type="http://schemas.microsoft.com/office/2007/relationships/hdphoto" Target="../media/hdphoto3.wdp"/><Relationship Id="rId10" Type="http://schemas.microsoft.com/office/2007/relationships/hdphoto" Target="../media/hdphoto5.wdp"/><Relationship Id="rId4" Type="http://schemas.openxmlformats.org/officeDocument/2006/relationships/image" Target="../media/image31.jpeg"/><Relationship Id="rId9"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g"/></Relationships>
</file>

<file path=ppt/slides/_rels/slide28.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image" Target="../media/image40.png"/><Relationship Id="rId21" Type="http://schemas.openxmlformats.org/officeDocument/2006/relationships/image" Target="../media/image58.jpe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image" Target="../media/image39.png"/><Relationship Id="rId16" Type="http://schemas.openxmlformats.org/officeDocument/2006/relationships/image" Target="../media/image53.png"/><Relationship Id="rId20" Type="http://schemas.openxmlformats.org/officeDocument/2006/relationships/image" Target="../media/image57.jpeg"/><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png"/><Relationship Id="rId19" Type="http://schemas.openxmlformats.org/officeDocument/2006/relationships/image" Target="../media/image56.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 Id="rId22" Type="http://schemas.openxmlformats.org/officeDocument/2006/relationships/image" Target="../media/image59.jpeg"/></Relationships>
</file>

<file path=ppt/slides/_rels/slide29.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62.png"/><Relationship Id="rId5" Type="http://schemas.openxmlformats.org/officeDocument/2006/relationships/image" Target="../media/image61.gif"/><Relationship Id="rId4" Type="http://schemas.openxmlformats.org/officeDocument/2006/relationships/image" Target="../media/image60.gif"/></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image" Target="../media/image63.gif"/><Relationship Id="rId1" Type="http://schemas.openxmlformats.org/officeDocument/2006/relationships/slideLayout" Target="../slideLayouts/slideLayout7.xml"/><Relationship Id="rId4" Type="http://schemas.openxmlformats.org/officeDocument/2006/relationships/image" Target="../media/image65.gif"/></Relationships>
</file>

<file path=ppt/slides/_rels/slide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9.png"/><Relationship Id="rId5" Type="http://schemas.openxmlformats.org/officeDocument/2006/relationships/image" Target="../media/image10.jpe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WordArt 10"/>
          <p:cNvSpPr>
            <a:spLocks noChangeArrowheads="1" noChangeShapeType="1" noTextEdit="1"/>
          </p:cNvSpPr>
          <p:nvPr/>
        </p:nvSpPr>
        <p:spPr bwMode="auto">
          <a:xfrm>
            <a:off x="1940873" y="1954805"/>
            <a:ext cx="5185938" cy="348878"/>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hangingPunct="0">
              <a:defRPr/>
            </a:pPr>
            <a:r>
              <a:rPr lang="en-US" sz="1600" b="1" kern="10" spc="50" dirty="0">
                <a:ln w="11430"/>
                <a:solidFill>
                  <a:srgbClr val="FF0000"/>
                </a:solidFill>
                <a:latin typeface="Arial"/>
                <a:cs typeface="Arial"/>
              </a:rPr>
              <a:t>MÔN: NGỮ VĂN 6</a:t>
            </a:r>
          </a:p>
        </p:txBody>
      </p:sp>
      <p:pic>
        <p:nvPicPr>
          <p:cNvPr id="31" name="Picture 42" descr="bluline[1]">
            <a:extLst>
              <a:ext uri="{FF2B5EF4-FFF2-40B4-BE49-F238E27FC236}">
                <a16:creationId xmlns="" xmlns:a16="http://schemas.microsoft.com/office/drawing/2014/main" id="{884CEF02-CED7-4A77-89D6-A72263497BE9}"/>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56769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
            <a:extLst>
              <a:ext uri="{FF2B5EF4-FFF2-40B4-BE49-F238E27FC236}">
                <a16:creationId xmlns="" xmlns:a16="http://schemas.microsoft.com/office/drawing/2014/main" id="{971EACED-CC4A-4863-86D3-03950940A1DE}"/>
              </a:ext>
            </a:extLst>
          </p:cNvPr>
          <p:cNvSpPr>
            <a:spLocks noChangeArrowheads="1"/>
          </p:cNvSpPr>
          <p:nvPr/>
        </p:nvSpPr>
        <p:spPr bwMode="auto">
          <a:xfrm>
            <a:off x="2540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4" name="AutoShape 4">
            <a:extLst>
              <a:ext uri="{FF2B5EF4-FFF2-40B4-BE49-F238E27FC236}">
                <a16:creationId xmlns="" xmlns:a16="http://schemas.microsoft.com/office/drawing/2014/main" id="{BCD1DDFD-F0D4-4E5B-957C-C886AE6CE8C8}"/>
              </a:ext>
            </a:extLst>
          </p:cNvPr>
          <p:cNvSpPr>
            <a:spLocks noChangeArrowheads="1"/>
          </p:cNvSpPr>
          <p:nvPr/>
        </p:nvSpPr>
        <p:spPr bwMode="auto">
          <a:xfrm>
            <a:off x="41976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5" name="AutoShape 5">
            <a:extLst>
              <a:ext uri="{FF2B5EF4-FFF2-40B4-BE49-F238E27FC236}">
                <a16:creationId xmlns="" xmlns:a16="http://schemas.microsoft.com/office/drawing/2014/main" id="{1AC2F6D2-707F-4BE3-9E95-6B94211F7D25}"/>
              </a:ext>
            </a:extLst>
          </p:cNvPr>
          <p:cNvSpPr>
            <a:spLocks noChangeArrowheads="1"/>
          </p:cNvSpPr>
          <p:nvPr/>
        </p:nvSpPr>
        <p:spPr bwMode="auto">
          <a:xfrm>
            <a:off x="3111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6" name="AutoShape 6">
            <a:extLst>
              <a:ext uri="{FF2B5EF4-FFF2-40B4-BE49-F238E27FC236}">
                <a16:creationId xmlns="" xmlns:a16="http://schemas.microsoft.com/office/drawing/2014/main" id="{64DD0E0F-FB04-401C-BC9C-73AE285089C3}"/>
              </a:ext>
            </a:extLst>
          </p:cNvPr>
          <p:cNvSpPr>
            <a:spLocks noChangeArrowheads="1"/>
          </p:cNvSpPr>
          <p:nvPr/>
        </p:nvSpPr>
        <p:spPr bwMode="auto">
          <a:xfrm>
            <a:off x="47691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7" name="AutoShape 7">
            <a:extLst>
              <a:ext uri="{FF2B5EF4-FFF2-40B4-BE49-F238E27FC236}">
                <a16:creationId xmlns="" xmlns:a16="http://schemas.microsoft.com/office/drawing/2014/main" id="{7BF1B4ED-8016-49B5-A9B1-44D98C698B1F}"/>
              </a:ext>
            </a:extLst>
          </p:cNvPr>
          <p:cNvSpPr>
            <a:spLocks noChangeArrowheads="1"/>
          </p:cNvSpPr>
          <p:nvPr/>
        </p:nvSpPr>
        <p:spPr bwMode="auto">
          <a:xfrm>
            <a:off x="3683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8" name="AutoShape 8">
            <a:extLst>
              <a:ext uri="{FF2B5EF4-FFF2-40B4-BE49-F238E27FC236}">
                <a16:creationId xmlns="" xmlns:a16="http://schemas.microsoft.com/office/drawing/2014/main" id="{485D5221-2D96-40AF-82B8-D3210BEEF5AA}"/>
              </a:ext>
            </a:extLst>
          </p:cNvPr>
          <p:cNvSpPr>
            <a:spLocks noChangeArrowheads="1"/>
          </p:cNvSpPr>
          <p:nvPr/>
        </p:nvSpPr>
        <p:spPr bwMode="auto">
          <a:xfrm>
            <a:off x="5397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9" name="AutoShape 9">
            <a:extLst>
              <a:ext uri="{FF2B5EF4-FFF2-40B4-BE49-F238E27FC236}">
                <a16:creationId xmlns="" xmlns:a16="http://schemas.microsoft.com/office/drawing/2014/main" id="{8CECA938-D885-4361-8D52-7D461C236B44}"/>
              </a:ext>
            </a:extLst>
          </p:cNvPr>
          <p:cNvSpPr>
            <a:spLocks noChangeArrowheads="1"/>
          </p:cNvSpPr>
          <p:nvPr/>
        </p:nvSpPr>
        <p:spPr bwMode="auto">
          <a:xfrm>
            <a:off x="5969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0" name="AutoShape 10">
            <a:extLst>
              <a:ext uri="{FF2B5EF4-FFF2-40B4-BE49-F238E27FC236}">
                <a16:creationId xmlns="" xmlns:a16="http://schemas.microsoft.com/office/drawing/2014/main" id="{B70F7852-3B8C-4E1B-8E82-2F4EB684B639}"/>
              </a:ext>
            </a:extLst>
          </p:cNvPr>
          <p:cNvSpPr>
            <a:spLocks noChangeArrowheads="1"/>
          </p:cNvSpPr>
          <p:nvPr/>
        </p:nvSpPr>
        <p:spPr bwMode="auto">
          <a:xfrm>
            <a:off x="6540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1" name="Line 48">
            <a:extLst>
              <a:ext uri="{FF2B5EF4-FFF2-40B4-BE49-F238E27FC236}">
                <a16:creationId xmlns="" xmlns:a16="http://schemas.microsoft.com/office/drawing/2014/main" id="{FF3CBBF0-F9DC-4175-9B21-957CFAF12C04}"/>
              </a:ext>
            </a:extLst>
          </p:cNvPr>
          <p:cNvSpPr>
            <a:spLocks noChangeShapeType="1"/>
          </p:cNvSpPr>
          <p:nvPr/>
        </p:nvSpPr>
        <p:spPr bwMode="auto">
          <a:xfrm>
            <a:off x="2768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2" name="Line 49">
            <a:extLst>
              <a:ext uri="{FF2B5EF4-FFF2-40B4-BE49-F238E27FC236}">
                <a16:creationId xmlns="" xmlns:a16="http://schemas.microsoft.com/office/drawing/2014/main" id="{E2C3EE86-9175-4B21-85E5-385CD2B46B62}"/>
              </a:ext>
            </a:extLst>
          </p:cNvPr>
          <p:cNvSpPr>
            <a:spLocks noChangeShapeType="1"/>
          </p:cNvSpPr>
          <p:nvPr/>
        </p:nvSpPr>
        <p:spPr bwMode="auto">
          <a:xfrm>
            <a:off x="3340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3" name="Line 50">
            <a:extLst>
              <a:ext uri="{FF2B5EF4-FFF2-40B4-BE49-F238E27FC236}">
                <a16:creationId xmlns="" xmlns:a16="http://schemas.microsoft.com/office/drawing/2014/main" id="{1359AE0B-EABB-4BEB-AB8D-416670DD06FC}"/>
              </a:ext>
            </a:extLst>
          </p:cNvPr>
          <p:cNvSpPr>
            <a:spLocks noChangeShapeType="1"/>
          </p:cNvSpPr>
          <p:nvPr/>
        </p:nvSpPr>
        <p:spPr bwMode="auto">
          <a:xfrm>
            <a:off x="3854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4" name="Line 51">
            <a:extLst>
              <a:ext uri="{FF2B5EF4-FFF2-40B4-BE49-F238E27FC236}">
                <a16:creationId xmlns="" xmlns:a16="http://schemas.microsoft.com/office/drawing/2014/main" id="{CD885326-4C8E-411E-B215-3773E075199F}"/>
              </a:ext>
            </a:extLst>
          </p:cNvPr>
          <p:cNvSpPr>
            <a:spLocks noChangeShapeType="1"/>
          </p:cNvSpPr>
          <p:nvPr/>
        </p:nvSpPr>
        <p:spPr bwMode="auto">
          <a:xfrm>
            <a:off x="44262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5" name="Line 52">
            <a:extLst>
              <a:ext uri="{FF2B5EF4-FFF2-40B4-BE49-F238E27FC236}">
                <a16:creationId xmlns="" xmlns:a16="http://schemas.microsoft.com/office/drawing/2014/main" id="{B80B100C-FECE-4383-B31C-7C2A8AE9D3B0}"/>
              </a:ext>
            </a:extLst>
          </p:cNvPr>
          <p:cNvSpPr>
            <a:spLocks noChangeShapeType="1"/>
          </p:cNvSpPr>
          <p:nvPr/>
        </p:nvSpPr>
        <p:spPr bwMode="auto">
          <a:xfrm>
            <a:off x="4997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6" name="Line 53">
            <a:extLst>
              <a:ext uri="{FF2B5EF4-FFF2-40B4-BE49-F238E27FC236}">
                <a16:creationId xmlns="" xmlns:a16="http://schemas.microsoft.com/office/drawing/2014/main" id="{FB790774-C6DC-4223-9692-4C09319C7D72}"/>
              </a:ext>
            </a:extLst>
          </p:cNvPr>
          <p:cNvSpPr>
            <a:spLocks noChangeShapeType="1"/>
          </p:cNvSpPr>
          <p:nvPr/>
        </p:nvSpPr>
        <p:spPr bwMode="auto">
          <a:xfrm>
            <a:off x="5626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7" name="Line 54">
            <a:extLst>
              <a:ext uri="{FF2B5EF4-FFF2-40B4-BE49-F238E27FC236}">
                <a16:creationId xmlns="" xmlns:a16="http://schemas.microsoft.com/office/drawing/2014/main" id="{0A140AA1-3BA5-4A00-9B7A-0B89946449CD}"/>
              </a:ext>
            </a:extLst>
          </p:cNvPr>
          <p:cNvSpPr>
            <a:spLocks noChangeShapeType="1"/>
          </p:cNvSpPr>
          <p:nvPr/>
        </p:nvSpPr>
        <p:spPr bwMode="auto">
          <a:xfrm>
            <a:off x="6197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8" name="Rectangle 12">
            <a:extLst>
              <a:ext uri="{FF2B5EF4-FFF2-40B4-BE49-F238E27FC236}">
                <a16:creationId xmlns="" xmlns:a16="http://schemas.microsoft.com/office/drawing/2014/main" id="{FE0D0AFB-9612-4AAC-8FDA-0F7CA477631F}"/>
              </a:ext>
            </a:extLst>
          </p:cNvPr>
          <p:cNvSpPr>
            <a:spLocks noChangeArrowheads="1"/>
          </p:cNvSpPr>
          <p:nvPr/>
        </p:nvSpPr>
        <p:spPr bwMode="auto">
          <a:xfrm>
            <a:off x="0" y="-38100"/>
            <a:ext cx="9144000" cy="800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20" tIns="43960" rIns="87920" bIns="43960" anchor="ctr"/>
          <a:lstStyle/>
          <a:p>
            <a:endParaRPr lang="en-US" sz="1500"/>
          </a:p>
        </p:txBody>
      </p:sp>
      <p:pic>
        <p:nvPicPr>
          <p:cNvPr id="49" name="Picture 24" descr="POINSET2">
            <a:extLst>
              <a:ext uri="{FF2B5EF4-FFF2-40B4-BE49-F238E27FC236}">
                <a16:creationId xmlns="" xmlns:a16="http://schemas.microsoft.com/office/drawing/2014/main" id="{CCDF5785-38D3-482F-BC98-E4E349F28C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76200"/>
            <a:ext cx="1524000" cy="857250"/>
          </a:xfrm>
          <a:prstGeom prst="rect">
            <a:avLst/>
          </a:prstGeom>
          <a:noFill/>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50" name="Picture 41" descr="Books">
            <a:extLst>
              <a:ext uri="{FF2B5EF4-FFF2-40B4-BE49-F238E27FC236}">
                <a16:creationId xmlns="" xmlns:a16="http://schemas.microsoft.com/office/drawing/2014/main" id="{65D7707B-48BE-406E-AC4B-9C039A695A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8933" y="107157"/>
            <a:ext cx="1295400" cy="597694"/>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FFFF99"/>
                </a:solidFill>
                <a:miter lim="800000"/>
                <a:headEnd/>
                <a:tailEnd/>
              </a14:hiddenLine>
            </a:ext>
          </a:extLst>
        </p:spPr>
      </p:pic>
      <p:pic>
        <p:nvPicPr>
          <p:cNvPr id="51" name="Picture 46" descr="bluline[1]">
            <a:extLst>
              <a:ext uri="{FF2B5EF4-FFF2-40B4-BE49-F238E27FC236}">
                <a16:creationId xmlns="" xmlns:a16="http://schemas.microsoft.com/office/drawing/2014/main" id="{1406DC4D-FF8D-4D95-A57B-585C66E565AF}"/>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381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52" name="Text Box 98">
            <a:extLst>
              <a:ext uri="{FF2B5EF4-FFF2-40B4-BE49-F238E27FC236}">
                <a16:creationId xmlns="" xmlns:a16="http://schemas.microsoft.com/office/drawing/2014/main" id="{B20F3543-26B9-4E2D-99B8-03F1A02D3BF3}"/>
              </a:ext>
            </a:extLst>
          </p:cNvPr>
          <p:cNvSpPr txBox="1">
            <a:spLocks noChangeArrowheads="1"/>
          </p:cNvSpPr>
          <p:nvPr/>
        </p:nvSpPr>
        <p:spPr bwMode="auto">
          <a:xfrm>
            <a:off x="2819402" y="190501"/>
            <a:ext cx="3368675" cy="319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20" tIns="43960" rIns="87920" bIns="43960">
            <a:spAutoFit/>
          </a:bodyPr>
          <a:lstStyle/>
          <a:p>
            <a:endParaRPr lang="en-US" sz="1500"/>
          </a:p>
        </p:txBody>
      </p:sp>
      <p:pic>
        <p:nvPicPr>
          <p:cNvPr id="54" name="Picture 13" descr="bluline[1]">
            <a:extLst>
              <a:ext uri="{FF2B5EF4-FFF2-40B4-BE49-F238E27FC236}">
                <a16:creationId xmlns="" xmlns:a16="http://schemas.microsoft.com/office/drawing/2014/main" id="{F8102E4E-DC0B-44C0-B361-891D875DE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3420"/>
            <a:ext cx="9144000" cy="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a:extLst>
              <a:ext uri="{FF2B5EF4-FFF2-40B4-BE49-F238E27FC236}">
                <a16:creationId xmlns="" xmlns:a16="http://schemas.microsoft.com/office/drawing/2014/main" id="{510C5A28-71EF-43B5-854A-74F689279A2F}"/>
              </a:ext>
            </a:extLst>
          </p:cNvPr>
          <p:cNvSpPr>
            <a:spLocks noChangeArrowheads="1"/>
          </p:cNvSpPr>
          <p:nvPr/>
        </p:nvSpPr>
        <p:spPr bwMode="auto">
          <a:xfrm>
            <a:off x="0" y="647700"/>
            <a:ext cx="304800" cy="27432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en-US"/>
          </a:p>
        </p:txBody>
      </p:sp>
      <p:sp>
        <p:nvSpPr>
          <p:cNvPr id="56" name="Line 44">
            <a:extLst>
              <a:ext uri="{FF2B5EF4-FFF2-40B4-BE49-F238E27FC236}">
                <a16:creationId xmlns="" xmlns:a16="http://schemas.microsoft.com/office/drawing/2014/main" id="{4E43A230-582C-4D08-9E89-C8C8B8D0F4E7}"/>
              </a:ext>
            </a:extLst>
          </p:cNvPr>
          <p:cNvSpPr>
            <a:spLocks noChangeShapeType="1"/>
          </p:cNvSpPr>
          <p:nvPr/>
        </p:nvSpPr>
        <p:spPr bwMode="auto">
          <a:xfrm flipV="1">
            <a:off x="0" y="1001610"/>
            <a:ext cx="9067685" cy="1185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endParaRPr lang="en-US"/>
          </a:p>
        </p:txBody>
      </p:sp>
      <p:sp>
        <p:nvSpPr>
          <p:cNvPr id="57" name="AutoShape 16">
            <a:extLst>
              <a:ext uri="{FF2B5EF4-FFF2-40B4-BE49-F238E27FC236}">
                <a16:creationId xmlns="" xmlns:a16="http://schemas.microsoft.com/office/drawing/2014/main" id="{A8E24CEC-ECFD-4BDA-B043-7DF8FAB9082F}"/>
              </a:ext>
            </a:extLst>
          </p:cNvPr>
          <p:cNvSpPr>
            <a:spLocks noChangeArrowheads="1"/>
          </p:cNvSpPr>
          <p:nvPr/>
        </p:nvSpPr>
        <p:spPr bwMode="auto">
          <a:xfrm>
            <a:off x="2209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AutoShape 17">
            <a:extLst>
              <a:ext uri="{FF2B5EF4-FFF2-40B4-BE49-F238E27FC236}">
                <a16:creationId xmlns="" xmlns:a16="http://schemas.microsoft.com/office/drawing/2014/main" id="{C56C9241-B8E3-413B-B909-6A904EEDCDE8}"/>
              </a:ext>
            </a:extLst>
          </p:cNvPr>
          <p:cNvSpPr>
            <a:spLocks noChangeArrowheads="1"/>
          </p:cNvSpPr>
          <p:nvPr/>
        </p:nvSpPr>
        <p:spPr bwMode="auto">
          <a:xfrm>
            <a:off x="1752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AutoShape 18">
            <a:extLst>
              <a:ext uri="{FF2B5EF4-FFF2-40B4-BE49-F238E27FC236}">
                <a16:creationId xmlns="" xmlns:a16="http://schemas.microsoft.com/office/drawing/2014/main" id="{B50FE081-F906-433E-92A9-D6F66B76E760}"/>
              </a:ext>
            </a:extLst>
          </p:cNvPr>
          <p:cNvSpPr>
            <a:spLocks noChangeArrowheads="1"/>
          </p:cNvSpPr>
          <p:nvPr/>
        </p:nvSpPr>
        <p:spPr bwMode="auto">
          <a:xfrm>
            <a:off x="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19">
            <a:extLst>
              <a:ext uri="{FF2B5EF4-FFF2-40B4-BE49-F238E27FC236}">
                <a16:creationId xmlns="" xmlns:a16="http://schemas.microsoft.com/office/drawing/2014/main" id="{E4370E8D-3BEA-4948-B835-09AC376D2CAA}"/>
              </a:ext>
            </a:extLst>
          </p:cNvPr>
          <p:cNvSpPr>
            <a:spLocks noChangeArrowheads="1"/>
          </p:cNvSpPr>
          <p:nvPr/>
        </p:nvSpPr>
        <p:spPr bwMode="auto">
          <a:xfrm>
            <a:off x="38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AutoShape 20">
            <a:extLst>
              <a:ext uri="{FF2B5EF4-FFF2-40B4-BE49-F238E27FC236}">
                <a16:creationId xmlns="" xmlns:a16="http://schemas.microsoft.com/office/drawing/2014/main" id="{EC8B4EFF-E880-497A-A07A-7767864F4C71}"/>
              </a:ext>
            </a:extLst>
          </p:cNvPr>
          <p:cNvSpPr>
            <a:spLocks noChangeArrowheads="1"/>
          </p:cNvSpPr>
          <p:nvPr/>
        </p:nvSpPr>
        <p:spPr bwMode="auto">
          <a:xfrm>
            <a:off x="76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AutoShape 21">
            <a:extLst>
              <a:ext uri="{FF2B5EF4-FFF2-40B4-BE49-F238E27FC236}">
                <a16:creationId xmlns="" xmlns:a16="http://schemas.microsoft.com/office/drawing/2014/main" id="{523AAC46-1675-4336-90A7-06642D3AEBAB}"/>
              </a:ext>
            </a:extLst>
          </p:cNvPr>
          <p:cNvSpPr>
            <a:spLocks noChangeArrowheads="1"/>
          </p:cNvSpPr>
          <p:nvPr/>
        </p:nvSpPr>
        <p:spPr bwMode="auto">
          <a:xfrm>
            <a:off x="1219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AutoShape 26">
            <a:extLst>
              <a:ext uri="{FF2B5EF4-FFF2-40B4-BE49-F238E27FC236}">
                <a16:creationId xmlns="" xmlns:a16="http://schemas.microsoft.com/office/drawing/2014/main" id="{8CCB50B7-BDD0-4312-B6A2-FBB03AE83D81}"/>
              </a:ext>
            </a:extLst>
          </p:cNvPr>
          <p:cNvSpPr>
            <a:spLocks noChangeArrowheads="1"/>
          </p:cNvSpPr>
          <p:nvPr/>
        </p:nvSpPr>
        <p:spPr bwMode="auto">
          <a:xfrm>
            <a:off x="4876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AutoShape 27">
            <a:extLst>
              <a:ext uri="{FF2B5EF4-FFF2-40B4-BE49-F238E27FC236}">
                <a16:creationId xmlns="" xmlns:a16="http://schemas.microsoft.com/office/drawing/2014/main" id="{DC3C3799-41F1-4A5C-831D-11E972EFC89F}"/>
              </a:ext>
            </a:extLst>
          </p:cNvPr>
          <p:cNvSpPr>
            <a:spLocks noChangeArrowheads="1"/>
          </p:cNvSpPr>
          <p:nvPr/>
        </p:nvSpPr>
        <p:spPr bwMode="auto">
          <a:xfrm>
            <a:off x="4419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AutoShape 28">
            <a:extLst>
              <a:ext uri="{FF2B5EF4-FFF2-40B4-BE49-F238E27FC236}">
                <a16:creationId xmlns="" xmlns:a16="http://schemas.microsoft.com/office/drawing/2014/main" id="{C60D1B36-6950-4A8D-9903-FF7A2996BACF}"/>
              </a:ext>
            </a:extLst>
          </p:cNvPr>
          <p:cNvSpPr>
            <a:spLocks noChangeArrowheads="1"/>
          </p:cNvSpPr>
          <p:nvPr/>
        </p:nvSpPr>
        <p:spPr bwMode="auto">
          <a:xfrm>
            <a:off x="2667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AutoShape 29">
            <a:extLst>
              <a:ext uri="{FF2B5EF4-FFF2-40B4-BE49-F238E27FC236}">
                <a16:creationId xmlns="" xmlns:a16="http://schemas.microsoft.com/office/drawing/2014/main" id="{BFA0D88E-666A-45A9-8416-D4FE7BA8CFF6}"/>
              </a:ext>
            </a:extLst>
          </p:cNvPr>
          <p:cNvSpPr>
            <a:spLocks noChangeArrowheads="1"/>
          </p:cNvSpPr>
          <p:nvPr/>
        </p:nvSpPr>
        <p:spPr bwMode="auto">
          <a:xfrm>
            <a:off x="3048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AutoShape 30">
            <a:extLst>
              <a:ext uri="{FF2B5EF4-FFF2-40B4-BE49-F238E27FC236}">
                <a16:creationId xmlns="" xmlns:a16="http://schemas.microsoft.com/office/drawing/2014/main" id="{EAF023AB-65E8-411B-BB57-4777392BFD76}"/>
              </a:ext>
            </a:extLst>
          </p:cNvPr>
          <p:cNvSpPr>
            <a:spLocks noChangeArrowheads="1"/>
          </p:cNvSpPr>
          <p:nvPr/>
        </p:nvSpPr>
        <p:spPr bwMode="auto">
          <a:xfrm>
            <a:off x="3429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AutoShape 31">
            <a:extLst>
              <a:ext uri="{FF2B5EF4-FFF2-40B4-BE49-F238E27FC236}">
                <a16:creationId xmlns="" xmlns:a16="http://schemas.microsoft.com/office/drawing/2014/main" id="{DE1418A7-6C35-45CA-BE68-1B0233770D92}"/>
              </a:ext>
            </a:extLst>
          </p:cNvPr>
          <p:cNvSpPr>
            <a:spLocks noChangeArrowheads="1"/>
          </p:cNvSpPr>
          <p:nvPr/>
        </p:nvSpPr>
        <p:spPr bwMode="auto">
          <a:xfrm>
            <a:off x="3886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AutoShape 32">
            <a:extLst>
              <a:ext uri="{FF2B5EF4-FFF2-40B4-BE49-F238E27FC236}">
                <a16:creationId xmlns="" xmlns:a16="http://schemas.microsoft.com/office/drawing/2014/main" id="{3AE9AD72-6FE2-4ADD-BDA8-FA390011D326}"/>
              </a:ext>
            </a:extLst>
          </p:cNvPr>
          <p:cNvSpPr>
            <a:spLocks noChangeArrowheads="1"/>
          </p:cNvSpPr>
          <p:nvPr/>
        </p:nvSpPr>
        <p:spPr bwMode="auto">
          <a:xfrm>
            <a:off x="7543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AutoShape 33">
            <a:extLst>
              <a:ext uri="{FF2B5EF4-FFF2-40B4-BE49-F238E27FC236}">
                <a16:creationId xmlns="" xmlns:a16="http://schemas.microsoft.com/office/drawing/2014/main" id="{F9867920-3F41-4025-A258-D4F75D59432B}"/>
              </a:ext>
            </a:extLst>
          </p:cNvPr>
          <p:cNvSpPr>
            <a:spLocks noChangeArrowheads="1"/>
          </p:cNvSpPr>
          <p:nvPr/>
        </p:nvSpPr>
        <p:spPr bwMode="auto">
          <a:xfrm>
            <a:off x="7086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AutoShape 34">
            <a:extLst>
              <a:ext uri="{FF2B5EF4-FFF2-40B4-BE49-F238E27FC236}">
                <a16:creationId xmlns="" xmlns:a16="http://schemas.microsoft.com/office/drawing/2014/main" id="{136CB180-018C-4C03-9E7B-667950167E2C}"/>
              </a:ext>
            </a:extLst>
          </p:cNvPr>
          <p:cNvSpPr>
            <a:spLocks noChangeArrowheads="1"/>
          </p:cNvSpPr>
          <p:nvPr/>
        </p:nvSpPr>
        <p:spPr bwMode="auto">
          <a:xfrm>
            <a:off x="5334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AutoShape 35">
            <a:extLst>
              <a:ext uri="{FF2B5EF4-FFF2-40B4-BE49-F238E27FC236}">
                <a16:creationId xmlns="" xmlns:a16="http://schemas.microsoft.com/office/drawing/2014/main" id="{67C12520-F057-441F-A9B7-B2B24005D16B}"/>
              </a:ext>
            </a:extLst>
          </p:cNvPr>
          <p:cNvSpPr>
            <a:spLocks noChangeArrowheads="1"/>
          </p:cNvSpPr>
          <p:nvPr/>
        </p:nvSpPr>
        <p:spPr bwMode="auto">
          <a:xfrm>
            <a:off x="5715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AutoShape 36">
            <a:extLst>
              <a:ext uri="{FF2B5EF4-FFF2-40B4-BE49-F238E27FC236}">
                <a16:creationId xmlns="" xmlns:a16="http://schemas.microsoft.com/office/drawing/2014/main" id="{42F2F290-C37E-4172-A4C5-8763BFD79A0F}"/>
              </a:ext>
            </a:extLst>
          </p:cNvPr>
          <p:cNvSpPr>
            <a:spLocks noChangeArrowheads="1"/>
          </p:cNvSpPr>
          <p:nvPr/>
        </p:nvSpPr>
        <p:spPr bwMode="auto">
          <a:xfrm>
            <a:off x="6096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AutoShape 37">
            <a:extLst>
              <a:ext uri="{FF2B5EF4-FFF2-40B4-BE49-F238E27FC236}">
                <a16:creationId xmlns="" xmlns:a16="http://schemas.microsoft.com/office/drawing/2014/main" id="{4DEA3CC8-7FEA-4952-8470-03FB57AD5FBE}"/>
              </a:ext>
            </a:extLst>
          </p:cNvPr>
          <p:cNvSpPr>
            <a:spLocks noChangeArrowheads="1"/>
          </p:cNvSpPr>
          <p:nvPr/>
        </p:nvSpPr>
        <p:spPr bwMode="auto">
          <a:xfrm>
            <a:off x="6553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AutoShape 38">
            <a:extLst>
              <a:ext uri="{FF2B5EF4-FFF2-40B4-BE49-F238E27FC236}">
                <a16:creationId xmlns="" xmlns:a16="http://schemas.microsoft.com/office/drawing/2014/main" id="{074FD01A-FABD-455D-A397-EFD6EDB8D3D2}"/>
              </a:ext>
            </a:extLst>
          </p:cNvPr>
          <p:cNvSpPr>
            <a:spLocks noChangeArrowheads="1"/>
          </p:cNvSpPr>
          <p:nvPr/>
        </p:nvSpPr>
        <p:spPr bwMode="auto">
          <a:xfrm>
            <a:off x="800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AutoShape 39">
            <a:extLst>
              <a:ext uri="{FF2B5EF4-FFF2-40B4-BE49-F238E27FC236}">
                <a16:creationId xmlns="" xmlns:a16="http://schemas.microsoft.com/office/drawing/2014/main" id="{A2E9D347-B6BC-4015-B333-E98DB2EEAC88}"/>
              </a:ext>
            </a:extLst>
          </p:cNvPr>
          <p:cNvSpPr>
            <a:spLocks noChangeArrowheads="1"/>
          </p:cNvSpPr>
          <p:nvPr/>
        </p:nvSpPr>
        <p:spPr bwMode="auto">
          <a:xfrm>
            <a:off x="838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AutoShape 40">
            <a:extLst>
              <a:ext uri="{FF2B5EF4-FFF2-40B4-BE49-F238E27FC236}">
                <a16:creationId xmlns="" xmlns:a16="http://schemas.microsoft.com/office/drawing/2014/main" id="{A73EDA97-0DDB-42D0-ADD6-37BF25EE4CA9}"/>
              </a:ext>
            </a:extLst>
          </p:cNvPr>
          <p:cNvSpPr>
            <a:spLocks noChangeArrowheads="1"/>
          </p:cNvSpPr>
          <p:nvPr/>
        </p:nvSpPr>
        <p:spPr bwMode="auto">
          <a:xfrm>
            <a:off x="8763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44">
            <a:extLst>
              <a:ext uri="{FF2B5EF4-FFF2-40B4-BE49-F238E27FC236}">
                <a16:creationId xmlns="" xmlns:a16="http://schemas.microsoft.com/office/drawing/2014/main" id="{D717C8CC-E840-45AA-B20A-9C21ECFC98AD}"/>
              </a:ext>
            </a:extLst>
          </p:cNvPr>
          <p:cNvSpPr>
            <a:spLocks noChangeShapeType="1"/>
          </p:cNvSpPr>
          <p:nvPr/>
        </p:nvSpPr>
        <p:spPr bwMode="auto">
          <a:xfrm>
            <a:off x="0" y="1045788"/>
            <a:ext cx="91440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45">
            <a:extLst>
              <a:ext uri="{FF2B5EF4-FFF2-40B4-BE49-F238E27FC236}">
                <a16:creationId xmlns="" xmlns:a16="http://schemas.microsoft.com/office/drawing/2014/main" id="{EA72AE56-6773-4D97-A875-8E459254EEE6}"/>
              </a:ext>
            </a:extLst>
          </p:cNvPr>
          <p:cNvSpPr>
            <a:spLocks noChangeShapeType="1"/>
          </p:cNvSpPr>
          <p:nvPr/>
        </p:nvSpPr>
        <p:spPr bwMode="auto">
          <a:xfrm>
            <a:off x="0" y="1093413"/>
            <a:ext cx="9144000" cy="0"/>
          </a:xfrm>
          <a:prstGeom prst="line">
            <a:avLst/>
          </a:prstGeom>
          <a:noFill/>
          <a:ln w="28575" cap="rnd">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Oval 55">
            <a:extLst>
              <a:ext uri="{FF2B5EF4-FFF2-40B4-BE49-F238E27FC236}">
                <a16:creationId xmlns="" xmlns:a16="http://schemas.microsoft.com/office/drawing/2014/main" id="{B4B8FD2D-47A3-4521-B896-A738EF19E0C4}"/>
              </a:ext>
            </a:extLst>
          </p:cNvPr>
          <p:cNvSpPr>
            <a:spLocks noChangeArrowheads="1"/>
          </p:cNvSpPr>
          <p:nvPr/>
        </p:nvSpPr>
        <p:spPr bwMode="auto">
          <a:xfrm>
            <a:off x="65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1" name="Oval 56">
            <a:extLst>
              <a:ext uri="{FF2B5EF4-FFF2-40B4-BE49-F238E27FC236}">
                <a16:creationId xmlns="" xmlns:a16="http://schemas.microsoft.com/office/drawing/2014/main" id="{78BCAD57-2E2B-49C0-A019-5CBA3AE12DEE}"/>
              </a:ext>
            </a:extLst>
          </p:cNvPr>
          <p:cNvSpPr>
            <a:spLocks noChangeArrowheads="1"/>
          </p:cNvSpPr>
          <p:nvPr/>
        </p:nvSpPr>
        <p:spPr bwMode="auto">
          <a:xfrm>
            <a:off x="1066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2" name="Oval 57">
            <a:extLst>
              <a:ext uri="{FF2B5EF4-FFF2-40B4-BE49-F238E27FC236}">
                <a16:creationId xmlns="" xmlns:a16="http://schemas.microsoft.com/office/drawing/2014/main" id="{CE4AA2C7-0718-45A5-8AFA-09FB1D71413B}"/>
              </a:ext>
            </a:extLst>
          </p:cNvPr>
          <p:cNvSpPr>
            <a:spLocks noChangeArrowheads="1"/>
          </p:cNvSpPr>
          <p:nvPr/>
        </p:nvSpPr>
        <p:spPr bwMode="auto">
          <a:xfrm>
            <a:off x="1524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3" name="Oval 58">
            <a:extLst>
              <a:ext uri="{FF2B5EF4-FFF2-40B4-BE49-F238E27FC236}">
                <a16:creationId xmlns="" xmlns:a16="http://schemas.microsoft.com/office/drawing/2014/main" id="{4E12A06E-47C1-480F-982D-7A3FF72CED0D}"/>
              </a:ext>
            </a:extLst>
          </p:cNvPr>
          <p:cNvSpPr>
            <a:spLocks noChangeArrowheads="1"/>
          </p:cNvSpPr>
          <p:nvPr/>
        </p:nvSpPr>
        <p:spPr bwMode="auto">
          <a:xfrm>
            <a:off x="2057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4" name="Oval 59">
            <a:extLst>
              <a:ext uri="{FF2B5EF4-FFF2-40B4-BE49-F238E27FC236}">
                <a16:creationId xmlns="" xmlns:a16="http://schemas.microsoft.com/office/drawing/2014/main" id="{A0D486AB-6BB5-49F0-A49C-42E35F47CBA7}"/>
              </a:ext>
            </a:extLst>
          </p:cNvPr>
          <p:cNvSpPr>
            <a:spLocks noChangeArrowheads="1"/>
          </p:cNvSpPr>
          <p:nvPr/>
        </p:nvSpPr>
        <p:spPr bwMode="auto">
          <a:xfrm>
            <a:off x="2514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5" name="Oval 60">
            <a:extLst>
              <a:ext uri="{FF2B5EF4-FFF2-40B4-BE49-F238E27FC236}">
                <a16:creationId xmlns="" xmlns:a16="http://schemas.microsoft.com/office/drawing/2014/main" id="{A0CC9653-30EC-49CE-8C03-DD8A1945E961}"/>
              </a:ext>
            </a:extLst>
          </p:cNvPr>
          <p:cNvSpPr>
            <a:spLocks noChangeArrowheads="1"/>
          </p:cNvSpPr>
          <p:nvPr/>
        </p:nvSpPr>
        <p:spPr bwMode="auto">
          <a:xfrm>
            <a:off x="2895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6" name="Oval 61">
            <a:extLst>
              <a:ext uri="{FF2B5EF4-FFF2-40B4-BE49-F238E27FC236}">
                <a16:creationId xmlns="" xmlns:a16="http://schemas.microsoft.com/office/drawing/2014/main" id="{25F92028-FC89-445D-9C20-A509D3F0496A}"/>
              </a:ext>
            </a:extLst>
          </p:cNvPr>
          <p:cNvSpPr>
            <a:spLocks noChangeArrowheads="1"/>
          </p:cNvSpPr>
          <p:nvPr/>
        </p:nvSpPr>
        <p:spPr bwMode="auto">
          <a:xfrm>
            <a:off x="3292475"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7" name="Oval 62">
            <a:extLst>
              <a:ext uri="{FF2B5EF4-FFF2-40B4-BE49-F238E27FC236}">
                <a16:creationId xmlns="" xmlns:a16="http://schemas.microsoft.com/office/drawing/2014/main" id="{B5455C30-6375-4D27-ADE0-D6499E33E1CA}"/>
              </a:ext>
            </a:extLst>
          </p:cNvPr>
          <p:cNvSpPr>
            <a:spLocks noChangeArrowheads="1"/>
          </p:cNvSpPr>
          <p:nvPr/>
        </p:nvSpPr>
        <p:spPr bwMode="auto">
          <a:xfrm>
            <a:off x="3733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8" name="Oval 63">
            <a:extLst>
              <a:ext uri="{FF2B5EF4-FFF2-40B4-BE49-F238E27FC236}">
                <a16:creationId xmlns="" xmlns:a16="http://schemas.microsoft.com/office/drawing/2014/main" id="{D36A5F9E-078E-450E-9B31-730B334C8F0D}"/>
              </a:ext>
            </a:extLst>
          </p:cNvPr>
          <p:cNvSpPr>
            <a:spLocks noChangeArrowheads="1"/>
          </p:cNvSpPr>
          <p:nvPr/>
        </p:nvSpPr>
        <p:spPr bwMode="auto">
          <a:xfrm>
            <a:off x="4191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9" name="Oval 64">
            <a:extLst>
              <a:ext uri="{FF2B5EF4-FFF2-40B4-BE49-F238E27FC236}">
                <a16:creationId xmlns="" xmlns:a16="http://schemas.microsoft.com/office/drawing/2014/main" id="{80B8FA39-45E4-4897-AB50-9899568316C0}"/>
              </a:ext>
            </a:extLst>
          </p:cNvPr>
          <p:cNvSpPr>
            <a:spLocks noChangeArrowheads="1"/>
          </p:cNvSpPr>
          <p:nvPr/>
        </p:nvSpPr>
        <p:spPr bwMode="auto">
          <a:xfrm>
            <a:off x="4724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0" name="Oval 65">
            <a:extLst>
              <a:ext uri="{FF2B5EF4-FFF2-40B4-BE49-F238E27FC236}">
                <a16:creationId xmlns="" xmlns:a16="http://schemas.microsoft.com/office/drawing/2014/main" id="{4F56EE5D-852F-4760-8D6E-0F6714CD18BF}"/>
              </a:ext>
            </a:extLst>
          </p:cNvPr>
          <p:cNvSpPr>
            <a:spLocks noChangeArrowheads="1"/>
          </p:cNvSpPr>
          <p:nvPr/>
        </p:nvSpPr>
        <p:spPr bwMode="auto">
          <a:xfrm>
            <a:off x="518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1" name="Oval 66">
            <a:extLst>
              <a:ext uri="{FF2B5EF4-FFF2-40B4-BE49-F238E27FC236}">
                <a16:creationId xmlns="" xmlns:a16="http://schemas.microsoft.com/office/drawing/2014/main" id="{1B80D9D2-C817-4EE0-9AC5-0CB767926550}"/>
              </a:ext>
            </a:extLst>
          </p:cNvPr>
          <p:cNvSpPr>
            <a:spLocks noChangeArrowheads="1"/>
          </p:cNvSpPr>
          <p:nvPr/>
        </p:nvSpPr>
        <p:spPr bwMode="auto">
          <a:xfrm>
            <a:off x="5607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2" name="Oval 67">
            <a:extLst>
              <a:ext uri="{FF2B5EF4-FFF2-40B4-BE49-F238E27FC236}">
                <a16:creationId xmlns="" xmlns:a16="http://schemas.microsoft.com/office/drawing/2014/main" id="{3FF867A8-C188-4D63-9212-34A2493A372D}"/>
              </a:ext>
            </a:extLst>
          </p:cNvPr>
          <p:cNvSpPr>
            <a:spLocks noChangeArrowheads="1"/>
          </p:cNvSpPr>
          <p:nvPr/>
        </p:nvSpPr>
        <p:spPr bwMode="auto">
          <a:xfrm>
            <a:off x="5975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3" name="Oval 68">
            <a:extLst>
              <a:ext uri="{FF2B5EF4-FFF2-40B4-BE49-F238E27FC236}">
                <a16:creationId xmlns="" xmlns:a16="http://schemas.microsoft.com/office/drawing/2014/main" id="{58C1F1D7-4BCA-458A-B1EF-D773D635EE12}"/>
              </a:ext>
            </a:extLst>
          </p:cNvPr>
          <p:cNvSpPr>
            <a:spLocks noChangeArrowheads="1"/>
          </p:cNvSpPr>
          <p:nvPr/>
        </p:nvSpPr>
        <p:spPr bwMode="auto">
          <a:xfrm>
            <a:off x="6400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4" name="Oval 69">
            <a:extLst>
              <a:ext uri="{FF2B5EF4-FFF2-40B4-BE49-F238E27FC236}">
                <a16:creationId xmlns="" xmlns:a16="http://schemas.microsoft.com/office/drawing/2014/main" id="{92001BE9-4DED-4157-B48A-AFC4B21BE2B8}"/>
              </a:ext>
            </a:extLst>
          </p:cNvPr>
          <p:cNvSpPr>
            <a:spLocks noChangeArrowheads="1"/>
          </p:cNvSpPr>
          <p:nvPr/>
        </p:nvSpPr>
        <p:spPr bwMode="auto">
          <a:xfrm>
            <a:off x="6858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5" name="Oval 70">
            <a:extLst>
              <a:ext uri="{FF2B5EF4-FFF2-40B4-BE49-F238E27FC236}">
                <a16:creationId xmlns="" xmlns:a16="http://schemas.microsoft.com/office/drawing/2014/main" id="{61FF5261-98A1-4AAA-B99C-3901138193A7}"/>
              </a:ext>
            </a:extLst>
          </p:cNvPr>
          <p:cNvSpPr>
            <a:spLocks noChangeArrowheads="1"/>
          </p:cNvSpPr>
          <p:nvPr/>
        </p:nvSpPr>
        <p:spPr bwMode="auto">
          <a:xfrm>
            <a:off x="7391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6" name="Oval 71">
            <a:extLst>
              <a:ext uri="{FF2B5EF4-FFF2-40B4-BE49-F238E27FC236}">
                <a16:creationId xmlns="" xmlns:a16="http://schemas.microsoft.com/office/drawing/2014/main" id="{11D29E28-1B53-4AFB-9927-75CDB9252ABB}"/>
              </a:ext>
            </a:extLst>
          </p:cNvPr>
          <p:cNvSpPr>
            <a:spLocks noChangeArrowheads="1"/>
          </p:cNvSpPr>
          <p:nvPr/>
        </p:nvSpPr>
        <p:spPr bwMode="auto">
          <a:xfrm>
            <a:off x="7848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7" name="Oval 72">
            <a:extLst>
              <a:ext uri="{FF2B5EF4-FFF2-40B4-BE49-F238E27FC236}">
                <a16:creationId xmlns="" xmlns:a16="http://schemas.microsoft.com/office/drawing/2014/main" id="{F27ECBAC-F8A9-4F11-B53D-C60649AD1E9E}"/>
              </a:ext>
            </a:extLst>
          </p:cNvPr>
          <p:cNvSpPr>
            <a:spLocks noChangeArrowheads="1"/>
          </p:cNvSpPr>
          <p:nvPr/>
        </p:nvSpPr>
        <p:spPr bwMode="auto">
          <a:xfrm>
            <a:off x="827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8" name="Oval 73">
            <a:extLst>
              <a:ext uri="{FF2B5EF4-FFF2-40B4-BE49-F238E27FC236}">
                <a16:creationId xmlns="" xmlns:a16="http://schemas.microsoft.com/office/drawing/2014/main" id="{40D23EA9-C446-4EAB-A1A9-E2E6A7ABC5EA}"/>
              </a:ext>
            </a:extLst>
          </p:cNvPr>
          <p:cNvSpPr>
            <a:spLocks noChangeArrowheads="1"/>
          </p:cNvSpPr>
          <p:nvPr/>
        </p:nvSpPr>
        <p:spPr bwMode="auto">
          <a:xfrm>
            <a:off x="8655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9" name="Oval 74">
            <a:extLst>
              <a:ext uri="{FF2B5EF4-FFF2-40B4-BE49-F238E27FC236}">
                <a16:creationId xmlns="" xmlns:a16="http://schemas.microsoft.com/office/drawing/2014/main" id="{82C66FF3-2023-40A7-85CE-1CDC552796FC}"/>
              </a:ext>
            </a:extLst>
          </p:cNvPr>
          <p:cNvSpPr>
            <a:spLocks noChangeArrowheads="1"/>
          </p:cNvSpPr>
          <p:nvPr/>
        </p:nvSpPr>
        <p:spPr bwMode="auto">
          <a:xfrm>
            <a:off x="899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00" name="Oval 75">
            <a:extLst>
              <a:ext uri="{FF2B5EF4-FFF2-40B4-BE49-F238E27FC236}">
                <a16:creationId xmlns="" xmlns:a16="http://schemas.microsoft.com/office/drawing/2014/main" id="{3059B684-83E3-4AEF-BFA2-D81FF49D79C1}"/>
              </a:ext>
            </a:extLst>
          </p:cNvPr>
          <p:cNvSpPr>
            <a:spLocks noChangeArrowheads="1"/>
          </p:cNvSpPr>
          <p:nvPr/>
        </p:nvSpPr>
        <p:spPr bwMode="auto">
          <a:xfrm>
            <a:off x="260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102" name="Picture 22" descr="POINSET3">
            <a:extLst>
              <a:ext uri="{FF2B5EF4-FFF2-40B4-BE49-F238E27FC236}">
                <a16:creationId xmlns="" xmlns:a16="http://schemas.microsoft.com/office/drawing/2014/main" id="{611F0976-3090-4600-93F0-4BCD0BCC52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3293" y="4176780"/>
            <a:ext cx="2163623" cy="1486202"/>
          </a:xfrm>
          <a:prstGeom prst="rect">
            <a:avLst/>
          </a:prstGeom>
          <a:noFill/>
          <a:effectLst>
            <a:outerShdw dist="107763" dir="135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104" name="Picture 92" descr="Dove-02-june[1]">
            <a:extLst>
              <a:ext uri="{FF2B5EF4-FFF2-40B4-BE49-F238E27FC236}">
                <a16:creationId xmlns="" xmlns:a16="http://schemas.microsoft.com/office/drawing/2014/main" id="{FF4CA1DC-D711-4AD8-823F-868138A019EB}"/>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6666203" y="4382259"/>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Picture 95" descr="Dove-02-june[1]">
            <a:extLst>
              <a:ext uri="{FF2B5EF4-FFF2-40B4-BE49-F238E27FC236}">
                <a16:creationId xmlns="" xmlns:a16="http://schemas.microsoft.com/office/drawing/2014/main" id="{75F4A190-E742-4743-A21F-177C0B26EC95}"/>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1849464"/>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AutoShape 76">
            <a:extLst>
              <a:ext uri="{FF2B5EF4-FFF2-40B4-BE49-F238E27FC236}">
                <a16:creationId xmlns="" xmlns:a16="http://schemas.microsoft.com/office/drawing/2014/main" id="{2457924B-3772-4A98-B27E-DB8A7F9BC5CA}"/>
              </a:ext>
            </a:extLst>
          </p:cNvPr>
          <p:cNvSpPr>
            <a:spLocks noChangeArrowheads="1"/>
          </p:cNvSpPr>
          <p:nvPr/>
        </p:nvSpPr>
        <p:spPr bwMode="auto">
          <a:xfrm>
            <a:off x="49180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 name="AutoShape 77">
            <a:extLst>
              <a:ext uri="{FF2B5EF4-FFF2-40B4-BE49-F238E27FC236}">
                <a16:creationId xmlns="" xmlns:a16="http://schemas.microsoft.com/office/drawing/2014/main" id="{D45C6E7B-B89B-4EE5-BCDE-B020E66B56D5}"/>
              </a:ext>
            </a:extLst>
          </p:cNvPr>
          <p:cNvSpPr>
            <a:spLocks noChangeArrowheads="1"/>
          </p:cNvSpPr>
          <p:nvPr/>
        </p:nvSpPr>
        <p:spPr bwMode="auto">
          <a:xfrm>
            <a:off x="44608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 name="AutoShape 78">
            <a:extLst>
              <a:ext uri="{FF2B5EF4-FFF2-40B4-BE49-F238E27FC236}">
                <a16:creationId xmlns="" xmlns:a16="http://schemas.microsoft.com/office/drawing/2014/main" id="{B5CF902F-DD5B-4A53-A054-15342C496876}"/>
              </a:ext>
            </a:extLst>
          </p:cNvPr>
          <p:cNvSpPr>
            <a:spLocks noChangeArrowheads="1"/>
          </p:cNvSpPr>
          <p:nvPr/>
        </p:nvSpPr>
        <p:spPr bwMode="auto">
          <a:xfrm>
            <a:off x="2743200"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 name="AutoShape 79">
            <a:extLst>
              <a:ext uri="{FF2B5EF4-FFF2-40B4-BE49-F238E27FC236}">
                <a16:creationId xmlns="" xmlns:a16="http://schemas.microsoft.com/office/drawing/2014/main" id="{3115330E-FC0E-448B-BF17-4B1DFAD474E9}"/>
              </a:ext>
            </a:extLst>
          </p:cNvPr>
          <p:cNvSpPr>
            <a:spLocks noChangeArrowheads="1"/>
          </p:cNvSpPr>
          <p:nvPr/>
        </p:nvSpPr>
        <p:spPr bwMode="auto">
          <a:xfrm>
            <a:off x="3165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 name="AutoShape 80">
            <a:extLst>
              <a:ext uri="{FF2B5EF4-FFF2-40B4-BE49-F238E27FC236}">
                <a16:creationId xmlns="" xmlns:a16="http://schemas.microsoft.com/office/drawing/2014/main" id="{E682E6BA-FD36-4298-8C91-1F28AB8B7232}"/>
              </a:ext>
            </a:extLst>
          </p:cNvPr>
          <p:cNvSpPr>
            <a:spLocks noChangeArrowheads="1"/>
          </p:cNvSpPr>
          <p:nvPr/>
        </p:nvSpPr>
        <p:spPr bwMode="auto">
          <a:xfrm>
            <a:off x="3546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 name="AutoShape 81">
            <a:extLst>
              <a:ext uri="{FF2B5EF4-FFF2-40B4-BE49-F238E27FC236}">
                <a16:creationId xmlns="" xmlns:a16="http://schemas.microsoft.com/office/drawing/2014/main" id="{AA27F7DA-9684-4BF7-9E0F-D2B6B47C7291}"/>
              </a:ext>
            </a:extLst>
          </p:cNvPr>
          <p:cNvSpPr>
            <a:spLocks noChangeArrowheads="1"/>
          </p:cNvSpPr>
          <p:nvPr/>
        </p:nvSpPr>
        <p:spPr bwMode="auto">
          <a:xfrm>
            <a:off x="4003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 name="AutoShape 82">
            <a:extLst>
              <a:ext uri="{FF2B5EF4-FFF2-40B4-BE49-F238E27FC236}">
                <a16:creationId xmlns="" xmlns:a16="http://schemas.microsoft.com/office/drawing/2014/main" id="{8EAE9265-9F03-4027-B452-0E0D7665AD77}"/>
              </a:ext>
            </a:extLst>
          </p:cNvPr>
          <p:cNvSpPr>
            <a:spLocks noChangeArrowheads="1"/>
          </p:cNvSpPr>
          <p:nvPr/>
        </p:nvSpPr>
        <p:spPr bwMode="auto">
          <a:xfrm>
            <a:off x="5832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 name="AutoShape 83">
            <a:extLst>
              <a:ext uri="{FF2B5EF4-FFF2-40B4-BE49-F238E27FC236}">
                <a16:creationId xmlns="" xmlns:a16="http://schemas.microsoft.com/office/drawing/2014/main" id="{2FBC7719-A5FA-4897-8EE6-920F059D5FEB}"/>
              </a:ext>
            </a:extLst>
          </p:cNvPr>
          <p:cNvSpPr>
            <a:spLocks noChangeArrowheads="1"/>
          </p:cNvSpPr>
          <p:nvPr/>
        </p:nvSpPr>
        <p:spPr bwMode="auto">
          <a:xfrm>
            <a:off x="6289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 name="Oval 84">
            <a:extLst>
              <a:ext uri="{FF2B5EF4-FFF2-40B4-BE49-F238E27FC236}">
                <a16:creationId xmlns="" xmlns:a16="http://schemas.microsoft.com/office/drawing/2014/main" id="{4430C2B8-B32E-450E-9748-C5C0E776016A}"/>
              </a:ext>
            </a:extLst>
          </p:cNvPr>
          <p:cNvSpPr>
            <a:spLocks noChangeArrowheads="1"/>
          </p:cNvSpPr>
          <p:nvPr/>
        </p:nvSpPr>
        <p:spPr bwMode="auto">
          <a:xfrm>
            <a:off x="3013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6" name="Oval 85">
            <a:extLst>
              <a:ext uri="{FF2B5EF4-FFF2-40B4-BE49-F238E27FC236}">
                <a16:creationId xmlns="" xmlns:a16="http://schemas.microsoft.com/office/drawing/2014/main" id="{CE353CFA-7978-4124-A937-55726F389A45}"/>
              </a:ext>
            </a:extLst>
          </p:cNvPr>
          <p:cNvSpPr>
            <a:spLocks noChangeArrowheads="1"/>
          </p:cNvSpPr>
          <p:nvPr/>
        </p:nvSpPr>
        <p:spPr bwMode="auto">
          <a:xfrm>
            <a:off x="3394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7" name="Oval 86">
            <a:extLst>
              <a:ext uri="{FF2B5EF4-FFF2-40B4-BE49-F238E27FC236}">
                <a16:creationId xmlns="" xmlns:a16="http://schemas.microsoft.com/office/drawing/2014/main" id="{6273B8E9-64E9-4619-915A-DF8E1AF21649}"/>
              </a:ext>
            </a:extLst>
          </p:cNvPr>
          <p:cNvSpPr>
            <a:spLocks noChangeArrowheads="1"/>
          </p:cNvSpPr>
          <p:nvPr/>
        </p:nvSpPr>
        <p:spPr bwMode="auto">
          <a:xfrm>
            <a:off x="3851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8" name="Oval 87">
            <a:extLst>
              <a:ext uri="{FF2B5EF4-FFF2-40B4-BE49-F238E27FC236}">
                <a16:creationId xmlns="" xmlns:a16="http://schemas.microsoft.com/office/drawing/2014/main" id="{267BE644-724B-437D-983A-5C1270FBD0E6}"/>
              </a:ext>
            </a:extLst>
          </p:cNvPr>
          <p:cNvSpPr>
            <a:spLocks noChangeArrowheads="1"/>
          </p:cNvSpPr>
          <p:nvPr/>
        </p:nvSpPr>
        <p:spPr bwMode="auto">
          <a:xfrm>
            <a:off x="43084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9" name="Oval 88">
            <a:extLst>
              <a:ext uri="{FF2B5EF4-FFF2-40B4-BE49-F238E27FC236}">
                <a16:creationId xmlns="" xmlns:a16="http://schemas.microsoft.com/office/drawing/2014/main" id="{956F43B1-C71F-431B-8C02-AD1CE7747D28}"/>
              </a:ext>
            </a:extLst>
          </p:cNvPr>
          <p:cNvSpPr>
            <a:spLocks noChangeArrowheads="1"/>
          </p:cNvSpPr>
          <p:nvPr/>
        </p:nvSpPr>
        <p:spPr bwMode="auto">
          <a:xfrm>
            <a:off x="47656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0" name="Oval 89">
            <a:extLst>
              <a:ext uri="{FF2B5EF4-FFF2-40B4-BE49-F238E27FC236}">
                <a16:creationId xmlns="" xmlns:a16="http://schemas.microsoft.com/office/drawing/2014/main" id="{B3F469CB-80EA-4B5D-A614-5BD3D04C4FD4}"/>
              </a:ext>
            </a:extLst>
          </p:cNvPr>
          <p:cNvSpPr>
            <a:spLocks noChangeArrowheads="1"/>
          </p:cNvSpPr>
          <p:nvPr/>
        </p:nvSpPr>
        <p:spPr bwMode="auto">
          <a:xfrm>
            <a:off x="52228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1" name="Oval 90">
            <a:extLst>
              <a:ext uri="{FF2B5EF4-FFF2-40B4-BE49-F238E27FC236}">
                <a16:creationId xmlns="" xmlns:a16="http://schemas.microsoft.com/office/drawing/2014/main" id="{9DA8FB9C-BC27-499C-B179-864F0486CC62}"/>
              </a:ext>
            </a:extLst>
          </p:cNvPr>
          <p:cNvSpPr>
            <a:spLocks noChangeArrowheads="1"/>
          </p:cNvSpPr>
          <p:nvPr/>
        </p:nvSpPr>
        <p:spPr bwMode="auto">
          <a:xfrm>
            <a:off x="5680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2" name="Oval 91">
            <a:extLst>
              <a:ext uri="{FF2B5EF4-FFF2-40B4-BE49-F238E27FC236}">
                <a16:creationId xmlns="" xmlns:a16="http://schemas.microsoft.com/office/drawing/2014/main" id="{EFB6BCB4-974A-43C2-9B19-3EB33CC09D8B}"/>
              </a:ext>
            </a:extLst>
          </p:cNvPr>
          <p:cNvSpPr>
            <a:spLocks noChangeArrowheads="1"/>
          </p:cNvSpPr>
          <p:nvPr/>
        </p:nvSpPr>
        <p:spPr bwMode="auto">
          <a:xfrm>
            <a:off x="6137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3" name="AutoShape 97">
            <a:extLst>
              <a:ext uri="{FF2B5EF4-FFF2-40B4-BE49-F238E27FC236}">
                <a16:creationId xmlns="" xmlns:a16="http://schemas.microsoft.com/office/drawing/2014/main" id="{9DA2C1EF-D9C6-4EA6-84E4-2D808FF53956}"/>
              </a:ext>
            </a:extLst>
          </p:cNvPr>
          <p:cNvSpPr>
            <a:spLocks noChangeArrowheads="1"/>
          </p:cNvSpPr>
          <p:nvPr/>
        </p:nvSpPr>
        <p:spPr bwMode="auto">
          <a:xfrm>
            <a:off x="53752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42539713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10 Lợi ích cho Trẻ nhỏ nuôi Thú cưng và lưu ý – ILU Pet Shop">
            <a:extLst>
              <a:ext uri="{FF2B5EF4-FFF2-40B4-BE49-F238E27FC236}">
                <a16:creationId xmlns="" xmlns:a16="http://schemas.microsoft.com/office/drawing/2014/main" id="{3D379E8B-BBC0-4519-AAD9-2357A2F257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677883"/>
            <a:ext cx="8991600" cy="4978400"/>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52">
            <a:extLst>
              <a:ext uri="{FF2B5EF4-FFF2-40B4-BE49-F238E27FC236}">
                <a16:creationId xmlns="" xmlns:a16="http://schemas.microsoft.com/office/drawing/2014/main"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 xmlns:a16="http://schemas.microsoft.com/office/drawing/2014/main" id="{85B1924F-048E-46DD-A851-196A1DDFB31A}"/>
              </a:ext>
            </a:extLst>
          </p:cNvPr>
          <p:cNvSpPr/>
          <p:nvPr/>
        </p:nvSpPr>
        <p:spPr bwMode="auto">
          <a:xfrm>
            <a:off x="1107745" y="800100"/>
            <a:ext cx="65532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i="0" u="none" strike="noStrike" cap="none" normalizeH="0" baseline="0" dirty="0">
                <a:ln>
                  <a:noFill/>
                </a:ln>
                <a:solidFill>
                  <a:srgbClr val="FFFF00"/>
                </a:solidFill>
                <a:effectLst/>
              </a:rPr>
              <a:t>2.</a:t>
            </a:r>
            <a:r>
              <a:rPr lang="en-US" sz="2400" b="1" dirty="0">
                <a:solidFill>
                  <a:srgbClr val="FFFF00"/>
                </a:solidFill>
              </a:rPr>
              <a:t> </a:t>
            </a:r>
            <a:r>
              <a:rPr lang="en-US" sz="2400" b="1" dirty="0" err="1">
                <a:solidFill>
                  <a:srgbClr val="FFFF00"/>
                </a:solidFill>
              </a:rPr>
              <a:t>Lợi</a:t>
            </a:r>
            <a:r>
              <a:rPr lang="en-US" sz="2400" b="1" dirty="0">
                <a:solidFill>
                  <a:srgbClr val="FFFF00"/>
                </a:solidFill>
              </a:rPr>
              <a:t> </a:t>
            </a:r>
            <a:r>
              <a:rPr lang="en-US" sz="2400" b="1" dirty="0" err="1">
                <a:solidFill>
                  <a:srgbClr val="FFFF00"/>
                </a:solidFill>
              </a:rPr>
              <a:t>ích</a:t>
            </a:r>
            <a:r>
              <a:rPr lang="en-US" sz="2400" b="1" dirty="0">
                <a:solidFill>
                  <a:srgbClr val="FFFF00"/>
                </a:solidFill>
              </a:rPr>
              <a:t> </a:t>
            </a:r>
            <a:r>
              <a:rPr lang="en-US" sz="2400" b="1" dirty="0" err="1">
                <a:solidFill>
                  <a:srgbClr val="FFFF00"/>
                </a:solidFill>
              </a:rPr>
              <a:t>của</a:t>
            </a:r>
            <a:r>
              <a:rPr lang="en-US" sz="2400" b="1" dirty="0">
                <a:solidFill>
                  <a:srgbClr val="FFFF00"/>
                </a:solidFill>
              </a:rPr>
              <a:t> </a:t>
            </a:r>
            <a:r>
              <a:rPr lang="en-US" sz="2400" b="1" dirty="0" err="1">
                <a:solidFill>
                  <a:srgbClr val="FFFF00"/>
                </a:solidFill>
              </a:rPr>
              <a:t>việc</a:t>
            </a:r>
            <a:r>
              <a:rPr lang="en-US" sz="2400" b="1" dirty="0">
                <a:solidFill>
                  <a:srgbClr val="FFFF00"/>
                </a:solidFill>
              </a:rPr>
              <a:t> </a:t>
            </a:r>
            <a:r>
              <a:rPr lang="en-US" sz="2400" b="1" dirty="0" err="1">
                <a:solidFill>
                  <a:srgbClr val="FFFF00"/>
                </a:solidFill>
              </a:rPr>
              <a:t>nuôi</a:t>
            </a:r>
            <a:r>
              <a:rPr lang="en-US" sz="2400" b="1" dirty="0">
                <a:solidFill>
                  <a:srgbClr val="FFFF00"/>
                </a:solidFill>
              </a:rPr>
              <a:t> </a:t>
            </a:r>
            <a:r>
              <a:rPr lang="en-US" sz="2400" b="1" dirty="0" err="1">
                <a:solidFill>
                  <a:srgbClr val="FFFF00"/>
                </a:solidFill>
              </a:rPr>
              <a:t>thú</a:t>
            </a:r>
            <a:r>
              <a:rPr lang="en-US" sz="2400" b="1" dirty="0">
                <a:solidFill>
                  <a:srgbClr val="FFFF00"/>
                </a:solidFill>
              </a:rPr>
              <a:t> </a:t>
            </a:r>
            <a:r>
              <a:rPr lang="en-US" sz="2400" b="1" dirty="0" err="1">
                <a:solidFill>
                  <a:srgbClr val="FFFF00"/>
                </a:solidFill>
              </a:rPr>
              <a:t>cưng</a:t>
            </a:r>
            <a:r>
              <a:rPr lang="en-US" sz="2400" b="1" dirty="0">
                <a:solidFill>
                  <a:srgbClr val="FFFF00"/>
                </a:solidFill>
              </a:rPr>
              <a:t>:</a:t>
            </a:r>
            <a:endParaRPr kumimoji="0" lang="en-US" sz="2400" b="1" i="0" u="none" strike="noStrike" cap="none" normalizeH="0" baseline="0" dirty="0">
              <a:ln>
                <a:noFill/>
              </a:ln>
              <a:solidFill>
                <a:srgbClr val="FFFF00"/>
              </a:solidFill>
              <a:effectLst/>
            </a:endParaRPr>
          </a:p>
        </p:txBody>
      </p:sp>
    </p:spTree>
    <p:extLst>
      <p:ext uri="{BB962C8B-B14F-4D97-AF65-F5344CB8AC3E}">
        <p14:creationId xmlns:p14="http://schemas.microsoft.com/office/powerpoint/2010/main" val="4292873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lIns="71323" tIns="35662" rIns="71323" bIns="35662"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5" y="897483"/>
            <a:ext cx="7153275" cy="41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2200" b="1">
                <a:solidFill>
                  <a:schemeClr val="bg1"/>
                </a:solidFill>
                <a:latin typeface="Arial" charset="0"/>
                <a:cs typeface="Arial" charset="0"/>
              </a:rPr>
              <a:t>THẢO LUẬN NHÓM</a:t>
            </a:r>
          </a:p>
        </p:txBody>
      </p:sp>
      <p:sp>
        <p:nvSpPr>
          <p:cNvPr id="10" name="Rounded Rectangle 9"/>
          <p:cNvSpPr/>
          <p:nvPr>
            <p:custDataLst>
              <p:tags r:id="rId3"/>
            </p:custDataLst>
          </p:nvPr>
        </p:nvSpPr>
        <p:spPr>
          <a:xfrm>
            <a:off x="533400" y="1481677"/>
            <a:ext cx="4071936" cy="2366423"/>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lIns="71323" tIns="35662" rIns="71323" bIns="35662" anchor="ctr"/>
          <a:lstStyle/>
          <a:p>
            <a:pPr marL="0" marR="0" algn="just">
              <a:lnSpc>
                <a:spcPct val="150000"/>
              </a:lnSpc>
              <a:spcBef>
                <a:spcPts val="0"/>
              </a:spcBef>
              <a:spcAft>
                <a:spcPts val="0"/>
              </a:spcAft>
            </a:pPr>
            <a:r>
              <a:rPr lang="en-US" sz="2400" kern="100" dirty="0">
                <a:solidFill>
                  <a:schemeClr val="bg1"/>
                </a:solidFill>
                <a:effectLst/>
                <a:latin typeface="+mj-lt"/>
                <a:ea typeface="SimSun" panose="02010600030101010101" pitchFamily="2" charset="-122"/>
                <a:cs typeface="Times New Roman" panose="02020603050405020304" pitchFamily="18" charset="0"/>
              </a:rPr>
              <a:t>Theo </a:t>
            </a:r>
            <a:r>
              <a:rPr lang="en-US" sz="2400" kern="100" dirty="0" err="1">
                <a:solidFill>
                  <a:schemeClr val="bg1"/>
                </a:solidFill>
                <a:effectLst/>
                <a:latin typeface="+mj-lt"/>
                <a:ea typeface="SimSun" panose="02010600030101010101" pitchFamily="2" charset="-122"/>
                <a:cs typeface="Times New Roman" panose="02020603050405020304" pitchFamily="18" charset="0"/>
              </a:rPr>
              <a:t>em</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việc</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nuôi</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thú</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cưng</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trong</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nhà</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mang</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lại</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những</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lợi</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ích</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như</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thế</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nào</a:t>
            </a:r>
            <a:r>
              <a:rPr lang="en-US" sz="2400" kern="100" dirty="0">
                <a:solidFill>
                  <a:schemeClr val="bg1"/>
                </a:solidFill>
                <a:effectLst/>
                <a:latin typeface="+mj-lt"/>
                <a:ea typeface="SimSun" panose="02010600030101010101" pitchFamily="2" charset="-122"/>
                <a:cs typeface="Times New Roman" panose="02020603050405020304" pitchFamily="18" charset="0"/>
              </a:rPr>
              <a:t>?</a:t>
            </a:r>
            <a:endParaRPr lang="en-US" sz="2400" dirty="0">
              <a:solidFill>
                <a:schemeClr val="bg1"/>
              </a:solidFill>
              <a:effectLst/>
              <a:latin typeface="+mj-lt"/>
              <a:ea typeface="Times New Roman" panose="02020603050405020304" pitchFamily="18" charset="0"/>
              <a:cs typeface="Times New Roman" panose="02020603050405020304" pitchFamily="18" charset="0"/>
            </a:endParaRPr>
          </a:p>
        </p:txBody>
      </p:sp>
      <p:sp>
        <p:nvSpPr>
          <p:cNvPr id="6153" name="TextBox 5"/>
          <p:cNvSpPr txBox="1">
            <a:spLocks noChangeArrowheads="1"/>
          </p:cNvSpPr>
          <p:nvPr/>
        </p:nvSpPr>
        <p:spPr bwMode="auto">
          <a:xfrm>
            <a:off x="76200" y="4035673"/>
            <a:ext cx="8991600" cy="1610903"/>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Làm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việc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theo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lớn</a:t>
            </a:r>
            <a:endParaRPr lang="en-US" altLang="en-US" sz="2000" b="1" dirty="0">
              <a:solidFill>
                <a:srgbClr val="006600"/>
              </a:solidFill>
              <a:latin typeface="Arial" charset="0"/>
              <a:cs typeface="Arial" charset="0"/>
            </a:endParaRP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Các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thành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sơ</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đồ</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tư</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duy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cắt</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dán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kẻ</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bảng</a:t>
            </a:r>
            <a:r>
              <a:rPr lang="en-US" altLang="en-US" sz="2000" b="1" dirty="0">
                <a:solidFill>
                  <a:srgbClr val="006600"/>
                </a:solidFill>
                <a:latin typeface="Arial" charset="0"/>
                <a:cs typeface="Arial" charset="0"/>
              </a:rPr>
              <a:t>…</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Nếu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thời</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gian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thì</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nào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a:t>
            </a: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1323" tIns="35662" rIns="71323" bIns="35662"/>
          <a:lstStyle/>
          <a:p>
            <a:endParaRPr lang="en-US"/>
          </a:p>
        </p:txBody>
      </p:sp>
      <p:sp>
        <p:nvSpPr>
          <p:cNvPr id="12" name="Text Box 6"/>
          <p:cNvSpPr txBox="1">
            <a:spLocks noChangeArrowheads="1"/>
          </p:cNvSpPr>
          <p:nvPr/>
        </p:nvSpPr>
        <p:spPr bwMode="auto">
          <a:xfrm>
            <a:off x="3781426" y="6706"/>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0</a:t>
            </a:r>
          </a:p>
        </p:txBody>
      </p:sp>
      <p:sp>
        <p:nvSpPr>
          <p:cNvPr id="13" name="Text Box 7"/>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a:t>
            </a:r>
          </a:p>
        </p:txBody>
      </p:sp>
      <p:sp>
        <p:nvSpPr>
          <p:cNvPr id="14" name="Text Box 8"/>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a:t>
            </a:r>
          </a:p>
        </p:txBody>
      </p:sp>
      <p:sp>
        <p:nvSpPr>
          <p:cNvPr id="15" name="Text Box 9"/>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a:t>
            </a:r>
          </a:p>
        </p:txBody>
      </p:sp>
      <p:sp>
        <p:nvSpPr>
          <p:cNvPr id="16" name="Text Box 10"/>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a:t>
            </a:r>
          </a:p>
        </p:txBody>
      </p:sp>
      <p:sp>
        <p:nvSpPr>
          <p:cNvPr id="17" name="Text Box 11"/>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a:t>
            </a:r>
          </a:p>
        </p:txBody>
      </p:sp>
      <p:sp>
        <p:nvSpPr>
          <p:cNvPr id="18" name="Text Box 12"/>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a:t>
            </a:r>
          </a:p>
        </p:txBody>
      </p:sp>
      <p:sp>
        <p:nvSpPr>
          <p:cNvPr id="19" name="Text Box 13"/>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a:t>
            </a:r>
          </a:p>
        </p:txBody>
      </p:sp>
      <p:sp>
        <p:nvSpPr>
          <p:cNvPr id="20" name="Text Box 14"/>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a:t>
            </a:r>
          </a:p>
        </p:txBody>
      </p:sp>
      <p:sp>
        <p:nvSpPr>
          <p:cNvPr id="21" name="Text Box 15"/>
          <p:cNvSpPr txBox="1">
            <a:spLocks noChangeArrowheads="1"/>
          </p:cNvSpPr>
          <p:nvPr/>
        </p:nvSpPr>
        <p:spPr bwMode="auto">
          <a:xfrm>
            <a:off x="3733801"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a:t>
            </a:r>
          </a:p>
        </p:txBody>
      </p:sp>
      <p:sp>
        <p:nvSpPr>
          <p:cNvPr id="22" name="Text Box 16"/>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a:t>
            </a:r>
          </a:p>
        </p:txBody>
      </p:sp>
      <p:sp>
        <p:nvSpPr>
          <p:cNvPr id="23" name="Text Box 17"/>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20</a:t>
            </a:r>
          </a:p>
        </p:txBody>
      </p:sp>
      <p:sp>
        <p:nvSpPr>
          <p:cNvPr id="24" name="Text Box 18"/>
          <p:cNvSpPr txBox="1">
            <a:spLocks noChangeArrowheads="1"/>
          </p:cNvSpPr>
          <p:nvPr/>
        </p:nvSpPr>
        <p:spPr bwMode="auto">
          <a:xfrm>
            <a:off x="3748089" y="92"/>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30</a:t>
            </a:r>
          </a:p>
        </p:txBody>
      </p:sp>
      <p:sp>
        <p:nvSpPr>
          <p:cNvPr id="25" name="Text Box 19"/>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40</a:t>
            </a:r>
          </a:p>
        </p:txBody>
      </p:sp>
      <p:sp>
        <p:nvSpPr>
          <p:cNvPr id="26" name="Text Box 20"/>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50</a:t>
            </a:r>
          </a:p>
        </p:txBody>
      </p:sp>
      <p:sp>
        <p:nvSpPr>
          <p:cNvPr id="27" name="Text Box 21"/>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60</a:t>
            </a:r>
          </a:p>
        </p:txBody>
      </p:sp>
      <p:sp>
        <p:nvSpPr>
          <p:cNvPr id="28" name="Text Box 22"/>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70</a:t>
            </a:r>
          </a:p>
        </p:txBody>
      </p:sp>
      <p:sp>
        <p:nvSpPr>
          <p:cNvPr id="29" name="Text Box 23"/>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80</a:t>
            </a:r>
          </a:p>
        </p:txBody>
      </p:sp>
      <p:sp>
        <p:nvSpPr>
          <p:cNvPr id="30" name="Text Box 24"/>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90</a:t>
            </a:r>
          </a:p>
        </p:txBody>
      </p:sp>
      <p:sp>
        <p:nvSpPr>
          <p:cNvPr id="31" name="Text Box 25"/>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100</a:t>
            </a:r>
          </a:p>
        </p:txBody>
      </p:sp>
      <p:sp>
        <p:nvSpPr>
          <p:cNvPr id="32" name="Text Box 26"/>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110</a:t>
            </a:r>
          </a:p>
        </p:txBody>
      </p:sp>
      <p:sp>
        <p:nvSpPr>
          <p:cNvPr id="33" name="Text Box 27"/>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120</a:t>
            </a:r>
          </a:p>
        </p:txBody>
      </p:sp>
      <p:sp>
        <p:nvSpPr>
          <p:cNvPr id="36" name="Text Box 27"/>
          <p:cNvSpPr txBox="1">
            <a:spLocks noChangeArrowheads="1"/>
          </p:cNvSpPr>
          <p:nvPr/>
        </p:nvSpPr>
        <p:spPr bwMode="auto">
          <a:xfrm>
            <a:off x="3781426" y="10264"/>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130</a:t>
            </a:r>
          </a:p>
        </p:txBody>
      </p:sp>
      <p:sp>
        <p:nvSpPr>
          <p:cNvPr id="37"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140</a:t>
            </a:r>
          </a:p>
        </p:txBody>
      </p:sp>
      <p:sp>
        <p:nvSpPr>
          <p:cNvPr id="38" name="Text Box 27"/>
          <p:cNvSpPr txBox="1">
            <a:spLocks noChangeArrowheads="1"/>
          </p:cNvSpPr>
          <p:nvPr/>
        </p:nvSpPr>
        <p:spPr bwMode="auto">
          <a:xfrm>
            <a:off x="37338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150</a:t>
            </a:r>
          </a:p>
        </p:txBody>
      </p:sp>
      <p:sp>
        <p:nvSpPr>
          <p:cNvPr id="39"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160</a:t>
            </a:r>
          </a:p>
        </p:txBody>
      </p:sp>
      <p:sp>
        <p:nvSpPr>
          <p:cNvPr id="40" name="Text Box 27"/>
          <p:cNvSpPr txBox="1">
            <a:spLocks noChangeArrowheads="1"/>
          </p:cNvSpPr>
          <p:nvPr/>
        </p:nvSpPr>
        <p:spPr bwMode="auto">
          <a:xfrm>
            <a:off x="3757612" y="2030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170</a:t>
            </a:r>
          </a:p>
        </p:txBody>
      </p:sp>
      <p:sp>
        <p:nvSpPr>
          <p:cNvPr id="41" name="Text Box 27"/>
          <p:cNvSpPr txBox="1">
            <a:spLocks noChangeArrowheads="1"/>
          </p:cNvSpPr>
          <p:nvPr/>
        </p:nvSpPr>
        <p:spPr bwMode="auto">
          <a:xfrm>
            <a:off x="3757612"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180</a:t>
            </a:r>
          </a:p>
        </p:txBody>
      </p:sp>
      <p:pic>
        <p:nvPicPr>
          <p:cNvPr id="35" name="Picture 34"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90926" y="-27873"/>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62351" y="-1597"/>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2" descr="10 Lợi ích cho Trẻ nhỏ nuôi Thú cưng và lưu ý – ILU Pet Shop">
            <a:extLst>
              <a:ext uri="{FF2B5EF4-FFF2-40B4-BE49-F238E27FC236}">
                <a16:creationId xmlns="" xmlns:a16="http://schemas.microsoft.com/office/drawing/2014/main" id="{58816D9E-42C9-4A3C-80B0-B75600266A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98382" y="1488395"/>
            <a:ext cx="3888418" cy="24401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90022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ppt_w+.3"/>
                                          </p:val>
                                        </p:tav>
                                        <p:tav tm="100000">
                                          <p:val>
                                            <p:strVal val="#ppt_w"/>
                                          </p:val>
                                        </p:tav>
                                      </p:tavLst>
                                    </p:anim>
                                    <p:anim calcmode="lin" valueType="num">
                                      <p:cBhvr>
                                        <p:cTn id="8" dur="2000" fill="hold"/>
                                        <p:tgtEl>
                                          <p:spTgt spid="12"/>
                                        </p:tgtEl>
                                        <p:attrNameLst>
                                          <p:attrName>ppt_h</p:attrName>
                                        </p:attrNameLst>
                                      </p:cBhvr>
                                      <p:tavLst>
                                        <p:tav tm="0">
                                          <p:val>
                                            <p:strVal val="#ppt_h"/>
                                          </p:val>
                                        </p:tav>
                                        <p:tav tm="100000">
                                          <p:val>
                                            <p:strVal val="#ppt_h"/>
                                          </p:val>
                                        </p:tav>
                                      </p:tavLst>
                                    </p:anim>
                                    <p:animEffect transition="in" filter="fade">
                                      <p:cBhvr>
                                        <p:cTn id="9" dur="2000"/>
                                        <p:tgtEl>
                                          <p:spTgt spid="12"/>
                                        </p:tgtEl>
                                      </p:cBhvr>
                                    </p:animEffect>
                                  </p:childTnLst>
                                </p:cTn>
                              </p:par>
                              <p:par>
                                <p:cTn id="10" presetID="50" presetClass="entr" presetSubtype="0" decel="100000" fill="hold" grpId="1"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2000" fill="hold"/>
                                        <p:tgtEl>
                                          <p:spTgt spid="13"/>
                                        </p:tgtEl>
                                        <p:attrNameLst>
                                          <p:attrName>ppt_w</p:attrName>
                                        </p:attrNameLst>
                                      </p:cBhvr>
                                      <p:tavLst>
                                        <p:tav tm="0">
                                          <p:val>
                                            <p:strVal val="#ppt_w+.3"/>
                                          </p:val>
                                        </p:tav>
                                        <p:tav tm="100000">
                                          <p:val>
                                            <p:strVal val="#ppt_w"/>
                                          </p:val>
                                        </p:tav>
                                      </p:tavLst>
                                    </p:anim>
                                    <p:anim calcmode="lin" valueType="num">
                                      <p:cBhvr>
                                        <p:cTn id="13" dur="2000" fill="hold"/>
                                        <p:tgtEl>
                                          <p:spTgt spid="13"/>
                                        </p:tgtEl>
                                        <p:attrNameLst>
                                          <p:attrName>ppt_h</p:attrName>
                                        </p:attrNameLst>
                                      </p:cBhvr>
                                      <p:tavLst>
                                        <p:tav tm="0">
                                          <p:val>
                                            <p:strVal val="#ppt_h"/>
                                          </p:val>
                                        </p:tav>
                                        <p:tav tm="100000">
                                          <p:val>
                                            <p:strVal val="#ppt_h"/>
                                          </p:val>
                                        </p:tav>
                                      </p:tavLst>
                                    </p:anim>
                                    <p:animEffect transition="in" filter="fade">
                                      <p:cBhvr>
                                        <p:cTn id="14" dur="2000"/>
                                        <p:tgtEl>
                                          <p:spTgt spid="13"/>
                                        </p:tgtEl>
                                      </p:cBhvr>
                                    </p:animEffect>
                                  </p:childTnLst>
                                </p:cTn>
                              </p:par>
                              <p:par>
                                <p:cTn id="15" presetID="50" presetClass="entr" presetSubtype="0" decel="100000" fill="hold" grpId="1"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2000" fill="hold"/>
                                        <p:tgtEl>
                                          <p:spTgt spid="14"/>
                                        </p:tgtEl>
                                        <p:attrNameLst>
                                          <p:attrName>ppt_w</p:attrName>
                                        </p:attrNameLst>
                                      </p:cBhvr>
                                      <p:tavLst>
                                        <p:tav tm="0">
                                          <p:val>
                                            <p:strVal val="#ppt_w+.3"/>
                                          </p:val>
                                        </p:tav>
                                        <p:tav tm="100000">
                                          <p:val>
                                            <p:strVal val="#ppt_w"/>
                                          </p:val>
                                        </p:tav>
                                      </p:tavLst>
                                    </p:anim>
                                    <p:anim calcmode="lin" valueType="num">
                                      <p:cBhvr>
                                        <p:cTn id="18" dur="2000" fill="hold"/>
                                        <p:tgtEl>
                                          <p:spTgt spid="14"/>
                                        </p:tgtEl>
                                        <p:attrNameLst>
                                          <p:attrName>ppt_h</p:attrName>
                                        </p:attrNameLst>
                                      </p:cBhvr>
                                      <p:tavLst>
                                        <p:tav tm="0">
                                          <p:val>
                                            <p:strVal val="#ppt_h"/>
                                          </p:val>
                                        </p:tav>
                                        <p:tav tm="100000">
                                          <p:val>
                                            <p:strVal val="#ppt_h"/>
                                          </p:val>
                                        </p:tav>
                                      </p:tavLst>
                                    </p:anim>
                                    <p:animEffect transition="in" filter="fade">
                                      <p:cBhvr>
                                        <p:cTn id="19" dur="2000"/>
                                        <p:tgtEl>
                                          <p:spTgt spid="14"/>
                                        </p:tgtEl>
                                      </p:cBhvr>
                                    </p:animEffect>
                                  </p:childTnLst>
                                </p:cTn>
                              </p:par>
                              <p:par>
                                <p:cTn id="20" presetID="50" presetClass="entr" presetSubtype="0" decel="100000" fill="hold" grpId="1"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2000" fill="hold"/>
                                        <p:tgtEl>
                                          <p:spTgt spid="15"/>
                                        </p:tgtEl>
                                        <p:attrNameLst>
                                          <p:attrName>ppt_w</p:attrName>
                                        </p:attrNameLst>
                                      </p:cBhvr>
                                      <p:tavLst>
                                        <p:tav tm="0">
                                          <p:val>
                                            <p:strVal val="#ppt_w+.3"/>
                                          </p:val>
                                        </p:tav>
                                        <p:tav tm="100000">
                                          <p:val>
                                            <p:strVal val="#ppt_w"/>
                                          </p:val>
                                        </p:tav>
                                      </p:tavLst>
                                    </p:anim>
                                    <p:anim calcmode="lin" valueType="num">
                                      <p:cBhvr>
                                        <p:cTn id="23" dur="2000" fill="hold"/>
                                        <p:tgtEl>
                                          <p:spTgt spid="15"/>
                                        </p:tgtEl>
                                        <p:attrNameLst>
                                          <p:attrName>ppt_h</p:attrName>
                                        </p:attrNameLst>
                                      </p:cBhvr>
                                      <p:tavLst>
                                        <p:tav tm="0">
                                          <p:val>
                                            <p:strVal val="#ppt_h"/>
                                          </p:val>
                                        </p:tav>
                                        <p:tav tm="100000">
                                          <p:val>
                                            <p:strVal val="#ppt_h"/>
                                          </p:val>
                                        </p:tav>
                                      </p:tavLst>
                                    </p:anim>
                                    <p:animEffect transition="in" filter="fade">
                                      <p:cBhvr>
                                        <p:cTn id="24" dur="2000"/>
                                        <p:tgtEl>
                                          <p:spTgt spid="15"/>
                                        </p:tgtEl>
                                      </p:cBhvr>
                                    </p:animEffect>
                                  </p:childTnLst>
                                </p:cTn>
                              </p:par>
                              <p:par>
                                <p:cTn id="25" presetID="50" presetClass="entr" presetSubtype="0" decel="100000" fill="hold" grpId="1"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2000" fill="hold"/>
                                        <p:tgtEl>
                                          <p:spTgt spid="16"/>
                                        </p:tgtEl>
                                        <p:attrNameLst>
                                          <p:attrName>ppt_w</p:attrName>
                                        </p:attrNameLst>
                                      </p:cBhvr>
                                      <p:tavLst>
                                        <p:tav tm="0">
                                          <p:val>
                                            <p:strVal val="#ppt_w+.3"/>
                                          </p:val>
                                        </p:tav>
                                        <p:tav tm="100000">
                                          <p:val>
                                            <p:strVal val="#ppt_w"/>
                                          </p:val>
                                        </p:tav>
                                      </p:tavLst>
                                    </p:anim>
                                    <p:anim calcmode="lin" valueType="num">
                                      <p:cBhvr>
                                        <p:cTn id="28" dur="2000" fill="hold"/>
                                        <p:tgtEl>
                                          <p:spTgt spid="16"/>
                                        </p:tgtEl>
                                        <p:attrNameLst>
                                          <p:attrName>ppt_h</p:attrName>
                                        </p:attrNameLst>
                                      </p:cBhvr>
                                      <p:tavLst>
                                        <p:tav tm="0">
                                          <p:val>
                                            <p:strVal val="#ppt_h"/>
                                          </p:val>
                                        </p:tav>
                                        <p:tav tm="100000">
                                          <p:val>
                                            <p:strVal val="#ppt_h"/>
                                          </p:val>
                                        </p:tav>
                                      </p:tavLst>
                                    </p:anim>
                                    <p:animEffect transition="in" filter="fade">
                                      <p:cBhvr>
                                        <p:cTn id="29" dur="2000"/>
                                        <p:tgtEl>
                                          <p:spTgt spid="16"/>
                                        </p:tgtEl>
                                      </p:cBhvr>
                                    </p:animEffect>
                                  </p:childTnLst>
                                </p:cTn>
                              </p:par>
                              <p:par>
                                <p:cTn id="30" presetID="50"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2000" fill="hold"/>
                                        <p:tgtEl>
                                          <p:spTgt spid="17"/>
                                        </p:tgtEl>
                                        <p:attrNameLst>
                                          <p:attrName>ppt_w</p:attrName>
                                        </p:attrNameLst>
                                      </p:cBhvr>
                                      <p:tavLst>
                                        <p:tav tm="0">
                                          <p:val>
                                            <p:strVal val="#ppt_w+.3"/>
                                          </p:val>
                                        </p:tav>
                                        <p:tav tm="100000">
                                          <p:val>
                                            <p:strVal val="#ppt_w"/>
                                          </p:val>
                                        </p:tav>
                                      </p:tavLst>
                                    </p:anim>
                                    <p:anim calcmode="lin" valueType="num">
                                      <p:cBhvr>
                                        <p:cTn id="33" dur="2000" fill="hold"/>
                                        <p:tgtEl>
                                          <p:spTgt spid="17"/>
                                        </p:tgtEl>
                                        <p:attrNameLst>
                                          <p:attrName>ppt_h</p:attrName>
                                        </p:attrNameLst>
                                      </p:cBhvr>
                                      <p:tavLst>
                                        <p:tav tm="0">
                                          <p:val>
                                            <p:strVal val="#ppt_h"/>
                                          </p:val>
                                        </p:tav>
                                        <p:tav tm="100000">
                                          <p:val>
                                            <p:strVal val="#ppt_h"/>
                                          </p:val>
                                        </p:tav>
                                      </p:tavLst>
                                    </p:anim>
                                    <p:animEffect transition="in" filter="fade">
                                      <p:cBhvr>
                                        <p:cTn id="34" dur="2000"/>
                                        <p:tgtEl>
                                          <p:spTgt spid="17"/>
                                        </p:tgtEl>
                                      </p:cBhvr>
                                    </p:animEffect>
                                  </p:childTnLst>
                                </p:cTn>
                              </p:par>
                              <p:par>
                                <p:cTn id="35" presetID="50" presetClass="entr" presetSubtype="0" decel="100000" fill="hold" grpId="1"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strVal val="#ppt_w+.3"/>
                                          </p:val>
                                        </p:tav>
                                        <p:tav tm="100000">
                                          <p:val>
                                            <p:strVal val="#ppt_w"/>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animEffect transition="in" filter="fade">
                                      <p:cBhvr>
                                        <p:cTn id="39" dur="2000"/>
                                        <p:tgtEl>
                                          <p:spTgt spid="18"/>
                                        </p:tgtEl>
                                      </p:cBhvr>
                                    </p:animEffect>
                                  </p:childTnLst>
                                </p:cTn>
                              </p:par>
                              <p:par>
                                <p:cTn id="40" presetID="50" presetClass="entr" presetSubtype="0" decel="100000" fill="hold" grpId="1"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2000" fill="hold"/>
                                        <p:tgtEl>
                                          <p:spTgt spid="19"/>
                                        </p:tgtEl>
                                        <p:attrNameLst>
                                          <p:attrName>ppt_w</p:attrName>
                                        </p:attrNameLst>
                                      </p:cBhvr>
                                      <p:tavLst>
                                        <p:tav tm="0">
                                          <p:val>
                                            <p:strVal val="#ppt_w+.3"/>
                                          </p:val>
                                        </p:tav>
                                        <p:tav tm="100000">
                                          <p:val>
                                            <p:strVal val="#ppt_w"/>
                                          </p:val>
                                        </p:tav>
                                      </p:tavLst>
                                    </p:anim>
                                    <p:anim calcmode="lin" valueType="num">
                                      <p:cBhvr>
                                        <p:cTn id="43" dur="2000" fill="hold"/>
                                        <p:tgtEl>
                                          <p:spTgt spid="19"/>
                                        </p:tgtEl>
                                        <p:attrNameLst>
                                          <p:attrName>ppt_h</p:attrName>
                                        </p:attrNameLst>
                                      </p:cBhvr>
                                      <p:tavLst>
                                        <p:tav tm="0">
                                          <p:val>
                                            <p:strVal val="#ppt_h"/>
                                          </p:val>
                                        </p:tav>
                                        <p:tav tm="100000">
                                          <p:val>
                                            <p:strVal val="#ppt_h"/>
                                          </p:val>
                                        </p:tav>
                                      </p:tavLst>
                                    </p:anim>
                                    <p:animEffect transition="in" filter="fade">
                                      <p:cBhvr>
                                        <p:cTn id="44" dur="2000"/>
                                        <p:tgtEl>
                                          <p:spTgt spid="19"/>
                                        </p:tgtEl>
                                      </p:cBhvr>
                                    </p:animEffect>
                                  </p:childTnLst>
                                </p:cTn>
                              </p:par>
                              <p:par>
                                <p:cTn id="45" presetID="50" presetClass="entr" presetSubtype="0" decel="100000" fill="hold" grpId="1"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2000" fill="hold"/>
                                        <p:tgtEl>
                                          <p:spTgt spid="20"/>
                                        </p:tgtEl>
                                        <p:attrNameLst>
                                          <p:attrName>ppt_w</p:attrName>
                                        </p:attrNameLst>
                                      </p:cBhvr>
                                      <p:tavLst>
                                        <p:tav tm="0">
                                          <p:val>
                                            <p:strVal val="#ppt_w+.3"/>
                                          </p:val>
                                        </p:tav>
                                        <p:tav tm="100000">
                                          <p:val>
                                            <p:strVal val="#ppt_w"/>
                                          </p:val>
                                        </p:tav>
                                      </p:tavLst>
                                    </p:anim>
                                    <p:anim calcmode="lin" valueType="num">
                                      <p:cBhvr>
                                        <p:cTn id="48" dur="2000" fill="hold"/>
                                        <p:tgtEl>
                                          <p:spTgt spid="20"/>
                                        </p:tgtEl>
                                        <p:attrNameLst>
                                          <p:attrName>ppt_h</p:attrName>
                                        </p:attrNameLst>
                                      </p:cBhvr>
                                      <p:tavLst>
                                        <p:tav tm="0">
                                          <p:val>
                                            <p:strVal val="#ppt_h"/>
                                          </p:val>
                                        </p:tav>
                                        <p:tav tm="100000">
                                          <p:val>
                                            <p:strVal val="#ppt_h"/>
                                          </p:val>
                                        </p:tav>
                                      </p:tavLst>
                                    </p:anim>
                                    <p:animEffect transition="in" filter="fade">
                                      <p:cBhvr>
                                        <p:cTn id="49" dur="2000"/>
                                        <p:tgtEl>
                                          <p:spTgt spid="20"/>
                                        </p:tgtEl>
                                      </p:cBhvr>
                                    </p:animEffect>
                                  </p:childTnLst>
                                </p:cTn>
                              </p:par>
                              <p:par>
                                <p:cTn id="50" presetID="50" presetClass="entr" presetSubtype="0" decel="100000" fill="hold" grpId="1"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2000" fill="hold"/>
                                        <p:tgtEl>
                                          <p:spTgt spid="21"/>
                                        </p:tgtEl>
                                        <p:attrNameLst>
                                          <p:attrName>ppt_w</p:attrName>
                                        </p:attrNameLst>
                                      </p:cBhvr>
                                      <p:tavLst>
                                        <p:tav tm="0">
                                          <p:val>
                                            <p:strVal val="#ppt_w+.3"/>
                                          </p:val>
                                        </p:tav>
                                        <p:tav tm="100000">
                                          <p:val>
                                            <p:strVal val="#ppt_w"/>
                                          </p:val>
                                        </p:tav>
                                      </p:tavLst>
                                    </p:anim>
                                    <p:anim calcmode="lin" valueType="num">
                                      <p:cBhvr>
                                        <p:cTn id="53" dur="2000" fill="hold"/>
                                        <p:tgtEl>
                                          <p:spTgt spid="21"/>
                                        </p:tgtEl>
                                        <p:attrNameLst>
                                          <p:attrName>ppt_h</p:attrName>
                                        </p:attrNameLst>
                                      </p:cBhvr>
                                      <p:tavLst>
                                        <p:tav tm="0">
                                          <p:val>
                                            <p:strVal val="#ppt_h"/>
                                          </p:val>
                                        </p:tav>
                                        <p:tav tm="100000">
                                          <p:val>
                                            <p:strVal val="#ppt_h"/>
                                          </p:val>
                                        </p:tav>
                                      </p:tavLst>
                                    </p:anim>
                                    <p:animEffect transition="in" filter="fade">
                                      <p:cBhvr>
                                        <p:cTn id="54" dur="2000"/>
                                        <p:tgtEl>
                                          <p:spTgt spid="21"/>
                                        </p:tgtEl>
                                      </p:cBhvr>
                                    </p:animEffect>
                                  </p:childTnLst>
                                </p:cTn>
                              </p:par>
                              <p:par>
                                <p:cTn id="55" presetID="50" presetClass="entr" presetSubtype="0" decel="100000" fill="hold" grpId="1"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2000" fill="hold"/>
                                        <p:tgtEl>
                                          <p:spTgt spid="22"/>
                                        </p:tgtEl>
                                        <p:attrNameLst>
                                          <p:attrName>ppt_w</p:attrName>
                                        </p:attrNameLst>
                                      </p:cBhvr>
                                      <p:tavLst>
                                        <p:tav tm="0">
                                          <p:val>
                                            <p:strVal val="#ppt_w+.3"/>
                                          </p:val>
                                        </p:tav>
                                        <p:tav tm="100000">
                                          <p:val>
                                            <p:strVal val="#ppt_w"/>
                                          </p:val>
                                        </p:tav>
                                      </p:tavLst>
                                    </p:anim>
                                    <p:anim calcmode="lin" valueType="num">
                                      <p:cBhvr>
                                        <p:cTn id="58" dur="2000" fill="hold"/>
                                        <p:tgtEl>
                                          <p:spTgt spid="22"/>
                                        </p:tgtEl>
                                        <p:attrNameLst>
                                          <p:attrName>ppt_h</p:attrName>
                                        </p:attrNameLst>
                                      </p:cBhvr>
                                      <p:tavLst>
                                        <p:tav tm="0">
                                          <p:val>
                                            <p:strVal val="#ppt_h"/>
                                          </p:val>
                                        </p:tav>
                                        <p:tav tm="100000">
                                          <p:val>
                                            <p:strVal val="#ppt_h"/>
                                          </p:val>
                                        </p:tav>
                                      </p:tavLst>
                                    </p:anim>
                                    <p:animEffect transition="in" filter="fade">
                                      <p:cBhvr>
                                        <p:cTn id="59" dur="2000"/>
                                        <p:tgtEl>
                                          <p:spTgt spid="22"/>
                                        </p:tgtEl>
                                      </p:cBhvr>
                                    </p:animEffect>
                                  </p:childTnLst>
                                </p:cTn>
                              </p:par>
                              <p:par>
                                <p:cTn id="60" presetID="50" presetClass="entr" presetSubtype="0" decel="100000" fill="hold" grpId="1"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000" fill="hold"/>
                                        <p:tgtEl>
                                          <p:spTgt spid="23"/>
                                        </p:tgtEl>
                                        <p:attrNameLst>
                                          <p:attrName>ppt_w</p:attrName>
                                        </p:attrNameLst>
                                      </p:cBhvr>
                                      <p:tavLst>
                                        <p:tav tm="0">
                                          <p:val>
                                            <p:strVal val="#ppt_w+.3"/>
                                          </p:val>
                                        </p:tav>
                                        <p:tav tm="100000">
                                          <p:val>
                                            <p:strVal val="#ppt_w"/>
                                          </p:val>
                                        </p:tav>
                                      </p:tavLst>
                                    </p:anim>
                                    <p:anim calcmode="lin" valueType="num">
                                      <p:cBhvr>
                                        <p:cTn id="63" dur="2000" fill="hold"/>
                                        <p:tgtEl>
                                          <p:spTgt spid="23"/>
                                        </p:tgtEl>
                                        <p:attrNameLst>
                                          <p:attrName>ppt_h</p:attrName>
                                        </p:attrNameLst>
                                      </p:cBhvr>
                                      <p:tavLst>
                                        <p:tav tm="0">
                                          <p:val>
                                            <p:strVal val="#ppt_h"/>
                                          </p:val>
                                        </p:tav>
                                        <p:tav tm="100000">
                                          <p:val>
                                            <p:strVal val="#ppt_h"/>
                                          </p:val>
                                        </p:tav>
                                      </p:tavLst>
                                    </p:anim>
                                    <p:animEffect transition="in" filter="fade">
                                      <p:cBhvr>
                                        <p:cTn id="64" dur="2000"/>
                                        <p:tgtEl>
                                          <p:spTgt spid="23"/>
                                        </p:tgtEl>
                                      </p:cBhvr>
                                    </p:animEffect>
                                  </p:childTnLst>
                                </p:cTn>
                              </p:par>
                              <p:par>
                                <p:cTn id="65" presetID="50" presetClass="entr" presetSubtype="0" decel="100000" fill="hold" grpId="1"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2000" fill="hold"/>
                                        <p:tgtEl>
                                          <p:spTgt spid="24"/>
                                        </p:tgtEl>
                                        <p:attrNameLst>
                                          <p:attrName>ppt_w</p:attrName>
                                        </p:attrNameLst>
                                      </p:cBhvr>
                                      <p:tavLst>
                                        <p:tav tm="0">
                                          <p:val>
                                            <p:strVal val="#ppt_w+.3"/>
                                          </p:val>
                                        </p:tav>
                                        <p:tav tm="100000">
                                          <p:val>
                                            <p:strVal val="#ppt_w"/>
                                          </p:val>
                                        </p:tav>
                                      </p:tavLst>
                                    </p:anim>
                                    <p:anim calcmode="lin" valueType="num">
                                      <p:cBhvr>
                                        <p:cTn id="68" dur="2000" fill="hold"/>
                                        <p:tgtEl>
                                          <p:spTgt spid="24"/>
                                        </p:tgtEl>
                                        <p:attrNameLst>
                                          <p:attrName>ppt_h</p:attrName>
                                        </p:attrNameLst>
                                      </p:cBhvr>
                                      <p:tavLst>
                                        <p:tav tm="0">
                                          <p:val>
                                            <p:strVal val="#ppt_h"/>
                                          </p:val>
                                        </p:tav>
                                        <p:tav tm="100000">
                                          <p:val>
                                            <p:strVal val="#ppt_h"/>
                                          </p:val>
                                        </p:tav>
                                      </p:tavLst>
                                    </p:anim>
                                    <p:animEffect transition="in" filter="fade">
                                      <p:cBhvr>
                                        <p:cTn id="69" dur="2000"/>
                                        <p:tgtEl>
                                          <p:spTgt spid="24"/>
                                        </p:tgtEl>
                                      </p:cBhvr>
                                    </p:animEffect>
                                  </p:childTnLst>
                                </p:cTn>
                              </p:par>
                              <p:par>
                                <p:cTn id="70" presetID="50" presetClass="entr" presetSubtype="0" decel="100000" fill="hold" grpId="1" nodeType="with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2000" fill="hold"/>
                                        <p:tgtEl>
                                          <p:spTgt spid="25"/>
                                        </p:tgtEl>
                                        <p:attrNameLst>
                                          <p:attrName>ppt_w</p:attrName>
                                        </p:attrNameLst>
                                      </p:cBhvr>
                                      <p:tavLst>
                                        <p:tav tm="0">
                                          <p:val>
                                            <p:strVal val="#ppt_w+.3"/>
                                          </p:val>
                                        </p:tav>
                                        <p:tav tm="100000">
                                          <p:val>
                                            <p:strVal val="#ppt_w"/>
                                          </p:val>
                                        </p:tav>
                                      </p:tavLst>
                                    </p:anim>
                                    <p:anim calcmode="lin" valueType="num">
                                      <p:cBhvr>
                                        <p:cTn id="73" dur="2000" fill="hold"/>
                                        <p:tgtEl>
                                          <p:spTgt spid="25"/>
                                        </p:tgtEl>
                                        <p:attrNameLst>
                                          <p:attrName>ppt_h</p:attrName>
                                        </p:attrNameLst>
                                      </p:cBhvr>
                                      <p:tavLst>
                                        <p:tav tm="0">
                                          <p:val>
                                            <p:strVal val="#ppt_h"/>
                                          </p:val>
                                        </p:tav>
                                        <p:tav tm="100000">
                                          <p:val>
                                            <p:strVal val="#ppt_h"/>
                                          </p:val>
                                        </p:tav>
                                      </p:tavLst>
                                    </p:anim>
                                    <p:animEffect transition="in" filter="fade">
                                      <p:cBhvr>
                                        <p:cTn id="74" dur="2000"/>
                                        <p:tgtEl>
                                          <p:spTgt spid="25"/>
                                        </p:tgtEl>
                                      </p:cBhvr>
                                    </p:animEffect>
                                  </p:childTnLst>
                                </p:cTn>
                              </p:par>
                              <p:par>
                                <p:cTn id="75" presetID="50" presetClass="entr" presetSubtype="0" decel="10000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2000" fill="hold"/>
                                        <p:tgtEl>
                                          <p:spTgt spid="26"/>
                                        </p:tgtEl>
                                        <p:attrNameLst>
                                          <p:attrName>ppt_w</p:attrName>
                                        </p:attrNameLst>
                                      </p:cBhvr>
                                      <p:tavLst>
                                        <p:tav tm="0">
                                          <p:val>
                                            <p:strVal val="#ppt_w+.3"/>
                                          </p:val>
                                        </p:tav>
                                        <p:tav tm="100000">
                                          <p:val>
                                            <p:strVal val="#ppt_w"/>
                                          </p:val>
                                        </p:tav>
                                      </p:tavLst>
                                    </p:anim>
                                    <p:anim calcmode="lin" valueType="num">
                                      <p:cBhvr>
                                        <p:cTn id="78" dur="2000" fill="hold"/>
                                        <p:tgtEl>
                                          <p:spTgt spid="26"/>
                                        </p:tgtEl>
                                        <p:attrNameLst>
                                          <p:attrName>ppt_h</p:attrName>
                                        </p:attrNameLst>
                                      </p:cBhvr>
                                      <p:tavLst>
                                        <p:tav tm="0">
                                          <p:val>
                                            <p:strVal val="#ppt_h"/>
                                          </p:val>
                                        </p:tav>
                                        <p:tav tm="100000">
                                          <p:val>
                                            <p:strVal val="#ppt_h"/>
                                          </p:val>
                                        </p:tav>
                                      </p:tavLst>
                                    </p:anim>
                                    <p:animEffect transition="in" filter="fade">
                                      <p:cBhvr>
                                        <p:cTn id="79" dur="2000"/>
                                        <p:tgtEl>
                                          <p:spTgt spid="26"/>
                                        </p:tgtEl>
                                      </p:cBhvr>
                                    </p:animEffect>
                                  </p:childTnLst>
                                </p:cTn>
                              </p:par>
                              <p:par>
                                <p:cTn id="80" presetID="50" presetClass="entr" presetSubtype="0" decel="100000" fill="hold" grpId="1" nodeType="with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2000" fill="hold"/>
                                        <p:tgtEl>
                                          <p:spTgt spid="27"/>
                                        </p:tgtEl>
                                        <p:attrNameLst>
                                          <p:attrName>ppt_w</p:attrName>
                                        </p:attrNameLst>
                                      </p:cBhvr>
                                      <p:tavLst>
                                        <p:tav tm="0">
                                          <p:val>
                                            <p:strVal val="#ppt_w+.3"/>
                                          </p:val>
                                        </p:tav>
                                        <p:tav tm="100000">
                                          <p:val>
                                            <p:strVal val="#ppt_w"/>
                                          </p:val>
                                        </p:tav>
                                      </p:tavLst>
                                    </p:anim>
                                    <p:anim calcmode="lin" valueType="num">
                                      <p:cBhvr>
                                        <p:cTn id="83" dur="2000" fill="hold"/>
                                        <p:tgtEl>
                                          <p:spTgt spid="27"/>
                                        </p:tgtEl>
                                        <p:attrNameLst>
                                          <p:attrName>ppt_h</p:attrName>
                                        </p:attrNameLst>
                                      </p:cBhvr>
                                      <p:tavLst>
                                        <p:tav tm="0">
                                          <p:val>
                                            <p:strVal val="#ppt_h"/>
                                          </p:val>
                                        </p:tav>
                                        <p:tav tm="100000">
                                          <p:val>
                                            <p:strVal val="#ppt_h"/>
                                          </p:val>
                                        </p:tav>
                                      </p:tavLst>
                                    </p:anim>
                                    <p:animEffect transition="in" filter="fade">
                                      <p:cBhvr>
                                        <p:cTn id="84" dur="2000"/>
                                        <p:tgtEl>
                                          <p:spTgt spid="27"/>
                                        </p:tgtEl>
                                      </p:cBhvr>
                                    </p:animEffect>
                                  </p:childTnLst>
                                </p:cTn>
                              </p:par>
                              <p:par>
                                <p:cTn id="85" presetID="50" presetClass="entr" presetSubtype="0" decel="100000" fill="hold" grpId="1" nodeType="with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2000" fill="hold"/>
                                        <p:tgtEl>
                                          <p:spTgt spid="28"/>
                                        </p:tgtEl>
                                        <p:attrNameLst>
                                          <p:attrName>ppt_w</p:attrName>
                                        </p:attrNameLst>
                                      </p:cBhvr>
                                      <p:tavLst>
                                        <p:tav tm="0">
                                          <p:val>
                                            <p:strVal val="#ppt_w+.3"/>
                                          </p:val>
                                        </p:tav>
                                        <p:tav tm="100000">
                                          <p:val>
                                            <p:strVal val="#ppt_w"/>
                                          </p:val>
                                        </p:tav>
                                      </p:tavLst>
                                    </p:anim>
                                    <p:anim calcmode="lin" valueType="num">
                                      <p:cBhvr>
                                        <p:cTn id="88" dur="2000" fill="hold"/>
                                        <p:tgtEl>
                                          <p:spTgt spid="28"/>
                                        </p:tgtEl>
                                        <p:attrNameLst>
                                          <p:attrName>ppt_h</p:attrName>
                                        </p:attrNameLst>
                                      </p:cBhvr>
                                      <p:tavLst>
                                        <p:tav tm="0">
                                          <p:val>
                                            <p:strVal val="#ppt_h"/>
                                          </p:val>
                                        </p:tav>
                                        <p:tav tm="100000">
                                          <p:val>
                                            <p:strVal val="#ppt_h"/>
                                          </p:val>
                                        </p:tav>
                                      </p:tavLst>
                                    </p:anim>
                                    <p:animEffect transition="in" filter="fade">
                                      <p:cBhvr>
                                        <p:cTn id="89" dur="2000"/>
                                        <p:tgtEl>
                                          <p:spTgt spid="28"/>
                                        </p:tgtEl>
                                      </p:cBhvr>
                                    </p:animEffect>
                                  </p:childTnLst>
                                </p:cTn>
                              </p:par>
                              <p:par>
                                <p:cTn id="90" presetID="50" presetClass="entr" presetSubtype="0" decel="100000" fill="hold" grpId="1" nodeType="withEffect">
                                  <p:stCondLst>
                                    <p:cond delay="0"/>
                                  </p:stCondLst>
                                  <p:childTnLst>
                                    <p:set>
                                      <p:cBhvr>
                                        <p:cTn id="91" dur="1" fill="hold">
                                          <p:stCondLst>
                                            <p:cond delay="0"/>
                                          </p:stCondLst>
                                        </p:cTn>
                                        <p:tgtEl>
                                          <p:spTgt spid="29"/>
                                        </p:tgtEl>
                                        <p:attrNameLst>
                                          <p:attrName>style.visibility</p:attrName>
                                        </p:attrNameLst>
                                      </p:cBhvr>
                                      <p:to>
                                        <p:strVal val="visible"/>
                                      </p:to>
                                    </p:set>
                                    <p:anim calcmode="lin" valueType="num">
                                      <p:cBhvr>
                                        <p:cTn id="92" dur="2000" fill="hold"/>
                                        <p:tgtEl>
                                          <p:spTgt spid="29"/>
                                        </p:tgtEl>
                                        <p:attrNameLst>
                                          <p:attrName>ppt_w</p:attrName>
                                        </p:attrNameLst>
                                      </p:cBhvr>
                                      <p:tavLst>
                                        <p:tav tm="0">
                                          <p:val>
                                            <p:strVal val="#ppt_w+.3"/>
                                          </p:val>
                                        </p:tav>
                                        <p:tav tm="100000">
                                          <p:val>
                                            <p:strVal val="#ppt_w"/>
                                          </p:val>
                                        </p:tav>
                                      </p:tavLst>
                                    </p:anim>
                                    <p:anim calcmode="lin" valueType="num">
                                      <p:cBhvr>
                                        <p:cTn id="93" dur="2000" fill="hold"/>
                                        <p:tgtEl>
                                          <p:spTgt spid="29"/>
                                        </p:tgtEl>
                                        <p:attrNameLst>
                                          <p:attrName>ppt_h</p:attrName>
                                        </p:attrNameLst>
                                      </p:cBhvr>
                                      <p:tavLst>
                                        <p:tav tm="0">
                                          <p:val>
                                            <p:strVal val="#ppt_h"/>
                                          </p:val>
                                        </p:tav>
                                        <p:tav tm="100000">
                                          <p:val>
                                            <p:strVal val="#ppt_h"/>
                                          </p:val>
                                        </p:tav>
                                      </p:tavLst>
                                    </p:anim>
                                    <p:animEffect transition="in" filter="fade">
                                      <p:cBhvr>
                                        <p:cTn id="94" dur="2000"/>
                                        <p:tgtEl>
                                          <p:spTgt spid="29"/>
                                        </p:tgtEl>
                                      </p:cBhvr>
                                    </p:animEffect>
                                  </p:childTnLst>
                                </p:cTn>
                              </p:par>
                              <p:par>
                                <p:cTn id="95" presetID="50" presetClass="entr" presetSubtype="0" decel="100000" fill="hold" grpId="1" nodeType="withEffect">
                                  <p:stCondLst>
                                    <p:cond delay="0"/>
                                  </p:stCondLst>
                                  <p:childTnLst>
                                    <p:set>
                                      <p:cBhvr>
                                        <p:cTn id="96" dur="1" fill="hold">
                                          <p:stCondLst>
                                            <p:cond delay="0"/>
                                          </p:stCondLst>
                                        </p:cTn>
                                        <p:tgtEl>
                                          <p:spTgt spid="30"/>
                                        </p:tgtEl>
                                        <p:attrNameLst>
                                          <p:attrName>style.visibility</p:attrName>
                                        </p:attrNameLst>
                                      </p:cBhvr>
                                      <p:to>
                                        <p:strVal val="visible"/>
                                      </p:to>
                                    </p:set>
                                    <p:anim calcmode="lin" valueType="num">
                                      <p:cBhvr>
                                        <p:cTn id="97" dur="2000" fill="hold"/>
                                        <p:tgtEl>
                                          <p:spTgt spid="30"/>
                                        </p:tgtEl>
                                        <p:attrNameLst>
                                          <p:attrName>ppt_w</p:attrName>
                                        </p:attrNameLst>
                                      </p:cBhvr>
                                      <p:tavLst>
                                        <p:tav tm="0">
                                          <p:val>
                                            <p:strVal val="#ppt_w+.3"/>
                                          </p:val>
                                        </p:tav>
                                        <p:tav tm="100000">
                                          <p:val>
                                            <p:strVal val="#ppt_w"/>
                                          </p:val>
                                        </p:tav>
                                      </p:tavLst>
                                    </p:anim>
                                    <p:anim calcmode="lin" valueType="num">
                                      <p:cBhvr>
                                        <p:cTn id="98" dur="2000" fill="hold"/>
                                        <p:tgtEl>
                                          <p:spTgt spid="30"/>
                                        </p:tgtEl>
                                        <p:attrNameLst>
                                          <p:attrName>ppt_h</p:attrName>
                                        </p:attrNameLst>
                                      </p:cBhvr>
                                      <p:tavLst>
                                        <p:tav tm="0">
                                          <p:val>
                                            <p:strVal val="#ppt_h"/>
                                          </p:val>
                                        </p:tav>
                                        <p:tav tm="100000">
                                          <p:val>
                                            <p:strVal val="#ppt_h"/>
                                          </p:val>
                                        </p:tav>
                                      </p:tavLst>
                                    </p:anim>
                                    <p:animEffect transition="in" filter="fade">
                                      <p:cBhvr>
                                        <p:cTn id="99" dur="2000"/>
                                        <p:tgtEl>
                                          <p:spTgt spid="30"/>
                                        </p:tgtEl>
                                      </p:cBhvr>
                                    </p:animEffect>
                                  </p:childTnLst>
                                </p:cTn>
                              </p:par>
                              <p:par>
                                <p:cTn id="100" presetID="50" presetClass="entr" presetSubtype="0" decel="100000" fill="hold" grpId="1" nodeType="with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p:cTn id="102" dur="2000" fill="hold"/>
                                        <p:tgtEl>
                                          <p:spTgt spid="31"/>
                                        </p:tgtEl>
                                        <p:attrNameLst>
                                          <p:attrName>ppt_w</p:attrName>
                                        </p:attrNameLst>
                                      </p:cBhvr>
                                      <p:tavLst>
                                        <p:tav tm="0">
                                          <p:val>
                                            <p:strVal val="#ppt_w+.3"/>
                                          </p:val>
                                        </p:tav>
                                        <p:tav tm="100000">
                                          <p:val>
                                            <p:strVal val="#ppt_w"/>
                                          </p:val>
                                        </p:tav>
                                      </p:tavLst>
                                    </p:anim>
                                    <p:anim calcmode="lin" valueType="num">
                                      <p:cBhvr>
                                        <p:cTn id="103" dur="2000" fill="hold"/>
                                        <p:tgtEl>
                                          <p:spTgt spid="31"/>
                                        </p:tgtEl>
                                        <p:attrNameLst>
                                          <p:attrName>ppt_h</p:attrName>
                                        </p:attrNameLst>
                                      </p:cBhvr>
                                      <p:tavLst>
                                        <p:tav tm="0">
                                          <p:val>
                                            <p:strVal val="#ppt_h"/>
                                          </p:val>
                                        </p:tav>
                                        <p:tav tm="100000">
                                          <p:val>
                                            <p:strVal val="#ppt_h"/>
                                          </p:val>
                                        </p:tav>
                                      </p:tavLst>
                                    </p:anim>
                                    <p:animEffect transition="in" filter="fade">
                                      <p:cBhvr>
                                        <p:cTn id="104" dur="2000"/>
                                        <p:tgtEl>
                                          <p:spTgt spid="31"/>
                                        </p:tgtEl>
                                      </p:cBhvr>
                                    </p:animEffect>
                                  </p:childTnLst>
                                </p:cTn>
                              </p:par>
                              <p:par>
                                <p:cTn id="105" presetID="50" presetClass="entr" presetSubtype="0" decel="100000" fill="hold" grpId="1" nodeType="withEffect">
                                  <p:stCondLst>
                                    <p:cond delay="0"/>
                                  </p:stCondLst>
                                  <p:childTnLst>
                                    <p:set>
                                      <p:cBhvr>
                                        <p:cTn id="106" dur="1" fill="hold">
                                          <p:stCondLst>
                                            <p:cond delay="0"/>
                                          </p:stCondLst>
                                        </p:cTn>
                                        <p:tgtEl>
                                          <p:spTgt spid="32"/>
                                        </p:tgtEl>
                                        <p:attrNameLst>
                                          <p:attrName>style.visibility</p:attrName>
                                        </p:attrNameLst>
                                      </p:cBhvr>
                                      <p:to>
                                        <p:strVal val="visible"/>
                                      </p:to>
                                    </p:set>
                                    <p:anim calcmode="lin" valueType="num">
                                      <p:cBhvr>
                                        <p:cTn id="107" dur="2000" fill="hold"/>
                                        <p:tgtEl>
                                          <p:spTgt spid="32"/>
                                        </p:tgtEl>
                                        <p:attrNameLst>
                                          <p:attrName>ppt_w</p:attrName>
                                        </p:attrNameLst>
                                      </p:cBhvr>
                                      <p:tavLst>
                                        <p:tav tm="0">
                                          <p:val>
                                            <p:strVal val="#ppt_w+.3"/>
                                          </p:val>
                                        </p:tav>
                                        <p:tav tm="100000">
                                          <p:val>
                                            <p:strVal val="#ppt_w"/>
                                          </p:val>
                                        </p:tav>
                                      </p:tavLst>
                                    </p:anim>
                                    <p:anim calcmode="lin" valueType="num">
                                      <p:cBhvr>
                                        <p:cTn id="108" dur="2000" fill="hold"/>
                                        <p:tgtEl>
                                          <p:spTgt spid="32"/>
                                        </p:tgtEl>
                                        <p:attrNameLst>
                                          <p:attrName>ppt_h</p:attrName>
                                        </p:attrNameLst>
                                      </p:cBhvr>
                                      <p:tavLst>
                                        <p:tav tm="0">
                                          <p:val>
                                            <p:strVal val="#ppt_h"/>
                                          </p:val>
                                        </p:tav>
                                        <p:tav tm="100000">
                                          <p:val>
                                            <p:strVal val="#ppt_h"/>
                                          </p:val>
                                        </p:tav>
                                      </p:tavLst>
                                    </p:anim>
                                    <p:animEffect transition="in" filter="fade">
                                      <p:cBhvr>
                                        <p:cTn id="109" dur="2000"/>
                                        <p:tgtEl>
                                          <p:spTgt spid="32"/>
                                        </p:tgtEl>
                                      </p:cBhvr>
                                    </p:animEffect>
                                  </p:childTnLst>
                                </p:cTn>
                              </p:par>
                              <p:par>
                                <p:cTn id="110" presetID="50" presetClass="entr" presetSubtype="0" decel="100000" fill="hold" grpId="1" nodeType="withEffect">
                                  <p:stCondLst>
                                    <p:cond delay="0"/>
                                  </p:stCondLst>
                                  <p:childTnLst>
                                    <p:set>
                                      <p:cBhvr>
                                        <p:cTn id="111" dur="1" fill="hold">
                                          <p:stCondLst>
                                            <p:cond delay="0"/>
                                          </p:stCondLst>
                                        </p:cTn>
                                        <p:tgtEl>
                                          <p:spTgt spid="33"/>
                                        </p:tgtEl>
                                        <p:attrNameLst>
                                          <p:attrName>style.visibility</p:attrName>
                                        </p:attrNameLst>
                                      </p:cBhvr>
                                      <p:to>
                                        <p:strVal val="visible"/>
                                      </p:to>
                                    </p:set>
                                    <p:anim calcmode="lin" valueType="num">
                                      <p:cBhvr>
                                        <p:cTn id="112" dur="2000" fill="hold"/>
                                        <p:tgtEl>
                                          <p:spTgt spid="33"/>
                                        </p:tgtEl>
                                        <p:attrNameLst>
                                          <p:attrName>ppt_w</p:attrName>
                                        </p:attrNameLst>
                                      </p:cBhvr>
                                      <p:tavLst>
                                        <p:tav tm="0">
                                          <p:val>
                                            <p:strVal val="#ppt_w+.3"/>
                                          </p:val>
                                        </p:tav>
                                        <p:tav tm="100000">
                                          <p:val>
                                            <p:strVal val="#ppt_w"/>
                                          </p:val>
                                        </p:tav>
                                      </p:tavLst>
                                    </p:anim>
                                    <p:anim calcmode="lin" valueType="num">
                                      <p:cBhvr>
                                        <p:cTn id="113" dur="2000" fill="hold"/>
                                        <p:tgtEl>
                                          <p:spTgt spid="33"/>
                                        </p:tgtEl>
                                        <p:attrNameLst>
                                          <p:attrName>ppt_h</p:attrName>
                                        </p:attrNameLst>
                                      </p:cBhvr>
                                      <p:tavLst>
                                        <p:tav tm="0">
                                          <p:val>
                                            <p:strVal val="#ppt_h"/>
                                          </p:val>
                                        </p:tav>
                                        <p:tav tm="100000">
                                          <p:val>
                                            <p:strVal val="#ppt_h"/>
                                          </p:val>
                                        </p:tav>
                                      </p:tavLst>
                                    </p:anim>
                                    <p:animEffect transition="in" filter="fade">
                                      <p:cBhvr>
                                        <p:cTn id="114" dur="2000"/>
                                        <p:tgtEl>
                                          <p:spTgt spid="33"/>
                                        </p:tgtEl>
                                      </p:cBhvr>
                                    </p:animEffect>
                                  </p:childTnLst>
                                </p:cTn>
                              </p:par>
                              <p:par>
                                <p:cTn id="115" presetID="50" presetClass="entr" presetSubtype="0" decel="100000" fill="hold" grpId="1" nodeType="withEffect">
                                  <p:stCondLst>
                                    <p:cond delay="0"/>
                                  </p:stCondLst>
                                  <p:childTnLst>
                                    <p:set>
                                      <p:cBhvr>
                                        <p:cTn id="116" dur="1" fill="hold">
                                          <p:stCondLst>
                                            <p:cond delay="0"/>
                                          </p:stCondLst>
                                        </p:cTn>
                                        <p:tgtEl>
                                          <p:spTgt spid="36"/>
                                        </p:tgtEl>
                                        <p:attrNameLst>
                                          <p:attrName>style.visibility</p:attrName>
                                        </p:attrNameLst>
                                      </p:cBhvr>
                                      <p:to>
                                        <p:strVal val="visible"/>
                                      </p:to>
                                    </p:set>
                                    <p:anim calcmode="lin" valueType="num">
                                      <p:cBhvr>
                                        <p:cTn id="117" dur="2000" fill="hold"/>
                                        <p:tgtEl>
                                          <p:spTgt spid="36"/>
                                        </p:tgtEl>
                                        <p:attrNameLst>
                                          <p:attrName>ppt_w</p:attrName>
                                        </p:attrNameLst>
                                      </p:cBhvr>
                                      <p:tavLst>
                                        <p:tav tm="0">
                                          <p:val>
                                            <p:strVal val="#ppt_w+.3"/>
                                          </p:val>
                                        </p:tav>
                                        <p:tav tm="100000">
                                          <p:val>
                                            <p:strVal val="#ppt_w"/>
                                          </p:val>
                                        </p:tav>
                                      </p:tavLst>
                                    </p:anim>
                                    <p:anim calcmode="lin" valueType="num">
                                      <p:cBhvr>
                                        <p:cTn id="118" dur="2000" fill="hold"/>
                                        <p:tgtEl>
                                          <p:spTgt spid="36"/>
                                        </p:tgtEl>
                                        <p:attrNameLst>
                                          <p:attrName>ppt_h</p:attrName>
                                        </p:attrNameLst>
                                      </p:cBhvr>
                                      <p:tavLst>
                                        <p:tav tm="0">
                                          <p:val>
                                            <p:strVal val="#ppt_h"/>
                                          </p:val>
                                        </p:tav>
                                        <p:tav tm="100000">
                                          <p:val>
                                            <p:strVal val="#ppt_h"/>
                                          </p:val>
                                        </p:tav>
                                      </p:tavLst>
                                    </p:anim>
                                    <p:animEffect transition="in" filter="fade">
                                      <p:cBhvr>
                                        <p:cTn id="119" dur="2000"/>
                                        <p:tgtEl>
                                          <p:spTgt spid="36"/>
                                        </p:tgtEl>
                                      </p:cBhvr>
                                    </p:animEffect>
                                  </p:childTnLst>
                                </p:cTn>
                              </p:par>
                              <p:par>
                                <p:cTn id="120" presetID="50" presetClass="entr" presetSubtype="0" decel="100000" fill="hold" grpId="1" nodeType="withEffect">
                                  <p:stCondLst>
                                    <p:cond delay="0"/>
                                  </p:stCondLst>
                                  <p:childTnLst>
                                    <p:set>
                                      <p:cBhvr>
                                        <p:cTn id="121" dur="1" fill="hold">
                                          <p:stCondLst>
                                            <p:cond delay="0"/>
                                          </p:stCondLst>
                                        </p:cTn>
                                        <p:tgtEl>
                                          <p:spTgt spid="37"/>
                                        </p:tgtEl>
                                        <p:attrNameLst>
                                          <p:attrName>style.visibility</p:attrName>
                                        </p:attrNameLst>
                                      </p:cBhvr>
                                      <p:to>
                                        <p:strVal val="visible"/>
                                      </p:to>
                                    </p:set>
                                    <p:anim calcmode="lin" valueType="num">
                                      <p:cBhvr>
                                        <p:cTn id="122" dur="2000" fill="hold"/>
                                        <p:tgtEl>
                                          <p:spTgt spid="37"/>
                                        </p:tgtEl>
                                        <p:attrNameLst>
                                          <p:attrName>ppt_w</p:attrName>
                                        </p:attrNameLst>
                                      </p:cBhvr>
                                      <p:tavLst>
                                        <p:tav tm="0">
                                          <p:val>
                                            <p:strVal val="#ppt_w+.3"/>
                                          </p:val>
                                        </p:tav>
                                        <p:tav tm="100000">
                                          <p:val>
                                            <p:strVal val="#ppt_w"/>
                                          </p:val>
                                        </p:tav>
                                      </p:tavLst>
                                    </p:anim>
                                    <p:anim calcmode="lin" valueType="num">
                                      <p:cBhvr>
                                        <p:cTn id="123" dur="2000" fill="hold"/>
                                        <p:tgtEl>
                                          <p:spTgt spid="37"/>
                                        </p:tgtEl>
                                        <p:attrNameLst>
                                          <p:attrName>ppt_h</p:attrName>
                                        </p:attrNameLst>
                                      </p:cBhvr>
                                      <p:tavLst>
                                        <p:tav tm="0">
                                          <p:val>
                                            <p:strVal val="#ppt_h"/>
                                          </p:val>
                                        </p:tav>
                                        <p:tav tm="100000">
                                          <p:val>
                                            <p:strVal val="#ppt_h"/>
                                          </p:val>
                                        </p:tav>
                                      </p:tavLst>
                                    </p:anim>
                                    <p:animEffect transition="in" filter="fade">
                                      <p:cBhvr>
                                        <p:cTn id="124" dur="2000"/>
                                        <p:tgtEl>
                                          <p:spTgt spid="37"/>
                                        </p:tgtEl>
                                      </p:cBhvr>
                                    </p:animEffect>
                                  </p:childTnLst>
                                </p:cTn>
                              </p:par>
                              <p:par>
                                <p:cTn id="125" presetID="50" presetClass="entr" presetSubtype="0" decel="100000" fill="hold" grpId="1" nodeType="withEffect">
                                  <p:stCondLst>
                                    <p:cond delay="0"/>
                                  </p:stCondLst>
                                  <p:childTnLst>
                                    <p:set>
                                      <p:cBhvr>
                                        <p:cTn id="126" dur="1" fill="hold">
                                          <p:stCondLst>
                                            <p:cond delay="0"/>
                                          </p:stCondLst>
                                        </p:cTn>
                                        <p:tgtEl>
                                          <p:spTgt spid="38"/>
                                        </p:tgtEl>
                                        <p:attrNameLst>
                                          <p:attrName>style.visibility</p:attrName>
                                        </p:attrNameLst>
                                      </p:cBhvr>
                                      <p:to>
                                        <p:strVal val="visible"/>
                                      </p:to>
                                    </p:set>
                                    <p:anim calcmode="lin" valueType="num">
                                      <p:cBhvr>
                                        <p:cTn id="127" dur="2000" fill="hold"/>
                                        <p:tgtEl>
                                          <p:spTgt spid="38"/>
                                        </p:tgtEl>
                                        <p:attrNameLst>
                                          <p:attrName>ppt_w</p:attrName>
                                        </p:attrNameLst>
                                      </p:cBhvr>
                                      <p:tavLst>
                                        <p:tav tm="0">
                                          <p:val>
                                            <p:strVal val="#ppt_w+.3"/>
                                          </p:val>
                                        </p:tav>
                                        <p:tav tm="100000">
                                          <p:val>
                                            <p:strVal val="#ppt_w"/>
                                          </p:val>
                                        </p:tav>
                                      </p:tavLst>
                                    </p:anim>
                                    <p:anim calcmode="lin" valueType="num">
                                      <p:cBhvr>
                                        <p:cTn id="128" dur="2000" fill="hold"/>
                                        <p:tgtEl>
                                          <p:spTgt spid="38"/>
                                        </p:tgtEl>
                                        <p:attrNameLst>
                                          <p:attrName>ppt_h</p:attrName>
                                        </p:attrNameLst>
                                      </p:cBhvr>
                                      <p:tavLst>
                                        <p:tav tm="0">
                                          <p:val>
                                            <p:strVal val="#ppt_h"/>
                                          </p:val>
                                        </p:tav>
                                        <p:tav tm="100000">
                                          <p:val>
                                            <p:strVal val="#ppt_h"/>
                                          </p:val>
                                        </p:tav>
                                      </p:tavLst>
                                    </p:anim>
                                    <p:animEffect transition="in" filter="fade">
                                      <p:cBhvr>
                                        <p:cTn id="129" dur="2000"/>
                                        <p:tgtEl>
                                          <p:spTgt spid="38"/>
                                        </p:tgtEl>
                                      </p:cBhvr>
                                    </p:animEffect>
                                  </p:childTnLst>
                                </p:cTn>
                              </p:par>
                              <p:par>
                                <p:cTn id="130" presetID="50" presetClass="entr" presetSubtype="0" decel="100000" fill="hold" grpId="1" nodeType="withEffect">
                                  <p:stCondLst>
                                    <p:cond delay="0"/>
                                  </p:stCondLst>
                                  <p:childTnLst>
                                    <p:set>
                                      <p:cBhvr>
                                        <p:cTn id="131" dur="1" fill="hold">
                                          <p:stCondLst>
                                            <p:cond delay="0"/>
                                          </p:stCondLst>
                                        </p:cTn>
                                        <p:tgtEl>
                                          <p:spTgt spid="39"/>
                                        </p:tgtEl>
                                        <p:attrNameLst>
                                          <p:attrName>style.visibility</p:attrName>
                                        </p:attrNameLst>
                                      </p:cBhvr>
                                      <p:to>
                                        <p:strVal val="visible"/>
                                      </p:to>
                                    </p:set>
                                    <p:anim calcmode="lin" valueType="num">
                                      <p:cBhvr>
                                        <p:cTn id="132" dur="2000" fill="hold"/>
                                        <p:tgtEl>
                                          <p:spTgt spid="39"/>
                                        </p:tgtEl>
                                        <p:attrNameLst>
                                          <p:attrName>ppt_w</p:attrName>
                                        </p:attrNameLst>
                                      </p:cBhvr>
                                      <p:tavLst>
                                        <p:tav tm="0">
                                          <p:val>
                                            <p:strVal val="#ppt_w+.3"/>
                                          </p:val>
                                        </p:tav>
                                        <p:tav tm="100000">
                                          <p:val>
                                            <p:strVal val="#ppt_w"/>
                                          </p:val>
                                        </p:tav>
                                      </p:tavLst>
                                    </p:anim>
                                    <p:anim calcmode="lin" valueType="num">
                                      <p:cBhvr>
                                        <p:cTn id="133" dur="2000" fill="hold"/>
                                        <p:tgtEl>
                                          <p:spTgt spid="39"/>
                                        </p:tgtEl>
                                        <p:attrNameLst>
                                          <p:attrName>ppt_h</p:attrName>
                                        </p:attrNameLst>
                                      </p:cBhvr>
                                      <p:tavLst>
                                        <p:tav tm="0">
                                          <p:val>
                                            <p:strVal val="#ppt_h"/>
                                          </p:val>
                                        </p:tav>
                                        <p:tav tm="100000">
                                          <p:val>
                                            <p:strVal val="#ppt_h"/>
                                          </p:val>
                                        </p:tav>
                                      </p:tavLst>
                                    </p:anim>
                                    <p:animEffect transition="in" filter="fade">
                                      <p:cBhvr>
                                        <p:cTn id="134" dur="2000"/>
                                        <p:tgtEl>
                                          <p:spTgt spid="39"/>
                                        </p:tgtEl>
                                      </p:cBhvr>
                                    </p:animEffect>
                                  </p:childTnLst>
                                </p:cTn>
                              </p:par>
                              <p:par>
                                <p:cTn id="135" presetID="50" presetClass="entr" presetSubtype="0" decel="100000" fill="hold" grpId="1" nodeType="withEffect">
                                  <p:stCondLst>
                                    <p:cond delay="0"/>
                                  </p:stCondLst>
                                  <p:childTnLst>
                                    <p:set>
                                      <p:cBhvr>
                                        <p:cTn id="136" dur="1" fill="hold">
                                          <p:stCondLst>
                                            <p:cond delay="0"/>
                                          </p:stCondLst>
                                        </p:cTn>
                                        <p:tgtEl>
                                          <p:spTgt spid="40"/>
                                        </p:tgtEl>
                                        <p:attrNameLst>
                                          <p:attrName>style.visibility</p:attrName>
                                        </p:attrNameLst>
                                      </p:cBhvr>
                                      <p:to>
                                        <p:strVal val="visible"/>
                                      </p:to>
                                    </p:set>
                                    <p:anim calcmode="lin" valueType="num">
                                      <p:cBhvr>
                                        <p:cTn id="137" dur="2000" fill="hold"/>
                                        <p:tgtEl>
                                          <p:spTgt spid="40"/>
                                        </p:tgtEl>
                                        <p:attrNameLst>
                                          <p:attrName>ppt_w</p:attrName>
                                        </p:attrNameLst>
                                      </p:cBhvr>
                                      <p:tavLst>
                                        <p:tav tm="0">
                                          <p:val>
                                            <p:strVal val="#ppt_w+.3"/>
                                          </p:val>
                                        </p:tav>
                                        <p:tav tm="100000">
                                          <p:val>
                                            <p:strVal val="#ppt_w"/>
                                          </p:val>
                                        </p:tav>
                                      </p:tavLst>
                                    </p:anim>
                                    <p:anim calcmode="lin" valueType="num">
                                      <p:cBhvr>
                                        <p:cTn id="138" dur="2000" fill="hold"/>
                                        <p:tgtEl>
                                          <p:spTgt spid="40"/>
                                        </p:tgtEl>
                                        <p:attrNameLst>
                                          <p:attrName>ppt_h</p:attrName>
                                        </p:attrNameLst>
                                      </p:cBhvr>
                                      <p:tavLst>
                                        <p:tav tm="0">
                                          <p:val>
                                            <p:strVal val="#ppt_h"/>
                                          </p:val>
                                        </p:tav>
                                        <p:tav tm="100000">
                                          <p:val>
                                            <p:strVal val="#ppt_h"/>
                                          </p:val>
                                        </p:tav>
                                      </p:tavLst>
                                    </p:anim>
                                    <p:animEffect transition="in" filter="fade">
                                      <p:cBhvr>
                                        <p:cTn id="139" dur="2000"/>
                                        <p:tgtEl>
                                          <p:spTgt spid="40"/>
                                        </p:tgtEl>
                                      </p:cBhvr>
                                    </p:animEffect>
                                  </p:childTnLst>
                                </p:cTn>
                              </p:par>
                              <p:par>
                                <p:cTn id="140" presetID="50" presetClass="entr" presetSubtype="0" decel="100000" fill="hold" grpId="1" nodeType="withEffect">
                                  <p:stCondLst>
                                    <p:cond delay="0"/>
                                  </p:stCondLst>
                                  <p:childTnLst>
                                    <p:set>
                                      <p:cBhvr>
                                        <p:cTn id="141" dur="1" fill="hold">
                                          <p:stCondLst>
                                            <p:cond delay="0"/>
                                          </p:stCondLst>
                                        </p:cTn>
                                        <p:tgtEl>
                                          <p:spTgt spid="41"/>
                                        </p:tgtEl>
                                        <p:attrNameLst>
                                          <p:attrName>style.visibility</p:attrName>
                                        </p:attrNameLst>
                                      </p:cBhvr>
                                      <p:to>
                                        <p:strVal val="visible"/>
                                      </p:to>
                                    </p:set>
                                    <p:anim calcmode="lin" valueType="num">
                                      <p:cBhvr>
                                        <p:cTn id="142" dur="2000" fill="hold"/>
                                        <p:tgtEl>
                                          <p:spTgt spid="41"/>
                                        </p:tgtEl>
                                        <p:attrNameLst>
                                          <p:attrName>ppt_w</p:attrName>
                                        </p:attrNameLst>
                                      </p:cBhvr>
                                      <p:tavLst>
                                        <p:tav tm="0">
                                          <p:val>
                                            <p:strVal val="#ppt_w+.3"/>
                                          </p:val>
                                        </p:tav>
                                        <p:tav tm="100000">
                                          <p:val>
                                            <p:strVal val="#ppt_w"/>
                                          </p:val>
                                        </p:tav>
                                      </p:tavLst>
                                    </p:anim>
                                    <p:anim calcmode="lin" valueType="num">
                                      <p:cBhvr>
                                        <p:cTn id="143" dur="2000" fill="hold"/>
                                        <p:tgtEl>
                                          <p:spTgt spid="41"/>
                                        </p:tgtEl>
                                        <p:attrNameLst>
                                          <p:attrName>ppt_h</p:attrName>
                                        </p:attrNameLst>
                                      </p:cBhvr>
                                      <p:tavLst>
                                        <p:tav tm="0">
                                          <p:val>
                                            <p:strVal val="#ppt_h"/>
                                          </p:val>
                                        </p:tav>
                                        <p:tav tm="100000">
                                          <p:val>
                                            <p:strVal val="#ppt_h"/>
                                          </p:val>
                                        </p:tav>
                                      </p:tavLst>
                                    </p:anim>
                                    <p:animEffect transition="in" filter="fade">
                                      <p:cBhvr>
                                        <p:cTn id="144" dur="2000"/>
                                        <p:tgtEl>
                                          <p:spTgt spid="41"/>
                                        </p:tgtEl>
                                      </p:cBhvr>
                                    </p:animEffect>
                                  </p:childTnLst>
                                </p:cTn>
                              </p:par>
                            </p:childTnLst>
                          </p:cTn>
                        </p:par>
                        <p:par>
                          <p:cTn id="145" fill="hold">
                            <p:stCondLst>
                              <p:cond delay="2000"/>
                            </p:stCondLst>
                            <p:childTnLst>
                              <p:par>
                                <p:cTn id="146" presetID="50" presetClass="exit" presetSubtype="0" accel="100000" fill="hold" grpId="0" nodeType="afterEffect">
                                  <p:stCondLst>
                                    <p:cond delay="0"/>
                                  </p:stCondLst>
                                  <p:childTnLst>
                                    <p:anim calcmode="lin" valueType="num">
                                      <p:cBhvr>
                                        <p:cTn id="147" dur="10000"/>
                                        <p:tgtEl>
                                          <p:spTgt spid="41"/>
                                        </p:tgtEl>
                                        <p:attrNameLst>
                                          <p:attrName>ppt_w</p:attrName>
                                        </p:attrNameLst>
                                      </p:cBhvr>
                                      <p:tavLst>
                                        <p:tav tm="0">
                                          <p:val>
                                            <p:strVal val="ppt_w"/>
                                          </p:val>
                                        </p:tav>
                                        <p:tav tm="100000">
                                          <p:val>
                                            <p:strVal val="ppt_w+.3"/>
                                          </p:val>
                                        </p:tav>
                                      </p:tavLst>
                                    </p:anim>
                                    <p:anim calcmode="lin" valueType="num">
                                      <p:cBhvr>
                                        <p:cTn id="148" dur="10000"/>
                                        <p:tgtEl>
                                          <p:spTgt spid="41"/>
                                        </p:tgtEl>
                                        <p:attrNameLst>
                                          <p:attrName>ppt_h</p:attrName>
                                        </p:attrNameLst>
                                      </p:cBhvr>
                                      <p:tavLst>
                                        <p:tav tm="0">
                                          <p:val>
                                            <p:strVal val="ppt_h"/>
                                          </p:val>
                                        </p:tav>
                                        <p:tav tm="100000">
                                          <p:val>
                                            <p:strVal val="ppt_h"/>
                                          </p:val>
                                        </p:tav>
                                      </p:tavLst>
                                    </p:anim>
                                    <p:animEffect transition="out" filter="fade">
                                      <p:cBhvr>
                                        <p:cTn id="149" dur="10000"/>
                                        <p:tgtEl>
                                          <p:spTgt spid="41"/>
                                        </p:tgtEl>
                                      </p:cBhvr>
                                    </p:animEffect>
                                    <p:set>
                                      <p:cBhvr>
                                        <p:cTn id="150" dur="1" fill="hold">
                                          <p:stCondLst>
                                            <p:cond delay="9999"/>
                                          </p:stCondLst>
                                        </p:cTn>
                                        <p:tgtEl>
                                          <p:spTgt spid="41"/>
                                        </p:tgtEl>
                                        <p:attrNameLst>
                                          <p:attrName>style.visibility</p:attrName>
                                        </p:attrNameLst>
                                      </p:cBhvr>
                                      <p:to>
                                        <p:strVal val="hidden"/>
                                      </p:to>
                                    </p:set>
                                  </p:childTnLst>
                                  <p:subTnLst>
                                    <p:audio>
                                      <p:cMediaNode vol="100000">
                                        <p:cTn display="0" masterRel="sameClick">
                                          <p:stCondLst>
                                            <p:cond evt="begin" delay="0">
                                              <p:tn val="146"/>
                                            </p:cond>
                                          </p:stCondLst>
                                          <p:endCondLst>
                                            <p:cond evt="onStopAudio" delay="0">
                                              <p:tgtEl>
                                                <p:sldTgt/>
                                              </p:tgtEl>
                                            </p:cond>
                                          </p:endCondLst>
                                        </p:cTn>
                                        <p:tgtEl>
                                          <p:sndTgt r:embed="rId5" name="click.wav"/>
                                        </p:tgtEl>
                                      </p:cMediaNode>
                                    </p:audio>
                                  </p:subTnLst>
                                </p:cTn>
                              </p:par>
                            </p:childTnLst>
                          </p:cTn>
                        </p:par>
                        <p:par>
                          <p:cTn id="151" fill="hold">
                            <p:stCondLst>
                              <p:cond delay="12000"/>
                            </p:stCondLst>
                            <p:childTnLst>
                              <p:par>
                                <p:cTn id="152" presetID="50" presetClass="exit" presetSubtype="0" accel="100000" fill="hold" grpId="0" nodeType="afterEffect">
                                  <p:stCondLst>
                                    <p:cond delay="0"/>
                                  </p:stCondLst>
                                  <p:childTnLst>
                                    <p:anim calcmode="lin" valueType="num">
                                      <p:cBhvr>
                                        <p:cTn id="153" dur="10000"/>
                                        <p:tgtEl>
                                          <p:spTgt spid="40"/>
                                        </p:tgtEl>
                                        <p:attrNameLst>
                                          <p:attrName>ppt_w</p:attrName>
                                        </p:attrNameLst>
                                      </p:cBhvr>
                                      <p:tavLst>
                                        <p:tav tm="0">
                                          <p:val>
                                            <p:strVal val="ppt_w"/>
                                          </p:val>
                                        </p:tav>
                                        <p:tav tm="100000">
                                          <p:val>
                                            <p:strVal val="ppt_w+.3"/>
                                          </p:val>
                                        </p:tav>
                                      </p:tavLst>
                                    </p:anim>
                                    <p:anim calcmode="lin" valueType="num">
                                      <p:cBhvr>
                                        <p:cTn id="154" dur="10000"/>
                                        <p:tgtEl>
                                          <p:spTgt spid="40"/>
                                        </p:tgtEl>
                                        <p:attrNameLst>
                                          <p:attrName>ppt_h</p:attrName>
                                        </p:attrNameLst>
                                      </p:cBhvr>
                                      <p:tavLst>
                                        <p:tav tm="0">
                                          <p:val>
                                            <p:strVal val="ppt_h"/>
                                          </p:val>
                                        </p:tav>
                                        <p:tav tm="100000">
                                          <p:val>
                                            <p:strVal val="ppt_h"/>
                                          </p:val>
                                        </p:tav>
                                      </p:tavLst>
                                    </p:anim>
                                    <p:animEffect transition="out" filter="fade">
                                      <p:cBhvr>
                                        <p:cTn id="155" dur="10000"/>
                                        <p:tgtEl>
                                          <p:spTgt spid="40"/>
                                        </p:tgtEl>
                                      </p:cBhvr>
                                    </p:animEffect>
                                    <p:set>
                                      <p:cBhvr>
                                        <p:cTn id="156" dur="1" fill="hold">
                                          <p:stCondLst>
                                            <p:cond delay="9999"/>
                                          </p:stCondLst>
                                        </p:cTn>
                                        <p:tgtEl>
                                          <p:spTgt spid="40"/>
                                        </p:tgtEl>
                                        <p:attrNameLst>
                                          <p:attrName>style.visibility</p:attrName>
                                        </p:attrNameLst>
                                      </p:cBhvr>
                                      <p:to>
                                        <p:strVal val="hidden"/>
                                      </p:to>
                                    </p:set>
                                  </p:childTnLst>
                                  <p:subTnLst>
                                    <p:audio>
                                      <p:cMediaNode vol="100000">
                                        <p:cTn display="0" masterRel="sameClick">
                                          <p:stCondLst>
                                            <p:cond evt="begin" delay="0">
                                              <p:tn val="152"/>
                                            </p:cond>
                                          </p:stCondLst>
                                          <p:endCondLst>
                                            <p:cond evt="onStopAudio" delay="0">
                                              <p:tgtEl>
                                                <p:sldTgt/>
                                              </p:tgtEl>
                                            </p:cond>
                                          </p:endCondLst>
                                        </p:cTn>
                                        <p:tgtEl>
                                          <p:sndTgt r:embed="rId5" name="click.wav"/>
                                        </p:tgtEl>
                                      </p:cMediaNode>
                                    </p:audio>
                                  </p:subTnLst>
                                </p:cTn>
                              </p:par>
                            </p:childTnLst>
                          </p:cTn>
                        </p:par>
                        <p:par>
                          <p:cTn id="157" fill="hold">
                            <p:stCondLst>
                              <p:cond delay="22000"/>
                            </p:stCondLst>
                            <p:childTnLst>
                              <p:par>
                                <p:cTn id="158" presetID="50" presetClass="exit" presetSubtype="0" accel="100000" fill="hold" grpId="0" nodeType="afterEffect">
                                  <p:stCondLst>
                                    <p:cond delay="0"/>
                                  </p:stCondLst>
                                  <p:childTnLst>
                                    <p:anim calcmode="lin" valueType="num">
                                      <p:cBhvr>
                                        <p:cTn id="159" dur="10000"/>
                                        <p:tgtEl>
                                          <p:spTgt spid="39"/>
                                        </p:tgtEl>
                                        <p:attrNameLst>
                                          <p:attrName>ppt_w</p:attrName>
                                        </p:attrNameLst>
                                      </p:cBhvr>
                                      <p:tavLst>
                                        <p:tav tm="0">
                                          <p:val>
                                            <p:strVal val="ppt_w"/>
                                          </p:val>
                                        </p:tav>
                                        <p:tav tm="100000">
                                          <p:val>
                                            <p:strVal val="ppt_w+.3"/>
                                          </p:val>
                                        </p:tav>
                                      </p:tavLst>
                                    </p:anim>
                                    <p:anim calcmode="lin" valueType="num">
                                      <p:cBhvr>
                                        <p:cTn id="160" dur="10000"/>
                                        <p:tgtEl>
                                          <p:spTgt spid="39"/>
                                        </p:tgtEl>
                                        <p:attrNameLst>
                                          <p:attrName>ppt_h</p:attrName>
                                        </p:attrNameLst>
                                      </p:cBhvr>
                                      <p:tavLst>
                                        <p:tav tm="0">
                                          <p:val>
                                            <p:strVal val="ppt_h"/>
                                          </p:val>
                                        </p:tav>
                                        <p:tav tm="100000">
                                          <p:val>
                                            <p:strVal val="ppt_h"/>
                                          </p:val>
                                        </p:tav>
                                      </p:tavLst>
                                    </p:anim>
                                    <p:animEffect transition="out" filter="fade">
                                      <p:cBhvr>
                                        <p:cTn id="161" dur="10000"/>
                                        <p:tgtEl>
                                          <p:spTgt spid="39"/>
                                        </p:tgtEl>
                                      </p:cBhvr>
                                    </p:animEffect>
                                    <p:set>
                                      <p:cBhvr>
                                        <p:cTn id="162" dur="1" fill="hold">
                                          <p:stCondLst>
                                            <p:cond delay="9999"/>
                                          </p:stCondLst>
                                        </p:cTn>
                                        <p:tgtEl>
                                          <p:spTgt spid="39"/>
                                        </p:tgtEl>
                                        <p:attrNameLst>
                                          <p:attrName>style.visibility</p:attrName>
                                        </p:attrNameLst>
                                      </p:cBhvr>
                                      <p:to>
                                        <p:strVal val="hidden"/>
                                      </p:to>
                                    </p:set>
                                  </p:childTnLst>
                                  <p:subTnLst>
                                    <p:audio>
                                      <p:cMediaNode vol="100000">
                                        <p:cTn display="0" masterRel="sameClick">
                                          <p:stCondLst>
                                            <p:cond evt="begin" delay="0">
                                              <p:tn val="158"/>
                                            </p:cond>
                                          </p:stCondLst>
                                          <p:endCondLst>
                                            <p:cond evt="onStopAudio" delay="0">
                                              <p:tgtEl>
                                                <p:sldTgt/>
                                              </p:tgtEl>
                                            </p:cond>
                                          </p:endCondLst>
                                        </p:cTn>
                                        <p:tgtEl>
                                          <p:sndTgt r:embed="rId5" name="click.wav"/>
                                        </p:tgtEl>
                                      </p:cMediaNode>
                                    </p:audio>
                                  </p:subTnLst>
                                </p:cTn>
                              </p:par>
                            </p:childTnLst>
                          </p:cTn>
                        </p:par>
                        <p:par>
                          <p:cTn id="163" fill="hold">
                            <p:stCondLst>
                              <p:cond delay="32000"/>
                            </p:stCondLst>
                            <p:childTnLst>
                              <p:par>
                                <p:cTn id="164" presetID="50" presetClass="exit" presetSubtype="0" accel="100000" fill="hold" grpId="0" nodeType="afterEffect">
                                  <p:stCondLst>
                                    <p:cond delay="0"/>
                                  </p:stCondLst>
                                  <p:childTnLst>
                                    <p:anim calcmode="lin" valueType="num">
                                      <p:cBhvr>
                                        <p:cTn id="165" dur="10000"/>
                                        <p:tgtEl>
                                          <p:spTgt spid="38"/>
                                        </p:tgtEl>
                                        <p:attrNameLst>
                                          <p:attrName>ppt_w</p:attrName>
                                        </p:attrNameLst>
                                      </p:cBhvr>
                                      <p:tavLst>
                                        <p:tav tm="0">
                                          <p:val>
                                            <p:strVal val="ppt_w"/>
                                          </p:val>
                                        </p:tav>
                                        <p:tav tm="100000">
                                          <p:val>
                                            <p:strVal val="ppt_w+.3"/>
                                          </p:val>
                                        </p:tav>
                                      </p:tavLst>
                                    </p:anim>
                                    <p:anim calcmode="lin" valueType="num">
                                      <p:cBhvr>
                                        <p:cTn id="166" dur="10000"/>
                                        <p:tgtEl>
                                          <p:spTgt spid="38"/>
                                        </p:tgtEl>
                                        <p:attrNameLst>
                                          <p:attrName>ppt_h</p:attrName>
                                        </p:attrNameLst>
                                      </p:cBhvr>
                                      <p:tavLst>
                                        <p:tav tm="0">
                                          <p:val>
                                            <p:strVal val="ppt_h"/>
                                          </p:val>
                                        </p:tav>
                                        <p:tav tm="100000">
                                          <p:val>
                                            <p:strVal val="ppt_h"/>
                                          </p:val>
                                        </p:tav>
                                      </p:tavLst>
                                    </p:anim>
                                    <p:animEffect transition="out" filter="fade">
                                      <p:cBhvr>
                                        <p:cTn id="167" dur="10000"/>
                                        <p:tgtEl>
                                          <p:spTgt spid="38"/>
                                        </p:tgtEl>
                                      </p:cBhvr>
                                    </p:animEffect>
                                    <p:set>
                                      <p:cBhvr>
                                        <p:cTn id="168" dur="1" fill="hold">
                                          <p:stCondLst>
                                            <p:cond delay="9999"/>
                                          </p:stCondLst>
                                        </p:cTn>
                                        <p:tgtEl>
                                          <p:spTgt spid="38"/>
                                        </p:tgtEl>
                                        <p:attrNameLst>
                                          <p:attrName>style.visibility</p:attrName>
                                        </p:attrNameLst>
                                      </p:cBhvr>
                                      <p:to>
                                        <p:strVal val="hidden"/>
                                      </p:to>
                                    </p:set>
                                  </p:childTnLst>
                                  <p:subTnLst>
                                    <p:audio>
                                      <p:cMediaNode vol="100000">
                                        <p:cTn display="0" masterRel="sameClick">
                                          <p:stCondLst>
                                            <p:cond evt="begin" delay="0">
                                              <p:tn val="164"/>
                                            </p:cond>
                                          </p:stCondLst>
                                          <p:endCondLst>
                                            <p:cond evt="onStopAudio" delay="0">
                                              <p:tgtEl>
                                                <p:sldTgt/>
                                              </p:tgtEl>
                                            </p:cond>
                                          </p:endCondLst>
                                        </p:cTn>
                                        <p:tgtEl>
                                          <p:sndTgt r:embed="rId5" name="click.wav"/>
                                        </p:tgtEl>
                                      </p:cMediaNode>
                                    </p:audio>
                                  </p:subTnLst>
                                </p:cTn>
                              </p:par>
                            </p:childTnLst>
                          </p:cTn>
                        </p:par>
                        <p:par>
                          <p:cTn id="169" fill="hold">
                            <p:stCondLst>
                              <p:cond delay="42000"/>
                            </p:stCondLst>
                            <p:childTnLst>
                              <p:par>
                                <p:cTn id="170" presetID="50" presetClass="exit" presetSubtype="0" accel="100000" fill="hold" grpId="0" nodeType="afterEffect">
                                  <p:stCondLst>
                                    <p:cond delay="0"/>
                                  </p:stCondLst>
                                  <p:childTnLst>
                                    <p:anim calcmode="lin" valueType="num">
                                      <p:cBhvr>
                                        <p:cTn id="171" dur="10000"/>
                                        <p:tgtEl>
                                          <p:spTgt spid="37"/>
                                        </p:tgtEl>
                                        <p:attrNameLst>
                                          <p:attrName>ppt_w</p:attrName>
                                        </p:attrNameLst>
                                      </p:cBhvr>
                                      <p:tavLst>
                                        <p:tav tm="0">
                                          <p:val>
                                            <p:strVal val="ppt_w"/>
                                          </p:val>
                                        </p:tav>
                                        <p:tav tm="100000">
                                          <p:val>
                                            <p:strVal val="ppt_w+.3"/>
                                          </p:val>
                                        </p:tav>
                                      </p:tavLst>
                                    </p:anim>
                                    <p:anim calcmode="lin" valueType="num">
                                      <p:cBhvr>
                                        <p:cTn id="172" dur="10000"/>
                                        <p:tgtEl>
                                          <p:spTgt spid="37"/>
                                        </p:tgtEl>
                                        <p:attrNameLst>
                                          <p:attrName>ppt_h</p:attrName>
                                        </p:attrNameLst>
                                      </p:cBhvr>
                                      <p:tavLst>
                                        <p:tav tm="0">
                                          <p:val>
                                            <p:strVal val="ppt_h"/>
                                          </p:val>
                                        </p:tav>
                                        <p:tav tm="100000">
                                          <p:val>
                                            <p:strVal val="ppt_h"/>
                                          </p:val>
                                        </p:tav>
                                      </p:tavLst>
                                    </p:anim>
                                    <p:animEffect transition="out" filter="fade">
                                      <p:cBhvr>
                                        <p:cTn id="173" dur="10000"/>
                                        <p:tgtEl>
                                          <p:spTgt spid="37"/>
                                        </p:tgtEl>
                                      </p:cBhvr>
                                    </p:animEffect>
                                    <p:set>
                                      <p:cBhvr>
                                        <p:cTn id="174" dur="1" fill="hold">
                                          <p:stCondLst>
                                            <p:cond delay="9999"/>
                                          </p:stCondLst>
                                        </p:cTn>
                                        <p:tgtEl>
                                          <p:spTgt spid="37"/>
                                        </p:tgtEl>
                                        <p:attrNameLst>
                                          <p:attrName>style.visibility</p:attrName>
                                        </p:attrNameLst>
                                      </p:cBhvr>
                                      <p:to>
                                        <p:strVal val="hidden"/>
                                      </p:to>
                                    </p:set>
                                  </p:childTnLst>
                                  <p:subTnLst>
                                    <p:audio>
                                      <p:cMediaNode vol="100000">
                                        <p:cTn display="0" masterRel="sameClick">
                                          <p:stCondLst>
                                            <p:cond evt="begin" delay="0">
                                              <p:tn val="170"/>
                                            </p:cond>
                                          </p:stCondLst>
                                          <p:endCondLst>
                                            <p:cond evt="onStopAudio" delay="0">
                                              <p:tgtEl>
                                                <p:sldTgt/>
                                              </p:tgtEl>
                                            </p:cond>
                                          </p:endCondLst>
                                        </p:cTn>
                                        <p:tgtEl>
                                          <p:sndTgt r:embed="rId5" name="click.wav"/>
                                        </p:tgtEl>
                                      </p:cMediaNode>
                                    </p:audio>
                                  </p:subTnLst>
                                </p:cTn>
                              </p:par>
                            </p:childTnLst>
                          </p:cTn>
                        </p:par>
                        <p:par>
                          <p:cTn id="175" fill="hold">
                            <p:stCondLst>
                              <p:cond delay="52000"/>
                            </p:stCondLst>
                            <p:childTnLst>
                              <p:par>
                                <p:cTn id="176" presetID="50" presetClass="exit" presetSubtype="0" accel="100000" fill="hold" grpId="0" nodeType="afterEffect">
                                  <p:stCondLst>
                                    <p:cond delay="0"/>
                                  </p:stCondLst>
                                  <p:childTnLst>
                                    <p:anim calcmode="lin" valueType="num">
                                      <p:cBhvr>
                                        <p:cTn id="177" dur="10000"/>
                                        <p:tgtEl>
                                          <p:spTgt spid="36"/>
                                        </p:tgtEl>
                                        <p:attrNameLst>
                                          <p:attrName>ppt_w</p:attrName>
                                        </p:attrNameLst>
                                      </p:cBhvr>
                                      <p:tavLst>
                                        <p:tav tm="0">
                                          <p:val>
                                            <p:strVal val="ppt_w"/>
                                          </p:val>
                                        </p:tav>
                                        <p:tav tm="100000">
                                          <p:val>
                                            <p:strVal val="ppt_w+.3"/>
                                          </p:val>
                                        </p:tav>
                                      </p:tavLst>
                                    </p:anim>
                                    <p:anim calcmode="lin" valueType="num">
                                      <p:cBhvr>
                                        <p:cTn id="178" dur="10000"/>
                                        <p:tgtEl>
                                          <p:spTgt spid="36"/>
                                        </p:tgtEl>
                                        <p:attrNameLst>
                                          <p:attrName>ppt_h</p:attrName>
                                        </p:attrNameLst>
                                      </p:cBhvr>
                                      <p:tavLst>
                                        <p:tav tm="0">
                                          <p:val>
                                            <p:strVal val="ppt_h"/>
                                          </p:val>
                                        </p:tav>
                                        <p:tav tm="100000">
                                          <p:val>
                                            <p:strVal val="ppt_h"/>
                                          </p:val>
                                        </p:tav>
                                      </p:tavLst>
                                    </p:anim>
                                    <p:animEffect transition="out" filter="fade">
                                      <p:cBhvr>
                                        <p:cTn id="179" dur="10000"/>
                                        <p:tgtEl>
                                          <p:spTgt spid="36"/>
                                        </p:tgtEl>
                                      </p:cBhvr>
                                    </p:animEffect>
                                    <p:set>
                                      <p:cBhvr>
                                        <p:cTn id="180" dur="1" fill="hold">
                                          <p:stCondLst>
                                            <p:cond delay="9999"/>
                                          </p:stCondLst>
                                        </p:cTn>
                                        <p:tgtEl>
                                          <p:spTgt spid="36"/>
                                        </p:tgtEl>
                                        <p:attrNameLst>
                                          <p:attrName>style.visibility</p:attrName>
                                        </p:attrNameLst>
                                      </p:cBhvr>
                                      <p:to>
                                        <p:strVal val="hidden"/>
                                      </p:to>
                                    </p:set>
                                  </p:childTnLst>
                                  <p:subTnLst>
                                    <p:audio>
                                      <p:cMediaNode vol="100000">
                                        <p:cTn display="0" masterRel="sameClick">
                                          <p:stCondLst>
                                            <p:cond evt="begin" delay="0">
                                              <p:tn val="176"/>
                                            </p:cond>
                                          </p:stCondLst>
                                          <p:endCondLst>
                                            <p:cond evt="onStopAudio" delay="0">
                                              <p:tgtEl>
                                                <p:sldTgt/>
                                              </p:tgtEl>
                                            </p:cond>
                                          </p:endCondLst>
                                        </p:cTn>
                                        <p:tgtEl>
                                          <p:sndTgt r:embed="rId5" name="click.wav"/>
                                        </p:tgtEl>
                                      </p:cMediaNode>
                                    </p:audio>
                                  </p:subTnLst>
                                </p:cTn>
                              </p:par>
                            </p:childTnLst>
                          </p:cTn>
                        </p:par>
                        <p:par>
                          <p:cTn id="181" fill="hold">
                            <p:stCondLst>
                              <p:cond delay="62000"/>
                            </p:stCondLst>
                            <p:childTnLst>
                              <p:par>
                                <p:cTn id="182" presetID="50" presetClass="exit" presetSubtype="0" accel="100000" fill="hold" grpId="0" nodeType="afterEffect">
                                  <p:stCondLst>
                                    <p:cond delay="0"/>
                                  </p:stCondLst>
                                  <p:childTnLst>
                                    <p:anim calcmode="lin" valueType="num">
                                      <p:cBhvr>
                                        <p:cTn id="183" dur="10000"/>
                                        <p:tgtEl>
                                          <p:spTgt spid="33"/>
                                        </p:tgtEl>
                                        <p:attrNameLst>
                                          <p:attrName>ppt_w</p:attrName>
                                        </p:attrNameLst>
                                      </p:cBhvr>
                                      <p:tavLst>
                                        <p:tav tm="0">
                                          <p:val>
                                            <p:strVal val="ppt_w"/>
                                          </p:val>
                                        </p:tav>
                                        <p:tav tm="100000">
                                          <p:val>
                                            <p:strVal val="ppt_w+.3"/>
                                          </p:val>
                                        </p:tav>
                                      </p:tavLst>
                                    </p:anim>
                                    <p:anim calcmode="lin" valueType="num">
                                      <p:cBhvr>
                                        <p:cTn id="184" dur="10000"/>
                                        <p:tgtEl>
                                          <p:spTgt spid="33"/>
                                        </p:tgtEl>
                                        <p:attrNameLst>
                                          <p:attrName>ppt_h</p:attrName>
                                        </p:attrNameLst>
                                      </p:cBhvr>
                                      <p:tavLst>
                                        <p:tav tm="0">
                                          <p:val>
                                            <p:strVal val="ppt_h"/>
                                          </p:val>
                                        </p:tav>
                                        <p:tav tm="100000">
                                          <p:val>
                                            <p:strVal val="ppt_h"/>
                                          </p:val>
                                        </p:tav>
                                      </p:tavLst>
                                    </p:anim>
                                    <p:animEffect transition="out" filter="fade">
                                      <p:cBhvr>
                                        <p:cTn id="185" dur="10000"/>
                                        <p:tgtEl>
                                          <p:spTgt spid="33"/>
                                        </p:tgtEl>
                                      </p:cBhvr>
                                    </p:animEffect>
                                    <p:set>
                                      <p:cBhvr>
                                        <p:cTn id="186" dur="1" fill="hold">
                                          <p:stCondLst>
                                            <p:cond delay="9999"/>
                                          </p:stCondLst>
                                        </p:cTn>
                                        <p:tgtEl>
                                          <p:spTgt spid="33"/>
                                        </p:tgtEl>
                                        <p:attrNameLst>
                                          <p:attrName>style.visibility</p:attrName>
                                        </p:attrNameLst>
                                      </p:cBhvr>
                                      <p:to>
                                        <p:strVal val="hidden"/>
                                      </p:to>
                                    </p:set>
                                  </p:childTnLst>
                                  <p:subTnLst>
                                    <p:audio>
                                      <p:cMediaNode vol="100000">
                                        <p:cTn display="0" masterRel="sameClick">
                                          <p:stCondLst>
                                            <p:cond evt="begin" delay="0">
                                              <p:tn val="182"/>
                                            </p:cond>
                                          </p:stCondLst>
                                          <p:endCondLst>
                                            <p:cond evt="onStopAudio" delay="0">
                                              <p:tgtEl>
                                                <p:sldTgt/>
                                              </p:tgtEl>
                                            </p:cond>
                                          </p:endCondLst>
                                        </p:cTn>
                                        <p:tgtEl>
                                          <p:sndTgt r:embed="rId5" name="click.wav"/>
                                        </p:tgtEl>
                                      </p:cMediaNode>
                                    </p:audio>
                                  </p:subTnLst>
                                </p:cTn>
                              </p:par>
                            </p:childTnLst>
                          </p:cTn>
                        </p:par>
                        <p:par>
                          <p:cTn id="187" fill="hold">
                            <p:stCondLst>
                              <p:cond delay="72000"/>
                            </p:stCondLst>
                            <p:childTnLst>
                              <p:par>
                                <p:cTn id="188" presetID="50" presetClass="exit" presetSubtype="0" accel="100000" fill="hold" grpId="0" nodeType="afterEffect">
                                  <p:stCondLst>
                                    <p:cond delay="0"/>
                                  </p:stCondLst>
                                  <p:childTnLst>
                                    <p:anim calcmode="lin" valueType="num">
                                      <p:cBhvr>
                                        <p:cTn id="189" dur="10000"/>
                                        <p:tgtEl>
                                          <p:spTgt spid="32"/>
                                        </p:tgtEl>
                                        <p:attrNameLst>
                                          <p:attrName>ppt_w</p:attrName>
                                        </p:attrNameLst>
                                      </p:cBhvr>
                                      <p:tavLst>
                                        <p:tav tm="0">
                                          <p:val>
                                            <p:strVal val="ppt_w"/>
                                          </p:val>
                                        </p:tav>
                                        <p:tav tm="100000">
                                          <p:val>
                                            <p:strVal val="ppt_w+.3"/>
                                          </p:val>
                                        </p:tav>
                                      </p:tavLst>
                                    </p:anim>
                                    <p:anim calcmode="lin" valueType="num">
                                      <p:cBhvr>
                                        <p:cTn id="190" dur="10000"/>
                                        <p:tgtEl>
                                          <p:spTgt spid="32"/>
                                        </p:tgtEl>
                                        <p:attrNameLst>
                                          <p:attrName>ppt_h</p:attrName>
                                        </p:attrNameLst>
                                      </p:cBhvr>
                                      <p:tavLst>
                                        <p:tav tm="0">
                                          <p:val>
                                            <p:strVal val="ppt_h"/>
                                          </p:val>
                                        </p:tav>
                                        <p:tav tm="100000">
                                          <p:val>
                                            <p:strVal val="ppt_h"/>
                                          </p:val>
                                        </p:tav>
                                      </p:tavLst>
                                    </p:anim>
                                    <p:animEffect transition="out" filter="fade">
                                      <p:cBhvr>
                                        <p:cTn id="191" dur="10000"/>
                                        <p:tgtEl>
                                          <p:spTgt spid="32"/>
                                        </p:tgtEl>
                                      </p:cBhvr>
                                    </p:animEffect>
                                    <p:set>
                                      <p:cBhvr>
                                        <p:cTn id="192" dur="1" fill="hold">
                                          <p:stCondLst>
                                            <p:cond delay="9999"/>
                                          </p:stCondLst>
                                        </p:cTn>
                                        <p:tgtEl>
                                          <p:spTgt spid="32"/>
                                        </p:tgtEl>
                                        <p:attrNameLst>
                                          <p:attrName>style.visibility</p:attrName>
                                        </p:attrNameLst>
                                      </p:cBhvr>
                                      <p:to>
                                        <p:strVal val="hidden"/>
                                      </p:to>
                                    </p:set>
                                  </p:childTnLst>
                                  <p:subTnLst>
                                    <p:audio>
                                      <p:cMediaNode vol="100000">
                                        <p:cTn display="0" masterRel="sameClick">
                                          <p:stCondLst>
                                            <p:cond evt="begin" delay="0">
                                              <p:tn val="188"/>
                                            </p:cond>
                                          </p:stCondLst>
                                          <p:endCondLst>
                                            <p:cond evt="onStopAudio" delay="0">
                                              <p:tgtEl>
                                                <p:sldTgt/>
                                              </p:tgtEl>
                                            </p:cond>
                                          </p:endCondLst>
                                        </p:cTn>
                                        <p:tgtEl>
                                          <p:sndTgt r:embed="rId5" name="click.wav"/>
                                        </p:tgtEl>
                                      </p:cMediaNode>
                                    </p:audio>
                                  </p:subTnLst>
                                </p:cTn>
                              </p:par>
                            </p:childTnLst>
                          </p:cTn>
                        </p:par>
                        <p:par>
                          <p:cTn id="193" fill="hold">
                            <p:stCondLst>
                              <p:cond delay="82000"/>
                            </p:stCondLst>
                            <p:childTnLst>
                              <p:par>
                                <p:cTn id="194" presetID="50" presetClass="exit" presetSubtype="0" accel="100000" fill="hold" grpId="0" nodeType="afterEffect">
                                  <p:stCondLst>
                                    <p:cond delay="0"/>
                                  </p:stCondLst>
                                  <p:childTnLst>
                                    <p:anim calcmode="lin" valueType="num">
                                      <p:cBhvr>
                                        <p:cTn id="195" dur="10000"/>
                                        <p:tgtEl>
                                          <p:spTgt spid="31"/>
                                        </p:tgtEl>
                                        <p:attrNameLst>
                                          <p:attrName>ppt_w</p:attrName>
                                        </p:attrNameLst>
                                      </p:cBhvr>
                                      <p:tavLst>
                                        <p:tav tm="0">
                                          <p:val>
                                            <p:strVal val="ppt_w"/>
                                          </p:val>
                                        </p:tav>
                                        <p:tav tm="100000">
                                          <p:val>
                                            <p:strVal val="ppt_w+.3"/>
                                          </p:val>
                                        </p:tav>
                                      </p:tavLst>
                                    </p:anim>
                                    <p:anim calcmode="lin" valueType="num">
                                      <p:cBhvr>
                                        <p:cTn id="196" dur="10000"/>
                                        <p:tgtEl>
                                          <p:spTgt spid="31"/>
                                        </p:tgtEl>
                                        <p:attrNameLst>
                                          <p:attrName>ppt_h</p:attrName>
                                        </p:attrNameLst>
                                      </p:cBhvr>
                                      <p:tavLst>
                                        <p:tav tm="0">
                                          <p:val>
                                            <p:strVal val="ppt_h"/>
                                          </p:val>
                                        </p:tav>
                                        <p:tav tm="100000">
                                          <p:val>
                                            <p:strVal val="ppt_h"/>
                                          </p:val>
                                        </p:tav>
                                      </p:tavLst>
                                    </p:anim>
                                    <p:animEffect transition="out" filter="fade">
                                      <p:cBhvr>
                                        <p:cTn id="197" dur="10000"/>
                                        <p:tgtEl>
                                          <p:spTgt spid="31"/>
                                        </p:tgtEl>
                                      </p:cBhvr>
                                    </p:animEffect>
                                    <p:set>
                                      <p:cBhvr>
                                        <p:cTn id="198" dur="1" fill="hold">
                                          <p:stCondLst>
                                            <p:cond delay="9999"/>
                                          </p:stCondLst>
                                        </p:cTn>
                                        <p:tgtEl>
                                          <p:spTgt spid="31"/>
                                        </p:tgtEl>
                                        <p:attrNameLst>
                                          <p:attrName>style.visibility</p:attrName>
                                        </p:attrNameLst>
                                      </p:cBhvr>
                                      <p:to>
                                        <p:strVal val="hidden"/>
                                      </p:to>
                                    </p:set>
                                  </p:childTnLst>
                                  <p:subTnLst>
                                    <p:audio>
                                      <p:cMediaNode vol="100000">
                                        <p:cTn display="0" masterRel="sameClick">
                                          <p:stCondLst>
                                            <p:cond evt="begin" delay="0">
                                              <p:tn val="194"/>
                                            </p:cond>
                                          </p:stCondLst>
                                          <p:endCondLst>
                                            <p:cond evt="onStopAudio" delay="0">
                                              <p:tgtEl>
                                                <p:sldTgt/>
                                              </p:tgtEl>
                                            </p:cond>
                                          </p:endCondLst>
                                        </p:cTn>
                                        <p:tgtEl>
                                          <p:sndTgt r:embed="rId5" name="click.wav"/>
                                        </p:tgtEl>
                                      </p:cMediaNode>
                                    </p:audio>
                                  </p:subTnLst>
                                </p:cTn>
                              </p:par>
                            </p:childTnLst>
                          </p:cTn>
                        </p:par>
                        <p:par>
                          <p:cTn id="199" fill="hold">
                            <p:stCondLst>
                              <p:cond delay="92000"/>
                            </p:stCondLst>
                            <p:childTnLst>
                              <p:par>
                                <p:cTn id="200" presetID="50" presetClass="exit" presetSubtype="0" accel="100000" fill="hold" grpId="0" nodeType="afterEffect">
                                  <p:stCondLst>
                                    <p:cond delay="0"/>
                                  </p:stCondLst>
                                  <p:childTnLst>
                                    <p:anim calcmode="lin" valueType="num">
                                      <p:cBhvr>
                                        <p:cTn id="201" dur="10000"/>
                                        <p:tgtEl>
                                          <p:spTgt spid="30"/>
                                        </p:tgtEl>
                                        <p:attrNameLst>
                                          <p:attrName>ppt_w</p:attrName>
                                        </p:attrNameLst>
                                      </p:cBhvr>
                                      <p:tavLst>
                                        <p:tav tm="0">
                                          <p:val>
                                            <p:strVal val="ppt_w"/>
                                          </p:val>
                                        </p:tav>
                                        <p:tav tm="100000">
                                          <p:val>
                                            <p:strVal val="ppt_w+.3"/>
                                          </p:val>
                                        </p:tav>
                                      </p:tavLst>
                                    </p:anim>
                                    <p:anim calcmode="lin" valueType="num">
                                      <p:cBhvr>
                                        <p:cTn id="202" dur="10000"/>
                                        <p:tgtEl>
                                          <p:spTgt spid="30"/>
                                        </p:tgtEl>
                                        <p:attrNameLst>
                                          <p:attrName>ppt_h</p:attrName>
                                        </p:attrNameLst>
                                      </p:cBhvr>
                                      <p:tavLst>
                                        <p:tav tm="0">
                                          <p:val>
                                            <p:strVal val="ppt_h"/>
                                          </p:val>
                                        </p:tav>
                                        <p:tav tm="100000">
                                          <p:val>
                                            <p:strVal val="ppt_h"/>
                                          </p:val>
                                        </p:tav>
                                      </p:tavLst>
                                    </p:anim>
                                    <p:animEffect transition="out" filter="fade">
                                      <p:cBhvr>
                                        <p:cTn id="203" dur="10000"/>
                                        <p:tgtEl>
                                          <p:spTgt spid="30"/>
                                        </p:tgtEl>
                                      </p:cBhvr>
                                    </p:animEffect>
                                    <p:set>
                                      <p:cBhvr>
                                        <p:cTn id="204" dur="1" fill="hold">
                                          <p:stCondLst>
                                            <p:cond delay="9999"/>
                                          </p:stCondLst>
                                        </p:cTn>
                                        <p:tgtEl>
                                          <p:spTgt spid="30"/>
                                        </p:tgtEl>
                                        <p:attrNameLst>
                                          <p:attrName>style.visibility</p:attrName>
                                        </p:attrNameLst>
                                      </p:cBhvr>
                                      <p:to>
                                        <p:strVal val="hidden"/>
                                      </p:to>
                                    </p:set>
                                  </p:childTnLst>
                                  <p:subTnLst>
                                    <p:audio>
                                      <p:cMediaNode vol="100000">
                                        <p:cTn display="0" masterRel="sameClick">
                                          <p:stCondLst>
                                            <p:cond evt="begin" delay="0">
                                              <p:tn val="200"/>
                                            </p:cond>
                                          </p:stCondLst>
                                          <p:endCondLst>
                                            <p:cond evt="onStopAudio" delay="0">
                                              <p:tgtEl>
                                                <p:sldTgt/>
                                              </p:tgtEl>
                                            </p:cond>
                                          </p:endCondLst>
                                        </p:cTn>
                                        <p:tgtEl>
                                          <p:sndTgt r:embed="rId5" name="click.wav"/>
                                        </p:tgtEl>
                                      </p:cMediaNode>
                                    </p:audio>
                                  </p:subTnLst>
                                </p:cTn>
                              </p:par>
                            </p:childTnLst>
                          </p:cTn>
                        </p:par>
                        <p:par>
                          <p:cTn id="205" fill="hold">
                            <p:stCondLst>
                              <p:cond delay="102000"/>
                            </p:stCondLst>
                            <p:childTnLst>
                              <p:par>
                                <p:cTn id="206" presetID="50" presetClass="exit" presetSubtype="0" accel="100000" fill="hold" grpId="0" nodeType="afterEffect">
                                  <p:stCondLst>
                                    <p:cond delay="0"/>
                                  </p:stCondLst>
                                  <p:childTnLst>
                                    <p:anim calcmode="lin" valueType="num">
                                      <p:cBhvr>
                                        <p:cTn id="207" dur="10000"/>
                                        <p:tgtEl>
                                          <p:spTgt spid="29"/>
                                        </p:tgtEl>
                                        <p:attrNameLst>
                                          <p:attrName>ppt_w</p:attrName>
                                        </p:attrNameLst>
                                      </p:cBhvr>
                                      <p:tavLst>
                                        <p:tav tm="0">
                                          <p:val>
                                            <p:strVal val="ppt_w"/>
                                          </p:val>
                                        </p:tav>
                                        <p:tav tm="100000">
                                          <p:val>
                                            <p:strVal val="ppt_w+.3"/>
                                          </p:val>
                                        </p:tav>
                                      </p:tavLst>
                                    </p:anim>
                                    <p:anim calcmode="lin" valueType="num">
                                      <p:cBhvr>
                                        <p:cTn id="208" dur="10000"/>
                                        <p:tgtEl>
                                          <p:spTgt spid="29"/>
                                        </p:tgtEl>
                                        <p:attrNameLst>
                                          <p:attrName>ppt_h</p:attrName>
                                        </p:attrNameLst>
                                      </p:cBhvr>
                                      <p:tavLst>
                                        <p:tav tm="0">
                                          <p:val>
                                            <p:strVal val="ppt_h"/>
                                          </p:val>
                                        </p:tav>
                                        <p:tav tm="100000">
                                          <p:val>
                                            <p:strVal val="ppt_h"/>
                                          </p:val>
                                        </p:tav>
                                      </p:tavLst>
                                    </p:anim>
                                    <p:animEffect transition="out" filter="fade">
                                      <p:cBhvr>
                                        <p:cTn id="209" dur="10000"/>
                                        <p:tgtEl>
                                          <p:spTgt spid="29"/>
                                        </p:tgtEl>
                                      </p:cBhvr>
                                    </p:animEffect>
                                    <p:set>
                                      <p:cBhvr>
                                        <p:cTn id="210" dur="1" fill="hold">
                                          <p:stCondLst>
                                            <p:cond delay="9999"/>
                                          </p:stCondLst>
                                        </p:cTn>
                                        <p:tgtEl>
                                          <p:spTgt spid="29"/>
                                        </p:tgtEl>
                                        <p:attrNameLst>
                                          <p:attrName>style.visibility</p:attrName>
                                        </p:attrNameLst>
                                      </p:cBhvr>
                                      <p:to>
                                        <p:strVal val="hidden"/>
                                      </p:to>
                                    </p:set>
                                  </p:childTnLst>
                                  <p:subTnLst>
                                    <p:audio>
                                      <p:cMediaNode vol="100000">
                                        <p:cTn display="0" masterRel="sameClick">
                                          <p:stCondLst>
                                            <p:cond evt="begin" delay="0">
                                              <p:tn val="206"/>
                                            </p:cond>
                                          </p:stCondLst>
                                          <p:endCondLst>
                                            <p:cond evt="onStopAudio" delay="0">
                                              <p:tgtEl>
                                                <p:sldTgt/>
                                              </p:tgtEl>
                                            </p:cond>
                                          </p:endCondLst>
                                        </p:cTn>
                                        <p:tgtEl>
                                          <p:sndTgt r:embed="rId5" name="click.wav"/>
                                        </p:tgtEl>
                                      </p:cMediaNode>
                                    </p:audio>
                                  </p:subTnLst>
                                </p:cTn>
                              </p:par>
                            </p:childTnLst>
                          </p:cTn>
                        </p:par>
                        <p:par>
                          <p:cTn id="211" fill="hold">
                            <p:stCondLst>
                              <p:cond delay="112000"/>
                            </p:stCondLst>
                            <p:childTnLst>
                              <p:par>
                                <p:cTn id="212" presetID="50" presetClass="exit" presetSubtype="0" accel="100000" fill="hold" grpId="0" nodeType="afterEffect">
                                  <p:stCondLst>
                                    <p:cond delay="0"/>
                                  </p:stCondLst>
                                  <p:childTnLst>
                                    <p:anim calcmode="lin" valueType="num">
                                      <p:cBhvr>
                                        <p:cTn id="213" dur="10000"/>
                                        <p:tgtEl>
                                          <p:spTgt spid="28"/>
                                        </p:tgtEl>
                                        <p:attrNameLst>
                                          <p:attrName>ppt_w</p:attrName>
                                        </p:attrNameLst>
                                      </p:cBhvr>
                                      <p:tavLst>
                                        <p:tav tm="0">
                                          <p:val>
                                            <p:strVal val="ppt_w"/>
                                          </p:val>
                                        </p:tav>
                                        <p:tav tm="100000">
                                          <p:val>
                                            <p:strVal val="ppt_w+.3"/>
                                          </p:val>
                                        </p:tav>
                                      </p:tavLst>
                                    </p:anim>
                                    <p:anim calcmode="lin" valueType="num">
                                      <p:cBhvr>
                                        <p:cTn id="214" dur="10000"/>
                                        <p:tgtEl>
                                          <p:spTgt spid="28"/>
                                        </p:tgtEl>
                                        <p:attrNameLst>
                                          <p:attrName>ppt_h</p:attrName>
                                        </p:attrNameLst>
                                      </p:cBhvr>
                                      <p:tavLst>
                                        <p:tav tm="0">
                                          <p:val>
                                            <p:strVal val="ppt_h"/>
                                          </p:val>
                                        </p:tav>
                                        <p:tav tm="100000">
                                          <p:val>
                                            <p:strVal val="ppt_h"/>
                                          </p:val>
                                        </p:tav>
                                      </p:tavLst>
                                    </p:anim>
                                    <p:animEffect transition="out" filter="fade">
                                      <p:cBhvr>
                                        <p:cTn id="215" dur="10000"/>
                                        <p:tgtEl>
                                          <p:spTgt spid="28"/>
                                        </p:tgtEl>
                                      </p:cBhvr>
                                    </p:animEffect>
                                    <p:set>
                                      <p:cBhvr>
                                        <p:cTn id="216" dur="1" fill="hold">
                                          <p:stCondLst>
                                            <p:cond delay="9999"/>
                                          </p:stCondLst>
                                        </p:cTn>
                                        <p:tgtEl>
                                          <p:spTgt spid="28"/>
                                        </p:tgtEl>
                                        <p:attrNameLst>
                                          <p:attrName>style.visibility</p:attrName>
                                        </p:attrNameLst>
                                      </p:cBhvr>
                                      <p:to>
                                        <p:strVal val="hidden"/>
                                      </p:to>
                                    </p:set>
                                  </p:childTnLst>
                                  <p:subTnLst>
                                    <p:audio>
                                      <p:cMediaNode vol="100000">
                                        <p:cTn display="0" masterRel="sameClick">
                                          <p:stCondLst>
                                            <p:cond evt="begin" delay="0">
                                              <p:tn val="212"/>
                                            </p:cond>
                                          </p:stCondLst>
                                          <p:endCondLst>
                                            <p:cond evt="onStopAudio" delay="0">
                                              <p:tgtEl>
                                                <p:sldTgt/>
                                              </p:tgtEl>
                                            </p:cond>
                                          </p:endCondLst>
                                        </p:cTn>
                                        <p:tgtEl>
                                          <p:sndTgt r:embed="rId5" name="click.wav"/>
                                        </p:tgtEl>
                                      </p:cMediaNode>
                                    </p:audio>
                                  </p:subTnLst>
                                </p:cTn>
                              </p:par>
                            </p:childTnLst>
                          </p:cTn>
                        </p:par>
                        <p:par>
                          <p:cTn id="217" fill="hold">
                            <p:stCondLst>
                              <p:cond delay="122000"/>
                            </p:stCondLst>
                            <p:childTnLst>
                              <p:par>
                                <p:cTn id="218" presetID="50" presetClass="exit" presetSubtype="0" accel="100000" fill="hold" grpId="0" nodeType="afterEffect">
                                  <p:stCondLst>
                                    <p:cond delay="0"/>
                                  </p:stCondLst>
                                  <p:childTnLst>
                                    <p:anim calcmode="lin" valueType="num">
                                      <p:cBhvr>
                                        <p:cTn id="219" dur="10000"/>
                                        <p:tgtEl>
                                          <p:spTgt spid="27"/>
                                        </p:tgtEl>
                                        <p:attrNameLst>
                                          <p:attrName>ppt_w</p:attrName>
                                        </p:attrNameLst>
                                      </p:cBhvr>
                                      <p:tavLst>
                                        <p:tav tm="0">
                                          <p:val>
                                            <p:strVal val="ppt_w"/>
                                          </p:val>
                                        </p:tav>
                                        <p:tav tm="100000">
                                          <p:val>
                                            <p:strVal val="ppt_w+.3"/>
                                          </p:val>
                                        </p:tav>
                                      </p:tavLst>
                                    </p:anim>
                                    <p:anim calcmode="lin" valueType="num">
                                      <p:cBhvr>
                                        <p:cTn id="220" dur="10000"/>
                                        <p:tgtEl>
                                          <p:spTgt spid="27"/>
                                        </p:tgtEl>
                                        <p:attrNameLst>
                                          <p:attrName>ppt_h</p:attrName>
                                        </p:attrNameLst>
                                      </p:cBhvr>
                                      <p:tavLst>
                                        <p:tav tm="0">
                                          <p:val>
                                            <p:strVal val="ppt_h"/>
                                          </p:val>
                                        </p:tav>
                                        <p:tav tm="100000">
                                          <p:val>
                                            <p:strVal val="ppt_h"/>
                                          </p:val>
                                        </p:tav>
                                      </p:tavLst>
                                    </p:anim>
                                    <p:animEffect transition="out" filter="fade">
                                      <p:cBhvr>
                                        <p:cTn id="221" dur="10000"/>
                                        <p:tgtEl>
                                          <p:spTgt spid="27"/>
                                        </p:tgtEl>
                                      </p:cBhvr>
                                    </p:animEffect>
                                    <p:set>
                                      <p:cBhvr>
                                        <p:cTn id="222" dur="1" fill="hold">
                                          <p:stCondLst>
                                            <p:cond delay="9999"/>
                                          </p:stCondLst>
                                        </p:cTn>
                                        <p:tgtEl>
                                          <p:spTgt spid="27"/>
                                        </p:tgtEl>
                                        <p:attrNameLst>
                                          <p:attrName>style.visibility</p:attrName>
                                        </p:attrNameLst>
                                      </p:cBhvr>
                                      <p:to>
                                        <p:strVal val="hidden"/>
                                      </p:to>
                                    </p:set>
                                  </p:childTnLst>
                                  <p:subTnLst>
                                    <p:audio>
                                      <p:cMediaNode vol="100000">
                                        <p:cTn display="0" masterRel="sameClick">
                                          <p:stCondLst>
                                            <p:cond evt="begin" delay="0">
                                              <p:tn val="218"/>
                                            </p:cond>
                                          </p:stCondLst>
                                          <p:endCondLst>
                                            <p:cond evt="onStopAudio" delay="0">
                                              <p:tgtEl>
                                                <p:sldTgt/>
                                              </p:tgtEl>
                                            </p:cond>
                                          </p:endCondLst>
                                        </p:cTn>
                                        <p:tgtEl>
                                          <p:sndTgt r:embed="rId5" name="click.wav"/>
                                        </p:tgtEl>
                                      </p:cMediaNode>
                                    </p:audio>
                                  </p:subTnLst>
                                </p:cTn>
                              </p:par>
                            </p:childTnLst>
                          </p:cTn>
                        </p:par>
                        <p:par>
                          <p:cTn id="223" fill="hold">
                            <p:stCondLst>
                              <p:cond delay="132000"/>
                            </p:stCondLst>
                            <p:childTnLst>
                              <p:par>
                                <p:cTn id="224" presetID="50" presetClass="exit" presetSubtype="0" accel="100000" fill="hold" grpId="0" nodeType="afterEffect">
                                  <p:stCondLst>
                                    <p:cond delay="0"/>
                                  </p:stCondLst>
                                  <p:childTnLst>
                                    <p:anim calcmode="lin" valueType="num">
                                      <p:cBhvr>
                                        <p:cTn id="225" dur="10000"/>
                                        <p:tgtEl>
                                          <p:spTgt spid="26"/>
                                        </p:tgtEl>
                                        <p:attrNameLst>
                                          <p:attrName>ppt_w</p:attrName>
                                        </p:attrNameLst>
                                      </p:cBhvr>
                                      <p:tavLst>
                                        <p:tav tm="0">
                                          <p:val>
                                            <p:strVal val="ppt_w"/>
                                          </p:val>
                                        </p:tav>
                                        <p:tav tm="100000">
                                          <p:val>
                                            <p:strVal val="ppt_w+.3"/>
                                          </p:val>
                                        </p:tav>
                                      </p:tavLst>
                                    </p:anim>
                                    <p:anim calcmode="lin" valueType="num">
                                      <p:cBhvr>
                                        <p:cTn id="226" dur="10000"/>
                                        <p:tgtEl>
                                          <p:spTgt spid="26"/>
                                        </p:tgtEl>
                                        <p:attrNameLst>
                                          <p:attrName>ppt_h</p:attrName>
                                        </p:attrNameLst>
                                      </p:cBhvr>
                                      <p:tavLst>
                                        <p:tav tm="0">
                                          <p:val>
                                            <p:strVal val="ppt_h"/>
                                          </p:val>
                                        </p:tav>
                                        <p:tav tm="100000">
                                          <p:val>
                                            <p:strVal val="ppt_h"/>
                                          </p:val>
                                        </p:tav>
                                      </p:tavLst>
                                    </p:anim>
                                    <p:animEffect transition="out" filter="fade">
                                      <p:cBhvr>
                                        <p:cTn id="227" dur="10000"/>
                                        <p:tgtEl>
                                          <p:spTgt spid="26"/>
                                        </p:tgtEl>
                                      </p:cBhvr>
                                    </p:animEffect>
                                    <p:set>
                                      <p:cBhvr>
                                        <p:cTn id="228" dur="1" fill="hold">
                                          <p:stCondLst>
                                            <p:cond delay="9999"/>
                                          </p:stCondLst>
                                        </p:cTn>
                                        <p:tgtEl>
                                          <p:spTgt spid="26"/>
                                        </p:tgtEl>
                                        <p:attrNameLst>
                                          <p:attrName>style.visibility</p:attrName>
                                        </p:attrNameLst>
                                      </p:cBhvr>
                                      <p:to>
                                        <p:strVal val="hidden"/>
                                      </p:to>
                                    </p:set>
                                  </p:childTnLst>
                                  <p:subTnLst>
                                    <p:audio>
                                      <p:cMediaNode vol="100000">
                                        <p:cTn display="0" masterRel="sameClick">
                                          <p:stCondLst>
                                            <p:cond evt="begin" delay="0">
                                              <p:tn val="224"/>
                                            </p:cond>
                                          </p:stCondLst>
                                          <p:endCondLst>
                                            <p:cond evt="onStopAudio" delay="0">
                                              <p:tgtEl>
                                                <p:sldTgt/>
                                              </p:tgtEl>
                                            </p:cond>
                                          </p:endCondLst>
                                        </p:cTn>
                                        <p:tgtEl>
                                          <p:sndTgt r:embed="rId5" name="click.wav"/>
                                        </p:tgtEl>
                                      </p:cMediaNode>
                                    </p:audio>
                                  </p:subTnLst>
                                </p:cTn>
                              </p:par>
                            </p:childTnLst>
                          </p:cTn>
                        </p:par>
                        <p:par>
                          <p:cTn id="229" fill="hold">
                            <p:stCondLst>
                              <p:cond delay="142000"/>
                            </p:stCondLst>
                            <p:childTnLst>
                              <p:par>
                                <p:cTn id="230" presetID="50" presetClass="exit" presetSubtype="0" accel="100000" fill="hold" grpId="0" nodeType="afterEffect">
                                  <p:stCondLst>
                                    <p:cond delay="0"/>
                                  </p:stCondLst>
                                  <p:childTnLst>
                                    <p:anim calcmode="lin" valueType="num">
                                      <p:cBhvr>
                                        <p:cTn id="231" dur="10000"/>
                                        <p:tgtEl>
                                          <p:spTgt spid="25"/>
                                        </p:tgtEl>
                                        <p:attrNameLst>
                                          <p:attrName>ppt_w</p:attrName>
                                        </p:attrNameLst>
                                      </p:cBhvr>
                                      <p:tavLst>
                                        <p:tav tm="0">
                                          <p:val>
                                            <p:strVal val="ppt_w"/>
                                          </p:val>
                                        </p:tav>
                                        <p:tav tm="100000">
                                          <p:val>
                                            <p:strVal val="ppt_w+.3"/>
                                          </p:val>
                                        </p:tav>
                                      </p:tavLst>
                                    </p:anim>
                                    <p:anim calcmode="lin" valueType="num">
                                      <p:cBhvr>
                                        <p:cTn id="232" dur="10000"/>
                                        <p:tgtEl>
                                          <p:spTgt spid="25"/>
                                        </p:tgtEl>
                                        <p:attrNameLst>
                                          <p:attrName>ppt_h</p:attrName>
                                        </p:attrNameLst>
                                      </p:cBhvr>
                                      <p:tavLst>
                                        <p:tav tm="0">
                                          <p:val>
                                            <p:strVal val="ppt_h"/>
                                          </p:val>
                                        </p:tav>
                                        <p:tav tm="100000">
                                          <p:val>
                                            <p:strVal val="ppt_h"/>
                                          </p:val>
                                        </p:tav>
                                      </p:tavLst>
                                    </p:anim>
                                    <p:animEffect transition="out" filter="fade">
                                      <p:cBhvr>
                                        <p:cTn id="233" dur="10000"/>
                                        <p:tgtEl>
                                          <p:spTgt spid="25"/>
                                        </p:tgtEl>
                                      </p:cBhvr>
                                    </p:animEffect>
                                    <p:set>
                                      <p:cBhvr>
                                        <p:cTn id="234" dur="1" fill="hold">
                                          <p:stCondLst>
                                            <p:cond delay="9999"/>
                                          </p:stCondLst>
                                        </p:cTn>
                                        <p:tgtEl>
                                          <p:spTgt spid="25"/>
                                        </p:tgtEl>
                                        <p:attrNameLst>
                                          <p:attrName>style.visibility</p:attrName>
                                        </p:attrNameLst>
                                      </p:cBhvr>
                                      <p:to>
                                        <p:strVal val="hidden"/>
                                      </p:to>
                                    </p:set>
                                  </p:childTnLst>
                                  <p:subTnLst>
                                    <p:audio>
                                      <p:cMediaNode vol="100000">
                                        <p:cTn display="0" masterRel="sameClick">
                                          <p:stCondLst>
                                            <p:cond evt="begin" delay="0">
                                              <p:tn val="230"/>
                                            </p:cond>
                                          </p:stCondLst>
                                          <p:endCondLst>
                                            <p:cond evt="onStopAudio" delay="0">
                                              <p:tgtEl>
                                                <p:sldTgt/>
                                              </p:tgtEl>
                                            </p:cond>
                                          </p:endCondLst>
                                        </p:cTn>
                                        <p:tgtEl>
                                          <p:sndTgt r:embed="rId5" name="click.wav"/>
                                        </p:tgtEl>
                                      </p:cMediaNode>
                                    </p:audio>
                                  </p:subTnLst>
                                </p:cTn>
                              </p:par>
                            </p:childTnLst>
                          </p:cTn>
                        </p:par>
                        <p:par>
                          <p:cTn id="235" fill="hold">
                            <p:stCondLst>
                              <p:cond delay="152000"/>
                            </p:stCondLst>
                            <p:childTnLst>
                              <p:par>
                                <p:cTn id="236" presetID="50" presetClass="exit" presetSubtype="0" accel="100000" fill="hold" grpId="0" nodeType="afterEffect">
                                  <p:stCondLst>
                                    <p:cond delay="0"/>
                                  </p:stCondLst>
                                  <p:childTnLst>
                                    <p:anim calcmode="lin" valueType="num">
                                      <p:cBhvr>
                                        <p:cTn id="237" dur="10000"/>
                                        <p:tgtEl>
                                          <p:spTgt spid="24"/>
                                        </p:tgtEl>
                                        <p:attrNameLst>
                                          <p:attrName>ppt_w</p:attrName>
                                        </p:attrNameLst>
                                      </p:cBhvr>
                                      <p:tavLst>
                                        <p:tav tm="0">
                                          <p:val>
                                            <p:strVal val="ppt_w"/>
                                          </p:val>
                                        </p:tav>
                                        <p:tav tm="100000">
                                          <p:val>
                                            <p:strVal val="ppt_w+.3"/>
                                          </p:val>
                                        </p:tav>
                                      </p:tavLst>
                                    </p:anim>
                                    <p:anim calcmode="lin" valueType="num">
                                      <p:cBhvr>
                                        <p:cTn id="238" dur="10000"/>
                                        <p:tgtEl>
                                          <p:spTgt spid="24"/>
                                        </p:tgtEl>
                                        <p:attrNameLst>
                                          <p:attrName>ppt_h</p:attrName>
                                        </p:attrNameLst>
                                      </p:cBhvr>
                                      <p:tavLst>
                                        <p:tav tm="0">
                                          <p:val>
                                            <p:strVal val="ppt_h"/>
                                          </p:val>
                                        </p:tav>
                                        <p:tav tm="100000">
                                          <p:val>
                                            <p:strVal val="ppt_h"/>
                                          </p:val>
                                        </p:tav>
                                      </p:tavLst>
                                    </p:anim>
                                    <p:animEffect transition="out" filter="fade">
                                      <p:cBhvr>
                                        <p:cTn id="239" dur="10000"/>
                                        <p:tgtEl>
                                          <p:spTgt spid="24"/>
                                        </p:tgtEl>
                                      </p:cBhvr>
                                    </p:animEffect>
                                    <p:set>
                                      <p:cBhvr>
                                        <p:cTn id="240" dur="1" fill="hold">
                                          <p:stCondLst>
                                            <p:cond delay="9999"/>
                                          </p:stCondLst>
                                        </p:cTn>
                                        <p:tgtEl>
                                          <p:spTgt spid="24"/>
                                        </p:tgtEl>
                                        <p:attrNameLst>
                                          <p:attrName>style.visibility</p:attrName>
                                        </p:attrNameLst>
                                      </p:cBhvr>
                                      <p:to>
                                        <p:strVal val="hidden"/>
                                      </p:to>
                                    </p:set>
                                  </p:childTnLst>
                                  <p:subTnLst>
                                    <p:audio>
                                      <p:cMediaNode vol="100000">
                                        <p:cTn display="0" masterRel="sameClick">
                                          <p:stCondLst>
                                            <p:cond evt="begin" delay="0">
                                              <p:tn val="236"/>
                                            </p:cond>
                                          </p:stCondLst>
                                          <p:endCondLst>
                                            <p:cond evt="onStopAudio" delay="0">
                                              <p:tgtEl>
                                                <p:sldTgt/>
                                              </p:tgtEl>
                                            </p:cond>
                                          </p:endCondLst>
                                        </p:cTn>
                                        <p:tgtEl>
                                          <p:sndTgt r:embed="rId5" name="click.wav"/>
                                        </p:tgtEl>
                                      </p:cMediaNode>
                                    </p:audio>
                                  </p:subTnLst>
                                </p:cTn>
                              </p:par>
                            </p:childTnLst>
                          </p:cTn>
                        </p:par>
                        <p:par>
                          <p:cTn id="241" fill="hold">
                            <p:stCondLst>
                              <p:cond delay="162000"/>
                            </p:stCondLst>
                            <p:childTnLst>
                              <p:par>
                                <p:cTn id="242" presetID="50" presetClass="exit" presetSubtype="0" accel="100000" fill="hold" grpId="0" nodeType="afterEffect">
                                  <p:stCondLst>
                                    <p:cond delay="0"/>
                                  </p:stCondLst>
                                  <p:childTnLst>
                                    <p:anim calcmode="lin" valueType="num">
                                      <p:cBhvr>
                                        <p:cTn id="243" dur="10000"/>
                                        <p:tgtEl>
                                          <p:spTgt spid="23"/>
                                        </p:tgtEl>
                                        <p:attrNameLst>
                                          <p:attrName>ppt_w</p:attrName>
                                        </p:attrNameLst>
                                      </p:cBhvr>
                                      <p:tavLst>
                                        <p:tav tm="0">
                                          <p:val>
                                            <p:strVal val="ppt_w"/>
                                          </p:val>
                                        </p:tav>
                                        <p:tav tm="100000">
                                          <p:val>
                                            <p:strVal val="ppt_w+.3"/>
                                          </p:val>
                                        </p:tav>
                                      </p:tavLst>
                                    </p:anim>
                                    <p:anim calcmode="lin" valueType="num">
                                      <p:cBhvr>
                                        <p:cTn id="244" dur="10000"/>
                                        <p:tgtEl>
                                          <p:spTgt spid="23"/>
                                        </p:tgtEl>
                                        <p:attrNameLst>
                                          <p:attrName>ppt_h</p:attrName>
                                        </p:attrNameLst>
                                      </p:cBhvr>
                                      <p:tavLst>
                                        <p:tav tm="0">
                                          <p:val>
                                            <p:strVal val="ppt_h"/>
                                          </p:val>
                                        </p:tav>
                                        <p:tav tm="100000">
                                          <p:val>
                                            <p:strVal val="ppt_h"/>
                                          </p:val>
                                        </p:tav>
                                      </p:tavLst>
                                    </p:anim>
                                    <p:animEffect transition="out" filter="fade">
                                      <p:cBhvr>
                                        <p:cTn id="245" dur="10000"/>
                                        <p:tgtEl>
                                          <p:spTgt spid="23"/>
                                        </p:tgtEl>
                                      </p:cBhvr>
                                    </p:animEffect>
                                    <p:set>
                                      <p:cBhvr>
                                        <p:cTn id="246" dur="1" fill="hold">
                                          <p:stCondLst>
                                            <p:cond delay="9999"/>
                                          </p:stCondLst>
                                        </p:cTn>
                                        <p:tgtEl>
                                          <p:spTgt spid="23"/>
                                        </p:tgtEl>
                                        <p:attrNameLst>
                                          <p:attrName>style.visibility</p:attrName>
                                        </p:attrNameLst>
                                      </p:cBhvr>
                                      <p:to>
                                        <p:strVal val="hidden"/>
                                      </p:to>
                                    </p:set>
                                  </p:childTnLst>
                                  <p:subTnLst>
                                    <p:audio>
                                      <p:cMediaNode vol="100000">
                                        <p:cTn display="0" masterRel="sameClick">
                                          <p:stCondLst>
                                            <p:cond evt="begin" delay="0">
                                              <p:tn val="242"/>
                                            </p:cond>
                                          </p:stCondLst>
                                          <p:endCondLst>
                                            <p:cond evt="onStopAudio" delay="0">
                                              <p:tgtEl>
                                                <p:sldTgt/>
                                              </p:tgtEl>
                                            </p:cond>
                                          </p:endCondLst>
                                        </p:cTn>
                                        <p:tgtEl>
                                          <p:sndTgt r:embed="rId5" name="click.wav"/>
                                        </p:tgtEl>
                                      </p:cMediaNode>
                                    </p:audio>
                                  </p:subTnLst>
                                </p:cTn>
                              </p:par>
                            </p:childTnLst>
                          </p:cTn>
                        </p:par>
                        <p:par>
                          <p:cTn id="247" fill="hold">
                            <p:stCondLst>
                              <p:cond delay="172000"/>
                            </p:stCondLst>
                            <p:childTnLst>
                              <p:par>
                                <p:cTn id="248" presetID="50" presetClass="exit" presetSubtype="0" accel="100000" fill="hold" grpId="0" nodeType="afterEffect">
                                  <p:stCondLst>
                                    <p:cond delay="0"/>
                                  </p:stCondLst>
                                  <p:childTnLst>
                                    <p:anim calcmode="lin" valueType="num">
                                      <p:cBhvr>
                                        <p:cTn id="249" dur="10000"/>
                                        <p:tgtEl>
                                          <p:spTgt spid="22"/>
                                        </p:tgtEl>
                                        <p:attrNameLst>
                                          <p:attrName>ppt_w</p:attrName>
                                        </p:attrNameLst>
                                      </p:cBhvr>
                                      <p:tavLst>
                                        <p:tav tm="0">
                                          <p:val>
                                            <p:strVal val="ppt_w"/>
                                          </p:val>
                                        </p:tav>
                                        <p:tav tm="100000">
                                          <p:val>
                                            <p:strVal val="ppt_w+.3"/>
                                          </p:val>
                                        </p:tav>
                                      </p:tavLst>
                                    </p:anim>
                                    <p:anim calcmode="lin" valueType="num">
                                      <p:cBhvr>
                                        <p:cTn id="250" dur="10000"/>
                                        <p:tgtEl>
                                          <p:spTgt spid="22"/>
                                        </p:tgtEl>
                                        <p:attrNameLst>
                                          <p:attrName>ppt_h</p:attrName>
                                        </p:attrNameLst>
                                      </p:cBhvr>
                                      <p:tavLst>
                                        <p:tav tm="0">
                                          <p:val>
                                            <p:strVal val="ppt_h"/>
                                          </p:val>
                                        </p:tav>
                                        <p:tav tm="100000">
                                          <p:val>
                                            <p:strVal val="ppt_h"/>
                                          </p:val>
                                        </p:tav>
                                      </p:tavLst>
                                    </p:anim>
                                    <p:animEffect transition="out" filter="fade">
                                      <p:cBhvr>
                                        <p:cTn id="251" dur="10000"/>
                                        <p:tgtEl>
                                          <p:spTgt spid="22"/>
                                        </p:tgtEl>
                                      </p:cBhvr>
                                    </p:animEffect>
                                    <p:set>
                                      <p:cBhvr>
                                        <p:cTn id="252" dur="1" fill="hold">
                                          <p:stCondLst>
                                            <p:cond delay="9999"/>
                                          </p:stCondLst>
                                        </p:cTn>
                                        <p:tgtEl>
                                          <p:spTgt spid="22"/>
                                        </p:tgtEl>
                                        <p:attrNameLst>
                                          <p:attrName>style.visibility</p:attrName>
                                        </p:attrNameLst>
                                      </p:cBhvr>
                                      <p:to>
                                        <p:strVal val="hidden"/>
                                      </p:to>
                                    </p:set>
                                  </p:childTnLst>
                                  <p:subTnLst>
                                    <p:audio>
                                      <p:cMediaNode vol="100000">
                                        <p:cTn display="0" masterRel="sameClick">
                                          <p:stCondLst>
                                            <p:cond evt="begin" delay="0">
                                              <p:tn val="248"/>
                                            </p:cond>
                                          </p:stCondLst>
                                          <p:endCondLst>
                                            <p:cond evt="onStopAudio" delay="0">
                                              <p:tgtEl>
                                                <p:sldTgt/>
                                              </p:tgtEl>
                                            </p:cond>
                                          </p:endCondLst>
                                        </p:cTn>
                                        <p:tgtEl>
                                          <p:sndTgt r:embed="rId5" name="click.wav"/>
                                        </p:tgtEl>
                                      </p:cMediaNode>
                                    </p:audio>
                                  </p:subTnLst>
                                </p:cTn>
                              </p:par>
                            </p:childTnLst>
                          </p:cTn>
                        </p:par>
                        <p:par>
                          <p:cTn id="253" fill="hold">
                            <p:stCondLst>
                              <p:cond delay="182000"/>
                            </p:stCondLst>
                            <p:childTnLst>
                              <p:par>
                                <p:cTn id="254" presetID="50" presetClass="exit" presetSubtype="0" accel="100000" fill="hold" grpId="0" nodeType="afterEffect">
                                  <p:stCondLst>
                                    <p:cond delay="0"/>
                                  </p:stCondLst>
                                  <p:childTnLst>
                                    <p:anim calcmode="lin" valueType="num">
                                      <p:cBhvr>
                                        <p:cTn id="255" dur="1000"/>
                                        <p:tgtEl>
                                          <p:spTgt spid="21"/>
                                        </p:tgtEl>
                                        <p:attrNameLst>
                                          <p:attrName>ppt_w</p:attrName>
                                        </p:attrNameLst>
                                      </p:cBhvr>
                                      <p:tavLst>
                                        <p:tav tm="0">
                                          <p:val>
                                            <p:strVal val="ppt_w"/>
                                          </p:val>
                                        </p:tav>
                                        <p:tav tm="100000">
                                          <p:val>
                                            <p:strVal val="ppt_w+.3"/>
                                          </p:val>
                                        </p:tav>
                                      </p:tavLst>
                                    </p:anim>
                                    <p:anim calcmode="lin" valueType="num">
                                      <p:cBhvr>
                                        <p:cTn id="256" dur="1000"/>
                                        <p:tgtEl>
                                          <p:spTgt spid="21"/>
                                        </p:tgtEl>
                                        <p:attrNameLst>
                                          <p:attrName>ppt_h</p:attrName>
                                        </p:attrNameLst>
                                      </p:cBhvr>
                                      <p:tavLst>
                                        <p:tav tm="0">
                                          <p:val>
                                            <p:strVal val="ppt_h"/>
                                          </p:val>
                                        </p:tav>
                                        <p:tav tm="100000">
                                          <p:val>
                                            <p:strVal val="ppt_h"/>
                                          </p:val>
                                        </p:tav>
                                      </p:tavLst>
                                    </p:anim>
                                    <p:animEffect transition="out" filter="fade">
                                      <p:cBhvr>
                                        <p:cTn id="257" dur="1000"/>
                                        <p:tgtEl>
                                          <p:spTgt spid="21"/>
                                        </p:tgtEl>
                                      </p:cBhvr>
                                    </p:animEffect>
                                    <p:set>
                                      <p:cBhvr>
                                        <p:cTn id="258" dur="1" fill="hold">
                                          <p:stCondLst>
                                            <p:cond delay="999"/>
                                          </p:stCondLst>
                                        </p:cTn>
                                        <p:tgtEl>
                                          <p:spTgt spid="21"/>
                                        </p:tgtEl>
                                        <p:attrNameLst>
                                          <p:attrName>style.visibility</p:attrName>
                                        </p:attrNameLst>
                                      </p:cBhvr>
                                      <p:to>
                                        <p:strVal val="hidden"/>
                                      </p:to>
                                    </p:set>
                                  </p:childTnLst>
                                  <p:subTnLst>
                                    <p:audio>
                                      <p:cMediaNode vol="100000">
                                        <p:cTn display="0" masterRel="sameClick">
                                          <p:stCondLst>
                                            <p:cond evt="begin" delay="0">
                                              <p:tn val="254"/>
                                            </p:cond>
                                          </p:stCondLst>
                                          <p:endCondLst>
                                            <p:cond evt="onStopAudio" delay="0">
                                              <p:tgtEl>
                                                <p:sldTgt/>
                                              </p:tgtEl>
                                            </p:cond>
                                          </p:endCondLst>
                                        </p:cTn>
                                        <p:tgtEl>
                                          <p:sndTgt r:embed="rId5" name="click.wav"/>
                                        </p:tgtEl>
                                      </p:cMediaNode>
                                    </p:audio>
                                  </p:subTnLst>
                                </p:cTn>
                              </p:par>
                            </p:childTnLst>
                          </p:cTn>
                        </p:par>
                        <p:par>
                          <p:cTn id="259" fill="hold">
                            <p:stCondLst>
                              <p:cond delay="183000"/>
                            </p:stCondLst>
                            <p:childTnLst>
                              <p:par>
                                <p:cTn id="260" presetID="50" presetClass="exit" presetSubtype="0" accel="100000" fill="hold" grpId="0" nodeType="afterEffect">
                                  <p:stCondLst>
                                    <p:cond delay="0"/>
                                  </p:stCondLst>
                                  <p:childTnLst>
                                    <p:anim calcmode="lin" valueType="num">
                                      <p:cBhvr>
                                        <p:cTn id="261" dur="1000"/>
                                        <p:tgtEl>
                                          <p:spTgt spid="20"/>
                                        </p:tgtEl>
                                        <p:attrNameLst>
                                          <p:attrName>ppt_w</p:attrName>
                                        </p:attrNameLst>
                                      </p:cBhvr>
                                      <p:tavLst>
                                        <p:tav tm="0">
                                          <p:val>
                                            <p:strVal val="ppt_w"/>
                                          </p:val>
                                        </p:tav>
                                        <p:tav tm="100000">
                                          <p:val>
                                            <p:strVal val="ppt_w+.3"/>
                                          </p:val>
                                        </p:tav>
                                      </p:tavLst>
                                    </p:anim>
                                    <p:anim calcmode="lin" valueType="num">
                                      <p:cBhvr>
                                        <p:cTn id="262" dur="1000"/>
                                        <p:tgtEl>
                                          <p:spTgt spid="20"/>
                                        </p:tgtEl>
                                        <p:attrNameLst>
                                          <p:attrName>ppt_h</p:attrName>
                                        </p:attrNameLst>
                                      </p:cBhvr>
                                      <p:tavLst>
                                        <p:tav tm="0">
                                          <p:val>
                                            <p:strVal val="ppt_h"/>
                                          </p:val>
                                        </p:tav>
                                        <p:tav tm="100000">
                                          <p:val>
                                            <p:strVal val="ppt_h"/>
                                          </p:val>
                                        </p:tav>
                                      </p:tavLst>
                                    </p:anim>
                                    <p:animEffect transition="out" filter="fade">
                                      <p:cBhvr>
                                        <p:cTn id="263" dur="1000"/>
                                        <p:tgtEl>
                                          <p:spTgt spid="20"/>
                                        </p:tgtEl>
                                      </p:cBhvr>
                                    </p:animEffect>
                                    <p:set>
                                      <p:cBhvr>
                                        <p:cTn id="264" dur="1" fill="hold">
                                          <p:stCondLst>
                                            <p:cond delay="999"/>
                                          </p:stCondLst>
                                        </p:cTn>
                                        <p:tgtEl>
                                          <p:spTgt spid="20"/>
                                        </p:tgtEl>
                                        <p:attrNameLst>
                                          <p:attrName>style.visibility</p:attrName>
                                        </p:attrNameLst>
                                      </p:cBhvr>
                                      <p:to>
                                        <p:strVal val="hidden"/>
                                      </p:to>
                                    </p:set>
                                  </p:childTnLst>
                                  <p:subTnLst>
                                    <p:audio>
                                      <p:cMediaNode vol="100000">
                                        <p:cTn display="0" masterRel="sameClick">
                                          <p:stCondLst>
                                            <p:cond evt="begin" delay="0">
                                              <p:tn val="260"/>
                                            </p:cond>
                                          </p:stCondLst>
                                          <p:endCondLst>
                                            <p:cond evt="onStopAudio" delay="0">
                                              <p:tgtEl>
                                                <p:sldTgt/>
                                              </p:tgtEl>
                                            </p:cond>
                                          </p:endCondLst>
                                        </p:cTn>
                                        <p:tgtEl>
                                          <p:sndTgt r:embed="rId5" name="click.wav"/>
                                        </p:tgtEl>
                                      </p:cMediaNode>
                                    </p:audio>
                                  </p:subTnLst>
                                </p:cTn>
                              </p:par>
                            </p:childTnLst>
                          </p:cTn>
                        </p:par>
                        <p:par>
                          <p:cTn id="265" fill="hold">
                            <p:stCondLst>
                              <p:cond delay="184000"/>
                            </p:stCondLst>
                            <p:childTnLst>
                              <p:par>
                                <p:cTn id="266" presetID="50" presetClass="exit" presetSubtype="0" accel="100000" fill="hold" grpId="0" nodeType="afterEffect">
                                  <p:stCondLst>
                                    <p:cond delay="0"/>
                                  </p:stCondLst>
                                  <p:childTnLst>
                                    <p:anim calcmode="lin" valueType="num">
                                      <p:cBhvr>
                                        <p:cTn id="267" dur="1000"/>
                                        <p:tgtEl>
                                          <p:spTgt spid="19"/>
                                        </p:tgtEl>
                                        <p:attrNameLst>
                                          <p:attrName>ppt_w</p:attrName>
                                        </p:attrNameLst>
                                      </p:cBhvr>
                                      <p:tavLst>
                                        <p:tav tm="0">
                                          <p:val>
                                            <p:strVal val="ppt_w"/>
                                          </p:val>
                                        </p:tav>
                                        <p:tav tm="100000">
                                          <p:val>
                                            <p:strVal val="ppt_w+.3"/>
                                          </p:val>
                                        </p:tav>
                                      </p:tavLst>
                                    </p:anim>
                                    <p:anim calcmode="lin" valueType="num">
                                      <p:cBhvr>
                                        <p:cTn id="268" dur="1000"/>
                                        <p:tgtEl>
                                          <p:spTgt spid="19"/>
                                        </p:tgtEl>
                                        <p:attrNameLst>
                                          <p:attrName>ppt_h</p:attrName>
                                        </p:attrNameLst>
                                      </p:cBhvr>
                                      <p:tavLst>
                                        <p:tav tm="0">
                                          <p:val>
                                            <p:strVal val="ppt_h"/>
                                          </p:val>
                                        </p:tav>
                                        <p:tav tm="100000">
                                          <p:val>
                                            <p:strVal val="ppt_h"/>
                                          </p:val>
                                        </p:tav>
                                      </p:tavLst>
                                    </p:anim>
                                    <p:animEffect transition="out" filter="fade">
                                      <p:cBhvr>
                                        <p:cTn id="269" dur="1000"/>
                                        <p:tgtEl>
                                          <p:spTgt spid="19"/>
                                        </p:tgtEl>
                                      </p:cBhvr>
                                    </p:animEffect>
                                    <p:set>
                                      <p:cBhvr>
                                        <p:cTn id="270" dur="1" fill="hold">
                                          <p:stCondLst>
                                            <p:cond delay="999"/>
                                          </p:stCondLst>
                                        </p:cTn>
                                        <p:tgtEl>
                                          <p:spTgt spid="19"/>
                                        </p:tgtEl>
                                        <p:attrNameLst>
                                          <p:attrName>style.visibility</p:attrName>
                                        </p:attrNameLst>
                                      </p:cBhvr>
                                      <p:to>
                                        <p:strVal val="hidden"/>
                                      </p:to>
                                    </p:set>
                                  </p:childTnLst>
                                  <p:subTnLst>
                                    <p:audio>
                                      <p:cMediaNode vol="100000">
                                        <p:cTn display="0" masterRel="sameClick">
                                          <p:stCondLst>
                                            <p:cond evt="begin" delay="0">
                                              <p:tn val="266"/>
                                            </p:cond>
                                          </p:stCondLst>
                                          <p:endCondLst>
                                            <p:cond evt="onStopAudio" delay="0">
                                              <p:tgtEl>
                                                <p:sldTgt/>
                                              </p:tgtEl>
                                            </p:cond>
                                          </p:endCondLst>
                                        </p:cTn>
                                        <p:tgtEl>
                                          <p:sndTgt r:embed="rId5" name="click.wav"/>
                                        </p:tgtEl>
                                      </p:cMediaNode>
                                    </p:audio>
                                  </p:subTnLst>
                                </p:cTn>
                              </p:par>
                            </p:childTnLst>
                          </p:cTn>
                        </p:par>
                        <p:par>
                          <p:cTn id="271" fill="hold">
                            <p:stCondLst>
                              <p:cond delay="185000"/>
                            </p:stCondLst>
                            <p:childTnLst>
                              <p:par>
                                <p:cTn id="272" presetID="50" presetClass="exit" presetSubtype="0" accel="100000" fill="hold" grpId="0" nodeType="afterEffect">
                                  <p:stCondLst>
                                    <p:cond delay="0"/>
                                  </p:stCondLst>
                                  <p:childTnLst>
                                    <p:anim calcmode="lin" valueType="num">
                                      <p:cBhvr>
                                        <p:cTn id="273" dur="1000"/>
                                        <p:tgtEl>
                                          <p:spTgt spid="18"/>
                                        </p:tgtEl>
                                        <p:attrNameLst>
                                          <p:attrName>ppt_w</p:attrName>
                                        </p:attrNameLst>
                                      </p:cBhvr>
                                      <p:tavLst>
                                        <p:tav tm="0">
                                          <p:val>
                                            <p:strVal val="ppt_w"/>
                                          </p:val>
                                        </p:tav>
                                        <p:tav tm="100000">
                                          <p:val>
                                            <p:strVal val="ppt_w+.3"/>
                                          </p:val>
                                        </p:tav>
                                      </p:tavLst>
                                    </p:anim>
                                    <p:anim calcmode="lin" valueType="num">
                                      <p:cBhvr>
                                        <p:cTn id="274" dur="1000"/>
                                        <p:tgtEl>
                                          <p:spTgt spid="18"/>
                                        </p:tgtEl>
                                        <p:attrNameLst>
                                          <p:attrName>ppt_h</p:attrName>
                                        </p:attrNameLst>
                                      </p:cBhvr>
                                      <p:tavLst>
                                        <p:tav tm="0">
                                          <p:val>
                                            <p:strVal val="ppt_h"/>
                                          </p:val>
                                        </p:tav>
                                        <p:tav tm="100000">
                                          <p:val>
                                            <p:strVal val="ppt_h"/>
                                          </p:val>
                                        </p:tav>
                                      </p:tavLst>
                                    </p:anim>
                                    <p:animEffect transition="out" filter="fade">
                                      <p:cBhvr>
                                        <p:cTn id="275" dur="1000"/>
                                        <p:tgtEl>
                                          <p:spTgt spid="18"/>
                                        </p:tgtEl>
                                      </p:cBhvr>
                                    </p:animEffect>
                                    <p:set>
                                      <p:cBhvr>
                                        <p:cTn id="276" dur="1" fill="hold">
                                          <p:stCondLst>
                                            <p:cond delay="999"/>
                                          </p:stCondLst>
                                        </p:cTn>
                                        <p:tgtEl>
                                          <p:spTgt spid="18"/>
                                        </p:tgtEl>
                                        <p:attrNameLst>
                                          <p:attrName>style.visibility</p:attrName>
                                        </p:attrNameLst>
                                      </p:cBhvr>
                                      <p:to>
                                        <p:strVal val="hidden"/>
                                      </p:to>
                                    </p:set>
                                  </p:childTnLst>
                                  <p:subTnLst>
                                    <p:audio>
                                      <p:cMediaNode vol="100000">
                                        <p:cTn display="0" masterRel="sameClick">
                                          <p:stCondLst>
                                            <p:cond evt="begin" delay="0">
                                              <p:tn val="272"/>
                                            </p:cond>
                                          </p:stCondLst>
                                          <p:endCondLst>
                                            <p:cond evt="onStopAudio" delay="0">
                                              <p:tgtEl>
                                                <p:sldTgt/>
                                              </p:tgtEl>
                                            </p:cond>
                                          </p:endCondLst>
                                        </p:cTn>
                                        <p:tgtEl>
                                          <p:sndTgt r:embed="rId5" name="click.wav"/>
                                        </p:tgtEl>
                                      </p:cMediaNode>
                                    </p:audio>
                                  </p:subTnLst>
                                </p:cTn>
                              </p:par>
                            </p:childTnLst>
                          </p:cTn>
                        </p:par>
                        <p:par>
                          <p:cTn id="277" fill="hold">
                            <p:stCondLst>
                              <p:cond delay="186000"/>
                            </p:stCondLst>
                            <p:childTnLst>
                              <p:par>
                                <p:cTn id="278" presetID="50" presetClass="exit" presetSubtype="0" accel="100000" fill="hold" grpId="0" nodeType="afterEffect">
                                  <p:stCondLst>
                                    <p:cond delay="0"/>
                                  </p:stCondLst>
                                  <p:childTnLst>
                                    <p:anim calcmode="lin" valueType="num">
                                      <p:cBhvr>
                                        <p:cTn id="279" dur="1000"/>
                                        <p:tgtEl>
                                          <p:spTgt spid="17"/>
                                        </p:tgtEl>
                                        <p:attrNameLst>
                                          <p:attrName>ppt_w</p:attrName>
                                        </p:attrNameLst>
                                      </p:cBhvr>
                                      <p:tavLst>
                                        <p:tav tm="0">
                                          <p:val>
                                            <p:strVal val="ppt_w"/>
                                          </p:val>
                                        </p:tav>
                                        <p:tav tm="100000">
                                          <p:val>
                                            <p:strVal val="ppt_w+.3"/>
                                          </p:val>
                                        </p:tav>
                                      </p:tavLst>
                                    </p:anim>
                                    <p:anim calcmode="lin" valueType="num">
                                      <p:cBhvr>
                                        <p:cTn id="280" dur="1000"/>
                                        <p:tgtEl>
                                          <p:spTgt spid="17"/>
                                        </p:tgtEl>
                                        <p:attrNameLst>
                                          <p:attrName>ppt_h</p:attrName>
                                        </p:attrNameLst>
                                      </p:cBhvr>
                                      <p:tavLst>
                                        <p:tav tm="0">
                                          <p:val>
                                            <p:strVal val="ppt_h"/>
                                          </p:val>
                                        </p:tav>
                                        <p:tav tm="100000">
                                          <p:val>
                                            <p:strVal val="ppt_h"/>
                                          </p:val>
                                        </p:tav>
                                      </p:tavLst>
                                    </p:anim>
                                    <p:animEffect transition="out" filter="fade">
                                      <p:cBhvr>
                                        <p:cTn id="281" dur="1000"/>
                                        <p:tgtEl>
                                          <p:spTgt spid="17"/>
                                        </p:tgtEl>
                                      </p:cBhvr>
                                    </p:animEffect>
                                    <p:set>
                                      <p:cBhvr>
                                        <p:cTn id="282" dur="1" fill="hold">
                                          <p:stCondLst>
                                            <p:cond delay="999"/>
                                          </p:stCondLst>
                                        </p:cTn>
                                        <p:tgtEl>
                                          <p:spTgt spid="17"/>
                                        </p:tgtEl>
                                        <p:attrNameLst>
                                          <p:attrName>style.visibility</p:attrName>
                                        </p:attrNameLst>
                                      </p:cBhvr>
                                      <p:to>
                                        <p:strVal val="hidden"/>
                                      </p:to>
                                    </p:set>
                                  </p:childTnLst>
                                  <p:subTnLst>
                                    <p:audio>
                                      <p:cMediaNode vol="100000">
                                        <p:cTn display="0" masterRel="sameClick">
                                          <p:stCondLst>
                                            <p:cond evt="begin" delay="0">
                                              <p:tn val="278"/>
                                            </p:cond>
                                          </p:stCondLst>
                                          <p:endCondLst>
                                            <p:cond evt="onStopAudio" delay="0">
                                              <p:tgtEl>
                                                <p:sldTgt/>
                                              </p:tgtEl>
                                            </p:cond>
                                          </p:endCondLst>
                                        </p:cTn>
                                        <p:tgtEl>
                                          <p:sndTgt r:embed="rId5" name="click.wav"/>
                                        </p:tgtEl>
                                      </p:cMediaNode>
                                    </p:audio>
                                  </p:subTnLst>
                                </p:cTn>
                              </p:par>
                            </p:childTnLst>
                          </p:cTn>
                        </p:par>
                        <p:par>
                          <p:cTn id="283" fill="hold">
                            <p:stCondLst>
                              <p:cond delay="187000"/>
                            </p:stCondLst>
                            <p:childTnLst>
                              <p:par>
                                <p:cTn id="284" presetID="50" presetClass="exit" presetSubtype="0" accel="100000" fill="hold" grpId="0" nodeType="afterEffect">
                                  <p:stCondLst>
                                    <p:cond delay="0"/>
                                  </p:stCondLst>
                                  <p:childTnLst>
                                    <p:anim calcmode="lin" valueType="num">
                                      <p:cBhvr>
                                        <p:cTn id="285" dur="1000"/>
                                        <p:tgtEl>
                                          <p:spTgt spid="16"/>
                                        </p:tgtEl>
                                        <p:attrNameLst>
                                          <p:attrName>ppt_w</p:attrName>
                                        </p:attrNameLst>
                                      </p:cBhvr>
                                      <p:tavLst>
                                        <p:tav tm="0">
                                          <p:val>
                                            <p:strVal val="ppt_w"/>
                                          </p:val>
                                        </p:tav>
                                        <p:tav tm="100000">
                                          <p:val>
                                            <p:strVal val="ppt_w+.3"/>
                                          </p:val>
                                        </p:tav>
                                      </p:tavLst>
                                    </p:anim>
                                    <p:anim calcmode="lin" valueType="num">
                                      <p:cBhvr>
                                        <p:cTn id="286" dur="1000"/>
                                        <p:tgtEl>
                                          <p:spTgt spid="16"/>
                                        </p:tgtEl>
                                        <p:attrNameLst>
                                          <p:attrName>ppt_h</p:attrName>
                                        </p:attrNameLst>
                                      </p:cBhvr>
                                      <p:tavLst>
                                        <p:tav tm="0">
                                          <p:val>
                                            <p:strVal val="ppt_h"/>
                                          </p:val>
                                        </p:tav>
                                        <p:tav tm="100000">
                                          <p:val>
                                            <p:strVal val="ppt_h"/>
                                          </p:val>
                                        </p:tav>
                                      </p:tavLst>
                                    </p:anim>
                                    <p:animEffect transition="out" filter="fade">
                                      <p:cBhvr>
                                        <p:cTn id="287" dur="1000"/>
                                        <p:tgtEl>
                                          <p:spTgt spid="16"/>
                                        </p:tgtEl>
                                      </p:cBhvr>
                                    </p:animEffect>
                                    <p:set>
                                      <p:cBhvr>
                                        <p:cTn id="288" dur="1" fill="hold">
                                          <p:stCondLst>
                                            <p:cond delay="999"/>
                                          </p:stCondLst>
                                        </p:cTn>
                                        <p:tgtEl>
                                          <p:spTgt spid="16"/>
                                        </p:tgtEl>
                                        <p:attrNameLst>
                                          <p:attrName>style.visibility</p:attrName>
                                        </p:attrNameLst>
                                      </p:cBhvr>
                                      <p:to>
                                        <p:strVal val="hidden"/>
                                      </p:to>
                                    </p:set>
                                  </p:childTnLst>
                                  <p:subTnLst>
                                    <p:audio>
                                      <p:cMediaNode vol="100000">
                                        <p:cTn display="0" masterRel="sameClick">
                                          <p:stCondLst>
                                            <p:cond evt="begin" delay="0">
                                              <p:tn val="284"/>
                                            </p:cond>
                                          </p:stCondLst>
                                          <p:endCondLst>
                                            <p:cond evt="onStopAudio" delay="0">
                                              <p:tgtEl>
                                                <p:sldTgt/>
                                              </p:tgtEl>
                                            </p:cond>
                                          </p:endCondLst>
                                        </p:cTn>
                                        <p:tgtEl>
                                          <p:sndTgt r:embed="rId5" name="click.wav"/>
                                        </p:tgtEl>
                                      </p:cMediaNode>
                                    </p:audio>
                                  </p:subTnLst>
                                </p:cTn>
                              </p:par>
                            </p:childTnLst>
                          </p:cTn>
                        </p:par>
                        <p:par>
                          <p:cTn id="289" fill="hold">
                            <p:stCondLst>
                              <p:cond delay="188000"/>
                            </p:stCondLst>
                            <p:childTnLst>
                              <p:par>
                                <p:cTn id="290" presetID="50" presetClass="exit" presetSubtype="0" accel="100000" fill="hold" grpId="0" nodeType="afterEffect">
                                  <p:stCondLst>
                                    <p:cond delay="0"/>
                                  </p:stCondLst>
                                  <p:childTnLst>
                                    <p:anim calcmode="lin" valueType="num">
                                      <p:cBhvr>
                                        <p:cTn id="291" dur="1000"/>
                                        <p:tgtEl>
                                          <p:spTgt spid="15"/>
                                        </p:tgtEl>
                                        <p:attrNameLst>
                                          <p:attrName>ppt_w</p:attrName>
                                        </p:attrNameLst>
                                      </p:cBhvr>
                                      <p:tavLst>
                                        <p:tav tm="0">
                                          <p:val>
                                            <p:strVal val="ppt_w"/>
                                          </p:val>
                                        </p:tav>
                                        <p:tav tm="100000">
                                          <p:val>
                                            <p:strVal val="ppt_w+.3"/>
                                          </p:val>
                                        </p:tav>
                                      </p:tavLst>
                                    </p:anim>
                                    <p:anim calcmode="lin" valueType="num">
                                      <p:cBhvr>
                                        <p:cTn id="292" dur="1000"/>
                                        <p:tgtEl>
                                          <p:spTgt spid="15"/>
                                        </p:tgtEl>
                                        <p:attrNameLst>
                                          <p:attrName>ppt_h</p:attrName>
                                        </p:attrNameLst>
                                      </p:cBhvr>
                                      <p:tavLst>
                                        <p:tav tm="0">
                                          <p:val>
                                            <p:strVal val="ppt_h"/>
                                          </p:val>
                                        </p:tav>
                                        <p:tav tm="100000">
                                          <p:val>
                                            <p:strVal val="ppt_h"/>
                                          </p:val>
                                        </p:tav>
                                      </p:tavLst>
                                    </p:anim>
                                    <p:animEffect transition="out" filter="fade">
                                      <p:cBhvr>
                                        <p:cTn id="293" dur="1000"/>
                                        <p:tgtEl>
                                          <p:spTgt spid="15"/>
                                        </p:tgtEl>
                                      </p:cBhvr>
                                    </p:animEffect>
                                    <p:set>
                                      <p:cBhvr>
                                        <p:cTn id="294" dur="1" fill="hold">
                                          <p:stCondLst>
                                            <p:cond delay="999"/>
                                          </p:stCondLst>
                                        </p:cTn>
                                        <p:tgtEl>
                                          <p:spTgt spid="15"/>
                                        </p:tgtEl>
                                        <p:attrNameLst>
                                          <p:attrName>style.visibility</p:attrName>
                                        </p:attrNameLst>
                                      </p:cBhvr>
                                      <p:to>
                                        <p:strVal val="hidden"/>
                                      </p:to>
                                    </p:set>
                                  </p:childTnLst>
                                  <p:subTnLst>
                                    <p:audio>
                                      <p:cMediaNode vol="100000">
                                        <p:cTn display="0" masterRel="sameClick">
                                          <p:stCondLst>
                                            <p:cond evt="begin" delay="0">
                                              <p:tn val="290"/>
                                            </p:cond>
                                          </p:stCondLst>
                                          <p:endCondLst>
                                            <p:cond evt="onStopAudio" delay="0">
                                              <p:tgtEl>
                                                <p:sldTgt/>
                                              </p:tgtEl>
                                            </p:cond>
                                          </p:endCondLst>
                                        </p:cTn>
                                        <p:tgtEl>
                                          <p:sndTgt r:embed="rId5" name="click.wav"/>
                                        </p:tgtEl>
                                      </p:cMediaNode>
                                    </p:audio>
                                  </p:subTnLst>
                                </p:cTn>
                              </p:par>
                            </p:childTnLst>
                          </p:cTn>
                        </p:par>
                        <p:par>
                          <p:cTn id="295" fill="hold">
                            <p:stCondLst>
                              <p:cond delay="189000"/>
                            </p:stCondLst>
                            <p:childTnLst>
                              <p:par>
                                <p:cTn id="296" presetID="50" presetClass="exit" presetSubtype="0" accel="100000" fill="hold" grpId="0" nodeType="afterEffect">
                                  <p:stCondLst>
                                    <p:cond delay="0"/>
                                  </p:stCondLst>
                                  <p:childTnLst>
                                    <p:anim calcmode="lin" valueType="num">
                                      <p:cBhvr>
                                        <p:cTn id="297" dur="1000"/>
                                        <p:tgtEl>
                                          <p:spTgt spid="14"/>
                                        </p:tgtEl>
                                        <p:attrNameLst>
                                          <p:attrName>ppt_w</p:attrName>
                                        </p:attrNameLst>
                                      </p:cBhvr>
                                      <p:tavLst>
                                        <p:tav tm="0">
                                          <p:val>
                                            <p:strVal val="ppt_w"/>
                                          </p:val>
                                        </p:tav>
                                        <p:tav tm="100000">
                                          <p:val>
                                            <p:strVal val="ppt_w+.3"/>
                                          </p:val>
                                        </p:tav>
                                      </p:tavLst>
                                    </p:anim>
                                    <p:anim calcmode="lin" valueType="num">
                                      <p:cBhvr>
                                        <p:cTn id="298" dur="1000"/>
                                        <p:tgtEl>
                                          <p:spTgt spid="14"/>
                                        </p:tgtEl>
                                        <p:attrNameLst>
                                          <p:attrName>ppt_h</p:attrName>
                                        </p:attrNameLst>
                                      </p:cBhvr>
                                      <p:tavLst>
                                        <p:tav tm="0">
                                          <p:val>
                                            <p:strVal val="ppt_h"/>
                                          </p:val>
                                        </p:tav>
                                        <p:tav tm="100000">
                                          <p:val>
                                            <p:strVal val="ppt_h"/>
                                          </p:val>
                                        </p:tav>
                                      </p:tavLst>
                                    </p:anim>
                                    <p:animEffect transition="out" filter="fade">
                                      <p:cBhvr>
                                        <p:cTn id="299" dur="1000"/>
                                        <p:tgtEl>
                                          <p:spTgt spid="14"/>
                                        </p:tgtEl>
                                      </p:cBhvr>
                                    </p:animEffect>
                                    <p:set>
                                      <p:cBhvr>
                                        <p:cTn id="300" dur="1" fill="hold">
                                          <p:stCondLst>
                                            <p:cond delay="999"/>
                                          </p:stCondLst>
                                        </p:cTn>
                                        <p:tgtEl>
                                          <p:spTgt spid="14"/>
                                        </p:tgtEl>
                                        <p:attrNameLst>
                                          <p:attrName>style.visibility</p:attrName>
                                        </p:attrNameLst>
                                      </p:cBhvr>
                                      <p:to>
                                        <p:strVal val="hidden"/>
                                      </p:to>
                                    </p:set>
                                  </p:childTnLst>
                                  <p:subTnLst>
                                    <p:audio>
                                      <p:cMediaNode vol="100000">
                                        <p:cTn display="0" masterRel="sameClick">
                                          <p:stCondLst>
                                            <p:cond evt="begin" delay="0">
                                              <p:tn val="296"/>
                                            </p:cond>
                                          </p:stCondLst>
                                          <p:endCondLst>
                                            <p:cond evt="onStopAudio" delay="0">
                                              <p:tgtEl>
                                                <p:sldTgt/>
                                              </p:tgtEl>
                                            </p:cond>
                                          </p:endCondLst>
                                        </p:cTn>
                                        <p:tgtEl>
                                          <p:sndTgt r:embed="rId5" name="click.wav"/>
                                        </p:tgtEl>
                                      </p:cMediaNode>
                                    </p:audio>
                                  </p:subTnLst>
                                </p:cTn>
                              </p:par>
                            </p:childTnLst>
                          </p:cTn>
                        </p:par>
                        <p:par>
                          <p:cTn id="301" fill="hold">
                            <p:stCondLst>
                              <p:cond delay="190000"/>
                            </p:stCondLst>
                            <p:childTnLst>
                              <p:par>
                                <p:cTn id="302" presetID="50" presetClass="exit" presetSubtype="0" accel="100000" fill="hold" grpId="0" nodeType="afterEffect">
                                  <p:stCondLst>
                                    <p:cond delay="0"/>
                                  </p:stCondLst>
                                  <p:childTnLst>
                                    <p:anim calcmode="lin" valueType="num">
                                      <p:cBhvr>
                                        <p:cTn id="303" dur="1000"/>
                                        <p:tgtEl>
                                          <p:spTgt spid="13"/>
                                        </p:tgtEl>
                                        <p:attrNameLst>
                                          <p:attrName>ppt_w</p:attrName>
                                        </p:attrNameLst>
                                      </p:cBhvr>
                                      <p:tavLst>
                                        <p:tav tm="0">
                                          <p:val>
                                            <p:strVal val="ppt_w"/>
                                          </p:val>
                                        </p:tav>
                                        <p:tav tm="100000">
                                          <p:val>
                                            <p:strVal val="ppt_w+.3"/>
                                          </p:val>
                                        </p:tav>
                                      </p:tavLst>
                                    </p:anim>
                                    <p:anim calcmode="lin" valueType="num">
                                      <p:cBhvr>
                                        <p:cTn id="304" dur="1000"/>
                                        <p:tgtEl>
                                          <p:spTgt spid="13"/>
                                        </p:tgtEl>
                                        <p:attrNameLst>
                                          <p:attrName>ppt_h</p:attrName>
                                        </p:attrNameLst>
                                      </p:cBhvr>
                                      <p:tavLst>
                                        <p:tav tm="0">
                                          <p:val>
                                            <p:strVal val="ppt_h"/>
                                          </p:val>
                                        </p:tav>
                                        <p:tav tm="100000">
                                          <p:val>
                                            <p:strVal val="ppt_h"/>
                                          </p:val>
                                        </p:tav>
                                      </p:tavLst>
                                    </p:anim>
                                    <p:animEffect transition="out" filter="fade">
                                      <p:cBhvr>
                                        <p:cTn id="305" dur="1000"/>
                                        <p:tgtEl>
                                          <p:spTgt spid="13"/>
                                        </p:tgtEl>
                                      </p:cBhvr>
                                    </p:animEffect>
                                    <p:set>
                                      <p:cBhvr>
                                        <p:cTn id="306" dur="1" fill="hold">
                                          <p:stCondLst>
                                            <p:cond delay="999"/>
                                          </p:stCondLst>
                                        </p:cTn>
                                        <p:tgtEl>
                                          <p:spTgt spid="13"/>
                                        </p:tgtEl>
                                        <p:attrNameLst>
                                          <p:attrName>style.visibility</p:attrName>
                                        </p:attrNameLst>
                                      </p:cBhvr>
                                      <p:to>
                                        <p:strVal val="hidden"/>
                                      </p:to>
                                    </p:set>
                                  </p:childTnLst>
                                  <p:subTnLst>
                                    <p:audio>
                                      <p:cMediaNode vol="100000">
                                        <p:cTn display="0" masterRel="sameClick">
                                          <p:stCondLst>
                                            <p:cond evt="begin" delay="0">
                                              <p:tn val="302"/>
                                            </p:cond>
                                          </p:stCondLst>
                                          <p:endCondLst>
                                            <p:cond evt="onStopAudio" delay="0">
                                              <p:tgtEl>
                                                <p:sldTgt/>
                                              </p:tgtEl>
                                            </p:cond>
                                          </p:endCondLst>
                                        </p:cTn>
                                        <p:tgtEl>
                                          <p:sndTgt r:embed="rId5" name="click.wav"/>
                                        </p:tgtEl>
                                      </p:cMediaNode>
                                    </p:audio>
                                  </p:subTnLst>
                                </p:cTn>
                              </p:par>
                            </p:childTnLst>
                          </p:cTn>
                        </p:par>
                        <p:par>
                          <p:cTn id="307" fill="hold">
                            <p:stCondLst>
                              <p:cond delay="191000"/>
                            </p:stCondLst>
                            <p:childTnLst>
                              <p:par>
                                <p:cTn id="308" presetID="50" presetClass="exit" presetSubtype="0" accel="100000" fill="hold" grpId="0" nodeType="afterEffect">
                                  <p:stCondLst>
                                    <p:cond delay="0"/>
                                  </p:stCondLst>
                                  <p:childTnLst>
                                    <p:anim calcmode="lin" valueType="num">
                                      <p:cBhvr>
                                        <p:cTn id="309" dur="1000"/>
                                        <p:tgtEl>
                                          <p:spTgt spid="12"/>
                                        </p:tgtEl>
                                        <p:attrNameLst>
                                          <p:attrName>ppt_w</p:attrName>
                                        </p:attrNameLst>
                                      </p:cBhvr>
                                      <p:tavLst>
                                        <p:tav tm="0">
                                          <p:val>
                                            <p:strVal val="ppt_w"/>
                                          </p:val>
                                        </p:tav>
                                        <p:tav tm="100000">
                                          <p:val>
                                            <p:strVal val="ppt_w+.3"/>
                                          </p:val>
                                        </p:tav>
                                      </p:tavLst>
                                    </p:anim>
                                    <p:anim calcmode="lin" valueType="num">
                                      <p:cBhvr>
                                        <p:cTn id="310" dur="1000"/>
                                        <p:tgtEl>
                                          <p:spTgt spid="12"/>
                                        </p:tgtEl>
                                        <p:attrNameLst>
                                          <p:attrName>ppt_h</p:attrName>
                                        </p:attrNameLst>
                                      </p:cBhvr>
                                      <p:tavLst>
                                        <p:tav tm="0">
                                          <p:val>
                                            <p:strVal val="ppt_h"/>
                                          </p:val>
                                        </p:tav>
                                        <p:tav tm="100000">
                                          <p:val>
                                            <p:strVal val="ppt_h"/>
                                          </p:val>
                                        </p:tav>
                                      </p:tavLst>
                                    </p:anim>
                                    <p:animEffect transition="out" filter="fade">
                                      <p:cBhvr>
                                        <p:cTn id="311" dur="1000"/>
                                        <p:tgtEl>
                                          <p:spTgt spid="12"/>
                                        </p:tgtEl>
                                      </p:cBhvr>
                                    </p:animEffect>
                                    <p:set>
                                      <p:cBhvr>
                                        <p:cTn id="312" dur="1" fill="hold">
                                          <p:stCondLst>
                                            <p:cond delay="999"/>
                                          </p:stCondLst>
                                        </p:cTn>
                                        <p:tgtEl>
                                          <p:spTgt spid="12"/>
                                        </p:tgtEl>
                                        <p:attrNameLst>
                                          <p:attrName>style.visibility</p:attrName>
                                        </p:attrNameLst>
                                      </p:cBhvr>
                                      <p:to>
                                        <p:strVal val="hidden"/>
                                      </p:to>
                                    </p:set>
                                  </p:childTnLst>
                                  <p:subTnLst>
                                    <p:audio>
                                      <p:cMediaNode vol="100000">
                                        <p:cTn display="0" masterRel="sameClick">
                                          <p:stCondLst>
                                            <p:cond evt="begin" delay="0">
                                              <p:tn val="308"/>
                                            </p:cond>
                                          </p:stCondLst>
                                          <p:endCondLst>
                                            <p:cond evt="onStopAudio" delay="0">
                                              <p:tgtEl>
                                                <p:sldTgt/>
                                              </p:tgtEl>
                                            </p:cond>
                                          </p:endCondLst>
                                        </p:cTn>
                                        <p:tgtEl>
                                          <p:sndTgt r:embed="rId5" name="click.wav"/>
                                        </p:tgtEl>
                                      </p:cMediaNode>
                                    </p:audio>
                                  </p:subTnLst>
                                </p:cTn>
                              </p:par>
                            </p:childTnLst>
                          </p:cTn>
                        </p:par>
                        <p:par>
                          <p:cTn id="313" fill="hold">
                            <p:stCondLst>
                              <p:cond delay="192000"/>
                            </p:stCondLst>
                            <p:childTnLst>
                              <p:par>
                                <p:cTn id="314" presetID="50" presetClass="entr" presetSubtype="0" repeatCount="2000" decel="100000" fill="hold" nodeType="afterEffect">
                                  <p:stCondLst>
                                    <p:cond delay="0"/>
                                  </p:stCondLst>
                                  <p:childTnLst>
                                    <p:set>
                                      <p:cBhvr>
                                        <p:cTn id="315" dur="1" fill="hold">
                                          <p:stCondLst>
                                            <p:cond delay="0"/>
                                          </p:stCondLst>
                                        </p:cTn>
                                        <p:tgtEl>
                                          <p:spTgt spid="34"/>
                                        </p:tgtEl>
                                        <p:attrNameLst>
                                          <p:attrName>style.visibility</p:attrName>
                                        </p:attrNameLst>
                                      </p:cBhvr>
                                      <p:to>
                                        <p:strVal val="visible"/>
                                      </p:to>
                                    </p:set>
                                    <p:anim calcmode="lin" valueType="num">
                                      <p:cBhvr>
                                        <p:cTn id="316" dur="500" fill="hold"/>
                                        <p:tgtEl>
                                          <p:spTgt spid="34"/>
                                        </p:tgtEl>
                                        <p:attrNameLst>
                                          <p:attrName>ppt_w</p:attrName>
                                        </p:attrNameLst>
                                      </p:cBhvr>
                                      <p:tavLst>
                                        <p:tav tm="0">
                                          <p:val>
                                            <p:strVal val="#ppt_w+.3"/>
                                          </p:val>
                                        </p:tav>
                                        <p:tav tm="100000">
                                          <p:val>
                                            <p:strVal val="#ppt_w"/>
                                          </p:val>
                                        </p:tav>
                                      </p:tavLst>
                                    </p:anim>
                                    <p:anim calcmode="lin" valueType="num">
                                      <p:cBhvr>
                                        <p:cTn id="317" dur="500" fill="hold"/>
                                        <p:tgtEl>
                                          <p:spTgt spid="34"/>
                                        </p:tgtEl>
                                        <p:attrNameLst>
                                          <p:attrName>ppt_h</p:attrName>
                                        </p:attrNameLst>
                                      </p:cBhvr>
                                      <p:tavLst>
                                        <p:tav tm="0">
                                          <p:val>
                                            <p:strVal val="#ppt_h"/>
                                          </p:val>
                                        </p:tav>
                                        <p:tav tm="100000">
                                          <p:val>
                                            <p:strVal val="#ppt_h"/>
                                          </p:val>
                                        </p:tav>
                                      </p:tavLst>
                                    </p:anim>
                                    <p:animEffect transition="in" filter="fade">
                                      <p:cBhvr>
                                        <p:cTn id="318" dur="500"/>
                                        <p:tgtEl>
                                          <p:spTgt spid="34"/>
                                        </p:tgtEl>
                                      </p:cBhvr>
                                    </p:animEffect>
                                  </p:childTnLst>
                                  <p:subTnLst>
                                    <p:audio>
                                      <p:cMediaNode vol="100000">
                                        <p:cTn display="0" masterRel="sameClick">
                                          <p:stCondLst>
                                            <p:cond evt="begin" delay="0">
                                              <p:tn val="314"/>
                                            </p:cond>
                                          </p:stCondLst>
                                          <p:endCondLst>
                                            <p:cond evt="onStopAudio" delay="0">
                                              <p:tgtEl>
                                                <p:sldTgt/>
                                              </p:tgtEl>
                                            </p:cond>
                                          </p:endCondLst>
                                        </p:cTn>
                                        <p:tgtEl>
                                          <p:sndTgt r:embed="rId6" name="DOORBELL.WAV"/>
                                        </p:tgtEl>
                                      </p:cMediaNode>
                                    </p:audio>
                                  </p:subTnLst>
                                </p:cTn>
                              </p:par>
                            </p:childTnLst>
                          </p:cTn>
                        </p:par>
                        <p:par>
                          <p:cTn id="319" fill="hold">
                            <p:stCondLst>
                              <p:cond delay="193000"/>
                            </p:stCondLst>
                            <p:childTnLst>
                              <p:par>
                                <p:cTn id="320" presetID="50" presetClass="entr" presetSubtype="0" repeatCount="2000" decel="100000" fill="hold" nodeType="afterEffect">
                                  <p:stCondLst>
                                    <p:cond delay="0"/>
                                  </p:stCondLst>
                                  <p:childTnLst>
                                    <p:set>
                                      <p:cBhvr>
                                        <p:cTn id="321" dur="1" fill="hold">
                                          <p:stCondLst>
                                            <p:cond delay="0"/>
                                          </p:stCondLst>
                                        </p:cTn>
                                        <p:tgtEl>
                                          <p:spTgt spid="35"/>
                                        </p:tgtEl>
                                        <p:attrNameLst>
                                          <p:attrName>style.visibility</p:attrName>
                                        </p:attrNameLst>
                                      </p:cBhvr>
                                      <p:to>
                                        <p:strVal val="visible"/>
                                      </p:to>
                                    </p:set>
                                    <p:anim calcmode="lin" valueType="num">
                                      <p:cBhvr>
                                        <p:cTn id="322" dur="500" fill="hold"/>
                                        <p:tgtEl>
                                          <p:spTgt spid="35"/>
                                        </p:tgtEl>
                                        <p:attrNameLst>
                                          <p:attrName>ppt_w</p:attrName>
                                        </p:attrNameLst>
                                      </p:cBhvr>
                                      <p:tavLst>
                                        <p:tav tm="0">
                                          <p:val>
                                            <p:strVal val="#ppt_w+.3"/>
                                          </p:val>
                                        </p:tav>
                                        <p:tav tm="100000">
                                          <p:val>
                                            <p:strVal val="#ppt_w"/>
                                          </p:val>
                                        </p:tav>
                                      </p:tavLst>
                                    </p:anim>
                                    <p:anim calcmode="lin" valueType="num">
                                      <p:cBhvr>
                                        <p:cTn id="323" dur="500" fill="hold"/>
                                        <p:tgtEl>
                                          <p:spTgt spid="35"/>
                                        </p:tgtEl>
                                        <p:attrNameLst>
                                          <p:attrName>ppt_h</p:attrName>
                                        </p:attrNameLst>
                                      </p:cBhvr>
                                      <p:tavLst>
                                        <p:tav tm="0">
                                          <p:val>
                                            <p:strVal val="#ppt_h"/>
                                          </p:val>
                                        </p:tav>
                                        <p:tav tm="100000">
                                          <p:val>
                                            <p:strVal val="#ppt_h"/>
                                          </p:val>
                                        </p:tav>
                                      </p:tavLst>
                                    </p:anim>
                                    <p:animEffect transition="in" filter="fade">
                                      <p:cBhvr>
                                        <p:cTn id="324" dur="500"/>
                                        <p:tgtEl>
                                          <p:spTgt spid="35"/>
                                        </p:tgtEl>
                                      </p:cBhvr>
                                    </p:animEffect>
                                  </p:childTnLst>
                                  <p:subTnLst>
                                    <p:audio>
                                      <p:cMediaNode vol="100000">
                                        <p:cTn display="0" masterRel="sameClick">
                                          <p:stCondLst>
                                            <p:cond evt="begin" delay="0">
                                              <p:tn val="320"/>
                                            </p:cond>
                                          </p:stCondLst>
                                          <p:endCondLst>
                                            <p:cond evt="onStopAudio" delay="0">
                                              <p:tgtEl>
                                                <p:sldTgt/>
                                              </p:tgtEl>
                                            </p:cond>
                                          </p:endCondLst>
                                        </p:cTn>
                                        <p:tgtEl>
                                          <p:sndTgt r:embed="rId6"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5">
            <a:extLst>
              <a:ext uri="{FF2B5EF4-FFF2-40B4-BE49-F238E27FC236}">
                <a16:creationId xmlns="" xmlns:a16="http://schemas.microsoft.com/office/drawing/2014/main" id="{4A8A5C7A-21C2-446C-9FAB-30857571F50F}"/>
              </a:ext>
            </a:extLst>
          </p:cNvPr>
          <p:cNvSpPr>
            <a:spLocks noChangeShapeType="1"/>
          </p:cNvSpPr>
          <p:nvPr/>
        </p:nvSpPr>
        <p:spPr bwMode="auto">
          <a:xfrm flipH="1">
            <a:off x="1594268" y="862711"/>
            <a:ext cx="2901532" cy="104131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9" name="AutoShape 13">
            <a:extLst>
              <a:ext uri="{FF2B5EF4-FFF2-40B4-BE49-F238E27FC236}">
                <a16:creationId xmlns="" xmlns:a16="http://schemas.microsoft.com/office/drawing/2014/main" id="{54C1D39F-F2AB-4283-8CD2-DF80ABCA03F6}"/>
              </a:ext>
            </a:extLst>
          </p:cNvPr>
          <p:cNvSpPr>
            <a:spLocks noChangeArrowheads="1"/>
          </p:cNvSpPr>
          <p:nvPr/>
        </p:nvSpPr>
        <p:spPr bwMode="auto">
          <a:xfrm>
            <a:off x="1770408" y="281623"/>
            <a:ext cx="5544792" cy="5184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sz="2400" b="1" dirty="0" err="1">
                <a:solidFill>
                  <a:srgbClr val="FFFF00"/>
                </a:solidFill>
              </a:rPr>
              <a:t>Phát</a:t>
            </a:r>
            <a:r>
              <a:rPr lang="en-US" sz="2400" b="1" dirty="0">
                <a:solidFill>
                  <a:srgbClr val="FFFF00"/>
                </a:solidFill>
              </a:rPr>
              <a:t> </a:t>
            </a:r>
            <a:r>
              <a:rPr lang="en-US" sz="2400" b="1" dirty="0" err="1">
                <a:solidFill>
                  <a:srgbClr val="FFFF00"/>
                </a:solidFill>
              </a:rPr>
              <a:t>triển</a:t>
            </a:r>
            <a:r>
              <a:rPr lang="en-US" sz="2400" b="1" dirty="0">
                <a:solidFill>
                  <a:srgbClr val="FFFF00"/>
                </a:solidFill>
              </a:rPr>
              <a:t> ý </a:t>
            </a:r>
            <a:r>
              <a:rPr lang="en-US" sz="2400" b="1" dirty="0" err="1">
                <a:solidFill>
                  <a:srgbClr val="FFFF00"/>
                </a:solidFill>
              </a:rPr>
              <a:t>thức</a:t>
            </a:r>
            <a:endParaRPr lang="en-US" altLang="en-US" sz="2400" b="1" dirty="0">
              <a:solidFill>
                <a:srgbClr val="00FFFF"/>
              </a:solidFill>
              <a:latin typeface="+mj-lt"/>
            </a:endParaRPr>
          </a:p>
        </p:txBody>
      </p:sp>
      <p:sp>
        <p:nvSpPr>
          <p:cNvPr id="10" name="Text Box 3">
            <a:extLst>
              <a:ext uri="{FF2B5EF4-FFF2-40B4-BE49-F238E27FC236}">
                <a16:creationId xmlns="" xmlns:a16="http://schemas.microsoft.com/office/drawing/2014/main" id="{BD82595E-A759-456C-8246-9E478064306D}"/>
              </a:ext>
            </a:extLst>
          </p:cNvPr>
          <p:cNvSpPr txBox="1">
            <a:spLocks noChangeArrowheads="1"/>
          </p:cNvSpPr>
          <p:nvPr/>
        </p:nvSpPr>
        <p:spPr bwMode="auto">
          <a:xfrm>
            <a:off x="553749" y="1940890"/>
            <a:ext cx="2037051" cy="1602409"/>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en-US" dirty="0" err="1">
                <a:solidFill>
                  <a:schemeClr val="bg1"/>
                </a:solidFill>
              </a:rPr>
              <a:t>Phát</a:t>
            </a:r>
            <a:r>
              <a:rPr lang="en-US" dirty="0">
                <a:solidFill>
                  <a:schemeClr val="bg1"/>
                </a:solidFill>
              </a:rPr>
              <a:t> </a:t>
            </a:r>
            <a:r>
              <a:rPr lang="en-US" dirty="0" err="1">
                <a:solidFill>
                  <a:schemeClr val="bg1"/>
                </a:solidFill>
              </a:rPr>
              <a:t>triển</a:t>
            </a:r>
            <a:r>
              <a:rPr lang="en-US" dirty="0">
                <a:solidFill>
                  <a:schemeClr val="bg1"/>
                </a:solidFill>
              </a:rPr>
              <a:t> ý </a:t>
            </a:r>
            <a:r>
              <a:rPr lang="en-US" dirty="0" err="1">
                <a:solidFill>
                  <a:schemeClr val="bg1"/>
                </a:solidFill>
              </a:rPr>
              <a:t>thức</a:t>
            </a:r>
            <a:r>
              <a:rPr lang="en-US" dirty="0">
                <a:solidFill>
                  <a:schemeClr val="bg1"/>
                </a:solidFill>
              </a:rPr>
              <a:t> </a:t>
            </a:r>
            <a:r>
              <a:rPr lang="en-US" dirty="0" err="1">
                <a:solidFill>
                  <a:schemeClr val="bg1"/>
                </a:solidFill>
              </a:rPr>
              <a:t>trách</a:t>
            </a:r>
            <a:r>
              <a:rPr lang="en-US" dirty="0">
                <a:solidFill>
                  <a:schemeClr val="bg1"/>
                </a:solidFill>
              </a:rPr>
              <a:t> </a:t>
            </a:r>
            <a:r>
              <a:rPr lang="en-US" dirty="0" err="1">
                <a:solidFill>
                  <a:schemeClr val="bg1"/>
                </a:solidFill>
              </a:rPr>
              <a:t>nhiệm</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chăm</a:t>
            </a:r>
            <a:r>
              <a:rPr lang="en-US" dirty="0">
                <a:solidFill>
                  <a:schemeClr val="bg1"/>
                </a:solidFill>
              </a:rPr>
              <a:t> </a:t>
            </a:r>
            <a:r>
              <a:rPr lang="en-US" dirty="0" err="1">
                <a:solidFill>
                  <a:schemeClr val="bg1"/>
                </a:solidFill>
              </a:rPr>
              <a:t>sóc</a:t>
            </a:r>
            <a:r>
              <a:rPr lang="en-US" dirty="0">
                <a:solidFill>
                  <a:schemeClr val="bg1"/>
                </a:solidFill>
              </a:rPr>
              <a:t> </a:t>
            </a:r>
            <a:r>
              <a:rPr lang="en-US" dirty="0" err="1">
                <a:solidFill>
                  <a:schemeClr val="bg1"/>
                </a:solidFill>
              </a:rPr>
              <a:t>cho</a:t>
            </a:r>
            <a:r>
              <a:rPr lang="en-US" dirty="0">
                <a:solidFill>
                  <a:schemeClr val="bg1"/>
                </a:solidFill>
              </a:rPr>
              <a:t> </a:t>
            </a:r>
            <a:r>
              <a:rPr lang="en-US" dirty="0" err="1">
                <a:solidFill>
                  <a:schemeClr val="bg1"/>
                </a:solidFill>
              </a:rPr>
              <a:t>người</a:t>
            </a:r>
            <a:r>
              <a:rPr lang="en-US" dirty="0">
                <a:solidFill>
                  <a:schemeClr val="bg1"/>
                </a:solidFill>
              </a:rPr>
              <a:t> </a:t>
            </a:r>
            <a:r>
              <a:rPr lang="en-US" dirty="0" err="1">
                <a:solidFill>
                  <a:schemeClr val="bg1"/>
                </a:solidFill>
              </a:rPr>
              <a:t>khác</a:t>
            </a:r>
            <a:r>
              <a:rPr lang="en-US" dirty="0">
                <a:solidFill>
                  <a:schemeClr val="bg1"/>
                </a:solidFill>
              </a:rPr>
              <a:t>.</a:t>
            </a:r>
            <a:endParaRPr lang="en-US" sz="1200" b="1" dirty="0">
              <a:solidFill>
                <a:schemeClr val="bg1"/>
              </a:solidFill>
            </a:endParaRPr>
          </a:p>
        </p:txBody>
      </p:sp>
      <p:sp>
        <p:nvSpPr>
          <p:cNvPr id="11" name="Line 5">
            <a:extLst>
              <a:ext uri="{FF2B5EF4-FFF2-40B4-BE49-F238E27FC236}">
                <a16:creationId xmlns="" xmlns:a16="http://schemas.microsoft.com/office/drawing/2014/main" id="{83909A11-3368-4E47-91D4-D971D5410F3C}"/>
              </a:ext>
            </a:extLst>
          </p:cNvPr>
          <p:cNvSpPr>
            <a:spLocks noChangeShapeType="1"/>
          </p:cNvSpPr>
          <p:nvPr/>
        </p:nvSpPr>
        <p:spPr bwMode="auto">
          <a:xfrm>
            <a:off x="4530932" y="859845"/>
            <a:ext cx="41068" cy="1081044"/>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2" name="Text Box 3">
            <a:extLst>
              <a:ext uri="{FF2B5EF4-FFF2-40B4-BE49-F238E27FC236}">
                <a16:creationId xmlns="" xmlns:a16="http://schemas.microsoft.com/office/drawing/2014/main" id="{4CA8AAB4-0F1B-4BF6-8833-44294CC39F66}"/>
              </a:ext>
            </a:extLst>
          </p:cNvPr>
          <p:cNvSpPr txBox="1">
            <a:spLocks noChangeArrowheads="1"/>
          </p:cNvSpPr>
          <p:nvPr/>
        </p:nvSpPr>
        <p:spPr bwMode="auto">
          <a:xfrm>
            <a:off x="3356758" y="1940889"/>
            <a:ext cx="2354281" cy="1574207"/>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dirty="0" err="1">
                <a:solidFill>
                  <a:schemeClr val="bg1"/>
                </a:solidFill>
              </a:rPr>
              <a:t>Học</a:t>
            </a:r>
            <a:r>
              <a:rPr lang="en-US" dirty="0">
                <a:solidFill>
                  <a:schemeClr val="bg1"/>
                </a:solidFill>
              </a:rPr>
              <a:t> </a:t>
            </a:r>
            <a:r>
              <a:rPr lang="en-US" dirty="0" err="1">
                <a:solidFill>
                  <a:schemeClr val="bg1"/>
                </a:solidFill>
              </a:rPr>
              <a:t>cách</a:t>
            </a:r>
            <a:r>
              <a:rPr lang="en-US" dirty="0">
                <a:solidFill>
                  <a:schemeClr val="bg1"/>
                </a:solidFill>
              </a:rPr>
              <a:t> </a:t>
            </a:r>
            <a:r>
              <a:rPr lang="en-US" dirty="0" err="1">
                <a:solidFill>
                  <a:schemeClr val="bg1"/>
                </a:solidFill>
              </a:rPr>
              <a:t>cảm</a:t>
            </a:r>
            <a:r>
              <a:rPr lang="en-US" dirty="0">
                <a:solidFill>
                  <a:schemeClr val="bg1"/>
                </a:solidFill>
              </a:rPr>
              <a:t> </a:t>
            </a:r>
            <a:r>
              <a:rPr lang="en-US" dirty="0" err="1">
                <a:solidFill>
                  <a:schemeClr val="bg1"/>
                </a:solidFill>
              </a:rPr>
              <a:t>thông</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lòng</a:t>
            </a:r>
            <a:r>
              <a:rPr lang="en-US" dirty="0">
                <a:solidFill>
                  <a:schemeClr val="bg1"/>
                </a:solidFill>
              </a:rPr>
              <a:t> </a:t>
            </a:r>
            <a:r>
              <a:rPr lang="en-US" dirty="0" err="1">
                <a:solidFill>
                  <a:schemeClr val="bg1"/>
                </a:solidFill>
              </a:rPr>
              <a:t>trắc</a:t>
            </a:r>
            <a:r>
              <a:rPr lang="en-US" dirty="0">
                <a:solidFill>
                  <a:schemeClr val="bg1"/>
                </a:solidFill>
              </a:rPr>
              <a:t> </a:t>
            </a:r>
            <a:r>
              <a:rPr lang="en-US" dirty="0" err="1">
                <a:solidFill>
                  <a:schemeClr val="bg1"/>
                </a:solidFill>
              </a:rPr>
              <a:t>ẩn</a:t>
            </a:r>
            <a:r>
              <a:rPr lang="en-US" dirty="0">
                <a:solidFill>
                  <a:schemeClr val="bg1"/>
                </a:solidFill>
              </a:rPr>
              <a:t> =&gt; </a:t>
            </a:r>
            <a:r>
              <a:rPr lang="en-US" dirty="0" err="1">
                <a:solidFill>
                  <a:schemeClr val="bg1"/>
                </a:solidFill>
              </a:rPr>
              <a:t>Tạo</a:t>
            </a:r>
            <a:r>
              <a:rPr lang="en-US" dirty="0">
                <a:solidFill>
                  <a:schemeClr val="bg1"/>
                </a:solidFill>
              </a:rPr>
              <a:t> </a:t>
            </a:r>
            <a:r>
              <a:rPr lang="en-US" dirty="0" err="1">
                <a:solidFill>
                  <a:schemeClr val="bg1"/>
                </a:solidFill>
              </a:rPr>
              <a:t>cơ</a:t>
            </a:r>
            <a:r>
              <a:rPr lang="en-US" dirty="0">
                <a:solidFill>
                  <a:schemeClr val="bg1"/>
                </a:solidFill>
              </a:rPr>
              <a:t> </a:t>
            </a:r>
            <a:r>
              <a:rPr lang="en-US" dirty="0" err="1">
                <a:solidFill>
                  <a:schemeClr val="bg1"/>
                </a:solidFill>
              </a:rPr>
              <a:t>hội</a:t>
            </a:r>
            <a:r>
              <a:rPr lang="en-US" dirty="0">
                <a:solidFill>
                  <a:schemeClr val="bg1"/>
                </a:solidFill>
              </a:rPr>
              <a:t> </a:t>
            </a:r>
            <a:r>
              <a:rPr lang="en-US" dirty="0" err="1">
                <a:solidFill>
                  <a:schemeClr val="bg1"/>
                </a:solidFill>
              </a:rPr>
              <a:t>tự</a:t>
            </a:r>
            <a:r>
              <a:rPr lang="en-US" dirty="0">
                <a:solidFill>
                  <a:schemeClr val="bg1"/>
                </a:solidFill>
              </a:rPr>
              <a:t> </a:t>
            </a:r>
            <a:r>
              <a:rPr lang="en-US" dirty="0" err="1">
                <a:solidFill>
                  <a:schemeClr val="bg1"/>
                </a:solidFill>
              </a:rPr>
              <a:t>chăm</a:t>
            </a:r>
            <a:r>
              <a:rPr lang="en-US" dirty="0">
                <a:solidFill>
                  <a:schemeClr val="bg1"/>
                </a:solidFill>
              </a:rPr>
              <a:t> </a:t>
            </a:r>
            <a:r>
              <a:rPr lang="en-US" dirty="0" err="1">
                <a:solidFill>
                  <a:schemeClr val="bg1"/>
                </a:solidFill>
              </a:rPr>
              <a:t>sóc</a:t>
            </a:r>
            <a:r>
              <a:rPr lang="en-US" dirty="0">
                <a:solidFill>
                  <a:schemeClr val="bg1"/>
                </a:solidFill>
              </a:rPr>
              <a:t> </a:t>
            </a:r>
            <a:r>
              <a:rPr lang="en-US" dirty="0" err="1">
                <a:solidFill>
                  <a:schemeClr val="bg1"/>
                </a:solidFill>
              </a:rPr>
              <a:t>bản</a:t>
            </a:r>
            <a:r>
              <a:rPr lang="en-US" dirty="0">
                <a:solidFill>
                  <a:schemeClr val="bg1"/>
                </a:solidFill>
              </a:rPr>
              <a:t> </a:t>
            </a:r>
            <a:r>
              <a:rPr lang="en-US" dirty="0" err="1">
                <a:solidFill>
                  <a:schemeClr val="bg1"/>
                </a:solidFill>
              </a:rPr>
              <a:t>thân</a:t>
            </a:r>
            <a:r>
              <a:rPr lang="en-US" dirty="0">
                <a:solidFill>
                  <a:schemeClr val="bg1"/>
                </a:solidFill>
              </a:rPr>
              <a:t> </a:t>
            </a:r>
            <a:r>
              <a:rPr lang="en-US" dirty="0" err="1">
                <a:solidFill>
                  <a:schemeClr val="bg1"/>
                </a:solidFill>
              </a:rPr>
              <a:t>tốt</a:t>
            </a:r>
            <a:r>
              <a:rPr lang="en-US" dirty="0">
                <a:solidFill>
                  <a:schemeClr val="bg1"/>
                </a:solidFill>
              </a:rPr>
              <a:t> </a:t>
            </a:r>
            <a:r>
              <a:rPr lang="en-US" dirty="0" err="1">
                <a:solidFill>
                  <a:schemeClr val="bg1"/>
                </a:solidFill>
              </a:rPr>
              <a:t>hơn</a:t>
            </a:r>
            <a:endParaRPr lang="en-US" sz="2000" dirty="0">
              <a:solidFill>
                <a:schemeClr val="bg1"/>
              </a:solidFill>
              <a:effectLst/>
            </a:endParaRPr>
          </a:p>
        </p:txBody>
      </p:sp>
      <p:sp>
        <p:nvSpPr>
          <p:cNvPr id="14" name="Line 5">
            <a:extLst>
              <a:ext uri="{FF2B5EF4-FFF2-40B4-BE49-F238E27FC236}">
                <a16:creationId xmlns="" xmlns:a16="http://schemas.microsoft.com/office/drawing/2014/main" id="{1037B665-8A41-40D6-92EF-63C40AD49247}"/>
              </a:ext>
            </a:extLst>
          </p:cNvPr>
          <p:cNvSpPr>
            <a:spLocks noChangeShapeType="1"/>
          </p:cNvSpPr>
          <p:nvPr/>
        </p:nvSpPr>
        <p:spPr bwMode="auto">
          <a:xfrm>
            <a:off x="4530932" y="873066"/>
            <a:ext cx="2936665" cy="1030962"/>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5" name="Text Box 3">
            <a:extLst>
              <a:ext uri="{FF2B5EF4-FFF2-40B4-BE49-F238E27FC236}">
                <a16:creationId xmlns="" xmlns:a16="http://schemas.microsoft.com/office/drawing/2014/main" id="{32222E94-3BEC-40FD-996D-AD55D591B4BC}"/>
              </a:ext>
            </a:extLst>
          </p:cNvPr>
          <p:cNvSpPr txBox="1">
            <a:spLocks noChangeArrowheads="1"/>
          </p:cNvSpPr>
          <p:nvPr/>
        </p:nvSpPr>
        <p:spPr bwMode="auto">
          <a:xfrm>
            <a:off x="6324600" y="1946894"/>
            <a:ext cx="2113251" cy="1591953"/>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dirty="0" err="1">
                <a:solidFill>
                  <a:schemeClr val="bg1"/>
                </a:solidFill>
              </a:rPr>
              <a:t>Bồi</a:t>
            </a:r>
            <a:r>
              <a:rPr lang="en-US" dirty="0">
                <a:solidFill>
                  <a:schemeClr val="bg1"/>
                </a:solidFill>
              </a:rPr>
              <a:t> </a:t>
            </a:r>
            <a:r>
              <a:rPr lang="en-US" dirty="0" err="1">
                <a:solidFill>
                  <a:schemeClr val="bg1"/>
                </a:solidFill>
              </a:rPr>
              <a:t>dưỡng</a:t>
            </a:r>
            <a:r>
              <a:rPr lang="en-US" dirty="0">
                <a:solidFill>
                  <a:schemeClr val="bg1"/>
                </a:solidFill>
              </a:rPr>
              <a:t> </a:t>
            </a:r>
            <a:r>
              <a:rPr lang="en-US" dirty="0" err="1">
                <a:solidFill>
                  <a:schemeClr val="bg1"/>
                </a:solidFill>
              </a:rPr>
              <a:t>sự</a:t>
            </a:r>
            <a:r>
              <a:rPr lang="en-US" dirty="0">
                <a:solidFill>
                  <a:schemeClr val="bg1"/>
                </a:solidFill>
              </a:rPr>
              <a:t> </a:t>
            </a:r>
            <a:r>
              <a:rPr lang="en-US" dirty="0" err="1">
                <a:solidFill>
                  <a:schemeClr val="bg1"/>
                </a:solidFill>
              </a:rPr>
              <a:t>tự</a:t>
            </a:r>
            <a:r>
              <a:rPr lang="en-US" dirty="0">
                <a:solidFill>
                  <a:schemeClr val="bg1"/>
                </a:solidFill>
              </a:rPr>
              <a:t> tin: </a:t>
            </a:r>
            <a:r>
              <a:rPr lang="en-US" dirty="0" err="1">
                <a:solidFill>
                  <a:schemeClr val="bg1"/>
                </a:solidFill>
              </a:rPr>
              <a:t>Chăm</a:t>
            </a:r>
            <a:r>
              <a:rPr lang="en-US" dirty="0">
                <a:solidFill>
                  <a:schemeClr val="bg1"/>
                </a:solidFill>
              </a:rPr>
              <a:t> </a:t>
            </a:r>
            <a:r>
              <a:rPr lang="en-US" dirty="0" err="1">
                <a:solidFill>
                  <a:schemeClr val="bg1"/>
                </a:solidFill>
              </a:rPr>
              <a:t>sóc</a:t>
            </a:r>
            <a:r>
              <a:rPr lang="en-US" dirty="0">
                <a:solidFill>
                  <a:schemeClr val="bg1"/>
                </a:solidFill>
              </a:rPr>
              <a:t> </a:t>
            </a:r>
            <a:r>
              <a:rPr lang="en-US" dirty="0" err="1">
                <a:solidFill>
                  <a:schemeClr val="bg1"/>
                </a:solidFill>
              </a:rPr>
              <a:t>tốt</a:t>
            </a:r>
            <a:r>
              <a:rPr lang="en-US" dirty="0">
                <a:solidFill>
                  <a:schemeClr val="bg1"/>
                </a:solidFill>
              </a:rPr>
              <a:t> con </a:t>
            </a:r>
            <a:r>
              <a:rPr lang="en-US" dirty="0" err="1">
                <a:solidFill>
                  <a:schemeClr val="bg1"/>
                </a:solidFill>
              </a:rPr>
              <a:t>vật</a:t>
            </a:r>
            <a:r>
              <a:rPr lang="en-US" dirty="0">
                <a:solidFill>
                  <a:schemeClr val="bg1"/>
                </a:solidFill>
              </a:rPr>
              <a:t> </a:t>
            </a:r>
            <a:r>
              <a:rPr lang="en-US" dirty="0" err="1">
                <a:solidFill>
                  <a:schemeClr val="bg1"/>
                </a:solidFill>
              </a:rPr>
              <a:t>giúp</a:t>
            </a:r>
            <a:r>
              <a:rPr lang="en-US" dirty="0">
                <a:solidFill>
                  <a:schemeClr val="bg1"/>
                </a:solidFill>
              </a:rPr>
              <a:t> </a:t>
            </a:r>
            <a:r>
              <a:rPr lang="en-US" dirty="0" err="1">
                <a:solidFill>
                  <a:schemeClr val="bg1"/>
                </a:solidFill>
              </a:rPr>
              <a:t>trẻ</a:t>
            </a:r>
            <a:r>
              <a:rPr lang="en-US" dirty="0">
                <a:solidFill>
                  <a:schemeClr val="bg1"/>
                </a:solidFill>
              </a:rPr>
              <a:t> </a:t>
            </a:r>
            <a:r>
              <a:rPr lang="en-US" dirty="0" err="1">
                <a:solidFill>
                  <a:schemeClr val="bg1"/>
                </a:solidFill>
              </a:rPr>
              <a:t>thấy</a:t>
            </a:r>
            <a:r>
              <a:rPr lang="en-US" dirty="0">
                <a:solidFill>
                  <a:schemeClr val="bg1"/>
                </a:solidFill>
              </a:rPr>
              <a:t> </a:t>
            </a:r>
            <a:r>
              <a:rPr lang="en-US" dirty="0" err="1">
                <a:solidFill>
                  <a:schemeClr val="bg1"/>
                </a:solidFill>
              </a:rPr>
              <a:t>bản</a:t>
            </a:r>
            <a:r>
              <a:rPr lang="en-US" dirty="0">
                <a:solidFill>
                  <a:schemeClr val="bg1"/>
                </a:solidFill>
              </a:rPr>
              <a:t> </a:t>
            </a:r>
            <a:r>
              <a:rPr lang="en-US" dirty="0" err="1">
                <a:solidFill>
                  <a:schemeClr val="bg1"/>
                </a:solidFill>
              </a:rPr>
              <a:t>thân</a:t>
            </a:r>
            <a:r>
              <a:rPr lang="en-US" dirty="0">
                <a:solidFill>
                  <a:schemeClr val="bg1"/>
                </a:solidFill>
              </a:rPr>
              <a:t> </a:t>
            </a:r>
            <a:r>
              <a:rPr lang="en-US" dirty="0" err="1">
                <a:solidFill>
                  <a:schemeClr val="bg1"/>
                </a:solidFill>
              </a:rPr>
              <a:t>mình</a:t>
            </a:r>
            <a:r>
              <a:rPr lang="en-US" dirty="0">
                <a:solidFill>
                  <a:schemeClr val="bg1"/>
                </a:solidFill>
              </a:rPr>
              <a:t> </a:t>
            </a:r>
            <a:r>
              <a:rPr lang="en-US" dirty="0" err="1">
                <a:solidFill>
                  <a:schemeClr val="bg1"/>
                </a:solidFill>
              </a:rPr>
              <a:t>tốt</a:t>
            </a:r>
            <a:r>
              <a:rPr lang="en-US" dirty="0">
                <a:solidFill>
                  <a:schemeClr val="bg1"/>
                </a:solidFill>
              </a:rPr>
              <a:t> </a:t>
            </a:r>
            <a:r>
              <a:rPr lang="en-US" dirty="0" err="1">
                <a:solidFill>
                  <a:schemeClr val="bg1"/>
                </a:solidFill>
              </a:rPr>
              <a:t>hơn</a:t>
            </a:r>
            <a:r>
              <a:rPr lang="en-US" dirty="0">
                <a:solidFill>
                  <a:schemeClr val="bg1"/>
                </a:solidFill>
              </a:rPr>
              <a:t>. </a:t>
            </a:r>
            <a:endParaRPr lang="en-US" sz="2000" dirty="0">
              <a:solidFill>
                <a:schemeClr val="bg1"/>
              </a:solidFill>
              <a:effectLst/>
            </a:endParaRPr>
          </a:p>
        </p:txBody>
      </p:sp>
      <p:sp>
        <p:nvSpPr>
          <p:cNvPr id="13" name="Line 5">
            <a:extLst>
              <a:ext uri="{FF2B5EF4-FFF2-40B4-BE49-F238E27FC236}">
                <a16:creationId xmlns="" xmlns:a16="http://schemas.microsoft.com/office/drawing/2014/main" id="{B128C7CF-4220-48A6-88BA-8465377230D7}"/>
              </a:ext>
            </a:extLst>
          </p:cNvPr>
          <p:cNvSpPr>
            <a:spLocks noChangeShapeType="1"/>
          </p:cNvSpPr>
          <p:nvPr/>
        </p:nvSpPr>
        <p:spPr bwMode="auto">
          <a:xfrm>
            <a:off x="1594268" y="3587834"/>
            <a:ext cx="2995546" cy="728019"/>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6" name="Line 5">
            <a:extLst>
              <a:ext uri="{FF2B5EF4-FFF2-40B4-BE49-F238E27FC236}">
                <a16:creationId xmlns="" xmlns:a16="http://schemas.microsoft.com/office/drawing/2014/main" id="{FEF37786-1A54-42A8-BDCF-EC30EA50CD42}"/>
              </a:ext>
            </a:extLst>
          </p:cNvPr>
          <p:cNvSpPr>
            <a:spLocks noChangeShapeType="1"/>
          </p:cNvSpPr>
          <p:nvPr/>
        </p:nvSpPr>
        <p:spPr bwMode="auto">
          <a:xfrm flipH="1">
            <a:off x="4589811" y="3551957"/>
            <a:ext cx="2869873" cy="763898"/>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7" name="Text Box 3">
            <a:extLst>
              <a:ext uri="{FF2B5EF4-FFF2-40B4-BE49-F238E27FC236}">
                <a16:creationId xmlns="" xmlns:a16="http://schemas.microsoft.com/office/drawing/2014/main" id="{8BA4F0A7-47FF-466A-A8D6-D0AED12AE384}"/>
              </a:ext>
            </a:extLst>
          </p:cNvPr>
          <p:cNvSpPr txBox="1">
            <a:spLocks noChangeArrowheads="1"/>
          </p:cNvSpPr>
          <p:nvPr/>
        </p:nvSpPr>
        <p:spPr bwMode="auto">
          <a:xfrm>
            <a:off x="1389413" y="4360390"/>
            <a:ext cx="6459187" cy="935510"/>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2400" dirty="0" err="1">
                <a:solidFill>
                  <a:srgbClr val="FFFF00"/>
                </a:solidFill>
              </a:rPr>
              <a:t>Lòng</a:t>
            </a:r>
            <a:r>
              <a:rPr lang="en-US" sz="2400" dirty="0">
                <a:solidFill>
                  <a:srgbClr val="FFFF00"/>
                </a:solidFill>
              </a:rPr>
              <a:t> </a:t>
            </a:r>
            <a:r>
              <a:rPr lang="en-US" sz="2400" dirty="0" err="1">
                <a:solidFill>
                  <a:srgbClr val="FFFF00"/>
                </a:solidFill>
              </a:rPr>
              <a:t>tự</a:t>
            </a:r>
            <a:r>
              <a:rPr lang="en-US" sz="2400" dirty="0">
                <a:solidFill>
                  <a:srgbClr val="FFFF00"/>
                </a:solidFill>
              </a:rPr>
              <a:t> </a:t>
            </a:r>
            <a:r>
              <a:rPr lang="en-US" sz="2400" dirty="0" err="1">
                <a:solidFill>
                  <a:srgbClr val="FFFF00"/>
                </a:solidFill>
              </a:rPr>
              <a:t>trọng</a:t>
            </a:r>
            <a:r>
              <a:rPr lang="en-US" sz="2400" dirty="0">
                <a:solidFill>
                  <a:srgbClr val="FFFF00"/>
                </a:solidFill>
              </a:rPr>
              <a:t> </a:t>
            </a:r>
            <a:r>
              <a:rPr lang="en-US" sz="2400" dirty="0" err="1">
                <a:solidFill>
                  <a:srgbClr val="FFFF00"/>
                </a:solidFill>
              </a:rPr>
              <a:t>được</a:t>
            </a:r>
            <a:r>
              <a:rPr lang="en-US" sz="2400" dirty="0">
                <a:solidFill>
                  <a:srgbClr val="FFFF00"/>
                </a:solidFill>
              </a:rPr>
              <a:t> </a:t>
            </a:r>
            <a:r>
              <a:rPr lang="en-US" sz="2400" dirty="0" err="1">
                <a:solidFill>
                  <a:srgbClr val="FFFF00"/>
                </a:solidFill>
              </a:rPr>
              <a:t>vun</a:t>
            </a:r>
            <a:r>
              <a:rPr lang="en-US" sz="2400" dirty="0">
                <a:solidFill>
                  <a:srgbClr val="FFFF00"/>
                </a:solidFill>
              </a:rPr>
              <a:t> </a:t>
            </a:r>
            <a:r>
              <a:rPr lang="en-US" sz="2400" dirty="0" err="1">
                <a:solidFill>
                  <a:srgbClr val="FFFF00"/>
                </a:solidFill>
              </a:rPr>
              <a:t>đắp</a:t>
            </a:r>
            <a:r>
              <a:rPr lang="en-US" sz="2400" dirty="0">
                <a:solidFill>
                  <a:srgbClr val="FFFF00"/>
                </a:solidFill>
              </a:rPr>
              <a:t>, </a:t>
            </a:r>
            <a:r>
              <a:rPr lang="en-US" sz="2400" dirty="0" err="1">
                <a:solidFill>
                  <a:srgbClr val="FFFF00"/>
                </a:solidFill>
              </a:rPr>
              <a:t>thấy</a:t>
            </a:r>
            <a:r>
              <a:rPr lang="en-US" sz="2400" dirty="0">
                <a:solidFill>
                  <a:srgbClr val="FFFF00"/>
                </a:solidFill>
              </a:rPr>
              <a:t> </a:t>
            </a:r>
            <a:r>
              <a:rPr lang="en-US" sz="2400" dirty="0" err="1">
                <a:solidFill>
                  <a:srgbClr val="FFFF00"/>
                </a:solidFill>
              </a:rPr>
              <a:t>tự</a:t>
            </a:r>
            <a:r>
              <a:rPr lang="en-US" sz="2400" dirty="0">
                <a:solidFill>
                  <a:srgbClr val="FFFF00"/>
                </a:solidFill>
              </a:rPr>
              <a:t> </a:t>
            </a:r>
            <a:r>
              <a:rPr lang="en-US" sz="2400" dirty="0" err="1">
                <a:solidFill>
                  <a:srgbClr val="FFFF00"/>
                </a:solidFill>
              </a:rPr>
              <a:t>hào</a:t>
            </a:r>
            <a:r>
              <a:rPr lang="en-US" sz="2400" dirty="0">
                <a:solidFill>
                  <a:srgbClr val="FFFF00"/>
                </a:solidFill>
              </a:rPr>
              <a:t> </a:t>
            </a:r>
            <a:r>
              <a:rPr lang="en-US" sz="2400" dirty="0" err="1">
                <a:solidFill>
                  <a:srgbClr val="FFFF00"/>
                </a:solidFill>
              </a:rPr>
              <a:t>về</a:t>
            </a:r>
            <a:r>
              <a:rPr lang="en-US" sz="2400" dirty="0">
                <a:solidFill>
                  <a:srgbClr val="FFFF00"/>
                </a:solidFill>
              </a:rPr>
              <a:t> </a:t>
            </a:r>
            <a:r>
              <a:rPr lang="en-US" sz="2400" dirty="0" err="1">
                <a:solidFill>
                  <a:srgbClr val="FFFF00"/>
                </a:solidFill>
              </a:rPr>
              <a:t>thành</a:t>
            </a:r>
            <a:r>
              <a:rPr lang="en-US" sz="2400" dirty="0">
                <a:solidFill>
                  <a:srgbClr val="FFFF00"/>
                </a:solidFill>
              </a:rPr>
              <a:t> </a:t>
            </a:r>
            <a:r>
              <a:rPr lang="en-US" sz="2400" dirty="0" err="1">
                <a:solidFill>
                  <a:srgbClr val="FFFF00"/>
                </a:solidFill>
              </a:rPr>
              <a:t>tích</a:t>
            </a:r>
            <a:r>
              <a:rPr lang="en-US" sz="2400" dirty="0">
                <a:solidFill>
                  <a:srgbClr val="FFFF00"/>
                </a:solidFill>
              </a:rPr>
              <a:t> </a:t>
            </a:r>
            <a:r>
              <a:rPr lang="en-US" sz="2400" dirty="0" err="1">
                <a:solidFill>
                  <a:srgbClr val="FFFF00"/>
                </a:solidFill>
              </a:rPr>
              <a:t>của</a:t>
            </a:r>
            <a:r>
              <a:rPr lang="en-US" sz="2400" dirty="0">
                <a:solidFill>
                  <a:srgbClr val="FFFF00"/>
                </a:solidFill>
              </a:rPr>
              <a:t> </a:t>
            </a:r>
            <a:r>
              <a:rPr lang="en-US" sz="2400" dirty="0" err="1">
                <a:solidFill>
                  <a:srgbClr val="FFFF00"/>
                </a:solidFill>
              </a:rPr>
              <a:t>mình</a:t>
            </a:r>
            <a:r>
              <a:rPr lang="en-US" sz="2400" dirty="0">
                <a:solidFill>
                  <a:srgbClr val="FFFF00"/>
                </a:solidFill>
              </a:rPr>
              <a:t>.</a:t>
            </a:r>
          </a:p>
        </p:txBody>
      </p:sp>
      <p:sp>
        <p:nvSpPr>
          <p:cNvPr id="18" name="Line 5">
            <a:extLst>
              <a:ext uri="{FF2B5EF4-FFF2-40B4-BE49-F238E27FC236}">
                <a16:creationId xmlns="" xmlns:a16="http://schemas.microsoft.com/office/drawing/2014/main" id="{FF48508D-5852-46B2-A0B2-010BB14F1C98}"/>
              </a:ext>
            </a:extLst>
          </p:cNvPr>
          <p:cNvSpPr>
            <a:spLocks noChangeShapeType="1"/>
          </p:cNvSpPr>
          <p:nvPr/>
        </p:nvSpPr>
        <p:spPr bwMode="auto">
          <a:xfrm>
            <a:off x="4589810" y="3515095"/>
            <a:ext cx="3957" cy="80075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Tree>
    <p:extLst>
      <p:ext uri="{BB962C8B-B14F-4D97-AF65-F5344CB8AC3E}">
        <p14:creationId xmlns:p14="http://schemas.microsoft.com/office/powerpoint/2010/main" val="29938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10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10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up)">
                                      <p:cBhvr>
                                        <p:cTn id="38" dur="500"/>
                                        <p:tgtEl>
                                          <p:spTgt spid="13"/>
                                        </p:tgtEl>
                                      </p:cBhvr>
                                    </p:animEffect>
                                  </p:childTnLst>
                                </p:cTn>
                              </p:par>
                              <p:par>
                                <p:cTn id="39" presetID="22" presetClass="entr" presetSubtype="1"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up)">
                                      <p:cBhvr>
                                        <p:cTn id="41" dur="500"/>
                                        <p:tgtEl>
                                          <p:spTgt spid="16"/>
                                        </p:tgtEl>
                                      </p:cBhvr>
                                    </p:animEffect>
                                  </p:childTnLst>
                                </p:cTn>
                              </p:par>
                              <p:par>
                                <p:cTn id="42" presetID="22" presetClass="entr" presetSubtype="8" fill="hold"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left)">
                                      <p:cBhvr>
                                        <p:cTn id="44" dur="500"/>
                                        <p:tgtEl>
                                          <p:spTgt spid="18"/>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5"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00DD4577-410C-4C4A-82BE-29F2447F9139}"/>
              </a:ext>
            </a:extLst>
          </p:cNvPr>
          <p:cNvSpPr txBox="1"/>
          <p:nvPr/>
        </p:nvSpPr>
        <p:spPr>
          <a:xfrm flipH="1">
            <a:off x="242912" y="996300"/>
            <a:ext cx="4711701" cy="862008"/>
          </a:xfrm>
          <a:prstGeom prst="rect">
            <a:avLst/>
          </a:prstGeom>
          <a:solidFill>
            <a:srgbClr val="7030A0">
              <a:alpha val="43137"/>
            </a:srgbClr>
          </a:solidFill>
        </p:spPr>
        <p:txBody>
          <a:bodyPr wrap="square" rtlCol="0">
            <a:noAutofit/>
          </a:bodyPr>
          <a:lstStyle/>
          <a:p>
            <a:pPr algn="just"/>
            <a:r>
              <a:rPr lang="en-US" dirty="0">
                <a:solidFill>
                  <a:schemeClr val="bg1"/>
                </a:solidFill>
              </a:rPr>
              <a:t>- </a:t>
            </a:r>
            <a:r>
              <a:rPr lang="en-US" dirty="0" err="1">
                <a:solidFill>
                  <a:schemeClr val="bg1"/>
                </a:solidFill>
              </a:rPr>
              <a:t>Vận</a:t>
            </a:r>
            <a:r>
              <a:rPr lang="en-US" dirty="0">
                <a:solidFill>
                  <a:schemeClr val="bg1"/>
                </a:solidFill>
              </a:rPr>
              <a:t> </a:t>
            </a:r>
            <a:r>
              <a:rPr lang="en-US" dirty="0" err="1">
                <a:solidFill>
                  <a:schemeClr val="bg1"/>
                </a:solidFill>
              </a:rPr>
              <a:t>động</a:t>
            </a:r>
            <a:r>
              <a:rPr lang="en-US" dirty="0">
                <a:solidFill>
                  <a:schemeClr val="bg1"/>
                </a:solidFill>
              </a:rPr>
              <a:t> </a:t>
            </a:r>
            <a:r>
              <a:rPr lang="en-US" dirty="0" err="1">
                <a:solidFill>
                  <a:schemeClr val="bg1"/>
                </a:solidFill>
              </a:rPr>
              <a:t>trong</a:t>
            </a:r>
            <a:r>
              <a:rPr lang="en-US" dirty="0">
                <a:solidFill>
                  <a:schemeClr val="bg1"/>
                </a:solidFill>
              </a:rPr>
              <a:t> </a:t>
            </a:r>
            <a:r>
              <a:rPr lang="en-US" dirty="0" err="1">
                <a:solidFill>
                  <a:schemeClr val="bg1"/>
                </a:solidFill>
              </a:rPr>
              <a:t>hoạt</a:t>
            </a:r>
            <a:r>
              <a:rPr lang="en-US" dirty="0">
                <a:solidFill>
                  <a:schemeClr val="bg1"/>
                </a:solidFill>
              </a:rPr>
              <a:t> </a:t>
            </a:r>
            <a:r>
              <a:rPr lang="en-US" dirty="0" err="1">
                <a:solidFill>
                  <a:schemeClr val="bg1"/>
                </a:solidFill>
              </a:rPr>
              <a:t>động</a:t>
            </a:r>
            <a:r>
              <a:rPr lang="en-US" dirty="0">
                <a:solidFill>
                  <a:schemeClr val="bg1"/>
                </a:solidFill>
              </a:rPr>
              <a:t> </a:t>
            </a:r>
            <a:r>
              <a:rPr lang="en-US" dirty="0" err="1">
                <a:solidFill>
                  <a:schemeClr val="bg1"/>
                </a:solidFill>
              </a:rPr>
              <a:t>luyện</a:t>
            </a:r>
            <a:r>
              <a:rPr lang="en-US" dirty="0">
                <a:solidFill>
                  <a:schemeClr val="bg1"/>
                </a:solidFill>
              </a:rPr>
              <a:t> </a:t>
            </a:r>
            <a:r>
              <a:rPr lang="en-US" dirty="0" err="1">
                <a:solidFill>
                  <a:schemeClr val="bg1"/>
                </a:solidFill>
              </a:rPr>
              <a:t>tập</a:t>
            </a:r>
            <a:r>
              <a:rPr lang="en-US" dirty="0">
                <a:solidFill>
                  <a:schemeClr val="bg1"/>
                </a:solidFill>
              </a:rPr>
              <a:t>, </a:t>
            </a:r>
            <a:r>
              <a:rPr lang="en-US" dirty="0" err="1">
                <a:solidFill>
                  <a:schemeClr val="bg1"/>
                </a:solidFill>
              </a:rPr>
              <a:t>vui</a:t>
            </a:r>
            <a:r>
              <a:rPr lang="en-US" dirty="0">
                <a:solidFill>
                  <a:schemeClr val="bg1"/>
                </a:solidFill>
              </a:rPr>
              <a:t> </a:t>
            </a:r>
            <a:r>
              <a:rPr lang="en-US" dirty="0" err="1">
                <a:solidFill>
                  <a:schemeClr val="bg1"/>
                </a:solidFill>
              </a:rPr>
              <a:t>đùa</a:t>
            </a:r>
            <a:r>
              <a:rPr lang="en-US" dirty="0">
                <a:solidFill>
                  <a:schemeClr val="bg1"/>
                </a:solidFill>
              </a:rPr>
              <a:t> </a:t>
            </a:r>
            <a:r>
              <a:rPr lang="en-US" dirty="0" err="1">
                <a:solidFill>
                  <a:schemeClr val="bg1"/>
                </a:solidFill>
              </a:rPr>
              <a:t>với</a:t>
            </a:r>
            <a:r>
              <a:rPr lang="en-US" dirty="0">
                <a:solidFill>
                  <a:schemeClr val="bg1"/>
                </a:solidFill>
              </a:rPr>
              <a:t> </a:t>
            </a:r>
            <a:r>
              <a:rPr lang="en-US" dirty="0" err="1">
                <a:solidFill>
                  <a:schemeClr val="bg1"/>
                </a:solidFill>
              </a:rPr>
              <a:t>thú</a:t>
            </a:r>
            <a:r>
              <a:rPr lang="en-US" dirty="0">
                <a:solidFill>
                  <a:schemeClr val="bg1"/>
                </a:solidFill>
              </a:rPr>
              <a:t> </a:t>
            </a:r>
            <a:r>
              <a:rPr lang="en-US" dirty="0" err="1">
                <a:solidFill>
                  <a:schemeClr val="bg1"/>
                </a:solidFill>
              </a:rPr>
              <a:t>cưng</a:t>
            </a:r>
            <a:r>
              <a:rPr lang="en-US" dirty="0">
                <a:solidFill>
                  <a:schemeClr val="bg1"/>
                </a:solidFill>
              </a:rPr>
              <a:t>.</a:t>
            </a:r>
          </a:p>
        </p:txBody>
      </p:sp>
      <p:sp>
        <p:nvSpPr>
          <p:cNvPr id="5" name="TextBox 4">
            <a:extLst>
              <a:ext uri="{FF2B5EF4-FFF2-40B4-BE49-F238E27FC236}">
                <a16:creationId xmlns="" xmlns:a16="http://schemas.microsoft.com/office/drawing/2014/main" id="{B7DF4EE2-B52E-490E-99BE-47612B13A9E2}"/>
              </a:ext>
            </a:extLst>
          </p:cNvPr>
          <p:cNvSpPr txBox="1"/>
          <p:nvPr/>
        </p:nvSpPr>
        <p:spPr>
          <a:xfrm flipH="1">
            <a:off x="242912" y="2001704"/>
            <a:ext cx="4711699" cy="1145083"/>
          </a:xfrm>
          <a:prstGeom prst="rect">
            <a:avLst/>
          </a:prstGeom>
          <a:solidFill>
            <a:srgbClr val="7030A0">
              <a:alpha val="43137"/>
            </a:srgbClr>
          </a:solidFill>
        </p:spPr>
        <p:txBody>
          <a:bodyPr wrap="square" rtlCol="0" anchor="ctr">
            <a:noAutofit/>
          </a:bodyPr>
          <a:lstStyle/>
          <a:p>
            <a:pPr algn="just"/>
            <a:r>
              <a:rPr lang="en-US" dirty="0">
                <a:solidFill>
                  <a:schemeClr val="bg1"/>
                </a:solidFill>
              </a:rPr>
              <a:t>- </a:t>
            </a:r>
            <a:r>
              <a:rPr lang="en-US" dirty="0" err="1">
                <a:solidFill>
                  <a:schemeClr val="bg1"/>
                </a:solidFill>
              </a:rPr>
              <a:t>Dành</a:t>
            </a:r>
            <a:r>
              <a:rPr lang="en-US" dirty="0">
                <a:solidFill>
                  <a:schemeClr val="bg1"/>
                </a:solidFill>
              </a:rPr>
              <a:t> </a:t>
            </a:r>
            <a:r>
              <a:rPr lang="en-US" dirty="0" err="1">
                <a:solidFill>
                  <a:schemeClr val="bg1"/>
                </a:solidFill>
              </a:rPr>
              <a:t>nhiều</a:t>
            </a:r>
            <a:r>
              <a:rPr lang="en-US" dirty="0">
                <a:solidFill>
                  <a:schemeClr val="bg1"/>
                </a:solidFill>
              </a:rPr>
              <a:t> </a:t>
            </a:r>
            <a:r>
              <a:rPr lang="en-US" dirty="0" err="1">
                <a:solidFill>
                  <a:schemeClr val="bg1"/>
                </a:solidFill>
              </a:rPr>
              <a:t>thời</a:t>
            </a:r>
            <a:r>
              <a:rPr lang="en-US" dirty="0">
                <a:solidFill>
                  <a:schemeClr val="bg1"/>
                </a:solidFill>
              </a:rPr>
              <a:t> </a:t>
            </a:r>
            <a:r>
              <a:rPr lang="en-US" dirty="0" err="1">
                <a:solidFill>
                  <a:schemeClr val="bg1"/>
                </a:solidFill>
              </a:rPr>
              <a:t>gian</a:t>
            </a:r>
            <a:r>
              <a:rPr lang="en-US" dirty="0">
                <a:solidFill>
                  <a:schemeClr val="bg1"/>
                </a:solidFill>
              </a:rPr>
              <a:t> </a:t>
            </a:r>
            <a:r>
              <a:rPr lang="en-US" dirty="0" err="1">
                <a:solidFill>
                  <a:schemeClr val="bg1"/>
                </a:solidFill>
              </a:rPr>
              <a:t>ngoài</a:t>
            </a:r>
            <a:r>
              <a:rPr lang="en-US" dirty="0">
                <a:solidFill>
                  <a:schemeClr val="bg1"/>
                </a:solidFill>
              </a:rPr>
              <a:t> </a:t>
            </a:r>
            <a:r>
              <a:rPr lang="en-US" dirty="0" err="1">
                <a:solidFill>
                  <a:schemeClr val="bg1"/>
                </a:solidFill>
              </a:rPr>
              <a:t>trời</a:t>
            </a:r>
            <a:r>
              <a:rPr lang="en-US" dirty="0">
                <a:solidFill>
                  <a:schemeClr val="bg1"/>
                </a:solidFill>
              </a:rPr>
              <a:t> </a:t>
            </a:r>
            <a:r>
              <a:rPr lang="en-US" dirty="0" err="1">
                <a:solidFill>
                  <a:schemeClr val="bg1"/>
                </a:solidFill>
              </a:rPr>
              <a:t>tốt</a:t>
            </a:r>
            <a:r>
              <a:rPr lang="en-US" dirty="0">
                <a:solidFill>
                  <a:schemeClr val="bg1"/>
                </a:solidFill>
              </a:rPr>
              <a:t> </a:t>
            </a:r>
            <a:r>
              <a:rPr lang="en-US" dirty="0" err="1">
                <a:solidFill>
                  <a:schemeClr val="bg1"/>
                </a:solidFill>
              </a:rPr>
              <a:t>cho</a:t>
            </a:r>
            <a:r>
              <a:rPr lang="en-US" dirty="0">
                <a:solidFill>
                  <a:schemeClr val="bg1"/>
                </a:solidFill>
              </a:rPr>
              <a:t> con </a:t>
            </a:r>
            <a:r>
              <a:rPr lang="en-US" dirty="0" err="1">
                <a:solidFill>
                  <a:schemeClr val="bg1"/>
                </a:solidFill>
              </a:rPr>
              <a:t>người</a:t>
            </a:r>
            <a:r>
              <a:rPr lang="en-US" dirty="0">
                <a:solidFill>
                  <a:schemeClr val="bg1"/>
                </a:solidFill>
              </a:rPr>
              <a:t>: </a:t>
            </a:r>
            <a:r>
              <a:rPr lang="en-US" dirty="0" err="1">
                <a:solidFill>
                  <a:schemeClr val="bg1"/>
                </a:solidFill>
              </a:rPr>
              <a:t>ánh</a:t>
            </a:r>
            <a:r>
              <a:rPr lang="en-US" dirty="0">
                <a:solidFill>
                  <a:schemeClr val="bg1"/>
                </a:solidFill>
              </a:rPr>
              <a:t> </a:t>
            </a:r>
            <a:r>
              <a:rPr lang="en-US" dirty="0" err="1">
                <a:solidFill>
                  <a:schemeClr val="bg1"/>
                </a:solidFill>
              </a:rPr>
              <a:t>nắng</a:t>
            </a:r>
            <a:r>
              <a:rPr lang="en-US" dirty="0">
                <a:solidFill>
                  <a:schemeClr val="bg1"/>
                </a:solidFill>
              </a:rPr>
              <a:t>, </a:t>
            </a:r>
            <a:r>
              <a:rPr lang="en-US" dirty="0" err="1">
                <a:solidFill>
                  <a:schemeClr val="bg1"/>
                </a:solidFill>
              </a:rPr>
              <a:t>không</a:t>
            </a:r>
            <a:r>
              <a:rPr lang="en-US" dirty="0">
                <a:solidFill>
                  <a:schemeClr val="bg1"/>
                </a:solidFill>
              </a:rPr>
              <a:t> </a:t>
            </a:r>
            <a:r>
              <a:rPr lang="en-US" dirty="0" err="1">
                <a:solidFill>
                  <a:schemeClr val="bg1"/>
                </a:solidFill>
              </a:rPr>
              <a:t>khí</a:t>
            </a:r>
            <a:r>
              <a:rPr lang="en-US" dirty="0">
                <a:solidFill>
                  <a:schemeClr val="bg1"/>
                </a:solidFill>
              </a:rPr>
              <a:t> </a:t>
            </a:r>
            <a:r>
              <a:rPr lang="en-US" dirty="0" err="1">
                <a:solidFill>
                  <a:schemeClr val="bg1"/>
                </a:solidFill>
              </a:rPr>
              <a:t>trong</a:t>
            </a:r>
            <a:r>
              <a:rPr lang="en-US" dirty="0">
                <a:solidFill>
                  <a:schemeClr val="bg1"/>
                </a:solidFill>
              </a:rPr>
              <a:t> </a:t>
            </a:r>
            <a:r>
              <a:rPr lang="en-US" dirty="0" err="1">
                <a:solidFill>
                  <a:schemeClr val="bg1"/>
                </a:solidFill>
              </a:rPr>
              <a:t>lành</a:t>
            </a:r>
            <a:r>
              <a:rPr lang="en-US" dirty="0">
                <a:solidFill>
                  <a:schemeClr val="bg1"/>
                </a:solidFill>
              </a:rPr>
              <a:t>.</a:t>
            </a:r>
          </a:p>
        </p:txBody>
      </p:sp>
      <p:sp>
        <p:nvSpPr>
          <p:cNvPr id="6" name="Rectangle: Rounded Corners 5">
            <a:extLst>
              <a:ext uri="{FF2B5EF4-FFF2-40B4-BE49-F238E27FC236}">
                <a16:creationId xmlns="" xmlns:a16="http://schemas.microsoft.com/office/drawing/2014/main" id="{45E635F3-6A85-47CF-A978-E52C1671E1C1}"/>
              </a:ext>
            </a:extLst>
          </p:cNvPr>
          <p:cNvSpPr/>
          <p:nvPr/>
        </p:nvSpPr>
        <p:spPr bwMode="auto">
          <a:xfrm>
            <a:off x="2514600" y="206969"/>
            <a:ext cx="4114800" cy="578031"/>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285750" algn="ctr">
              <a:lnSpc>
                <a:spcPct val="130000"/>
              </a:lnSpc>
              <a:spcBef>
                <a:spcPts val="0"/>
              </a:spcBef>
              <a:spcAft>
                <a:spcPts val="0"/>
              </a:spcAft>
            </a:pPr>
            <a:r>
              <a:rPr lang="en-US" sz="2400" b="1" dirty="0" err="1">
                <a:solidFill>
                  <a:srgbClr val="FFFF00"/>
                </a:solidFill>
                <a:effectLst/>
                <a:latin typeface="+mj-lt"/>
                <a:ea typeface="Times New Roman" panose="02020603050405020304" pitchFamily="18" charset="0"/>
                <a:cs typeface="Times New Roman" panose="02020603050405020304" pitchFamily="18" charset="0"/>
              </a:rPr>
              <a:t>Vui</a:t>
            </a:r>
            <a:r>
              <a:rPr lang="en-US" sz="2400" b="1" dirty="0">
                <a:solidFill>
                  <a:srgbClr val="FFFF00"/>
                </a:solidFill>
                <a:effectLst/>
                <a:latin typeface="+mj-lt"/>
                <a:ea typeface="Times New Roman" panose="02020603050405020304" pitchFamily="18" charset="0"/>
                <a:cs typeface="Times New Roman" panose="02020603050405020304" pitchFamily="18" charset="0"/>
              </a:rPr>
              <a:t> </a:t>
            </a:r>
            <a:r>
              <a:rPr lang="en-US" sz="2400" b="1" dirty="0" err="1">
                <a:solidFill>
                  <a:srgbClr val="FFFF00"/>
                </a:solidFill>
                <a:effectLst/>
                <a:latin typeface="+mj-lt"/>
                <a:ea typeface="Times New Roman" panose="02020603050405020304" pitchFamily="18" charset="0"/>
                <a:cs typeface="Times New Roman" panose="02020603050405020304" pitchFamily="18" charset="0"/>
              </a:rPr>
              <a:t>chơi</a:t>
            </a:r>
            <a:r>
              <a:rPr lang="en-US" sz="2400" b="1" dirty="0">
                <a:solidFill>
                  <a:srgbClr val="FFFF00"/>
                </a:solidFill>
                <a:effectLst/>
                <a:latin typeface="+mj-lt"/>
                <a:ea typeface="Times New Roman" panose="02020603050405020304" pitchFamily="18" charset="0"/>
                <a:cs typeface="Times New Roman" panose="02020603050405020304" pitchFamily="18" charset="0"/>
              </a:rPr>
              <a:t> </a:t>
            </a:r>
            <a:r>
              <a:rPr lang="en-US" sz="2400" b="1" dirty="0" err="1">
                <a:solidFill>
                  <a:srgbClr val="FFFF00"/>
                </a:solidFill>
                <a:effectLst/>
                <a:latin typeface="+mj-lt"/>
                <a:ea typeface="Times New Roman" panose="02020603050405020304" pitchFamily="18" charset="0"/>
                <a:cs typeface="Times New Roman" panose="02020603050405020304" pitchFamily="18" charset="0"/>
              </a:rPr>
              <a:t>và</a:t>
            </a:r>
            <a:r>
              <a:rPr lang="en-US" sz="2400" b="1" dirty="0">
                <a:solidFill>
                  <a:srgbClr val="FFFF00"/>
                </a:solidFill>
                <a:effectLst/>
                <a:latin typeface="+mj-lt"/>
                <a:ea typeface="Times New Roman" panose="02020603050405020304" pitchFamily="18" charset="0"/>
                <a:cs typeface="Times New Roman" panose="02020603050405020304" pitchFamily="18" charset="0"/>
              </a:rPr>
              <a:t> </a:t>
            </a:r>
            <a:r>
              <a:rPr lang="en-US" sz="2400" b="1" dirty="0" err="1">
                <a:solidFill>
                  <a:srgbClr val="FFFF00"/>
                </a:solidFill>
                <a:effectLst/>
                <a:latin typeface="+mj-lt"/>
                <a:ea typeface="Times New Roman" panose="02020603050405020304" pitchFamily="18" charset="0"/>
                <a:cs typeface="Times New Roman" panose="02020603050405020304" pitchFamily="18" charset="0"/>
              </a:rPr>
              <a:t>luyện</a:t>
            </a:r>
            <a:r>
              <a:rPr lang="en-US" sz="2400" b="1" dirty="0">
                <a:solidFill>
                  <a:srgbClr val="FFFF00"/>
                </a:solidFill>
                <a:effectLst/>
                <a:latin typeface="+mj-lt"/>
                <a:ea typeface="Times New Roman" panose="02020603050405020304" pitchFamily="18" charset="0"/>
                <a:cs typeface="Times New Roman" panose="02020603050405020304" pitchFamily="18" charset="0"/>
              </a:rPr>
              <a:t> </a:t>
            </a:r>
            <a:r>
              <a:rPr lang="en-US" sz="2400" b="1" dirty="0" err="1">
                <a:solidFill>
                  <a:srgbClr val="FFFF00"/>
                </a:solidFill>
                <a:effectLst/>
                <a:latin typeface="+mj-lt"/>
                <a:ea typeface="Times New Roman" panose="02020603050405020304" pitchFamily="18" charset="0"/>
                <a:cs typeface="Times New Roman" panose="02020603050405020304" pitchFamily="18" charset="0"/>
              </a:rPr>
              <a:t>tập</a:t>
            </a:r>
            <a:endParaRPr lang="en-US" sz="2400" b="1" dirty="0">
              <a:solidFill>
                <a:srgbClr val="FFFF00"/>
              </a:solidFill>
              <a:effectLst/>
              <a:latin typeface="+mj-lt"/>
              <a:ea typeface="Times New Roman" panose="02020603050405020304" pitchFamily="18" charset="0"/>
            </a:endParaRPr>
          </a:p>
        </p:txBody>
      </p:sp>
      <p:sp>
        <p:nvSpPr>
          <p:cNvPr id="7" name="TextBox 6">
            <a:extLst>
              <a:ext uri="{FF2B5EF4-FFF2-40B4-BE49-F238E27FC236}">
                <a16:creationId xmlns="" xmlns:a16="http://schemas.microsoft.com/office/drawing/2014/main" id="{DA25C42B-D17E-4B1F-AFD3-91038827706F}"/>
              </a:ext>
            </a:extLst>
          </p:cNvPr>
          <p:cNvSpPr txBox="1"/>
          <p:nvPr/>
        </p:nvSpPr>
        <p:spPr>
          <a:xfrm flipH="1">
            <a:off x="242912" y="3290183"/>
            <a:ext cx="4711699" cy="704798"/>
          </a:xfrm>
          <a:prstGeom prst="rect">
            <a:avLst/>
          </a:prstGeom>
          <a:solidFill>
            <a:srgbClr val="7030A0">
              <a:alpha val="43137"/>
            </a:srgbClr>
          </a:solidFill>
        </p:spPr>
        <p:txBody>
          <a:bodyPr wrap="square" rtlCol="0" anchor="ctr">
            <a:noAutofit/>
          </a:bodyPr>
          <a:lstStyle/>
          <a:p>
            <a:pPr algn="just"/>
            <a:r>
              <a:rPr lang="en-US" dirty="0">
                <a:solidFill>
                  <a:schemeClr val="bg1"/>
                </a:solidFill>
              </a:rPr>
              <a:t>- </a:t>
            </a:r>
            <a:r>
              <a:rPr lang="en-US" dirty="0" err="1">
                <a:solidFill>
                  <a:schemeClr val="bg1"/>
                </a:solidFill>
              </a:rPr>
              <a:t>Giúp</a:t>
            </a:r>
            <a:r>
              <a:rPr lang="en-US" dirty="0">
                <a:solidFill>
                  <a:schemeClr val="bg1"/>
                </a:solidFill>
              </a:rPr>
              <a:t> </a:t>
            </a:r>
            <a:r>
              <a:rPr lang="en-US" dirty="0" err="1">
                <a:solidFill>
                  <a:schemeClr val="bg1"/>
                </a:solidFill>
              </a:rPr>
              <a:t>trẻ</a:t>
            </a:r>
            <a:r>
              <a:rPr lang="en-US" dirty="0">
                <a:solidFill>
                  <a:schemeClr val="bg1"/>
                </a:solidFill>
              </a:rPr>
              <a:t> </a:t>
            </a:r>
            <a:r>
              <a:rPr lang="en-US" dirty="0" err="1">
                <a:solidFill>
                  <a:schemeClr val="bg1"/>
                </a:solidFill>
              </a:rPr>
              <a:t>áp</a:t>
            </a:r>
            <a:r>
              <a:rPr lang="en-US" dirty="0">
                <a:solidFill>
                  <a:schemeClr val="bg1"/>
                </a:solidFill>
              </a:rPr>
              <a:t> </a:t>
            </a:r>
            <a:r>
              <a:rPr lang="en-US" dirty="0" err="1">
                <a:solidFill>
                  <a:schemeClr val="bg1"/>
                </a:solidFill>
              </a:rPr>
              <a:t>dụng</a:t>
            </a:r>
            <a:r>
              <a:rPr lang="en-US" dirty="0">
                <a:solidFill>
                  <a:schemeClr val="bg1"/>
                </a:solidFill>
              </a:rPr>
              <a:t> </a:t>
            </a:r>
            <a:r>
              <a:rPr lang="en-US" dirty="0" err="1">
                <a:solidFill>
                  <a:schemeClr val="bg1"/>
                </a:solidFill>
              </a:rPr>
              <a:t>hiểu</a:t>
            </a:r>
            <a:r>
              <a:rPr lang="en-US" dirty="0">
                <a:solidFill>
                  <a:schemeClr val="bg1"/>
                </a:solidFill>
              </a:rPr>
              <a:t> </a:t>
            </a:r>
            <a:r>
              <a:rPr lang="en-US" dirty="0" err="1">
                <a:solidFill>
                  <a:schemeClr val="bg1"/>
                </a:solidFill>
              </a:rPr>
              <a:t>biết</a:t>
            </a:r>
            <a:r>
              <a:rPr lang="en-US" dirty="0">
                <a:solidFill>
                  <a:schemeClr val="bg1"/>
                </a:solidFill>
              </a:rPr>
              <a:t> </a:t>
            </a:r>
            <a:r>
              <a:rPr lang="en-US" dirty="0" err="1">
                <a:solidFill>
                  <a:schemeClr val="bg1"/>
                </a:solidFill>
              </a:rPr>
              <a:t>về</a:t>
            </a:r>
            <a:r>
              <a:rPr lang="en-US" dirty="0">
                <a:solidFill>
                  <a:schemeClr val="bg1"/>
                </a:solidFill>
              </a:rPr>
              <a:t> </a:t>
            </a:r>
            <a:r>
              <a:rPr lang="en-US" dirty="0" err="1">
                <a:solidFill>
                  <a:schemeClr val="bg1"/>
                </a:solidFill>
              </a:rPr>
              <a:t>vận</a:t>
            </a:r>
            <a:r>
              <a:rPr lang="en-US" dirty="0">
                <a:solidFill>
                  <a:schemeClr val="bg1"/>
                </a:solidFill>
              </a:rPr>
              <a:t> </a:t>
            </a:r>
            <a:r>
              <a:rPr lang="en-US" dirty="0" err="1">
                <a:solidFill>
                  <a:schemeClr val="bg1"/>
                </a:solidFill>
              </a:rPr>
              <a:t>động</a:t>
            </a:r>
            <a:r>
              <a:rPr lang="en-US" dirty="0">
                <a:solidFill>
                  <a:schemeClr val="bg1"/>
                </a:solidFill>
              </a:rPr>
              <a:t> </a:t>
            </a:r>
            <a:r>
              <a:rPr lang="en-US" dirty="0" err="1">
                <a:solidFill>
                  <a:schemeClr val="bg1"/>
                </a:solidFill>
              </a:rPr>
              <a:t>để</a:t>
            </a:r>
            <a:r>
              <a:rPr lang="en-US" dirty="0">
                <a:solidFill>
                  <a:schemeClr val="bg1"/>
                </a:solidFill>
              </a:rPr>
              <a:t> </a:t>
            </a:r>
            <a:r>
              <a:rPr lang="en-US" dirty="0" err="1">
                <a:solidFill>
                  <a:schemeClr val="bg1"/>
                </a:solidFill>
              </a:rPr>
              <a:t>có</a:t>
            </a:r>
            <a:r>
              <a:rPr lang="en-US" dirty="0">
                <a:solidFill>
                  <a:schemeClr val="bg1"/>
                </a:solidFill>
              </a:rPr>
              <a:t> </a:t>
            </a:r>
            <a:r>
              <a:rPr lang="en-US" dirty="0" err="1">
                <a:solidFill>
                  <a:schemeClr val="bg1"/>
                </a:solidFill>
              </a:rPr>
              <a:t>sức</a:t>
            </a:r>
            <a:r>
              <a:rPr lang="en-US" dirty="0">
                <a:solidFill>
                  <a:schemeClr val="bg1"/>
                </a:solidFill>
              </a:rPr>
              <a:t> </a:t>
            </a:r>
            <a:r>
              <a:rPr lang="en-US" dirty="0" err="1">
                <a:solidFill>
                  <a:schemeClr val="bg1"/>
                </a:solidFill>
              </a:rPr>
              <a:t>khỏe</a:t>
            </a:r>
            <a:r>
              <a:rPr lang="en-US" dirty="0">
                <a:solidFill>
                  <a:schemeClr val="bg1"/>
                </a:solidFill>
              </a:rPr>
              <a:t> </a:t>
            </a:r>
            <a:r>
              <a:rPr lang="en-US" dirty="0" err="1">
                <a:solidFill>
                  <a:schemeClr val="bg1"/>
                </a:solidFill>
              </a:rPr>
              <a:t>cho</a:t>
            </a:r>
            <a:r>
              <a:rPr lang="en-US" dirty="0">
                <a:solidFill>
                  <a:schemeClr val="bg1"/>
                </a:solidFill>
              </a:rPr>
              <a:t> </a:t>
            </a:r>
            <a:r>
              <a:rPr lang="en-US" dirty="0" err="1">
                <a:solidFill>
                  <a:schemeClr val="bg1"/>
                </a:solidFill>
              </a:rPr>
              <a:t>bản</a:t>
            </a:r>
            <a:r>
              <a:rPr lang="en-US" dirty="0">
                <a:solidFill>
                  <a:schemeClr val="bg1"/>
                </a:solidFill>
              </a:rPr>
              <a:t> </a:t>
            </a:r>
            <a:r>
              <a:rPr lang="en-US" dirty="0" err="1">
                <a:solidFill>
                  <a:schemeClr val="bg1"/>
                </a:solidFill>
              </a:rPr>
              <a:t>thân</a:t>
            </a:r>
            <a:r>
              <a:rPr lang="en-US" dirty="0">
                <a:solidFill>
                  <a:schemeClr val="bg1"/>
                </a:solidFill>
              </a:rPr>
              <a:t>.</a:t>
            </a:r>
          </a:p>
        </p:txBody>
      </p:sp>
      <p:sp>
        <p:nvSpPr>
          <p:cNvPr id="8" name="TextBox 7">
            <a:extLst>
              <a:ext uri="{FF2B5EF4-FFF2-40B4-BE49-F238E27FC236}">
                <a16:creationId xmlns="" xmlns:a16="http://schemas.microsoft.com/office/drawing/2014/main" id="{885083FF-251F-4632-AA09-5114EC37D122}"/>
              </a:ext>
            </a:extLst>
          </p:cNvPr>
          <p:cNvSpPr txBox="1"/>
          <p:nvPr/>
        </p:nvSpPr>
        <p:spPr>
          <a:xfrm flipH="1">
            <a:off x="242911" y="4222135"/>
            <a:ext cx="8748688" cy="993130"/>
          </a:xfrm>
          <a:prstGeom prst="rect">
            <a:avLst/>
          </a:prstGeom>
          <a:solidFill>
            <a:srgbClr val="7030A0">
              <a:alpha val="43137"/>
            </a:srgbClr>
          </a:solidFill>
        </p:spPr>
        <p:txBody>
          <a:bodyPr wrap="square" rtlCol="0" anchor="ctr">
            <a:noAutofit/>
          </a:bodyPr>
          <a:lstStyle/>
          <a:p>
            <a:pPr algn="just"/>
            <a:r>
              <a:rPr lang="en-US" dirty="0">
                <a:solidFill>
                  <a:schemeClr val="bg1"/>
                </a:solidFill>
              </a:rPr>
              <a:t>- </a:t>
            </a:r>
            <a:r>
              <a:rPr lang="en-US" dirty="0" err="1">
                <a:solidFill>
                  <a:schemeClr val="bg1"/>
                </a:solidFill>
              </a:rPr>
              <a:t>Bình</a:t>
            </a:r>
            <a:r>
              <a:rPr lang="en-US" dirty="0">
                <a:solidFill>
                  <a:schemeClr val="bg1"/>
                </a:solidFill>
              </a:rPr>
              <a:t> </a:t>
            </a:r>
            <a:r>
              <a:rPr lang="en-US" dirty="0" err="1">
                <a:solidFill>
                  <a:schemeClr val="bg1"/>
                </a:solidFill>
              </a:rPr>
              <a:t>tĩnh</a:t>
            </a:r>
            <a:r>
              <a:rPr lang="en-US" dirty="0">
                <a:solidFill>
                  <a:schemeClr val="bg1"/>
                </a:solidFill>
              </a:rPr>
              <a:t>: </a:t>
            </a:r>
            <a:r>
              <a:rPr lang="en-US" dirty="0" err="1">
                <a:solidFill>
                  <a:schemeClr val="bg1"/>
                </a:solidFill>
              </a:rPr>
              <a:t>Vật</a:t>
            </a:r>
            <a:r>
              <a:rPr lang="en-US" dirty="0">
                <a:solidFill>
                  <a:schemeClr val="bg1"/>
                </a:solidFill>
              </a:rPr>
              <a:t> </a:t>
            </a:r>
            <a:r>
              <a:rPr lang="en-US" dirty="0" err="1">
                <a:solidFill>
                  <a:schemeClr val="bg1"/>
                </a:solidFill>
              </a:rPr>
              <a:t>nuôi</a:t>
            </a:r>
            <a:r>
              <a:rPr lang="en-US" dirty="0">
                <a:solidFill>
                  <a:schemeClr val="bg1"/>
                </a:solidFill>
              </a:rPr>
              <a:t> </a:t>
            </a:r>
            <a:r>
              <a:rPr lang="en-US" dirty="0" err="1">
                <a:solidFill>
                  <a:schemeClr val="bg1"/>
                </a:solidFill>
              </a:rPr>
              <a:t>mang</a:t>
            </a:r>
            <a:r>
              <a:rPr lang="en-US" dirty="0">
                <a:solidFill>
                  <a:schemeClr val="bg1"/>
                </a:solidFill>
              </a:rPr>
              <a:t> </a:t>
            </a:r>
            <a:r>
              <a:rPr lang="en-US" dirty="0" err="1">
                <a:solidFill>
                  <a:schemeClr val="bg1"/>
                </a:solidFill>
              </a:rPr>
              <a:t>cảm</a:t>
            </a:r>
            <a:r>
              <a:rPr lang="en-US" dirty="0">
                <a:solidFill>
                  <a:schemeClr val="bg1"/>
                </a:solidFill>
              </a:rPr>
              <a:t> </a:t>
            </a:r>
            <a:r>
              <a:rPr lang="en-US" dirty="0" err="1">
                <a:solidFill>
                  <a:schemeClr val="bg1"/>
                </a:solidFill>
              </a:rPr>
              <a:t>giác</a:t>
            </a:r>
            <a:r>
              <a:rPr lang="en-US" dirty="0">
                <a:solidFill>
                  <a:schemeClr val="bg1"/>
                </a:solidFill>
              </a:rPr>
              <a:t> </a:t>
            </a:r>
            <a:r>
              <a:rPr lang="en-US" dirty="0" err="1">
                <a:solidFill>
                  <a:schemeClr val="bg1"/>
                </a:solidFill>
              </a:rPr>
              <a:t>yên</a:t>
            </a:r>
            <a:r>
              <a:rPr lang="en-US" dirty="0">
                <a:solidFill>
                  <a:schemeClr val="bg1"/>
                </a:solidFill>
              </a:rPr>
              <a:t> </a:t>
            </a:r>
            <a:r>
              <a:rPr lang="en-US" dirty="0" err="1">
                <a:solidFill>
                  <a:schemeClr val="bg1"/>
                </a:solidFill>
              </a:rPr>
              <a:t>bình</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luôn</a:t>
            </a:r>
            <a:r>
              <a:rPr lang="en-US" dirty="0">
                <a:solidFill>
                  <a:schemeClr val="bg1"/>
                </a:solidFill>
              </a:rPr>
              <a:t> </a:t>
            </a:r>
            <a:r>
              <a:rPr lang="en-US" dirty="0" err="1">
                <a:solidFill>
                  <a:schemeClr val="bg1"/>
                </a:solidFill>
              </a:rPr>
              <a:t>dành</a:t>
            </a:r>
            <a:r>
              <a:rPr lang="en-US" dirty="0">
                <a:solidFill>
                  <a:schemeClr val="bg1"/>
                </a:solidFill>
              </a:rPr>
              <a:t> </a:t>
            </a:r>
            <a:r>
              <a:rPr lang="en-US" dirty="0" err="1">
                <a:solidFill>
                  <a:schemeClr val="bg1"/>
                </a:solidFill>
              </a:rPr>
              <a:t>cho</a:t>
            </a:r>
            <a:r>
              <a:rPr lang="en-US" dirty="0">
                <a:solidFill>
                  <a:schemeClr val="bg1"/>
                </a:solidFill>
              </a:rPr>
              <a:t> con </a:t>
            </a:r>
            <a:r>
              <a:rPr lang="en-US" dirty="0" err="1">
                <a:solidFill>
                  <a:schemeClr val="bg1"/>
                </a:solidFill>
              </a:rPr>
              <a:t>người</a:t>
            </a:r>
            <a:r>
              <a:rPr lang="en-US" dirty="0">
                <a:solidFill>
                  <a:schemeClr val="bg1"/>
                </a:solidFill>
              </a:rPr>
              <a:t> </a:t>
            </a:r>
            <a:r>
              <a:rPr lang="en-US" dirty="0" err="1">
                <a:solidFill>
                  <a:schemeClr val="bg1"/>
                </a:solidFill>
              </a:rPr>
              <a:t>tình</a:t>
            </a:r>
            <a:r>
              <a:rPr lang="en-US" dirty="0">
                <a:solidFill>
                  <a:schemeClr val="bg1"/>
                </a:solidFill>
              </a:rPr>
              <a:t> </a:t>
            </a:r>
            <a:r>
              <a:rPr lang="en-US" dirty="0" err="1">
                <a:solidFill>
                  <a:schemeClr val="bg1"/>
                </a:solidFill>
              </a:rPr>
              <a:t>yêu</a:t>
            </a:r>
            <a:r>
              <a:rPr lang="en-US" dirty="0">
                <a:solidFill>
                  <a:schemeClr val="bg1"/>
                </a:solidFill>
              </a:rPr>
              <a:t> </a:t>
            </a:r>
            <a:r>
              <a:rPr lang="en-US" dirty="0" err="1">
                <a:solidFill>
                  <a:schemeClr val="bg1"/>
                </a:solidFill>
              </a:rPr>
              <a:t>vô</a:t>
            </a:r>
            <a:r>
              <a:rPr lang="en-US" dirty="0">
                <a:solidFill>
                  <a:schemeClr val="bg1"/>
                </a:solidFill>
              </a:rPr>
              <a:t> </a:t>
            </a:r>
            <a:r>
              <a:rPr lang="en-US" dirty="0" err="1">
                <a:solidFill>
                  <a:schemeClr val="bg1"/>
                </a:solidFill>
              </a:rPr>
              <a:t>điều</a:t>
            </a:r>
            <a:r>
              <a:rPr lang="en-US" dirty="0">
                <a:solidFill>
                  <a:schemeClr val="bg1"/>
                </a:solidFill>
              </a:rPr>
              <a:t> </a:t>
            </a:r>
            <a:r>
              <a:rPr lang="en-US" dirty="0" err="1">
                <a:solidFill>
                  <a:schemeClr val="bg1"/>
                </a:solidFill>
              </a:rPr>
              <a:t>kiện</a:t>
            </a:r>
            <a:endParaRPr lang="en-US" sz="2400" dirty="0">
              <a:solidFill>
                <a:schemeClr val="bg1"/>
              </a:solidFill>
            </a:endParaRPr>
          </a:p>
        </p:txBody>
      </p:sp>
      <p:pic>
        <p:nvPicPr>
          <p:cNvPr id="8194" name="Picture 2" descr="Đĩa Ném Frisbee Vui Chơi cùng Thú Cưng vừa Tập Luyện Thể Thao - Bộ môn ném  đĩa Thương hiệu OEM | WebSoSanh.co">
            <a:extLst>
              <a:ext uri="{FF2B5EF4-FFF2-40B4-BE49-F238E27FC236}">
                <a16:creationId xmlns="" xmlns:a16="http://schemas.microsoft.com/office/drawing/2014/main" id="{71F523AE-2C16-4DB3-824B-DEA529FDE7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200" b="13200"/>
          <a:stretch/>
        </p:blipFill>
        <p:spPr bwMode="auto">
          <a:xfrm>
            <a:off x="5105400" y="996299"/>
            <a:ext cx="3886199" cy="2998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114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53" presetClass="entr" presetSubtype="16"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 calcmode="lin" valueType="num">
                                      <p:cBhvr>
                                        <p:cTn id="10" dur="500" fill="hold"/>
                                        <p:tgtEl>
                                          <p:spTgt spid="8194"/>
                                        </p:tgtEl>
                                        <p:attrNameLst>
                                          <p:attrName>ppt_w</p:attrName>
                                        </p:attrNameLst>
                                      </p:cBhvr>
                                      <p:tavLst>
                                        <p:tav tm="0">
                                          <p:val>
                                            <p:fltVal val="0"/>
                                          </p:val>
                                        </p:tav>
                                        <p:tav tm="100000">
                                          <p:val>
                                            <p:strVal val="#ppt_w"/>
                                          </p:val>
                                        </p:tav>
                                      </p:tavLst>
                                    </p:anim>
                                    <p:anim calcmode="lin" valueType="num">
                                      <p:cBhvr>
                                        <p:cTn id="11" dur="500" fill="hold"/>
                                        <p:tgtEl>
                                          <p:spTgt spid="8194"/>
                                        </p:tgtEl>
                                        <p:attrNameLst>
                                          <p:attrName>ppt_h</p:attrName>
                                        </p:attrNameLst>
                                      </p:cBhvr>
                                      <p:tavLst>
                                        <p:tav tm="0">
                                          <p:val>
                                            <p:fltVal val="0"/>
                                          </p:val>
                                        </p:tav>
                                        <p:tav tm="100000">
                                          <p:val>
                                            <p:strVal val="#ppt_h"/>
                                          </p:val>
                                        </p:tav>
                                      </p:tavLst>
                                    </p:anim>
                                    <p:animEffect transition="in" filter="fade">
                                      <p:cBhvr>
                                        <p:cTn id="12" dur="500"/>
                                        <p:tgtEl>
                                          <p:spTgt spid="8194"/>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barn(inVertical)">
                                      <p:cBhvr>
                                        <p:cTn id="16" dur="500"/>
                                        <p:tgtEl>
                                          <p:spTgt spid="5">
                                            <p:txEl>
                                              <p:pRg st="0" end="0"/>
                                            </p:txEl>
                                          </p:spTgt>
                                        </p:tgtEl>
                                      </p:cBhvr>
                                    </p:animEffect>
                                  </p:childTnLst>
                                </p:cTn>
                              </p:par>
                            </p:childTnLst>
                          </p:cTn>
                        </p:par>
                        <p:par>
                          <p:cTn id="17" fill="hold">
                            <p:stCondLst>
                              <p:cond delay="1000"/>
                            </p:stCondLst>
                            <p:childTnLst>
                              <p:par>
                                <p:cTn id="18" presetID="16" presetClass="entr" presetSubtype="21" fill="hold" nodeType="after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barn(inVertical)">
                                      <p:cBhvr>
                                        <p:cTn id="20" dur="500"/>
                                        <p:tgtEl>
                                          <p:spTgt spid="7">
                                            <p:txEl>
                                              <p:pRg st="0" end="0"/>
                                            </p:txEl>
                                          </p:spTgt>
                                        </p:tgtEl>
                                      </p:cBhvr>
                                    </p:animEffect>
                                  </p:childTnLst>
                                </p:cTn>
                              </p:par>
                            </p:childTnLst>
                          </p:cTn>
                        </p:par>
                        <p:par>
                          <p:cTn id="21" fill="hold">
                            <p:stCondLst>
                              <p:cond delay="1500"/>
                            </p:stCondLst>
                            <p:childTnLst>
                              <p:par>
                                <p:cTn id="22" presetID="16" presetClass="entr" presetSubtype="21" fill="hold" nodeType="after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barn(inVertical)">
                                      <p:cBhvr>
                                        <p:cTn id="24"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00DD4577-410C-4C4A-82BE-29F2447F9139}"/>
              </a:ext>
            </a:extLst>
          </p:cNvPr>
          <p:cNvSpPr txBox="1"/>
          <p:nvPr/>
        </p:nvSpPr>
        <p:spPr>
          <a:xfrm flipH="1">
            <a:off x="242912" y="996300"/>
            <a:ext cx="4711701" cy="862008"/>
          </a:xfrm>
          <a:prstGeom prst="rect">
            <a:avLst/>
          </a:prstGeom>
          <a:solidFill>
            <a:srgbClr val="7030A0">
              <a:alpha val="43137"/>
            </a:srgbClr>
          </a:solidFill>
        </p:spPr>
        <p:txBody>
          <a:bodyPr wrap="square" rtlCol="0">
            <a:noAutofit/>
          </a:bodyPr>
          <a:lstStyle/>
          <a:p>
            <a:pPr algn="just"/>
            <a:r>
              <a:rPr lang="en-US" dirty="0">
                <a:solidFill>
                  <a:schemeClr val="bg1"/>
                </a:solidFill>
              </a:rPr>
              <a:t>- </a:t>
            </a:r>
            <a:r>
              <a:rPr lang="en-US" dirty="0" err="1">
                <a:solidFill>
                  <a:schemeClr val="bg1"/>
                </a:solidFill>
              </a:rPr>
              <a:t>Cử</a:t>
            </a:r>
            <a:r>
              <a:rPr lang="en-US" dirty="0">
                <a:solidFill>
                  <a:schemeClr val="bg1"/>
                </a:solidFill>
              </a:rPr>
              <a:t> </a:t>
            </a:r>
            <a:r>
              <a:rPr lang="en-US" dirty="0" err="1">
                <a:solidFill>
                  <a:schemeClr val="bg1"/>
                </a:solidFill>
              </a:rPr>
              <a:t>chỉ</a:t>
            </a:r>
            <a:r>
              <a:rPr lang="en-US" dirty="0">
                <a:solidFill>
                  <a:schemeClr val="bg1"/>
                </a:solidFill>
              </a:rPr>
              <a:t>, </a:t>
            </a:r>
            <a:r>
              <a:rPr lang="en-US" dirty="0" err="1">
                <a:solidFill>
                  <a:schemeClr val="bg1"/>
                </a:solidFill>
              </a:rPr>
              <a:t>hành</a:t>
            </a:r>
            <a:r>
              <a:rPr lang="en-US" dirty="0">
                <a:solidFill>
                  <a:schemeClr val="bg1"/>
                </a:solidFill>
              </a:rPr>
              <a:t> </a:t>
            </a:r>
            <a:r>
              <a:rPr lang="en-US" dirty="0" err="1">
                <a:solidFill>
                  <a:schemeClr val="bg1"/>
                </a:solidFill>
              </a:rPr>
              <a:t>động</a:t>
            </a:r>
            <a:r>
              <a:rPr lang="en-US" dirty="0">
                <a:solidFill>
                  <a:schemeClr val="bg1"/>
                </a:solidFill>
              </a:rPr>
              <a:t> </a:t>
            </a:r>
            <a:r>
              <a:rPr lang="en-US" dirty="0" err="1">
                <a:solidFill>
                  <a:schemeClr val="bg1"/>
                </a:solidFill>
              </a:rPr>
              <a:t>của</a:t>
            </a:r>
            <a:r>
              <a:rPr lang="en-US" dirty="0">
                <a:solidFill>
                  <a:schemeClr val="bg1"/>
                </a:solidFill>
              </a:rPr>
              <a:t> </a:t>
            </a:r>
            <a:r>
              <a:rPr lang="en-US" dirty="0" err="1">
                <a:solidFill>
                  <a:schemeClr val="bg1"/>
                </a:solidFill>
              </a:rPr>
              <a:t>động</a:t>
            </a:r>
            <a:r>
              <a:rPr lang="en-US" dirty="0">
                <a:solidFill>
                  <a:schemeClr val="bg1"/>
                </a:solidFill>
              </a:rPr>
              <a:t> </a:t>
            </a:r>
            <a:r>
              <a:rPr lang="en-US" dirty="0" err="1">
                <a:solidFill>
                  <a:schemeClr val="bg1"/>
                </a:solidFill>
              </a:rPr>
              <a:t>vật</a:t>
            </a:r>
            <a:r>
              <a:rPr lang="en-US" dirty="0">
                <a:solidFill>
                  <a:schemeClr val="bg1"/>
                </a:solidFill>
              </a:rPr>
              <a:t> </a:t>
            </a:r>
            <a:r>
              <a:rPr lang="en-US" dirty="0" err="1">
                <a:solidFill>
                  <a:schemeClr val="bg1"/>
                </a:solidFill>
              </a:rPr>
              <a:t>mang</a:t>
            </a:r>
            <a:r>
              <a:rPr lang="en-US" dirty="0">
                <a:solidFill>
                  <a:schemeClr val="bg1"/>
                </a:solidFill>
              </a:rPr>
              <a:t> </a:t>
            </a:r>
            <a:r>
              <a:rPr lang="en-US" dirty="0" err="1">
                <a:solidFill>
                  <a:schemeClr val="bg1"/>
                </a:solidFill>
              </a:rPr>
              <a:t>lại</a:t>
            </a:r>
            <a:r>
              <a:rPr lang="en-US" dirty="0">
                <a:solidFill>
                  <a:schemeClr val="bg1"/>
                </a:solidFill>
              </a:rPr>
              <a:t> </a:t>
            </a:r>
            <a:r>
              <a:rPr lang="en-US" dirty="0" err="1">
                <a:solidFill>
                  <a:schemeClr val="bg1"/>
                </a:solidFill>
              </a:rPr>
              <a:t>cảm</a:t>
            </a:r>
            <a:r>
              <a:rPr lang="en-US" dirty="0">
                <a:solidFill>
                  <a:schemeClr val="bg1"/>
                </a:solidFill>
              </a:rPr>
              <a:t> </a:t>
            </a:r>
            <a:r>
              <a:rPr lang="en-US" dirty="0" err="1">
                <a:solidFill>
                  <a:schemeClr val="bg1"/>
                </a:solidFill>
              </a:rPr>
              <a:t>giác</a:t>
            </a:r>
            <a:r>
              <a:rPr lang="en-US" dirty="0">
                <a:solidFill>
                  <a:schemeClr val="bg1"/>
                </a:solidFill>
              </a:rPr>
              <a:t> an </a:t>
            </a:r>
            <a:r>
              <a:rPr lang="en-US" dirty="0" err="1">
                <a:solidFill>
                  <a:schemeClr val="bg1"/>
                </a:solidFill>
              </a:rPr>
              <a:t>toàn</a:t>
            </a:r>
            <a:r>
              <a:rPr lang="en-US" dirty="0">
                <a:solidFill>
                  <a:schemeClr val="bg1"/>
                </a:solidFill>
              </a:rPr>
              <a:t> </a:t>
            </a:r>
            <a:r>
              <a:rPr lang="en-US" dirty="0" err="1">
                <a:solidFill>
                  <a:schemeClr val="bg1"/>
                </a:solidFill>
              </a:rPr>
              <a:t>cho</a:t>
            </a:r>
            <a:r>
              <a:rPr lang="en-US" dirty="0">
                <a:solidFill>
                  <a:schemeClr val="bg1"/>
                </a:solidFill>
              </a:rPr>
              <a:t> </a:t>
            </a:r>
            <a:r>
              <a:rPr lang="en-US" dirty="0" err="1">
                <a:solidFill>
                  <a:schemeClr val="bg1"/>
                </a:solidFill>
              </a:rPr>
              <a:t>trẻ</a:t>
            </a:r>
            <a:r>
              <a:rPr lang="en-US" dirty="0">
                <a:solidFill>
                  <a:schemeClr val="bg1"/>
                </a:solidFill>
              </a:rPr>
              <a:t>.</a:t>
            </a:r>
          </a:p>
        </p:txBody>
      </p:sp>
      <p:sp>
        <p:nvSpPr>
          <p:cNvPr id="5" name="TextBox 4">
            <a:extLst>
              <a:ext uri="{FF2B5EF4-FFF2-40B4-BE49-F238E27FC236}">
                <a16:creationId xmlns="" xmlns:a16="http://schemas.microsoft.com/office/drawing/2014/main" id="{B7DF4EE2-B52E-490E-99BE-47612B13A9E2}"/>
              </a:ext>
            </a:extLst>
          </p:cNvPr>
          <p:cNvSpPr txBox="1"/>
          <p:nvPr/>
        </p:nvSpPr>
        <p:spPr>
          <a:xfrm flipH="1">
            <a:off x="242912" y="2001704"/>
            <a:ext cx="4711699" cy="1145083"/>
          </a:xfrm>
          <a:prstGeom prst="rect">
            <a:avLst/>
          </a:prstGeom>
          <a:solidFill>
            <a:srgbClr val="7030A0">
              <a:alpha val="43137"/>
            </a:srgbClr>
          </a:solidFill>
        </p:spPr>
        <p:txBody>
          <a:bodyPr wrap="square" rtlCol="0" anchor="ctr">
            <a:noAutofit/>
          </a:bodyPr>
          <a:lstStyle/>
          <a:p>
            <a:pPr algn="just"/>
            <a:r>
              <a:rPr lang="en-US" dirty="0">
                <a:solidFill>
                  <a:schemeClr val="bg1"/>
                </a:solidFill>
              </a:rPr>
              <a:t>- </a:t>
            </a:r>
            <a:r>
              <a:rPr lang="en-US" dirty="0" err="1">
                <a:solidFill>
                  <a:schemeClr val="bg1"/>
                </a:solidFill>
              </a:rPr>
              <a:t>Chúng</a:t>
            </a:r>
            <a:r>
              <a:rPr lang="en-US" dirty="0">
                <a:solidFill>
                  <a:schemeClr val="bg1"/>
                </a:solidFill>
              </a:rPr>
              <a:t> </a:t>
            </a:r>
            <a:r>
              <a:rPr lang="en-US" dirty="0" err="1">
                <a:solidFill>
                  <a:schemeClr val="bg1"/>
                </a:solidFill>
              </a:rPr>
              <a:t>mang</a:t>
            </a:r>
            <a:r>
              <a:rPr lang="en-US" dirty="0">
                <a:solidFill>
                  <a:schemeClr val="bg1"/>
                </a:solidFill>
              </a:rPr>
              <a:t> </a:t>
            </a:r>
            <a:r>
              <a:rPr lang="en-US" dirty="0" err="1">
                <a:solidFill>
                  <a:schemeClr val="bg1"/>
                </a:solidFill>
              </a:rPr>
              <a:t>lại</a:t>
            </a:r>
            <a:r>
              <a:rPr lang="en-US" dirty="0">
                <a:solidFill>
                  <a:schemeClr val="bg1"/>
                </a:solidFill>
              </a:rPr>
              <a:t> </a:t>
            </a:r>
            <a:r>
              <a:rPr lang="en-US" dirty="0" err="1">
                <a:solidFill>
                  <a:schemeClr val="bg1"/>
                </a:solidFill>
              </a:rPr>
              <a:t>sự</a:t>
            </a:r>
            <a:r>
              <a:rPr lang="en-US" dirty="0">
                <a:solidFill>
                  <a:schemeClr val="bg1"/>
                </a:solidFill>
              </a:rPr>
              <a:t> </a:t>
            </a:r>
            <a:r>
              <a:rPr lang="en-US" dirty="0" err="1">
                <a:solidFill>
                  <a:schemeClr val="bg1"/>
                </a:solidFill>
              </a:rPr>
              <a:t>yên</a:t>
            </a:r>
            <a:r>
              <a:rPr lang="en-US" dirty="0">
                <a:solidFill>
                  <a:schemeClr val="bg1"/>
                </a:solidFill>
              </a:rPr>
              <a:t> </a:t>
            </a:r>
            <a:r>
              <a:rPr lang="en-US" dirty="0" err="1">
                <a:solidFill>
                  <a:schemeClr val="bg1"/>
                </a:solidFill>
              </a:rPr>
              <a:t>tĩnh</a:t>
            </a:r>
            <a:r>
              <a:rPr lang="en-US" dirty="0">
                <a:solidFill>
                  <a:schemeClr val="bg1"/>
                </a:solidFill>
              </a:rPr>
              <a:t> </a:t>
            </a:r>
            <a:r>
              <a:rPr lang="en-US" dirty="0" err="1">
                <a:solidFill>
                  <a:schemeClr val="bg1"/>
                </a:solidFill>
              </a:rPr>
              <a:t>cho</a:t>
            </a:r>
            <a:r>
              <a:rPr lang="en-US" dirty="0">
                <a:solidFill>
                  <a:schemeClr val="bg1"/>
                </a:solidFill>
              </a:rPr>
              <a:t> </a:t>
            </a:r>
            <a:r>
              <a:rPr lang="en-US" dirty="0" err="1">
                <a:solidFill>
                  <a:schemeClr val="bg1"/>
                </a:solidFill>
              </a:rPr>
              <a:t>những</a:t>
            </a:r>
            <a:r>
              <a:rPr lang="en-US" dirty="0">
                <a:solidFill>
                  <a:schemeClr val="bg1"/>
                </a:solidFill>
              </a:rPr>
              <a:t> </a:t>
            </a:r>
            <a:r>
              <a:rPr lang="en-US" dirty="0" err="1">
                <a:solidFill>
                  <a:schemeClr val="bg1"/>
                </a:solidFill>
              </a:rPr>
              <a:t>người</a:t>
            </a:r>
            <a:r>
              <a:rPr lang="en-US" dirty="0">
                <a:solidFill>
                  <a:schemeClr val="bg1"/>
                </a:solidFill>
              </a:rPr>
              <a:t> </a:t>
            </a:r>
            <a:r>
              <a:rPr lang="en-US" dirty="0" err="1">
                <a:solidFill>
                  <a:schemeClr val="bg1"/>
                </a:solidFill>
              </a:rPr>
              <a:t>cảm</a:t>
            </a:r>
            <a:r>
              <a:rPr lang="en-US" dirty="0">
                <a:solidFill>
                  <a:schemeClr val="bg1"/>
                </a:solidFill>
              </a:rPr>
              <a:t> </a:t>
            </a:r>
            <a:r>
              <a:rPr lang="en-US" dirty="0" err="1">
                <a:solidFill>
                  <a:schemeClr val="bg1"/>
                </a:solidFill>
              </a:rPr>
              <a:t>thấy</a:t>
            </a:r>
            <a:r>
              <a:rPr lang="en-US" dirty="0">
                <a:solidFill>
                  <a:schemeClr val="bg1"/>
                </a:solidFill>
              </a:rPr>
              <a:t> </a:t>
            </a:r>
            <a:r>
              <a:rPr lang="en-US" dirty="0" err="1">
                <a:solidFill>
                  <a:schemeClr val="bg1"/>
                </a:solidFill>
              </a:rPr>
              <a:t>bối</a:t>
            </a:r>
            <a:r>
              <a:rPr lang="en-US" dirty="0">
                <a:solidFill>
                  <a:schemeClr val="bg1"/>
                </a:solidFill>
              </a:rPr>
              <a:t> </a:t>
            </a:r>
            <a:r>
              <a:rPr lang="en-US" dirty="0" err="1">
                <a:solidFill>
                  <a:schemeClr val="bg1"/>
                </a:solidFill>
              </a:rPr>
              <a:t>rối</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căng</a:t>
            </a:r>
            <a:r>
              <a:rPr lang="en-US" dirty="0">
                <a:solidFill>
                  <a:schemeClr val="bg1"/>
                </a:solidFill>
              </a:rPr>
              <a:t> </a:t>
            </a:r>
            <a:r>
              <a:rPr lang="en-US" dirty="0" err="1">
                <a:solidFill>
                  <a:schemeClr val="bg1"/>
                </a:solidFill>
              </a:rPr>
              <a:t>thẳng</a:t>
            </a:r>
            <a:endParaRPr lang="en-US" dirty="0">
              <a:solidFill>
                <a:schemeClr val="bg1"/>
              </a:solidFill>
            </a:endParaRPr>
          </a:p>
        </p:txBody>
      </p:sp>
      <p:sp>
        <p:nvSpPr>
          <p:cNvPr id="6" name="Rectangle: Rounded Corners 5">
            <a:extLst>
              <a:ext uri="{FF2B5EF4-FFF2-40B4-BE49-F238E27FC236}">
                <a16:creationId xmlns="" xmlns:a16="http://schemas.microsoft.com/office/drawing/2014/main" id="{45E635F3-6A85-47CF-A978-E52C1671E1C1}"/>
              </a:ext>
            </a:extLst>
          </p:cNvPr>
          <p:cNvSpPr/>
          <p:nvPr/>
        </p:nvSpPr>
        <p:spPr bwMode="auto">
          <a:xfrm>
            <a:off x="2514600" y="206969"/>
            <a:ext cx="4114800" cy="578031"/>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285750" algn="ctr">
              <a:lnSpc>
                <a:spcPct val="130000"/>
              </a:lnSpc>
              <a:spcBef>
                <a:spcPts val="0"/>
              </a:spcBef>
              <a:spcAft>
                <a:spcPts val="0"/>
              </a:spcAft>
            </a:pPr>
            <a:r>
              <a:rPr lang="en-US" sz="2400" b="1" dirty="0" err="1">
                <a:solidFill>
                  <a:srgbClr val="FFFF00"/>
                </a:solidFill>
                <a:effectLst/>
                <a:latin typeface="+mj-lt"/>
                <a:ea typeface="Times New Roman" panose="02020603050405020304" pitchFamily="18" charset="0"/>
                <a:cs typeface="Times New Roman" panose="02020603050405020304" pitchFamily="18" charset="0"/>
              </a:rPr>
              <a:t>Giảm</a:t>
            </a:r>
            <a:r>
              <a:rPr lang="en-US" sz="2400" b="1" dirty="0">
                <a:solidFill>
                  <a:srgbClr val="FFFF00"/>
                </a:solidFill>
                <a:effectLst/>
                <a:latin typeface="+mj-lt"/>
                <a:ea typeface="Times New Roman" panose="02020603050405020304" pitchFamily="18" charset="0"/>
                <a:cs typeface="Times New Roman" panose="02020603050405020304" pitchFamily="18" charset="0"/>
              </a:rPr>
              <a:t> stress</a:t>
            </a:r>
            <a:endParaRPr lang="en-US" sz="2400" b="1" dirty="0">
              <a:solidFill>
                <a:srgbClr val="FFFF00"/>
              </a:solidFill>
              <a:effectLst/>
              <a:latin typeface="+mj-lt"/>
              <a:ea typeface="Times New Roman" panose="02020603050405020304" pitchFamily="18" charset="0"/>
            </a:endParaRPr>
          </a:p>
        </p:txBody>
      </p:sp>
      <p:sp>
        <p:nvSpPr>
          <p:cNvPr id="8" name="TextBox 7">
            <a:extLst>
              <a:ext uri="{FF2B5EF4-FFF2-40B4-BE49-F238E27FC236}">
                <a16:creationId xmlns="" xmlns:a16="http://schemas.microsoft.com/office/drawing/2014/main" id="{885083FF-251F-4632-AA09-5114EC37D122}"/>
              </a:ext>
            </a:extLst>
          </p:cNvPr>
          <p:cNvSpPr txBox="1"/>
          <p:nvPr/>
        </p:nvSpPr>
        <p:spPr>
          <a:xfrm flipH="1">
            <a:off x="224109" y="3305065"/>
            <a:ext cx="8748688" cy="862008"/>
          </a:xfrm>
          <a:prstGeom prst="rect">
            <a:avLst/>
          </a:prstGeom>
          <a:solidFill>
            <a:srgbClr val="7030A0">
              <a:alpha val="43137"/>
            </a:srgbClr>
          </a:solidFill>
        </p:spPr>
        <p:txBody>
          <a:bodyPr wrap="square" rtlCol="0" anchor="ctr">
            <a:noAutofit/>
          </a:bodyPr>
          <a:lstStyle/>
          <a:p>
            <a:pPr algn="just"/>
            <a:r>
              <a:rPr lang="en-US" dirty="0">
                <a:solidFill>
                  <a:schemeClr val="bg1"/>
                </a:solidFill>
              </a:rPr>
              <a:t>- </a:t>
            </a:r>
            <a:r>
              <a:rPr lang="en-US" dirty="0" err="1">
                <a:solidFill>
                  <a:schemeClr val="bg1"/>
                </a:solidFill>
              </a:rPr>
              <a:t>Cải</a:t>
            </a:r>
            <a:r>
              <a:rPr lang="en-US" dirty="0">
                <a:solidFill>
                  <a:schemeClr val="bg1"/>
                </a:solidFill>
              </a:rPr>
              <a:t> </a:t>
            </a:r>
            <a:r>
              <a:rPr lang="en-US" dirty="0" err="1">
                <a:solidFill>
                  <a:schemeClr val="bg1"/>
                </a:solidFill>
              </a:rPr>
              <a:t>thiện</a:t>
            </a:r>
            <a:r>
              <a:rPr lang="en-US" dirty="0">
                <a:solidFill>
                  <a:schemeClr val="bg1"/>
                </a:solidFill>
              </a:rPr>
              <a:t> </a:t>
            </a:r>
            <a:r>
              <a:rPr lang="en-US" dirty="0" err="1">
                <a:solidFill>
                  <a:schemeClr val="bg1"/>
                </a:solidFill>
              </a:rPr>
              <a:t>kĩ</a:t>
            </a:r>
            <a:r>
              <a:rPr lang="en-US" dirty="0">
                <a:solidFill>
                  <a:schemeClr val="bg1"/>
                </a:solidFill>
              </a:rPr>
              <a:t> </a:t>
            </a:r>
            <a:r>
              <a:rPr lang="en-US" dirty="0" err="1">
                <a:solidFill>
                  <a:schemeClr val="bg1"/>
                </a:solidFill>
              </a:rPr>
              <a:t>năng</a:t>
            </a:r>
            <a:r>
              <a:rPr lang="en-US" dirty="0">
                <a:solidFill>
                  <a:schemeClr val="bg1"/>
                </a:solidFill>
              </a:rPr>
              <a:t> </a:t>
            </a:r>
            <a:r>
              <a:rPr lang="en-US" dirty="0" err="1">
                <a:solidFill>
                  <a:schemeClr val="bg1"/>
                </a:solidFill>
              </a:rPr>
              <a:t>đọc</a:t>
            </a:r>
            <a:r>
              <a:rPr lang="en-US" dirty="0">
                <a:solidFill>
                  <a:schemeClr val="bg1"/>
                </a:solidFill>
              </a:rPr>
              <a:t>: </a:t>
            </a:r>
            <a:r>
              <a:rPr lang="en-US" dirty="0" err="1">
                <a:solidFill>
                  <a:schemeClr val="bg1"/>
                </a:solidFill>
              </a:rPr>
              <a:t>Trẻ</a:t>
            </a:r>
            <a:r>
              <a:rPr lang="en-US" dirty="0">
                <a:solidFill>
                  <a:schemeClr val="bg1"/>
                </a:solidFill>
              </a:rPr>
              <a:t> </a:t>
            </a:r>
            <a:r>
              <a:rPr lang="en-US" dirty="0" err="1">
                <a:solidFill>
                  <a:schemeClr val="bg1"/>
                </a:solidFill>
              </a:rPr>
              <a:t>thích</a:t>
            </a:r>
            <a:r>
              <a:rPr lang="en-US" dirty="0">
                <a:solidFill>
                  <a:schemeClr val="bg1"/>
                </a:solidFill>
              </a:rPr>
              <a:t> </a:t>
            </a:r>
            <a:r>
              <a:rPr lang="en-US" dirty="0" err="1">
                <a:solidFill>
                  <a:schemeClr val="bg1"/>
                </a:solidFill>
              </a:rPr>
              <a:t>đọc</a:t>
            </a:r>
            <a:r>
              <a:rPr lang="en-US" dirty="0">
                <a:solidFill>
                  <a:schemeClr val="bg1"/>
                </a:solidFill>
              </a:rPr>
              <a:t> to </a:t>
            </a:r>
            <a:r>
              <a:rPr lang="en-US" dirty="0" err="1">
                <a:solidFill>
                  <a:schemeClr val="bg1"/>
                </a:solidFill>
              </a:rPr>
              <a:t>câu</a:t>
            </a:r>
            <a:r>
              <a:rPr lang="en-US" dirty="0">
                <a:solidFill>
                  <a:schemeClr val="bg1"/>
                </a:solidFill>
              </a:rPr>
              <a:t> </a:t>
            </a:r>
            <a:r>
              <a:rPr lang="en-US" dirty="0" err="1">
                <a:solidFill>
                  <a:schemeClr val="bg1"/>
                </a:solidFill>
              </a:rPr>
              <a:t>chuyện</a:t>
            </a:r>
            <a:r>
              <a:rPr lang="en-US" dirty="0">
                <a:solidFill>
                  <a:schemeClr val="bg1"/>
                </a:solidFill>
              </a:rPr>
              <a:t> </a:t>
            </a:r>
            <a:r>
              <a:rPr lang="en-US" dirty="0" err="1">
                <a:solidFill>
                  <a:schemeClr val="bg1"/>
                </a:solidFill>
              </a:rPr>
              <a:t>cho</a:t>
            </a:r>
            <a:r>
              <a:rPr lang="en-US" dirty="0">
                <a:solidFill>
                  <a:schemeClr val="bg1"/>
                </a:solidFill>
              </a:rPr>
              <a:t> </a:t>
            </a:r>
            <a:r>
              <a:rPr lang="en-US" dirty="0" err="1">
                <a:solidFill>
                  <a:schemeClr val="bg1"/>
                </a:solidFill>
              </a:rPr>
              <a:t>thú</a:t>
            </a:r>
            <a:r>
              <a:rPr lang="en-US" dirty="0">
                <a:solidFill>
                  <a:schemeClr val="bg1"/>
                </a:solidFill>
              </a:rPr>
              <a:t> </a:t>
            </a:r>
            <a:r>
              <a:rPr lang="en-US" dirty="0" err="1">
                <a:solidFill>
                  <a:schemeClr val="bg1"/>
                </a:solidFill>
              </a:rPr>
              <a:t>cưng</a:t>
            </a:r>
            <a:r>
              <a:rPr lang="en-US" dirty="0">
                <a:solidFill>
                  <a:schemeClr val="bg1"/>
                </a:solidFill>
              </a:rPr>
              <a:t>, </a:t>
            </a:r>
            <a:r>
              <a:rPr lang="en-US" dirty="0" err="1">
                <a:solidFill>
                  <a:schemeClr val="bg1"/>
                </a:solidFill>
              </a:rPr>
              <a:t>rèn</a:t>
            </a:r>
            <a:r>
              <a:rPr lang="en-US" dirty="0">
                <a:solidFill>
                  <a:schemeClr val="bg1"/>
                </a:solidFill>
              </a:rPr>
              <a:t> </a:t>
            </a:r>
            <a:r>
              <a:rPr lang="en-US" dirty="0" err="1">
                <a:solidFill>
                  <a:schemeClr val="bg1"/>
                </a:solidFill>
              </a:rPr>
              <a:t>luyện</a:t>
            </a:r>
            <a:r>
              <a:rPr lang="en-US" dirty="0">
                <a:solidFill>
                  <a:schemeClr val="bg1"/>
                </a:solidFill>
              </a:rPr>
              <a:t> </a:t>
            </a:r>
            <a:r>
              <a:rPr lang="en-US" dirty="0" err="1">
                <a:solidFill>
                  <a:schemeClr val="bg1"/>
                </a:solidFill>
              </a:rPr>
              <a:t>về</a:t>
            </a:r>
            <a:r>
              <a:rPr lang="en-US" dirty="0">
                <a:solidFill>
                  <a:schemeClr val="bg1"/>
                </a:solidFill>
              </a:rPr>
              <a:t> </a:t>
            </a:r>
            <a:r>
              <a:rPr lang="en-US" dirty="0" err="1">
                <a:solidFill>
                  <a:schemeClr val="bg1"/>
                </a:solidFill>
              </a:rPr>
              <a:t>kĩ</a:t>
            </a:r>
            <a:r>
              <a:rPr lang="en-US" dirty="0">
                <a:solidFill>
                  <a:schemeClr val="bg1"/>
                </a:solidFill>
              </a:rPr>
              <a:t> </a:t>
            </a:r>
            <a:r>
              <a:rPr lang="en-US" dirty="0" err="1">
                <a:solidFill>
                  <a:schemeClr val="bg1"/>
                </a:solidFill>
              </a:rPr>
              <a:t>năng</a:t>
            </a:r>
            <a:r>
              <a:rPr lang="en-US" dirty="0">
                <a:solidFill>
                  <a:schemeClr val="bg1"/>
                </a:solidFill>
              </a:rPr>
              <a:t> </a:t>
            </a:r>
            <a:r>
              <a:rPr lang="en-US" dirty="0" err="1">
                <a:solidFill>
                  <a:schemeClr val="bg1"/>
                </a:solidFill>
              </a:rPr>
              <a:t>đọc</a:t>
            </a:r>
            <a:r>
              <a:rPr lang="en-US" dirty="0">
                <a:solidFill>
                  <a:schemeClr val="bg1"/>
                </a:solidFill>
              </a:rPr>
              <a:t> </a:t>
            </a:r>
            <a:r>
              <a:rPr lang="en-US" dirty="0" err="1">
                <a:solidFill>
                  <a:schemeClr val="bg1"/>
                </a:solidFill>
              </a:rPr>
              <a:t>trôi</a:t>
            </a:r>
            <a:r>
              <a:rPr lang="en-US" dirty="0">
                <a:solidFill>
                  <a:schemeClr val="bg1"/>
                </a:solidFill>
              </a:rPr>
              <a:t> </a:t>
            </a:r>
            <a:r>
              <a:rPr lang="en-US" dirty="0" err="1">
                <a:solidFill>
                  <a:schemeClr val="bg1"/>
                </a:solidFill>
              </a:rPr>
              <a:t>chảy</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tốt</a:t>
            </a:r>
            <a:r>
              <a:rPr lang="en-US" dirty="0">
                <a:solidFill>
                  <a:schemeClr val="bg1"/>
                </a:solidFill>
              </a:rPr>
              <a:t> </a:t>
            </a:r>
            <a:r>
              <a:rPr lang="en-US" dirty="0" err="1">
                <a:solidFill>
                  <a:schemeClr val="bg1"/>
                </a:solidFill>
              </a:rPr>
              <a:t>khi</a:t>
            </a:r>
            <a:r>
              <a:rPr lang="en-US" dirty="0">
                <a:solidFill>
                  <a:schemeClr val="bg1"/>
                </a:solidFill>
              </a:rPr>
              <a:t> </a:t>
            </a:r>
            <a:r>
              <a:rPr lang="en-US" dirty="0" err="1">
                <a:solidFill>
                  <a:schemeClr val="bg1"/>
                </a:solidFill>
              </a:rPr>
              <a:t>trẻ</a:t>
            </a:r>
            <a:r>
              <a:rPr lang="en-US" dirty="0">
                <a:solidFill>
                  <a:schemeClr val="bg1"/>
                </a:solidFill>
              </a:rPr>
              <a:t> </a:t>
            </a:r>
            <a:r>
              <a:rPr lang="en-US" dirty="0" err="1">
                <a:solidFill>
                  <a:schemeClr val="bg1"/>
                </a:solidFill>
              </a:rPr>
              <a:t>có</a:t>
            </a:r>
            <a:r>
              <a:rPr lang="en-US" dirty="0">
                <a:solidFill>
                  <a:schemeClr val="bg1"/>
                </a:solidFill>
              </a:rPr>
              <a:t> </a:t>
            </a:r>
            <a:r>
              <a:rPr lang="en-US" dirty="0" err="1">
                <a:solidFill>
                  <a:schemeClr val="bg1"/>
                </a:solidFill>
              </a:rPr>
              <a:t>thể</a:t>
            </a:r>
            <a:r>
              <a:rPr lang="en-US" dirty="0">
                <a:solidFill>
                  <a:schemeClr val="bg1"/>
                </a:solidFill>
              </a:rPr>
              <a:t> </a:t>
            </a:r>
            <a:r>
              <a:rPr lang="en-US" dirty="0" err="1">
                <a:solidFill>
                  <a:schemeClr val="bg1"/>
                </a:solidFill>
              </a:rPr>
              <a:t>nghe</a:t>
            </a:r>
            <a:r>
              <a:rPr lang="en-US" dirty="0">
                <a:solidFill>
                  <a:schemeClr val="bg1"/>
                </a:solidFill>
              </a:rPr>
              <a:t> </a:t>
            </a:r>
            <a:r>
              <a:rPr lang="en-US" dirty="0" err="1">
                <a:solidFill>
                  <a:schemeClr val="bg1"/>
                </a:solidFill>
              </a:rPr>
              <a:t>âm</a:t>
            </a:r>
            <a:r>
              <a:rPr lang="en-US" dirty="0">
                <a:solidFill>
                  <a:schemeClr val="bg1"/>
                </a:solidFill>
              </a:rPr>
              <a:t> </a:t>
            </a:r>
            <a:r>
              <a:rPr lang="en-US" dirty="0" err="1">
                <a:solidFill>
                  <a:schemeClr val="bg1"/>
                </a:solidFill>
              </a:rPr>
              <a:t>thanh</a:t>
            </a:r>
            <a:r>
              <a:rPr lang="en-US" dirty="0">
                <a:solidFill>
                  <a:schemeClr val="bg1"/>
                </a:solidFill>
              </a:rPr>
              <a:t> </a:t>
            </a:r>
            <a:r>
              <a:rPr lang="en-US" dirty="0" err="1">
                <a:solidFill>
                  <a:schemeClr val="bg1"/>
                </a:solidFill>
              </a:rPr>
              <a:t>của</a:t>
            </a:r>
            <a:r>
              <a:rPr lang="en-US" dirty="0">
                <a:solidFill>
                  <a:schemeClr val="bg1"/>
                </a:solidFill>
              </a:rPr>
              <a:t> </a:t>
            </a:r>
            <a:r>
              <a:rPr lang="en-US" dirty="0" err="1">
                <a:solidFill>
                  <a:schemeClr val="bg1"/>
                </a:solidFill>
              </a:rPr>
              <a:t>chính</a:t>
            </a:r>
            <a:r>
              <a:rPr lang="en-US" dirty="0">
                <a:solidFill>
                  <a:schemeClr val="bg1"/>
                </a:solidFill>
              </a:rPr>
              <a:t> </a:t>
            </a:r>
            <a:r>
              <a:rPr lang="en-US" dirty="0" err="1">
                <a:solidFill>
                  <a:schemeClr val="bg1"/>
                </a:solidFill>
              </a:rPr>
              <a:t>mình</a:t>
            </a:r>
            <a:r>
              <a:rPr lang="en-US" dirty="0">
                <a:solidFill>
                  <a:schemeClr val="bg1"/>
                </a:solidFill>
              </a:rPr>
              <a:t>.</a:t>
            </a:r>
          </a:p>
        </p:txBody>
      </p:sp>
      <p:pic>
        <p:nvPicPr>
          <p:cNvPr id="10242" name="Picture 2" descr="Thú cưng và người trẻ | cuoituan.tuoitre.vn">
            <a:extLst>
              <a:ext uri="{FF2B5EF4-FFF2-40B4-BE49-F238E27FC236}">
                <a16:creationId xmlns="" xmlns:a16="http://schemas.microsoft.com/office/drawing/2014/main" id="{26AB4D0F-C587-47B5-A8AC-66B2D57202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599" y="996300"/>
            <a:ext cx="3733343" cy="2150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263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barn(inVertical)">
                                      <p:cBhvr>
                                        <p:cTn id="11" dur="500"/>
                                        <p:tgtEl>
                                          <p:spTgt spid="5">
                                            <p:txEl>
                                              <p:pRg st="0" end="0"/>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barn(inVertical)">
                                      <p:cBhvr>
                                        <p:cTn id="1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5">
            <a:extLst>
              <a:ext uri="{FF2B5EF4-FFF2-40B4-BE49-F238E27FC236}">
                <a16:creationId xmlns="" xmlns:a16="http://schemas.microsoft.com/office/drawing/2014/main" id="{4A8A5C7A-21C2-446C-9FAB-30857571F50F}"/>
              </a:ext>
            </a:extLst>
          </p:cNvPr>
          <p:cNvSpPr>
            <a:spLocks noChangeShapeType="1"/>
          </p:cNvSpPr>
          <p:nvPr/>
        </p:nvSpPr>
        <p:spPr bwMode="auto">
          <a:xfrm flipH="1">
            <a:off x="1295400" y="1381188"/>
            <a:ext cx="3200400" cy="104131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9" name="AutoShape 13">
            <a:extLst>
              <a:ext uri="{FF2B5EF4-FFF2-40B4-BE49-F238E27FC236}">
                <a16:creationId xmlns="" xmlns:a16="http://schemas.microsoft.com/office/drawing/2014/main" id="{54C1D39F-F2AB-4283-8CD2-DF80ABCA03F6}"/>
              </a:ext>
            </a:extLst>
          </p:cNvPr>
          <p:cNvSpPr>
            <a:spLocks noChangeArrowheads="1"/>
          </p:cNvSpPr>
          <p:nvPr/>
        </p:nvSpPr>
        <p:spPr bwMode="auto">
          <a:xfrm>
            <a:off x="2590800" y="819846"/>
            <a:ext cx="3733800" cy="5184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sz="2400" b="1" dirty="0" err="1">
                <a:solidFill>
                  <a:srgbClr val="FFFF00"/>
                </a:solidFill>
              </a:rPr>
              <a:t>Học</a:t>
            </a:r>
            <a:r>
              <a:rPr lang="en-US" sz="2400" b="1" dirty="0">
                <a:solidFill>
                  <a:srgbClr val="FFFF00"/>
                </a:solidFill>
              </a:rPr>
              <a:t> cam </a:t>
            </a:r>
            <a:r>
              <a:rPr lang="en-US" sz="2400" b="1" dirty="0" err="1">
                <a:solidFill>
                  <a:srgbClr val="FFFF00"/>
                </a:solidFill>
              </a:rPr>
              <a:t>kết</a:t>
            </a:r>
            <a:endParaRPr lang="en-US" altLang="en-US" sz="2400" b="1" dirty="0">
              <a:solidFill>
                <a:srgbClr val="00FFFF"/>
              </a:solidFill>
              <a:latin typeface="+mj-lt"/>
            </a:endParaRPr>
          </a:p>
        </p:txBody>
      </p:sp>
      <p:sp>
        <p:nvSpPr>
          <p:cNvPr id="10" name="Text Box 3">
            <a:extLst>
              <a:ext uri="{FF2B5EF4-FFF2-40B4-BE49-F238E27FC236}">
                <a16:creationId xmlns="" xmlns:a16="http://schemas.microsoft.com/office/drawing/2014/main" id="{BD82595E-A759-456C-8246-9E478064306D}"/>
              </a:ext>
            </a:extLst>
          </p:cNvPr>
          <p:cNvSpPr txBox="1">
            <a:spLocks noChangeArrowheads="1"/>
          </p:cNvSpPr>
          <p:nvPr/>
        </p:nvSpPr>
        <p:spPr bwMode="auto">
          <a:xfrm>
            <a:off x="222669" y="2459367"/>
            <a:ext cx="2520532" cy="1754810"/>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en-US" dirty="0" err="1">
                <a:solidFill>
                  <a:schemeClr val="bg1"/>
                </a:solidFill>
              </a:rPr>
              <a:t>Nuôi</a:t>
            </a:r>
            <a:r>
              <a:rPr lang="en-US" dirty="0">
                <a:solidFill>
                  <a:schemeClr val="bg1"/>
                </a:solidFill>
              </a:rPr>
              <a:t> </a:t>
            </a:r>
            <a:r>
              <a:rPr lang="en-US" dirty="0" err="1">
                <a:solidFill>
                  <a:schemeClr val="bg1"/>
                </a:solidFill>
              </a:rPr>
              <a:t>thú</a:t>
            </a:r>
            <a:r>
              <a:rPr lang="en-US" dirty="0">
                <a:solidFill>
                  <a:schemeClr val="bg1"/>
                </a:solidFill>
              </a:rPr>
              <a:t> </a:t>
            </a:r>
            <a:r>
              <a:rPr lang="en-US" dirty="0" err="1">
                <a:solidFill>
                  <a:schemeClr val="bg1"/>
                </a:solidFill>
              </a:rPr>
              <a:t>cưng</a:t>
            </a:r>
            <a:r>
              <a:rPr lang="en-US" dirty="0">
                <a:solidFill>
                  <a:schemeClr val="bg1"/>
                </a:solidFill>
              </a:rPr>
              <a:t> </a:t>
            </a:r>
            <a:r>
              <a:rPr lang="en-US" dirty="0" err="1">
                <a:solidFill>
                  <a:schemeClr val="bg1"/>
                </a:solidFill>
              </a:rPr>
              <a:t>là</a:t>
            </a:r>
            <a:r>
              <a:rPr lang="en-US" dirty="0">
                <a:solidFill>
                  <a:schemeClr val="bg1"/>
                </a:solidFill>
              </a:rPr>
              <a:t> cam </a:t>
            </a:r>
            <a:r>
              <a:rPr lang="en-US" dirty="0" err="1">
                <a:solidFill>
                  <a:schemeClr val="bg1"/>
                </a:solidFill>
              </a:rPr>
              <a:t>kết</a:t>
            </a:r>
            <a:r>
              <a:rPr lang="en-US" dirty="0">
                <a:solidFill>
                  <a:schemeClr val="bg1"/>
                </a:solidFill>
              </a:rPr>
              <a:t> </a:t>
            </a:r>
            <a:r>
              <a:rPr lang="en-US" dirty="0" err="1">
                <a:solidFill>
                  <a:schemeClr val="bg1"/>
                </a:solidFill>
              </a:rPr>
              <a:t>hoàn</a:t>
            </a:r>
            <a:r>
              <a:rPr lang="en-US" dirty="0">
                <a:solidFill>
                  <a:schemeClr val="bg1"/>
                </a:solidFill>
              </a:rPr>
              <a:t> </a:t>
            </a:r>
            <a:r>
              <a:rPr lang="en-US" dirty="0" err="1">
                <a:solidFill>
                  <a:schemeClr val="bg1"/>
                </a:solidFill>
              </a:rPr>
              <a:t>toàn</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không</a:t>
            </a:r>
            <a:r>
              <a:rPr lang="en-US" dirty="0">
                <a:solidFill>
                  <a:schemeClr val="bg1"/>
                </a:solidFill>
              </a:rPr>
              <a:t> </a:t>
            </a:r>
            <a:r>
              <a:rPr lang="en-US" dirty="0" err="1">
                <a:solidFill>
                  <a:schemeClr val="bg1"/>
                </a:solidFill>
              </a:rPr>
              <a:t>được</a:t>
            </a:r>
            <a:r>
              <a:rPr lang="en-US" dirty="0">
                <a:solidFill>
                  <a:schemeClr val="bg1"/>
                </a:solidFill>
              </a:rPr>
              <a:t> </a:t>
            </a:r>
            <a:r>
              <a:rPr lang="en-US" dirty="0" err="1">
                <a:solidFill>
                  <a:schemeClr val="bg1"/>
                </a:solidFill>
              </a:rPr>
              <a:t>coi</a:t>
            </a:r>
            <a:r>
              <a:rPr lang="en-US" dirty="0">
                <a:solidFill>
                  <a:schemeClr val="bg1"/>
                </a:solidFill>
              </a:rPr>
              <a:t> </a:t>
            </a:r>
            <a:r>
              <a:rPr lang="en-US" dirty="0" err="1">
                <a:solidFill>
                  <a:schemeClr val="bg1"/>
                </a:solidFill>
              </a:rPr>
              <a:t>là</a:t>
            </a:r>
            <a:r>
              <a:rPr lang="en-US" dirty="0">
                <a:solidFill>
                  <a:schemeClr val="bg1"/>
                </a:solidFill>
              </a:rPr>
              <a:t> </a:t>
            </a:r>
            <a:r>
              <a:rPr lang="en-US" dirty="0" err="1">
                <a:solidFill>
                  <a:schemeClr val="bg1"/>
                </a:solidFill>
              </a:rPr>
              <a:t>công</a:t>
            </a:r>
            <a:r>
              <a:rPr lang="en-US" dirty="0">
                <a:solidFill>
                  <a:schemeClr val="bg1"/>
                </a:solidFill>
              </a:rPr>
              <a:t> </a:t>
            </a:r>
            <a:r>
              <a:rPr lang="en-US" dirty="0" err="1">
                <a:solidFill>
                  <a:schemeClr val="bg1"/>
                </a:solidFill>
              </a:rPr>
              <a:t>việc</a:t>
            </a:r>
            <a:r>
              <a:rPr lang="en-US" dirty="0">
                <a:solidFill>
                  <a:schemeClr val="bg1"/>
                </a:solidFill>
              </a:rPr>
              <a:t> </a:t>
            </a:r>
            <a:r>
              <a:rPr lang="en-US" dirty="0" err="1">
                <a:solidFill>
                  <a:schemeClr val="bg1"/>
                </a:solidFill>
              </a:rPr>
              <a:t>làm</a:t>
            </a:r>
            <a:r>
              <a:rPr lang="en-US" dirty="0">
                <a:solidFill>
                  <a:schemeClr val="bg1"/>
                </a:solidFill>
              </a:rPr>
              <a:t> </a:t>
            </a:r>
            <a:r>
              <a:rPr lang="en-US" dirty="0" err="1">
                <a:solidFill>
                  <a:schemeClr val="bg1"/>
                </a:solidFill>
              </a:rPr>
              <a:t>thêm</a:t>
            </a:r>
            <a:r>
              <a:rPr lang="en-US" dirty="0">
                <a:solidFill>
                  <a:schemeClr val="bg1"/>
                </a:solidFill>
              </a:rPr>
              <a:t>.</a:t>
            </a:r>
            <a:endParaRPr lang="en-US" sz="1200" b="1" dirty="0">
              <a:solidFill>
                <a:schemeClr val="bg1"/>
              </a:solidFill>
            </a:endParaRPr>
          </a:p>
        </p:txBody>
      </p:sp>
      <p:sp>
        <p:nvSpPr>
          <p:cNvPr id="14" name="Line 5">
            <a:extLst>
              <a:ext uri="{FF2B5EF4-FFF2-40B4-BE49-F238E27FC236}">
                <a16:creationId xmlns="" xmlns:a16="http://schemas.microsoft.com/office/drawing/2014/main" id="{1037B665-8A41-40D6-92EF-63C40AD49247}"/>
              </a:ext>
            </a:extLst>
          </p:cNvPr>
          <p:cNvSpPr>
            <a:spLocks noChangeShapeType="1"/>
          </p:cNvSpPr>
          <p:nvPr/>
        </p:nvSpPr>
        <p:spPr bwMode="auto">
          <a:xfrm>
            <a:off x="4530932" y="1391543"/>
            <a:ext cx="3018800" cy="1030962"/>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5" name="Text Box 3">
            <a:extLst>
              <a:ext uri="{FF2B5EF4-FFF2-40B4-BE49-F238E27FC236}">
                <a16:creationId xmlns="" xmlns:a16="http://schemas.microsoft.com/office/drawing/2014/main" id="{32222E94-3BEC-40FD-996D-AD55D591B4BC}"/>
              </a:ext>
            </a:extLst>
          </p:cNvPr>
          <p:cNvSpPr txBox="1">
            <a:spLocks noChangeArrowheads="1"/>
          </p:cNvSpPr>
          <p:nvPr/>
        </p:nvSpPr>
        <p:spPr bwMode="auto">
          <a:xfrm>
            <a:off x="6394868" y="2465371"/>
            <a:ext cx="2520532" cy="1748806"/>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en-US" dirty="0" err="1">
                <a:solidFill>
                  <a:schemeClr val="bg1"/>
                </a:solidFill>
              </a:rPr>
              <a:t>Giúp</a:t>
            </a:r>
            <a:r>
              <a:rPr lang="en-US" dirty="0">
                <a:solidFill>
                  <a:schemeClr val="bg1"/>
                </a:solidFill>
              </a:rPr>
              <a:t> </a:t>
            </a:r>
            <a:r>
              <a:rPr lang="en-US" dirty="0" err="1">
                <a:solidFill>
                  <a:schemeClr val="bg1"/>
                </a:solidFill>
              </a:rPr>
              <a:t>trẻ</a:t>
            </a:r>
            <a:r>
              <a:rPr lang="en-US" dirty="0">
                <a:solidFill>
                  <a:schemeClr val="bg1"/>
                </a:solidFill>
              </a:rPr>
              <a:t> </a:t>
            </a:r>
            <a:r>
              <a:rPr lang="en-US" dirty="0" err="1">
                <a:solidFill>
                  <a:schemeClr val="bg1"/>
                </a:solidFill>
              </a:rPr>
              <a:t>học</a:t>
            </a:r>
            <a:r>
              <a:rPr lang="en-US" dirty="0">
                <a:solidFill>
                  <a:schemeClr val="bg1"/>
                </a:solidFill>
              </a:rPr>
              <a:t> </a:t>
            </a:r>
            <a:r>
              <a:rPr lang="en-US" dirty="0" err="1">
                <a:solidFill>
                  <a:schemeClr val="bg1"/>
                </a:solidFill>
              </a:rPr>
              <a:t>cách</a:t>
            </a:r>
            <a:r>
              <a:rPr lang="en-US" dirty="0">
                <a:solidFill>
                  <a:schemeClr val="bg1"/>
                </a:solidFill>
              </a:rPr>
              <a:t> cam </a:t>
            </a:r>
            <a:r>
              <a:rPr lang="en-US" dirty="0" err="1">
                <a:solidFill>
                  <a:schemeClr val="bg1"/>
                </a:solidFill>
              </a:rPr>
              <a:t>kết</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tuân</a:t>
            </a:r>
            <a:r>
              <a:rPr lang="en-US" dirty="0">
                <a:solidFill>
                  <a:schemeClr val="bg1"/>
                </a:solidFill>
              </a:rPr>
              <a:t> </a:t>
            </a:r>
            <a:r>
              <a:rPr lang="en-US" dirty="0" err="1">
                <a:solidFill>
                  <a:schemeClr val="bg1"/>
                </a:solidFill>
              </a:rPr>
              <a:t>theo</a:t>
            </a:r>
            <a:r>
              <a:rPr lang="en-US" dirty="0">
                <a:solidFill>
                  <a:schemeClr val="bg1"/>
                </a:solidFill>
              </a:rPr>
              <a:t> cam </a:t>
            </a:r>
            <a:r>
              <a:rPr lang="en-US" dirty="0" err="1">
                <a:solidFill>
                  <a:schemeClr val="bg1"/>
                </a:solidFill>
              </a:rPr>
              <a:t>kết</a:t>
            </a:r>
            <a:endParaRPr lang="en-US" sz="2000" dirty="0">
              <a:solidFill>
                <a:schemeClr val="bg1"/>
              </a:solidFill>
              <a:effectLst/>
            </a:endParaRPr>
          </a:p>
        </p:txBody>
      </p:sp>
      <p:pic>
        <p:nvPicPr>
          <p:cNvPr id="11266" name="Picture 2" descr="Tony | 24 Giờ Nuôi Thú Cưng - Look After PET - YouTube">
            <a:extLst>
              <a:ext uri="{FF2B5EF4-FFF2-40B4-BE49-F238E27FC236}">
                <a16:creationId xmlns="" xmlns:a16="http://schemas.microsoft.com/office/drawing/2014/main" id="{EC379184-E0A6-4EB8-A83D-CB89E658AA5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24" r="3448"/>
          <a:stretch/>
        </p:blipFill>
        <p:spPr bwMode="auto">
          <a:xfrm>
            <a:off x="3077200" y="2423480"/>
            <a:ext cx="3018800" cy="1790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121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par>
                                <p:cTn id="23" presetID="53" presetClass="entr" presetSubtype="16" fill="hold" nodeType="withEffect">
                                  <p:stCondLst>
                                    <p:cond delay="0"/>
                                  </p:stCondLst>
                                  <p:childTnLst>
                                    <p:set>
                                      <p:cBhvr>
                                        <p:cTn id="24" dur="1" fill="hold">
                                          <p:stCondLst>
                                            <p:cond delay="0"/>
                                          </p:stCondLst>
                                        </p:cTn>
                                        <p:tgtEl>
                                          <p:spTgt spid="11266"/>
                                        </p:tgtEl>
                                        <p:attrNameLst>
                                          <p:attrName>style.visibility</p:attrName>
                                        </p:attrNameLst>
                                      </p:cBhvr>
                                      <p:to>
                                        <p:strVal val="visible"/>
                                      </p:to>
                                    </p:set>
                                    <p:anim calcmode="lin" valueType="num">
                                      <p:cBhvr>
                                        <p:cTn id="25" dur="500" fill="hold"/>
                                        <p:tgtEl>
                                          <p:spTgt spid="11266"/>
                                        </p:tgtEl>
                                        <p:attrNameLst>
                                          <p:attrName>ppt_w</p:attrName>
                                        </p:attrNameLst>
                                      </p:cBhvr>
                                      <p:tavLst>
                                        <p:tav tm="0">
                                          <p:val>
                                            <p:fltVal val="0"/>
                                          </p:val>
                                        </p:tav>
                                        <p:tav tm="100000">
                                          <p:val>
                                            <p:strVal val="#ppt_w"/>
                                          </p:val>
                                        </p:tav>
                                      </p:tavLst>
                                    </p:anim>
                                    <p:anim calcmode="lin" valueType="num">
                                      <p:cBhvr>
                                        <p:cTn id="26" dur="500" fill="hold"/>
                                        <p:tgtEl>
                                          <p:spTgt spid="11266"/>
                                        </p:tgtEl>
                                        <p:attrNameLst>
                                          <p:attrName>ppt_h</p:attrName>
                                        </p:attrNameLst>
                                      </p:cBhvr>
                                      <p:tavLst>
                                        <p:tav tm="0">
                                          <p:val>
                                            <p:fltVal val="0"/>
                                          </p:val>
                                        </p:tav>
                                        <p:tav tm="100000">
                                          <p:val>
                                            <p:strVal val="#ppt_h"/>
                                          </p:val>
                                        </p:tav>
                                      </p:tavLst>
                                    </p:anim>
                                    <p:animEffect transition="in" filter="fade">
                                      <p:cBhvr>
                                        <p:cTn id="27" dur="500"/>
                                        <p:tgtEl>
                                          <p:spTgt spid="11266"/>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5">
            <a:extLst>
              <a:ext uri="{FF2B5EF4-FFF2-40B4-BE49-F238E27FC236}">
                <a16:creationId xmlns="" xmlns:a16="http://schemas.microsoft.com/office/drawing/2014/main" id="{4A8A5C7A-21C2-446C-9FAB-30857571F50F}"/>
              </a:ext>
            </a:extLst>
          </p:cNvPr>
          <p:cNvSpPr>
            <a:spLocks noChangeShapeType="1"/>
          </p:cNvSpPr>
          <p:nvPr/>
        </p:nvSpPr>
        <p:spPr bwMode="auto">
          <a:xfrm flipH="1">
            <a:off x="1295400" y="1381188"/>
            <a:ext cx="3200400" cy="104131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9" name="AutoShape 13">
            <a:extLst>
              <a:ext uri="{FF2B5EF4-FFF2-40B4-BE49-F238E27FC236}">
                <a16:creationId xmlns="" xmlns:a16="http://schemas.microsoft.com/office/drawing/2014/main" id="{54C1D39F-F2AB-4283-8CD2-DF80ABCA03F6}"/>
              </a:ext>
            </a:extLst>
          </p:cNvPr>
          <p:cNvSpPr>
            <a:spLocks noChangeArrowheads="1"/>
          </p:cNvSpPr>
          <p:nvPr/>
        </p:nvSpPr>
        <p:spPr bwMode="auto">
          <a:xfrm>
            <a:off x="2590800" y="819846"/>
            <a:ext cx="3733800" cy="5184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sz="2400" b="1" dirty="0" err="1">
                <a:solidFill>
                  <a:srgbClr val="FFFF00"/>
                </a:solidFill>
              </a:rPr>
              <a:t>Huấn</a:t>
            </a:r>
            <a:r>
              <a:rPr lang="en-US" sz="2400" b="1" dirty="0">
                <a:solidFill>
                  <a:srgbClr val="FFFF00"/>
                </a:solidFill>
              </a:rPr>
              <a:t> </a:t>
            </a:r>
            <a:r>
              <a:rPr lang="en-US" sz="2400" b="1" dirty="0" err="1">
                <a:solidFill>
                  <a:srgbClr val="FFFF00"/>
                </a:solidFill>
              </a:rPr>
              <a:t>luyện</a:t>
            </a:r>
            <a:endParaRPr lang="en-US" altLang="en-US" sz="2400" b="1" dirty="0">
              <a:solidFill>
                <a:srgbClr val="00FFFF"/>
              </a:solidFill>
              <a:latin typeface="+mj-lt"/>
            </a:endParaRPr>
          </a:p>
        </p:txBody>
      </p:sp>
      <p:sp>
        <p:nvSpPr>
          <p:cNvPr id="10" name="Text Box 3">
            <a:extLst>
              <a:ext uri="{FF2B5EF4-FFF2-40B4-BE49-F238E27FC236}">
                <a16:creationId xmlns="" xmlns:a16="http://schemas.microsoft.com/office/drawing/2014/main" id="{BD82595E-A759-456C-8246-9E478064306D}"/>
              </a:ext>
            </a:extLst>
          </p:cNvPr>
          <p:cNvSpPr txBox="1">
            <a:spLocks noChangeArrowheads="1"/>
          </p:cNvSpPr>
          <p:nvPr/>
        </p:nvSpPr>
        <p:spPr bwMode="auto">
          <a:xfrm>
            <a:off x="222669" y="2459367"/>
            <a:ext cx="2520532" cy="1312533"/>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en-US" dirty="0" err="1">
                <a:solidFill>
                  <a:schemeClr val="bg1"/>
                </a:solidFill>
              </a:rPr>
              <a:t>Huấn</a:t>
            </a:r>
            <a:r>
              <a:rPr lang="en-US" dirty="0">
                <a:solidFill>
                  <a:schemeClr val="bg1"/>
                </a:solidFill>
              </a:rPr>
              <a:t> </a:t>
            </a:r>
            <a:r>
              <a:rPr lang="en-US" dirty="0" err="1">
                <a:solidFill>
                  <a:schemeClr val="bg1"/>
                </a:solidFill>
              </a:rPr>
              <a:t>luyện</a:t>
            </a:r>
            <a:r>
              <a:rPr lang="en-US" dirty="0">
                <a:solidFill>
                  <a:schemeClr val="bg1"/>
                </a:solidFill>
              </a:rPr>
              <a:t> </a:t>
            </a:r>
            <a:r>
              <a:rPr lang="en-US" dirty="0" err="1">
                <a:solidFill>
                  <a:schemeClr val="bg1"/>
                </a:solidFill>
              </a:rPr>
              <a:t>thú</a:t>
            </a:r>
            <a:r>
              <a:rPr lang="en-US" dirty="0">
                <a:solidFill>
                  <a:schemeClr val="bg1"/>
                </a:solidFill>
              </a:rPr>
              <a:t> </a:t>
            </a:r>
            <a:r>
              <a:rPr lang="en-US" dirty="0" err="1">
                <a:solidFill>
                  <a:schemeClr val="bg1"/>
                </a:solidFill>
              </a:rPr>
              <a:t>cưng</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dạy</a:t>
            </a:r>
            <a:r>
              <a:rPr lang="en-US" dirty="0">
                <a:solidFill>
                  <a:schemeClr val="bg1"/>
                </a:solidFill>
              </a:rPr>
              <a:t> </a:t>
            </a:r>
            <a:r>
              <a:rPr lang="en-US" dirty="0" err="1">
                <a:solidFill>
                  <a:schemeClr val="bg1"/>
                </a:solidFill>
              </a:rPr>
              <a:t>nó</a:t>
            </a:r>
            <a:r>
              <a:rPr lang="en-US" dirty="0">
                <a:solidFill>
                  <a:schemeClr val="bg1"/>
                </a:solidFill>
              </a:rPr>
              <a:t> </a:t>
            </a:r>
            <a:r>
              <a:rPr lang="en-US" dirty="0" err="1">
                <a:solidFill>
                  <a:schemeClr val="bg1"/>
                </a:solidFill>
              </a:rPr>
              <a:t>cách</a:t>
            </a:r>
            <a:r>
              <a:rPr lang="en-US" dirty="0">
                <a:solidFill>
                  <a:schemeClr val="bg1"/>
                </a:solidFill>
              </a:rPr>
              <a:t> </a:t>
            </a:r>
            <a:r>
              <a:rPr lang="en-US" dirty="0" err="1">
                <a:solidFill>
                  <a:schemeClr val="bg1"/>
                </a:solidFill>
              </a:rPr>
              <a:t>nghe</a:t>
            </a:r>
            <a:r>
              <a:rPr lang="en-US" dirty="0">
                <a:solidFill>
                  <a:schemeClr val="bg1"/>
                </a:solidFill>
              </a:rPr>
              <a:t> </a:t>
            </a:r>
            <a:r>
              <a:rPr lang="en-US" dirty="0" err="1">
                <a:solidFill>
                  <a:schemeClr val="bg1"/>
                </a:solidFill>
              </a:rPr>
              <a:t>lời</a:t>
            </a:r>
            <a:endParaRPr lang="en-US" sz="1200" b="1" dirty="0">
              <a:solidFill>
                <a:schemeClr val="bg1"/>
              </a:solidFill>
            </a:endParaRPr>
          </a:p>
        </p:txBody>
      </p:sp>
      <p:sp>
        <p:nvSpPr>
          <p:cNvPr id="14" name="Line 5">
            <a:extLst>
              <a:ext uri="{FF2B5EF4-FFF2-40B4-BE49-F238E27FC236}">
                <a16:creationId xmlns="" xmlns:a16="http://schemas.microsoft.com/office/drawing/2014/main" id="{1037B665-8A41-40D6-92EF-63C40AD49247}"/>
              </a:ext>
            </a:extLst>
          </p:cNvPr>
          <p:cNvSpPr>
            <a:spLocks noChangeShapeType="1"/>
          </p:cNvSpPr>
          <p:nvPr/>
        </p:nvSpPr>
        <p:spPr bwMode="auto">
          <a:xfrm>
            <a:off x="4530932" y="1391543"/>
            <a:ext cx="3018800" cy="1030962"/>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5" name="Text Box 3">
            <a:extLst>
              <a:ext uri="{FF2B5EF4-FFF2-40B4-BE49-F238E27FC236}">
                <a16:creationId xmlns="" xmlns:a16="http://schemas.microsoft.com/office/drawing/2014/main" id="{32222E94-3BEC-40FD-996D-AD55D591B4BC}"/>
              </a:ext>
            </a:extLst>
          </p:cNvPr>
          <p:cNvSpPr txBox="1">
            <a:spLocks noChangeArrowheads="1"/>
          </p:cNvSpPr>
          <p:nvPr/>
        </p:nvSpPr>
        <p:spPr bwMode="auto">
          <a:xfrm>
            <a:off x="6394868" y="2465371"/>
            <a:ext cx="2520532" cy="1306529"/>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en-US" dirty="0" err="1">
                <a:solidFill>
                  <a:schemeClr val="bg1"/>
                </a:solidFill>
              </a:rPr>
              <a:t>Nuôi</a:t>
            </a:r>
            <a:r>
              <a:rPr lang="en-US" dirty="0">
                <a:solidFill>
                  <a:schemeClr val="bg1"/>
                </a:solidFill>
              </a:rPr>
              <a:t> </a:t>
            </a:r>
            <a:r>
              <a:rPr lang="en-US" dirty="0" err="1">
                <a:solidFill>
                  <a:schemeClr val="bg1"/>
                </a:solidFill>
              </a:rPr>
              <a:t>chó</a:t>
            </a:r>
            <a:r>
              <a:rPr lang="en-US" dirty="0">
                <a:solidFill>
                  <a:schemeClr val="bg1"/>
                </a:solidFill>
              </a:rPr>
              <a:t> </a:t>
            </a:r>
            <a:r>
              <a:rPr lang="en-US" dirty="0" err="1">
                <a:solidFill>
                  <a:schemeClr val="bg1"/>
                </a:solidFill>
              </a:rPr>
              <a:t>sẽ</a:t>
            </a:r>
            <a:r>
              <a:rPr lang="en-US" dirty="0">
                <a:solidFill>
                  <a:schemeClr val="bg1"/>
                </a:solidFill>
              </a:rPr>
              <a:t> </a:t>
            </a:r>
            <a:r>
              <a:rPr lang="en-US" dirty="0" err="1">
                <a:solidFill>
                  <a:schemeClr val="bg1"/>
                </a:solidFill>
              </a:rPr>
              <a:t>giúp</a:t>
            </a:r>
            <a:r>
              <a:rPr lang="en-US" dirty="0">
                <a:solidFill>
                  <a:schemeClr val="bg1"/>
                </a:solidFill>
              </a:rPr>
              <a:t> </a:t>
            </a:r>
            <a:r>
              <a:rPr lang="en-US" dirty="0" err="1">
                <a:solidFill>
                  <a:schemeClr val="bg1"/>
                </a:solidFill>
              </a:rPr>
              <a:t>trẻ</a:t>
            </a:r>
            <a:r>
              <a:rPr lang="en-US" dirty="0">
                <a:solidFill>
                  <a:schemeClr val="bg1"/>
                </a:solidFill>
              </a:rPr>
              <a:t> </a:t>
            </a:r>
            <a:r>
              <a:rPr lang="en-US" dirty="0" err="1">
                <a:solidFill>
                  <a:schemeClr val="bg1"/>
                </a:solidFill>
              </a:rPr>
              <a:t>học</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rèn</a:t>
            </a:r>
            <a:r>
              <a:rPr lang="en-US" dirty="0">
                <a:solidFill>
                  <a:schemeClr val="bg1"/>
                </a:solidFill>
              </a:rPr>
              <a:t> </a:t>
            </a:r>
            <a:r>
              <a:rPr lang="en-US" dirty="0" err="1">
                <a:solidFill>
                  <a:schemeClr val="bg1"/>
                </a:solidFill>
              </a:rPr>
              <a:t>luyện</a:t>
            </a:r>
            <a:endParaRPr lang="en-US" sz="2000" dirty="0">
              <a:solidFill>
                <a:schemeClr val="bg1"/>
              </a:solidFill>
              <a:effectLst/>
            </a:endParaRPr>
          </a:p>
        </p:txBody>
      </p:sp>
      <p:pic>
        <p:nvPicPr>
          <p:cNvPr id="12290" name="Picture 2" descr="8 Cách Huấn Luyện Thú Cưng Đơn Giản - Phụ Kiện &amp;amp; Spa Chó Mèo Hà Nội">
            <a:extLst>
              <a:ext uri="{FF2B5EF4-FFF2-40B4-BE49-F238E27FC236}">
                <a16:creationId xmlns="" xmlns:a16="http://schemas.microsoft.com/office/drawing/2014/main" id="{E97608A4-6C0D-453E-8B07-A418E29E11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123" y="2140773"/>
            <a:ext cx="3207753" cy="1832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8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par>
                                <p:cTn id="23" presetID="53" presetClass="entr" presetSubtype="16" fill="hold" nodeType="withEffect">
                                  <p:stCondLst>
                                    <p:cond delay="0"/>
                                  </p:stCondLst>
                                  <p:childTnLst>
                                    <p:set>
                                      <p:cBhvr>
                                        <p:cTn id="24" dur="1" fill="hold">
                                          <p:stCondLst>
                                            <p:cond delay="0"/>
                                          </p:stCondLst>
                                        </p:cTn>
                                        <p:tgtEl>
                                          <p:spTgt spid="12290"/>
                                        </p:tgtEl>
                                        <p:attrNameLst>
                                          <p:attrName>style.visibility</p:attrName>
                                        </p:attrNameLst>
                                      </p:cBhvr>
                                      <p:to>
                                        <p:strVal val="visible"/>
                                      </p:to>
                                    </p:set>
                                    <p:anim calcmode="lin" valueType="num">
                                      <p:cBhvr>
                                        <p:cTn id="25" dur="500" fill="hold"/>
                                        <p:tgtEl>
                                          <p:spTgt spid="12290"/>
                                        </p:tgtEl>
                                        <p:attrNameLst>
                                          <p:attrName>ppt_w</p:attrName>
                                        </p:attrNameLst>
                                      </p:cBhvr>
                                      <p:tavLst>
                                        <p:tav tm="0">
                                          <p:val>
                                            <p:fltVal val="0"/>
                                          </p:val>
                                        </p:tav>
                                        <p:tav tm="100000">
                                          <p:val>
                                            <p:strVal val="#ppt_w"/>
                                          </p:val>
                                        </p:tav>
                                      </p:tavLst>
                                    </p:anim>
                                    <p:anim calcmode="lin" valueType="num">
                                      <p:cBhvr>
                                        <p:cTn id="26" dur="500" fill="hold"/>
                                        <p:tgtEl>
                                          <p:spTgt spid="12290"/>
                                        </p:tgtEl>
                                        <p:attrNameLst>
                                          <p:attrName>ppt_h</p:attrName>
                                        </p:attrNameLst>
                                      </p:cBhvr>
                                      <p:tavLst>
                                        <p:tav tm="0">
                                          <p:val>
                                            <p:fltVal val="0"/>
                                          </p:val>
                                        </p:tav>
                                        <p:tav tm="100000">
                                          <p:val>
                                            <p:strVal val="#ppt_h"/>
                                          </p:val>
                                        </p:tav>
                                      </p:tavLst>
                                    </p:anim>
                                    <p:animEffect transition="in" filter="fade">
                                      <p:cBhvr>
                                        <p:cTn id="27" dur="500"/>
                                        <p:tgtEl>
                                          <p:spTgt spid="12290"/>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5334000" cy="508000"/>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Những</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ích</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lợi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của</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việc</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nuôi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thú</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cưng</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2" name="Ich loi nuoi thu cung">
            <a:hlinkClick r:id="" action="ppaction://media"/>
            <a:extLst>
              <a:ext uri="{FF2B5EF4-FFF2-40B4-BE49-F238E27FC236}">
                <a16:creationId xmlns="" xmlns:a16="http://schemas.microsoft.com/office/drawing/2014/main" id="{4F0D7AA8-6B13-4D94-8665-4AB8D6679B14}"/>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0" y="672181"/>
            <a:ext cx="9144000" cy="5009535"/>
          </a:xfrm>
          <a:prstGeom prst="rect">
            <a:avLst/>
          </a:prstGeom>
        </p:spPr>
      </p:pic>
    </p:spTree>
    <p:custDataLst>
      <p:tags r:id="rId1"/>
    </p:custDataLst>
    <p:extLst>
      <p:ext uri="{BB962C8B-B14F-4D97-AF65-F5344CB8AC3E}">
        <p14:creationId xmlns:p14="http://schemas.microsoft.com/office/powerpoint/2010/main" val="3592876487"/>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9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 xmlns:a16="http://schemas.microsoft.com/office/drawing/2014/main"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 xmlns:a16="http://schemas.microsoft.com/office/drawing/2014/main" id="{85B1924F-048E-46DD-A851-196A1DDFB31A}"/>
              </a:ext>
            </a:extLst>
          </p:cNvPr>
          <p:cNvSpPr/>
          <p:nvPr/>
        </p:nvSpPr>
        <p:spPr bwMode="auto">
          <a:xfrm>
            <a:off x="304800" y="800100"/>
            <a:ext cx="86868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rPr>
              <a:t>3. </a:t>
            </a:r>
            <a:r>
              <a:rPr lang="en-US" sz="2400" b="1" dirty="0" err="1">
                <a:solidFill>
                  <a:srgbClr val="FFFF00"/>
                </a:solidFill>
              </a:rPr>
              <a:t>Kết</a:t>
            </a:r>
            <a:r>
              <a:rPr lang="en-US" sz="2400" b="1" dirty="0">
                <a:solidFill>
                  <a:srgbClr val="FFFF00"/>
                </a:solidFill>
              </a:rPr>
              <a:t> </a:t>
            </a:r>
            <a:r>
              <a:rPr lang="en-US" sz="2400" b="1" dirty="0" err="1">
                <a:solidFill>
                  <a:srgbClr val="FFFF00"/>
                </a:solidFill>
              </a:rPr>
              <a:t>luận</a:t>
            </a:r>
            <a:r>
              <a:rPr lang="en-US" sz="2400" b="1" dirty="0">
                <a:solidFill>
                  <a:srgbClr val="FFFF00"/>
                </a:solidFill>
              </a:rPr>
              <a:t> </a:t>
            </a:r>
            <a:r>
              <a:rPr lang="en-US" sz="2400" b="1" dirty="0" err="1">
                <a:solidFill>
                  <a:srgbClr val="FFFF00"/>
                </a:solidFill>
              </a:rPr>
              <a:t>vấn</a:t>
            </a:r>
            <a:r>
              <a:rPr lang="en-US" sz="2400" b="1" dirty="0">
                <a:solidFill>
                  <a:srgbClr val="FFFF00"/>
                </a:solidFill>
              </a:rPr>
              <a:t> </a:t>
            </a:r>
            <a:r>
              <a:rPr lang="en-US" sz="2400" b="1" dirty="0" err="1">
                <a:solidFill>
                  <a:srgbClr val="FFFF00"/>
                </a:solidFill>
              </a:rPr>
              <a:t>đề</a:t>
            </a:r>
            <a:r>
              <a:rPr lang="en-US" sz="2400" b="1" dirty="0">
                <a:solidFill>
                  <a:srgbClr val="FFFF00"/>
                </a:solidFill>
              </a:rPr>
              <a:t>:</a:t>
            </a:r>
            <a:endParaRPr lang="en-US" sz="2400" dirty="0">
              <a:solidFill>
                <a:srgbClr val="FFFF00"/>
              </a:solidFill>
            </a:endParaRPr>
          </a:p>
        </p:txBody>
      </p:sp>
      <p:pic>
        <p:nvPicPr>
          <p:cNvPr id="13314" name="Picture 2" descr="Tại sao chỉ có con người nuôi thú cưng? - nancy0062">
            <a:extLst>
              <a:ext uri="{FF2B5EF4-FFF2-40B4-BE49-F238E27FC236}">
                <a16:creationId xmlns="" xmlns:a16="http://schemas.microsoft.com/office/drawing/2014/main" id="{6A03601D-9076-45C9-B3A4-5DA7F6A1A5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878" y="1463277"/>
            <a:ext cx="6548797" cy="4011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21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5">
            <a:extLst>
              <a:ext uri="{FF2B5EF4-FFF2-40B4-BE49-F238E27FC236}">
                <a16:creationId xmlns="" xmlns:a16="http://schemas.microsoft.com/office/drawing/2014/main" id="{4A8A5C7A-21C2-446C-9FAB-30857571F50F}"/>
              </a:ext>
            </a:extLst>
          </p:cNvPr>
          <p:cNvSpPr>
            <a:spLocks noChangeShapeType="1"/>
          </p:cNvSpPr>
          <p:nvPr/>
        </p:nvSpPr>
        <p:spPr bwMode="auto">
          <a:xfrm flipH="1">
            <a:off x="1594268" y="1076388"/>
            <a:ext cx="2901532" cy="104131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9" name="AutoShape 13">
            <a:extLst>
              <a:ext uri="{FF2B5EF4-FFF2-40B4-BE49-F238E27FC236}">
                <a16:creationId xmlns="" xmlns:a16="http://schemas.microsoft.com/office/drawing/2014/main" id="{54C1D39F-F2AB-4283-8CD2-DF80ABCA03F6}"/>
              </a:ext>
            </a:extLst>
          </p:cNvPr>
          <p:cNvSpPr>
            <a:spLocks noChangeArrowheads="1"/>
          </p:cNvSpPr>
          <p:nvPr/>
        </p:nvSpPr>
        <p:spPr bwMode="auto">
          <a:xfrm>
            <a:off x="1770408" y="495300"/>
            <a:ext cx="5544792" cy="5184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sz="2400" b="1" dirty="0" err="1">
                <a:solidFill>
                  <a:srgbClr val="FFFF00"/>
                </a:solidFill>
              </a:rPr>
              <a:t>Kết</a:t>
            </a:r>
            <a:r>
              <a:rPr lang="en-US" sz="2400" b="1" dirty="0">
                <a:solidFill>
                  <a:srgbClr val="FFFF00"/>
                </a:solidFill>
              </a:rPr>
              <a:t> </a:t>
            </a:r>
            <a:r>
              <a:rPr lang="en-US" sz="2400" b="1" dirty="0" err="1">
                <a:solidFill>
                  <a:srgbClr val="FFFF00"/>
                </a:solidFill>
              </a:rPr>
              <a:t>luận</a:t>
            </a:r>
            <a:r>
              <a:rPr lang="en-US" sz="2400" b="1" dirty="0">
                <a:solidFill>
                  <a:srgbClr val="FFFF00"/>
                </a:solidFill>
              </a:rPr>
              <a:t> </a:t>
            </a:r>
            <a:r>
              <a:rPr lang="en-US" sz="2400" b="1" dirty="0" err="1">
                <a:solidFill>
                  <a:srgbClr val="FFFF00"/>
                </a:solidFill>
              </a:rPr>
              <a:t>vấn</a:t>
            </a:r>
            <a:r>
              <a:rPr lang="en-US" sz="2400" b="1" dirty="0">
                <a:solidFill>
                  <a:srgbClr val="FFFF00"/>
                </a:solidFill>
              </a:rPr>
              <a:t> </a:t>
            </a:r>
            <a:r>
              <a:rPr lang="en-US" sz="2400" b="1" dirty="0" err="1">
                <a:solidFill>
                  <a:srgbClr val="FFFF00"/>
                </a:solidFill>
              </a:rPr>
              <a:t>đề</a:t>
            </a:r>
            <a:endParaRPr lang="en-US" altLang="en-US" sz="2400" b="1" dirty="0">
              <a:solidFill>
                <a:srgbClr val="00FFFF"/>
              </a:solidFill>
              <a:latin typeface="+mj-lt"/>
            </a:endParaRPr>
          </a:p>
        </p:txBody>
      </p:sp>
      <p:sp>
        <p:nvSpPr>
          <p:cNvPr id="10" name="Text Box 3">
            <a:extLst>
              <a:ext uri="{FF2B5EF4-FFF2-40B4-BE49-F238E27FC236}">
                <a16:creationId xmlns="" xmlns:a16="http://schemas.microsoft.com/office/drawing/2014/main" id="{BD82595E-A759-456C-8246-9E478064306D}"/>
              </a:ext>
            </a:extLst>
          </p:cNvPr>
          <p:cNvSpPr txBox="1">
            <a:spLocks noChangeArrowheads="1"/>
          </p:cNvSpPr>
          <p:nvPr/>
        </p:nvSpPr>
        <p:spPr bwMode="auto">
          <a:xfrm>
            <a:off x="553749" y="2161971"/>
            <a:ext cx="2037051" cy="1059394"/>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en-US" dirty="0" err="1">
                <a:solidFill>
                  <a:schemeClr val="bg1"/>
                </a:solidFill>
              </a:rPr>
              <a:t>Giúp</a:t>
            </a:r>
            <a:r>
              <a:rPr lang="en-US" dirty="0">
                <a:solidFill>
                  <a:schemeClr val="bg1"/>
                </a:solidFill>
              </a:rPr>
              <a:t> </a:t>
            </a:r>
            <a:r>
              <a:rPr lang="en-US" dirty="0" err="1">
                <a:solidFill>
                  <a:schemeClr val="bg1"/>
                </a:solidFill>
              </a:rPr>
              <a:t>trẻ</a:t>
            </a:r>
            <a:r>
              <a:rPr lang="en-US" dirty="0">
                <a:solidFill>
                  <a:schemeClr val="bg1"/>
                </a:solidFill>
              </a:rPr>
              <a:t> </a:t>
            </a:r>
            <a:r>
              <a:rPr lang="en-US" dirty="0" err="1">
                <a:solidFill>
                  <a:schemeClr val="bg1"/>
                </a:solidFill>
              </a:rPr>
              <a:t>học</a:t>
            </a:r>
            <a:r>
              <a:rPr lang="en-US" dirty="0">
                <a:solidFill>
                  <a:schemeClr val="bg1"/>
                </a:solidFill>
              </a:rPr>
              <a:t> </a:t>
            </a:r>
            <a:r>
              <a:rPr lang="en-US" dirty="0" err="1">
                <a:solidFill>
                  <a:schemeClr val="bg1"/>
                </a:solidFill>
              </a:rPr>
              <a:t>nhiều</a:t>
            </a:r>
            <a:r>
              <a:rPr lang="en-US" dirty="0">
                <a:solidFill>
                  <a:schemeClr val="bg1"/>
                </a:solidFill>
              </a:rPr>
              <a:t> </a:t>
            </a:r>
            <a:r>
              <a:rPr lang="en-US" dirty="0" err="1">
                <a:solidFill>
                  <a:schemeClr val="bg1"/>
                </a:solidFill>
              </a:rPr>
              <a:t>kĩ</a:t>
            </a:r>
            <a:r>
              <a:rPr lang="en-US" dirty="0">
                <a:solidFill>
                  <a:schemeClr val="bg1"/>
                </a:solidFill>
              </a:rPr>
              <a:t> </a:t>
            </a:r>
            <a:r>
              <a:rPr lang="en-US" dirty="0" err="1">
                <a:solidFill>
                  <a:schemeClr val="bg1"/>
                </a:solidFill>
              </a:rPr>
              <a:t>năng</a:t>
            </a:r>
            <a:r>
              <a:rPr lang="en-US" dirty="0">
                <a:solidFill>
                  <a:schemeClr val="bg1"/>
                </a:solidFill>
              </a:rPr>
              <a:t> </a:t>
            </a:r>
            <a:r>
              <a:rPr lang="en-US" dirty="0" err="1">
                <a:solidFill>
                  <a:schemeClr val="bg1"/>
                </a:solidFill>
              </a:rPr>
              <a:t>sống</a:t>
            </a:r>
            <a:endParaRPr lang="en-US" sz="1200" b="1" dirty="0">
              <a:solidFill>
                <a:schemeClr val="bg1"/>
              </a:solidFill>
            </a:endParaRPr>
          </a:p>
        </p:txBody>
      </p:sp>
      <p:sp>
        <p:nvSpPr>
          <p:cNvPr id="11" name="Line 5">
            <a:extLst>
              <a:ext uri="{FF2B5EF4-FFF2-40B4-BE49-F238E27FC236}">
                <a16:creationId xmlns="" xmlns:a16="http://schemas.microsoft.com/office/drawing/2014/main" id="{83909A11-3368-4E47-91D4-D971D5410F3C}"/>
              </a:ext>
            </a:extLst>
          </p:cNvPr>
          <p:cNvSpPr>
            <a:spLocks noChangeShapeType="1"/>
          </p:cNvSpPr>
          <p:nvPr/>
        </p:nvSpPr>
        <p:spPr bwMode="auto">
          <a:xfrm>
            <a:off x="4530932" y="1073522"/>
            <a:ext cx="41068" cy="1081044"/>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2" name="Text Box 3">
            <a:extLst>
              <a:ext uri="{FF2B5EF4-FFF2-40B4-BE49-F238E27FC236}">
                <a16:creationId xmlns="" xmlns:a16="http://schemas.microsoft.com/office/drawing/2014/main" id="{4CA8AAB4-0F1B-4BF6-8833-44294CC39F66}"/>
              </a:ext>
            </a:extLst>
          </p:cNvPr>
          <p:cNvSpPr txBox="1">
            <a:spLocks noChangeArrowheads="1"/>
          </p:cNvSpPr>
          <p:nvPr/>
        </p:nvSpPr>
        <p:spPr bwMode="auto">
          <a:xfrm>
            <a:off x="3356758" y="2125110"/>
            <a:ext cx="2354281" cy="1068052"/>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en-US" dirty="0" err="1">
                <a:solidFill>
                  <a:schemeClr val="bg1"/>
                </a:solidFill>
              </a:rPr>
              <a:t>Cải</a:t>
            </a:r>
            <a:r>
              <a:rPr lang="en-US" dirty="0">
                <a:solidFill>
                  <a:schemeClr val="bg1"/>
                </a:solidFill>
              </a:rPr>
              <a:t> </a:t>
            </a:r>
            <a:r>
              <a:rPr lang="en-US" dirty="0" err="1">
                <a:solidFill>
                  <a:schemeClr val="bg1"/>
                </a:solidFill>
              </a:rPr>
              <a:t>thiện</a:t>
            </a:r>
            <a:r>
              <a:rPr lang="en-US" dirty="0">
                <a:solidFill>
                  <a:schemeClr val="bg1"/>
                </a:solidFill>
              </a:rPr>
              <a:t> </a:t>
            </a:r>
            <a:r>
              <a:rPr lang="en-US" dirty="0" err="1">
                <a:solidFill>
                  <a:schemeClr val="bg1"/>
                </a:solidFill>
              </a:rPr>
              <a:t>đời</a:t>
            </a:r>
            <a:r>
              <a:rPr lang="en-US" dirty="0">
                <a:solidFill>
                  <a:schemeClr val="bg1"/>
                </a:solidFill>
              </a:rPr>
              <a:t> </a:t>
            </a:r>
            <a:r>
              <a:rPr lang="en-US" dirty="0" err="1">
                <a:solidFill>
                  <a:schemeClr val="bg1"/>
                </a:solidFill>
              </a:rPr>
              <a:t>sống</a:t>
            </a:r>
            <a:r>
              <a:rPr lang="en-US" dirty="0">
                <a:solidFill>
                  <a:schemeClr val="bg1"/>
                </a:solidFill>
              </a:rPr>
              <a:t> </a:t>
            </a:r>
            <a:r>
              <a:rPr lang="en-US" dirty="0" err="1">
                <a:solidFill>
                  <a:schemeClr val="bg1"/>
                </a:solidFill>
              </a:rPr>
              <a:t>tinh</a:t>
            </a:r>
            <a:r>
              <a:rPr lang="en-US" dirty="0">
                <a:solidFill>
                  <a:schemeClr val="bg1"/>
                </a:solidFill>
              </a:rPr>
              <a:t> </a:t>
            </a:r>
            <a:r>
              <a:rPr lang="en-US" dirty="0" err="1">
                <a:solidFill>
                  <a:schemeClr val="bg1"/>
                </a:solidFill>
              </a:rPr>
              <a:t>thần</a:t>
            </a:r>
            <a:endParaRPr lang="en-US" sz="2000" dirty="0">
              <a:solidFill>
                <a:schemeClr val="bg1"/>
              </a:solidFill>
              <a:effectLst/>
            </a:endParaRPr>
          </a:p>
        </p:txBody>
      </p:sp>
      <p:sp>
        <p:nvSpPr>
          <p:cNvPr id="14" name="Line 5">
            <a:extLst>
              <a:ext uri="{FF2B5EF4-FFF2-40B4-BE49-F238E27FC236}">
                <a16:creationId xmlns="" xmlns:a16="http://schemas.microsoft.com/office/drawing/2014/main" id="{1037B665-8A41-40D6-92EF-63C40AD49247}"/>
              </a:ext>
            </a:extLst>
          </p:cNvPr>
          <p:cNvSpPr>
            <a:spLocks noChangeShapeType="1"/>
          </p:cNvSpPr>
          <p:nvPr/>
        </p:nvSpPr>
        <p:spPr bwMode="auto">
          <a:xfrm>
            <a:off x="4530932" y="1086743"/>
            <a:ext cx="2936665" cy="1030962"/>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5" name="Text Box 3">
            <a:extLst>
              <a:ext uri="{FF2B5EF4-FFF2-40B4-BE49-F238E27FC236}">
                <a16:creationId xmlns="" xmlns:a16="http://schemas.microsoft.com/office/drawing/2014/main" id="{32222E94-3BEC-40FD-996D-AD55D591B4BC}"/>
              </a:ext>
            </a:extLst>
          </p:cNvPr>
          <p:cNvSpPr txBox="1">
            <a:spLocks noChangeArrowheads="1"/>
          </p:cNvSpPr>
          <p:nvPr/>
        </p:nvSpPr>
        <p:spPr bwMode="auto">
          <a:xfrm>
            <a:off x="6324600" y="2161971"/>
            <a:ext cx="2113251" cy="1054942"/>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dirty="0" err="1">
                <a:solidFill>
                  <a:schemeClr val="bg1"/>
                </a:solidFill>
              </a:rPr>
              <a:t>Có</a:t>
            </a:r>
            <a:r>
              <a:rPr lang="en-US" dirty="0">
                <a:solidFill>
                  <a:schemeClr val="bg1"/>
                </a:solidFill>
              </a:rPr>
              <a:t> </a:t>
            </a:r>
            <a:r>
              <a:rPr lang="en-US" dirty="0" err="1">
                <a:solidFill>
                  <a:schemeClr val="bg1"/>
                </a:solidFill>
              </a:rPr>
              <a:t>thêm</a:t>
            </a:r>
            <a:r>
              <a:rPr lang="en-US" dirty="0">
                <a:solidFill>
                  <a:schemeClr val="bg1"/>
                </a:solidFill>
              </a:rPr>
              <a:t> </a:t>
            </a:r>
            <a:r>
              <a:rPr lang="en-US" dirty="0" err="1">
                <a:solidFill>
                  <a:schemeClr val="bg1"/>
                </a:solidFill>
              </a:rPr>
              <a:t>một</a:t>
            </a:r>
            <a:r>
              <a:rPr lang="en-US" dirty="0">
                <a:solidFill>
                  <a:schemeClr val="bg1"/>
                </a:solidFill>
              </a:rPr>
              <a:t> "</a:t>
            </a:r>
            <a:r>
              <a:rPr lang="en-US" dirty="0" err="1">
                <a:solidFill>
                  <a:schemeClr val="bg1"/>
                </a:solidFill>
              </a:rPr>
              <a:t>người</a:t>
            </a:r>
            <a:r>
              <a:rPr lang="en-US" dirty="0">
                <a:solidFill>
                  <a:schemeClr val="bg1"/>
                </a:solidFill>
              </a:rPr>
              <a:t> </a:t>
            </a:r>
            <a:r>
              <a:rPr lang="en-US" dirty="0" err="1">
                <a:solidFill>
                  <a:schemeClr val="bg1"/>
                </a:solidFill>
              </a:rPr>
              <a:t>bạn</a:t>
            </a:r>
            <a:r>
              <a:rPr lang="en-US" dirty="0">
                <a:solidFill>
                  <a:schemeClr val="bg1"/>
                </a:solidFill>
              </a:rPr>
              <a:t>" chia </a:t>
            </a:r>
            <a:r>
              <a:rPr lang="en-US" dirty="0" err="1">
                <a:solidFill>
                  <a:schemeClr val="bg1"/>
                </a:solidFill>
              </a:rPr>
              <a:t>sẻ</a:t>
            </a:r>
            <a:r>
              <a:rPr lang="en-US" dirty="0">
                <a:solidFill>
                  <a:schemeClr val="bg1"/>
                </a:solidFill>
              </a:rPr>
              <a:t> </a:t>
            </a:r>
            <a:r>
              <a:rPr lang="en-US" dirty="0" err="1">
                <a:solidFill>
                  <a:schemeClr val="bg1"/>
                </a:solidFill>
              </a:rPr>
              <a:t>thời</a:t>
            </a:r>
            <a:r>
              <a:rPr lang="en-US" dirty="0">
                <a:solidFill>
                  <a:schemeClr val="bg1"/>
                </a:solidFill>
              </a:rPr>
              <a:t> </a:t>
            </a:r>
            <a:r>
              <a:rPr lang="en-US" dirty="0" err="1">
                <a:solidFill>
                  <a:schemeClr val="bg1"/>
                </a:solidFill>
              </a:rPr>
              <a:t>thơ</a:t>
            </a:r>
            <a:r>
              <a:rPr lang="en-US" dirty="0">
                <a:solidFill>
                  <a:schemeClr val="bg1"/>
                </a:solidFill>
              </a:rPr>
              <a:t> </a:t>
            </a:r>
            <a:r>
              <a:rPr lang="en-US" dirty="0" err="1">
                <a:solidFill>
                  <a:schemeClr val="bg1"/>
                </a:solidFill>
              </a:rPr>
              <a:t>ấu</a:t>
            </a:r>
            <a:endParaRPr lang="en-US" sz="2000" dirty="0">
              <a:solidFill>
                <a:schemeClr val="bg1"/>
              </a:solidFill>
              <a:effectLst/>
            </a:endParaRPr>
          </a:p>
        </p:txBody>
      </p:sp>
      <p:sp>
        <p:nvSpPr>
          <p:cNvPr id="13" name="Line 5">
            <a:extLst>
              <a:ext uri="{FF2B5EF4-FFF2-40B4-BE49-F238E27FC236}">
                <a16:creationId xmlns="" xmlns:a16="http://schemas.microsoft.com/office/drawing/2014/main" id="{B128C7CF-4220-48A6-88BA-8465377230D7}"/>
              </a:ext>
            </a:extLst>
          </p:cNvPr>
          <p:cNvSpPr>
            <a:spLocks noChangeShapeType="1"/>
          </p:cNvSpPr>
          <p:nvPr/>
        </p:nvSpPr>
        <p:spPr bwMode="auto">
          <a:xfrm>
            <a:off x="1594268" y="3265900"/>
            <a:ext cx="2995546" cy="728019"/>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6" name="Line 5">
            <a:extLst>
              <a:ext uri="{FF2B5EF4-FFF2-40B4-BE49-F238E27FC236}">
                <a16:creationId xmlns="" xmlns:a16="http://schemas.microsoft.com/office/drawing/2014/main" id="{FEF37786-1A54-42A8-BDCF-EC30EA50CD42}"/>
              </a:ext>
            </a:extLst>
          </p:cNvPr>
          <p:cNvSpPr>
            <a:spLocks noChangeShapeType="1"/>
          </p:cNvSpPr>
          <p:nvPr/>
        </p:nvSpPr>
        <p:spPr bwMode="auto">
          <a:xfrm flipH="1">
            <a:off x="4589811" y="3230023"/>
            <a:ext cx="2869873" cy="763898"/>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7" name="Text Box 3">
            <a:extLst>
              <a:ext uri="{FF2B5EF4-FFF2-40B4-BE49-F238E27FC236}">
                <a16:creationId xmlns="" xmlns:a16="http://schemas.microsoft.com/office/drawing/2014/main" id="{8BA4F0A7-47FF-466A-A8D6-D0AED12AE384}"/>
              </a:ext>
            </a:extLst>
          </p:cNvPr>
          <p:cNvSpPr txBox="1">
            <a:spLocks noChangeArrowheads="1"/>
          </p:cNvSpPr>
          <p:nvPr/>
        </p:nvSpPr>
        <p:spPr bwMode="auto">
          <a:xfrm>
            <a:off x="1389413" y="4038456"/>
            <a:ext cx="6459187" cy="1054942"/>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b="1" dirty="0" err="1">
                <a:solidFill>
                  <a:srgbClr val="FFFF00"/>
                </a:solidFill>
              </a:rPr>
              <a:t>Đồng</a:t>
            </a:r>
            <a:r>
              <a:rPr lang="en-US" b="1" dirty="0">
                <a:solidFill>
                  <a:srgbClr val="FFFF00"/>
                </a:solidFill>
              </a:rPr>
              <a:t> </a:t>
            </a:r>
            <a:r>
              <a:rPr lang="en-US" b="1" dirty="0" err="1">
                <a:solidFill>
                  <a:srgbClr val="FFFF00"/>
                </a:solidFill>
              </a:rPr>
              <a:t>tình</a:t>
            </a:r>
            <a:r>
              <a:rPr lang="en-US" b="1" dirty="0">
                <a:solidFill>
                  <a:srgbClr val="FFFF00"/>
                </a:solidFill>
              </a:rPr>
              <a:t> </a:t>
            </a:r>
            <a:r>
              <a:rPr lang="vi-VN" b="1" dirty="0">
                <a:solidFill>
                  <a:srgbClr val="FFFF00"/>
                </a:solidFill>
              </a:rPr>
              <a:t>việc </a:t>
            </a:r>
            <a:r>
              <a:rPr lang="en-US" b="1" dirty="0" err="1">
                <a:solidFill>
                  <a:srgbClr val="FFFF00"/>
                </a:solidFill>
              </a:rPr>
              <a:t>nuôi</a:t>
            </a:r>
            <a:r>
              <a:rPr lang="en-US" b="1" dirty="0">
                <a:solidFill>
                  <a:srgbClr val="FFFF00"/>
                </a:solidFill>
              </a:rPr>
              <a:t> </a:t>
            </a:r>
            <a:r>
              <a:rPr lang="en-US" b="1" dirty="0" err="1">
                <a:solidFill>
                  <a:srgbClr val="FFFF00"/>
                </a:solidFill>
              </a:rPr>
              <a:t>động</a:t>
            </a:r>
            <a:r>
              <a:rPr lang="en-US" b="1" dirty="0">
                <a:solidFill>
                  <a:srgbClr val="FFFF00"/>
                </a:solidFill>
              </a:rPr>
              <a:t> </a:t>
            </a:r>
            <a:r>
              <a:rPr lang="en-US" b="1" dirty="0" err="1">
                <a:solidFill>
                  <a:srgbClr val="FFFF00"/>
                </a:solidFill>
              </a:rPr>
              <a:t>vật</a:t>
            </a:r>
            <a:r>
              <a:rPr lang="en-US" b="1" dirty="0">
                <a:solidFill>
                  <a:srgbClr val="FFFF00"/>
                </a:solidFill>
              </a:rPr>
              <a:t> </a:t>
            </a:r>
            <a:r>
              <a:rPr lang="en-US" b="1" dirty="0" err="1">
                <a:solidFill>
                  <a:srgbClr val="FFFF00"/>
                </a:solidFill>
              </a:rPr>
              <a:t>trong</a:t>
            </a:r>
            <a:r>
              <a:rPr lang="en-US" b="1" dirty="0">
                <a:solidFill>
                  <a:srgbClr val="FFFF00"/>
                </a:solidFill>
              </a:rPr>
              <a:t> </a:t>
            </a:r>
            <a:r>
              <a:rPr lang="en-US" b="1" dirty="0" err="1">
                <a:solidFill>
                  <a:srgbClr val="FFFF00"/>
                </a:solidFill>
              </a:rPr>
              <a:t>nhà</a:t>
            </a:r>
            <a:r>
              <a:rPr lang="en-US" b="1" dirty="0">
                <a:solidFill>
                  <a:srgbClr val="FFFF00"/>
                </a:solidFill>
              </a:rPr>
              <a:t> </a:t>
            </a:r>
            <a:r>
              <a:rPr lang="en-US" b="1" dirty="0" err="1">
                <a:solidFill>
                  <a:srgbClr val="FFFF00"/>
                </a:solidFill>
              </a:rPr>
              <a:t>được</a:t>
            </a:r>
            <a:r>
              <a:rPr lang="en-US" b="1" dirty="0">
                <a:solidFill>
                  <a:srgbClr val="FFFF00"/>
                </a:solidFill>
              </a:rPr>
              <a:t> </a:t>
            </a:r>
            <a:r>
              <a:rPr lang="en-US" b="1" dirty="0" err="1">
                <a:solidFill>
                  <a:srgbClr val="FFFF00"/>
                </a:solidFill>
              </a:rPr>
              <a:t>thể</a:t>
            </a:r>
            <a:r>
              <a:rPr lang="en-US" b="1" dirty="0">
                <a:solidFill>
                  <a:srgbClr val="FFFF00"/>
                </a:solidFill>
              </a:rPr>
              <a:t> </a:t>
            </a:r>
            <a:r>
              <a:rPr lang="en-US" b="1" dirty="0" err="1">
                <a:solidFill>
                  <a:srgbClr val="FFFF00"/>
                </a:solidFill>
              </a:rPr>
              <a:t>hiện</a:t>
            </a:r>
            <a:r>
              <a:rPr lang="en-US" b="1" dirty="0">
                <a:solidFill>
                  <a:srgbClr val="FFFF00"/>
                </a:solidFill>
              </a:rPr>
              <a:t> </a:t>
            </a:r>
            <a:r>
              <a:rPr lang="en-US" b="1" dirty="0" err="1">
                <a:solidFill>
                  <a:srgbClr val="FFFF00"/>
                </a:solidFill>
              </a:rPr>
              <a:t>ngay</a:t>
            </a:r>
            <a:r>
              <a:rPr lang="en-US" b="1" dirty="0">
                <a:solidFill>
                  <a:srgbClr val="FFFF00"/>
                </a:solidFill>
              </a:rPr>
              <a:t> </a:t>
            </a:r>
            <a:r>
              <a:rPr lang="en-US" b="1" dirty="0" err="1">
                <a:solidFill>
                  <a:srgbClr val="FFFF00"/>
                </a:solidFill>
              </a:rPr>
              <a:t>từ</a:t>
            </a:r>
            <a:r>
              <a:rPr lang="en-US" b="1" dirty="0">
                <a:solidFill>
                  <a:srgbClr val="FFFF00"/>
                </a:solidFill>
              </a:rPr>
              <a:t> </a:t>
            </a:r>
            <a:r>
              <a:rPr lang="en-US" b="1" dirty="0" err="1">
                <a:solidFill>
                  <a:srgbClr val="FFFF00"/>
                </a:solidFill>
              </a:rPr>
              <a:t>phần</a:t>
            </a:r>
            <a:r>
              <a:rPr lang="vi-VN" b="1" dirty="0">
                <a:solidFill>
                  <a:srgbClr val="FFFF00"/>
                </a:solidFill>
              </a:rPr>
              <a:t> đầu đến cuối </a:t>
            </a:r>
            <a:r>
              <a:rPr lang="en-US" b="1" dirty="0" err="1">
                <a:solidFill>
                  <a:srgbClr val="FFFF00"/>
                </a:solidFill>
              </a:rPr>
              <a:t>văn</a:t>
            </a:r>
            <a:r>
              <a:rPr lang="en-US" b="1" dirty="0">
                <a:solidFill>
                  <a:srgbClr val="FFFF00"/>
                </a:solidFill>
              </a:rPr>
              <a:t> </a:t>
            </a:r>
            <a:r>
              <a:rPr lang="en-US" b="1" dirty="0" err="1">
                <a:solidFill>
                  <a:srgbClr val="FFFF00"/>
                </a:solidFill>
              </a:rPr>
              <a:t>bản</a:t>
            </a:r>
            <a:r>
              <a:rPr lang="vi-VN" b="1" dirty="0">
                <a:solidFill>
                  <a:srgbClr val="FFFF00"/>
                </a:solidFill>
              </a:rPr>
              <a:t> bằng các lí lẽ và dẫn chứng xác đáng, hợp lí</a:t>
            </a:r>
            <a:endParaRPr lang="en-US" sz="2400" b="1" dirty="0">
              <a:solidFill>
                <a:srgbClr val="FFFF00"/>
              </a:solidFill>
            </a:endParaRPr>
          </a:p>
        </p:txBody>
      </p:sp>
      <p:sp>
        <p:nvSpPr>
          <p:cNvPr id="18" name="Line 5">
            <a:extLst>
              <a:ext uri="{FF2B5EF4-FFF2-40B4-BE49-F238E27FC236}">
                <a16:creationId xmlns="" xmlns:a16="http://schemas.microsoft.com/office/drawing/2014/main" id="{FF48508D-5852-46B2-A0B2-010BB14F1C98}"/>
              </a:ext>
            </a:extLst>
          </p:cNvPr>
          <p:cNvSpPr>
            <a:spLocks noChangeShapeType="1"/>
          </p:cNvSpPr>
          <p:nvPr/>
        </p:nvSpPr>
        <p:spPr bwMode="auto">
          <a:xfrm>
            <a:off x="4589810" y="3193161"/>
            <a:ext cx="3957" cy="80075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Tree>
    <p:extLst>
      <p:ext uri="{BB962C8B-B14F-4D97-AF65-F5344CB8AC3E}">
        <p14:creationId xmlns:p14="http://schemas.microsoft.com/office/powerpoint/2010/main" val="351520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10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10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up)">
                                      <p:cBhvr>
                                        <p:cTn id="38" dur="500"/>
                                        <p:tgtEl>
                                          <p:spTgt spid="13"/>
                                        </p:tgtEl>
                                      </p:cBhvr>
                                    </p:animEffect>
                                  </p:childTnLst>
                                </p:cTn>
                              </p:par>
                              <p:par>
                                <p:cTn id="39" presetID="22" presetClass="entr" presetSubtype="1"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up)">
                                      <p:cBhvr>
                                        <p:cTn id="41" dur="500"/>
                                        <p:tgtEl>
                                          <p:spTgt spid="16"/>
                                        </p:tgtEl>
                                      </p:cBhvr>
                                    </p:animEffect>
                                  </p:childTnLst>
                                </p:cTn>
                              </p:par>
                              <p:par>
                                <p:cTn id="42" presetID="22" presetClass="entr" presetSubtype="8" fill="hold"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left)">
                                      <p:cBhvr>
                                        <p:cTn id="44" dur="500"/>
                                        <p:tgtEl>
                                          <p:spTgt spid="18"/>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5"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4648200" cy="508000"/>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Những</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vật</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nuôi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ngộ</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nghĩnh</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3" name="Vao bai tai sao can co vat nuoi">
            <a:hlinkClick r:id="" action="ppaction://media"/>
            <a:extLst>
              <a:ext uri="{FF2B5EF4-FFF2-40B4-BE49-F238E27FC236}">
                <a16:creationId xmlns="" xmlns:a16="http://schemas.microsoft.com/office/drawing/2014/main" id="{E799AC25-B0F8-44AD-9463-E5540DC49F92}"/>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1674" y="672181"/>
            <a:ext cx="9142325" cy="5042819"/>
          </a:xfrm>
          <a:prstGeom prst="rect">
            <a:avLst/>
          </a:prstGeom>
        </p:spPr>
      </p:pic>
    </p:spTree>
    <p:custDataLst>
      <p:tags r:id="rId1"/>
    </p:custDataLst>
    <p:extLst>
      <p:ext uri="{BB962C8B-B14F-4D97-AF65-F5344CB8AC3E}">
        <p14:creationId xmlns:p14="http://schemas.microsoft.com/office/powerpoint/2010/main" val="2113594142"/>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8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 xmlns:a16="http://schemas.microsoft.com/office/drawing/2014/main" id="{85B1924F-048E-46DD-A851-196A1DDFB31A}"/>
              </a:ext>
            </a:extLst>
          </p:cNvPr>
          <p:cNvSpPr/>
          <p:nvPr/>
        </p:nvSpPr>
        <p:spPr bwMode="auto">
          <a:xfrm>
            <a:off x="2667000" y="517922"/>
            <a:ext cx="37338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rPr>
              <a:t>III. TỔNG KẾT</a:t>
            </a:r>
            <a:endParaRPr kumimoji="0" lang="en-US" sz="2400" b="1" i="0" u="none" strike="noStrike" cap="none" normalizeH="0" baseline="0" dirty="0">
              <a:ln>
                <a:noFill/>
              </a:ln>
              <a:solidFill>
                <a:srgbClr val="FFFF00"/>
              </a:solidFill>
              <a:effectLst/>
            </a:endParaRPr>
          </a:p>
        </p:txBody>
      </p:sp>
      <p:sp>
        <p:nvSpPr>
          <p:cNvPr id="23" name="Line 5">
            <a:extLst>
              <a:ext uri="{FF2B5EF4-FFF2-40B4-BE49-F238E27FC236}">
                <a16:creationId xmlns="" xmlns:a16="http://schemas.microsoft.com/office/drawing/2014/main" id="{31BBC22F-1091-4E57-965E-F818BCCDD2C2}"/>
              </a:ext>
            </a:extLst>
          </p:cNvPr>
          <p:cNvSpPr>
            <a:spLocks noChangeShapeType="1"/>
          </p:cNvSpPr>
          <p:nvPr/>
        </p:nvSpPr>
        <p:spPr bwMode="auto">
          <a:xfrm flipH="1">
            <a:off x="1642722" y="1119826"/>
            <a:ext cx="2929277" cy="1041314"/>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24" name="Text Box 3">
            <a:extLst>
              <a:ext uri="{FF2B5EF4-FFF2-40B4-BE49-F238E27FC236}">
                <a16:creationId xmlns="" xmlns:a16="http://schemas.microsoft.com/office/drawing/2014/main" id="{7A8AEFA0-C3E4-4C36-A755-23818DBE39CC}"/>
              </a:ext>
            </a:extLst>
          </p:cNvPr>
          <p:cNvSpPr txBox="1">
            <a:spLocks noChangeArrowheads="1"/>
          </p:cNvSpPr>
          <p:nvPr/>
        </p:nvSpPr>
        <p:spPr bwMode="auto">
          <a:xfrm>
            <a:off x="5986124" y="2186623"/>
            <a:ext cx="2929276" cy="2194877"/>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vi-VN" dirty="0">
                <a:solidFill>
                  <a:schemeClr val="bg1"/>
                </a:solidFill>
              </a:rPr>
              <a:t>Lập luận chặt chẽ, lí lẽ sắc bén, dẫn chứng thuyết phục.</a:t>
            </a:r>
            <a:endParaRPr lang="en-US" dirty="0">
              <a:solidFill>
                <a:schemeClr val="bg1"/>
              </a:solidFill>
            </a:endParaRPr>
          </a:p>
        </p:txBody>
      </p:sp>
      <p:sp>
        <p:nvSpPr>
          <p:cNvPr id="25" name="Line 5">
            <a:extLst>
              <a:ext uri="{FF2B5EF4-FFF2-40B4-BE49-F238E27FC236}">
                <a16:creationId xmlns="" xmlns:a16="http://schemas.microsoft.com/office/drawing/2014/main" id="{374F4B36-F8C7-4D96-8CD5-AC2C96748251}"/>
              </a:ext>
            </a:extLst>
          </p:cNvPr>
          <p:cNvSpPr>
            <a:spLocks noChangeShapeType="1"/>
          </p:cNvSpPr>
          <p:nvPr/>
        </p:nvSpPr>
        <p:spPr bwMode="auto">
          <a:xfrm>
            <a:off x="4572000" y="1119827"/>
            <a:ext cx="2929277" cy="1001152"/>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26" name="Text Box 3">
            <a:extLst>
              <a:ext uri="{FF2B5EF4-FFF2-40B4-BE49-F238E27FC236}">
                <a16:creationId xmlns="" xmlns:a16="http://schemas.microsoft.com/office/drawing/2014/main" id="{653D87B5-9596-423B-9F15-1D326F57B074}"/>
              </a:ext>
            </a:extLst>
          </p:cNvPr>
          <p:cNvSpPr txBox="1">
            <a:spLocks noChangeArrowheads="1"/>
          </p:cNvSpPr>
          <p:nvPr/>
        </p:nvSpPr>
        <p:spPr bwMode="auto">
          <a:xfrm>
            <a:off x="228600" y="2198004"/>
            <a:ext cx="2929277" cy="2183496"/>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dirty="0">
                <a:solidFill>
                  <a:schemeClr val="bg1"/>
                </a:solidFill>
              </a:rPr>
              <a:t>Văn bản nêu những lợi ích của việc nuôi một thú cưng trong nhà. Từ đó đồng tình với quan điểm nên nuôi một con vật khi nhà có trẻ con. </a:t>
            </a:r>
            <a:endParaRPr lang="en-US" dirty="0">
              <a:solidFill>
                <a:schemeClr val="bg1"/>
              </a:solidFill>
            </a:endParaRPr>
          </a:p>
        </p:txBody>
      </p:sp>
      <p:pic>
        <p:nvPicPr>
          <p:cNvPr id="14338" name="Picture 2" descr="Nhịp cầu Caritas - CẬU BÉ VÀ CHÚ CHÓ NHỎ. -------- Câu chuyện nhỏ về sức  mạnh chữa lành của tình yêu. Một cậu bé xuất hiện trước cửa hàng bán chó">
            <a:extLst>
              <a:ext uri="{FF2B5EF4-FFF2-40B4-BE49-F238E27FC236}">
                <a16:creationId xmlns="" xmlns:a16="http://schemas.microsoft.com/office/drawing/2014/main" id="{B6254C52-39C8-41D6-8138-C894B2D9E1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2407761"/>
            <a:ext cx="2600325"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339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1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up)">
                                      <p:cBhvr>
                                        <p:cTn id="15" dur="500"/>
                                        <p:tgtEl>
                                          <p:spTgt spid="25"/>
                                        </p:tgtEl>
                                      </p:cBhvr>
                                    </p:animEffect>
                                  </p:childTnLst>
                                </p:cTn>
                              </p:par>
                              <p:par>
                                <p:cTn id="16" presetID="53" presetClass="entr" presetSubtype="16" fill="hold" nodeType="withEffect">
                                  <p:stCondLst>
                                    <p:cond delay="0"/>
                                  </p:stCondLst>
                                  <p:childTnLst>
                                    <p:set>
                                      <p:cBhvr>
                                        <p:cTn id="17" dur="1" fill="hold">
                                          <p:stCondLst>
                                            <p:cond delay="0"/>
                                          </p:stCondLst>
                                        </p:cTn>
                                        <p:tgtEl>
                                          <p:spTgt spid="14338"/>
                                        </p:tgtEl>
                                        <p:attrNameLst>
                                          <p:attrName>style.visibility</p:attrName>
                                        </p:attrNameLst>
                                      </p:cBhvr>
                                      <p:to>
                                        <p:strVal val="visible"/>
                                      </p:to>
                                    </p:set>
                                    <p:anim calcmode="lin" valueType="num">
                                      <p:cBhvr>
                                        <p:cTn id="18" dur="500" fill="hold"/>
                                        <p:tgtEl>
                                          <p:spTgt spid="14338"/>
                                        </p:tgtEl>
                                        <p:attrNameLst>
                                          <p:attrName>ppt_w</p:attrName>
                                        </p:attrNameLst>
                                      </p:cBhvr>
                                      <p:tavLst>
                                        <p:tav tm="0">
                                          <p:val>
                                            <p:fltVal val="0"/>
                                          </p:val>
                                        </p:tav>
                                        <p:tav tm="100000">
                                          <p:val>
                                            <p:strVal val="#ppt_w"/>
                                          </p:val>
                                        </p:tav>
                                      </p:tavLst>
                                    </p:anim>
                                    <p:anim calcmode="lin" valueType="num">
                                      <p:cBhvr>
                                        <p:cTn id="19" dur="500" fill="hold"/>
                                        <p:tgtEl>
                                          <p:spTgt spid="14338"/>
                                        </p:tgtEl>
                                        <p:attrNameLst>
                                          <p:attrName>ppt_h</p:attrName>
                                        </p:attrNameLst>
                                      </p:cBhvr>
                                      <p:tavLst>
                                        <p:tav tm="0">
                                          <p:val>
                                            <p:fltVal val="0"/>
                                          </p:val>
                                        </p:tav>
                                        <p:tav tm="100000">
                                          <p:val>
                                            <p:strVal val="#ppt_h"/>
                                          </p:val>
                                        </p:tav>
                                      </p:tavLst>
                                    </p:anim>
                                    <p:animEffect transition="in" filter="fade">
                                      <p:cBhvr>
                                        <p:cTn id="20" dur="500"/>
                                        <p:tgtEl>
                                          <p:spTgt spid="14338"/>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833"/>
            <a:ext cx="9296400" cy="6058238"/>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874" y="1893887"/>
            <a:ext cx="691991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582902"/>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inmannews.wpengine.netdna-cdn.com/files/imagefield/shutterstock_96320885_WOOD_FLOOR_AND_GREEN_WALL.jpg"/>
          <p:cNvPicPr>
            <a:picLocks noChangeAspect="1" noChangeArrowheads="1"/>
          </p:cNvPicPr>
          <p:nvPr/>
        </p:nvPicPr>
        <p:blipFill rotWithShape="1">
          <a:blip r:embed="rId3">
            <a:duotone>
              <a:prstClr val="black"/>
              <a:schemeClr val="accent6">
                <a:tint val="45000"/>
                <a:satMod val="400000"/>
              </a:schemeClr>
            </a:duotone>
            <a:extLst>
              <a:ext uri="{BEBA8EAE-BF5A-486C-A8C5-ECC9F3942E4B}">
                <a14:imgProps xmlns:a14="http://schemas.microsoft.com/office/drawing/2010/main">
                  <a14:imgLayer r:embed="rId4">
                    <a14:imgEffect>
                      <a14:artisticTexturizer/>
                    </a14:imgEffect>
                    <a14:imgEffect>
                      <a14:sharpenSoften amount="25000"/>
                    </a14:imgEffect>
                    <a14:imgEffect>
                      <a14:colorTemperature colorTemp="11200"/>
                    </a14:imgEffect>
                  </a14:imgLayer>
                </a14:imgProps>
              </a:ext>
              <a:ext uri="{28A0092B-C50C-407E-A947-70E740481C1C}">
                <a14:useLocalDpi xmlns:a14="http://schemas.microsoft.com/office/drawing/2010/main" val="0"/>
              </a:ext>
            </a:extLst>
          </a:blip>
          <a:srcRect t="20053" b="1"/>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30 Redondear rectángulo de esquina del mismo lado"/>
          <p:cNvSpPr/>
          <p:nvPr/>
        </p:nvSpPr>
        <p:spPr>
          <a:xfrm>
            <a:off x="3275856" y="1597360"/>
            <a:ext cx="2448272" cy="1800200"/>
          </a:xfrm>
          <a:prstGeom prst="round2SameRect">
            <a:avLst>
              <a:gd name="adj1" fmla="val 50000"/>
              <a:gd name="adj2" fmla="val 0"/>
            </a:avLst>
          </a:prstGeom>
          <a:gradFill>
            <a:gsLst>
              <a:gs pos="74000">
                <a:schemeClr val="tx1"/>
              </a:gs>
              <a:gs pos="100000">
                <a:schemeClr val="accent6">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27 Rectángulo"/>
          <p:cNvSpPr/>
          <p:nvPr/>
        </p:nvSpPr>
        <p:spPr>
          <a:xfrm>
            <a:off x="5724128" y="2857500"/>
            <a:ext cx="3419872" cy="540060"/>
          </a:xfrm>
          <a:prstGeom prst="rect">
            <a:avLst/>
          </a:prstGeom>
          <a:blipFill>
            <a:blip r:embed="rId5"/>
            <a:tile tx="0" ty="0" sx="100000" sy="100000" flip="none" algn="tl"/>
          </a:blipFill>
          <a:ln>
            <a:no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35 Rectángulo"/>
          <p:cNvSpPr/>
          <p:nvPr/>
        </p:nvSpPr>
        <p:spPr>
          <a:xfrm>
            <a:off x="-32467" y="2813288"/>
            <a:ext cx="3308323" cy="540060"/>
          </a:xfrm>
          <a:prstGeom prst="rect">
            <a:avLst/>
          </a:prstGeom>
          <a:blipFill>
            <a:blip r:embed="rId5"/>
            <a:tile tx="0" ty="0" sx="100000" sy="100000" flip="none" algn="tl"/>
          </a:blipFill>
          <a:ln>
            <a:no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075" name="Picture 3"/>
          <p:cNvPicPr>
            <a:picLocks noChangeAspect="1" noChangeArrowheads="1"/>
          </p:cNvPicPr>
          <p:nvPr/>
        </p:nvPicPr>
        <p:blipFill>
          <a:blip r:embed="rId6">
            <a:duotone>
              <a:prstClr val="black"/>
              <a:schemeClr val="accent6">
                <a:tint val="45000"/>
                <a:satMod val="400000"/>
              </a:schemeClr>
            </a:duotone>
            <a:extLst>
              <a:ext uri="{BEBA8EAE-BF5A-486C-A8C5-ECC9F3942E4B}">
                <a14:imgProps xmlns:a14="http://schemas.microsoft.com/office/drawing/2010/main">
                  <a14:imgLayer r:embed="rId7">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
            <a:ext cx="9144000" cy="3451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 Box 11"/>
          <p:cNvSpPr txBox="1">
            <a:spLocks noChangeArrowheads="1"/>
          </p:cNvSpPr>
          <p:nvPr/>
        </p:nvSpPr>
        <p:spPr bwMode="auto">
          <a:xfrm>
            <a:off x="2576724" y="1119518"/>
            <a:ext cx="6567276" cy="4524315"/>
          </a:xfrm>
          <a:prstGeom prst="rect">
            <a:avLst/>
          </a:prstGeom>
          <a:solidFill>
            <a:srgbClr val="002060"/>
          </a:solidFill>
          <a:ln w="9525">
            <a:noFill/>
            <a:miter lim="800000"/>
            <a:headEnd/>
            <a:tailEnd/>
          </a:ln>
          <a:scene3d>
            <a:camera prst="orthographicFront"/>
            <a:lightRig rig="threePt" dir="t"/>
          </a:scene3d>
          <a:sp3d>
            <a:bevelT prst="angle"/>
          </a:sp3d>
        </p:spPr>
        <p:txBody>
          <a:bodyPr wrap="square">
            <a:spAutoFit/>
          </a:bodyPr>
          <a:lstStyle/>
          <a:p>
            <a:pPr algn="just">
              <a:buFontTx/>
              <a:buChar char="-"/>
            </a:pP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Nhấn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nút</a:t>
            </a:r>
            <a:r>
              <a:rPr lang="en-US" sz="2400" b="1" dirty="0">
                <a:solidFill>
                  <a:schemeClr val="bg1"/>
                </a:solidFill>
                <a:latin typeface="Arial" panose="020B0604020202020204" pitchFamily="34" charset="0"/>
                <a:cs typeface="Arial" panose="020B0604020202020204" pitchFamily="34" charset="0"/>
              </a:rPr>
              <a:t> Play </a:t>
            </a:r>
            <a:r>
              <a:rPr lang="en-US" sz="2400" b="1" dirty="0" err="1">
                <a:solidFill>
                  <a:schemeClr val="bg1"/>
                </a:solidFill>
                <a:latin typeface="Arial" panose="020B0604020202020204" pitchFamily="34" charset="0"/>
                <a:cs typeface="Arial" panose="020B0604020202020204" pitchFamily="34" charset="0"/>
              </a:rPr>
              <a:t>để</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bắt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đầu</a:t>
            </a:r>
            <a:r>
              <a:rPr lang="en-US" sz="2400" b="1" dirty="0">
                <a:solidFill>
                  <a:schemeClr val="bg1"/>
                </a:solidFill>
                <a:latin typeface="Arial" panose="020B0604020202020204" pitchFamily="34" charset="0"/>
                <a:cs typeface="Arial" panose="020B0604020202020204" pitchFamily="34" charset="0"/>
              </a:rPr>
              <a:t>.</a:t>
            </a:r>
            <a:endParaRPr lang="en-US" sz="2400" b="1" dirty="0">
              <a:solidFill>
                <a:schemeClr val="bg1"/>
              </a:solidFill>
            </a:endParaRPr>
          </a:p>
          <a:p>
            <a:pPr algn="just">
              <a:buFontTx/>
              <a:buChar char="-"/>
            </a:pP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Đọc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kỹ</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nội</a:t>
            </a:r>
            <a:r>
              <a:rPr lang="en-US" sz="2400" b="1" dirty="0">
                <a:solidFill>
                  <a:schemeClr val="bg1"/>
                </a:solidFill>
                <a:latin typeface="Arial" panose="020B0604020202020204" pitchFamily="34" charset="0"/>
                <a:cs typeface="Arial" panose="020B0604020202020204" pitchFamily="34" charset="0"/>
              </a:rPr>
              <a:t> dung </a:t>
            </a:r>
            <a:r>
              <a:rPr lang="en-US" sz="2400" b="1" dirty="0" err="1">
                <a:solidFill>
                  <a:schemeClr val="bg1"/>
                </a:solidFill>
                <a:latin typeface="Arial" panose="020B0604020202020204" pitchFamily="34" charset="0"/>
                <a:cs typeface="Arial" panose="020B0604020202020204" pitchFamily="34" charset="0"/>
              </a:rPr>
              <a:t>câu</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hỏi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nhấn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chọn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phương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án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đúng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Nếu</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đúng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sẽ</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xuất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miếng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bánh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chuột</a:t>
            </a:r>
            <a:r>
              <a:rPr lang="en-US" sz="2400" b="1" dirty="0">
                <a:solidFill>
                  <a:schemeClr val="bg1"/>
                </a:solidFill>
                <a:latin typeface="Arial" panose="020B0604020202020204" pitchFamily="34" charset="0"/>
                <a:cs typeface="Arial" panose="020B0604020202020204" pitchFamily="34" charset="0"/>
              </a:rPr>
              <a:t> Jerry </a:t>
            </a:r>
            <a:r>
              <a:rPr lang="en-US" sz="2400" b="1" dirty="0" err="1">
                <a:solidFill>
                  <a:schemeClr val="bg1"/>
                </a:solidFill>
                <a:latin typeface="Arial" panose="020B0604020202020204" pitchFamily="34" charset="0"/>
                <a:cs typeface="Arial" panose="020B0604020202020204" pitchFamily="34" charset="0"/>
              </a:rPr>
              <a:t>sẽ</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về</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phía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miếng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bánh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đó</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sai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mèo</a:t>
            </a:r>
            <a:r>
              <a:rPr lang="en-US" sz="2400" b="1" dirty="0">
                <a:solidFill>
                  <a:schemeClr val="bg1"/>
                </a:solidFill>
                <a:latin typeface="Arial" panose="020B0604020202020204" pitchFamily="34" charset="0"/>
                <a:cs typeface="Arial" panose="020B0604020202020204" pitchFamily="34" charset="0"/>
              </a:rPr>
              <a:t> Tom </a:t>
            </a:r>
            <a:r>
              <a:rPr lang="en-US" sz="2400" b="1" dirty="0" err="1">
                <a:solidFill>
                  <a:schemeClr val="bg1"/>
                </a:solidFill>
                <a:latin typeface="Arial" panose="020B0604020202020204" pitchFamily="34" charset="0"/>
                <a:cs typeface="Arial" panose="020B0604020202020204" pitchFamily="34" charset="0"/>
              </a:rPr>
              <a:t>sẽ</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xuất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đúng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bạn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nhận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được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một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phần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quà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sai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quyền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thuộc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về</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người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khác</a:t>
            </a:r>
            <a:r>
              <a:rPr lang="en-US" sz="2400" b="1" dirty="0">
                <a:solidFill>
                  <a:schemeClr val="bg1"/>
                </a:solidFill>
                <a:latin typeface="Arial" panose="020B0604020202020204" pitchFamily="34" charset="0"/>
                <a:cs typeface="Arial" panose="020B0604020202020204" pitchFamily="34" charset="0"/>
              </a:rPr>
              <a:t>.</a:t>
            </a:r>
          </a:p>
          <a:p>
            <a:pPr algn="just">
              <a:buFontTx/>
              <a:buChar char="-"/>
            </a:pPr>
            <a:r>
              <a:rPr lang="en-US" sz="2400" b="1" dirty="0">
                <a:solidFill>
                  <a:schemeClr val="bg1"/>
                </a:solidFill>
                <a:latin typeface="Arial" panose="020B0604020202020204" pitchFamily="34" charset="0"/>
                <a:cs typeface="Arial" panose="020B0604020202020204" pitchFamily="34" charset="0"/>
              </a:rPr>
              <a:t> Sau </a:t>
            </a:r>
            <a:r>
              <a:rPr lang="en-US" sz="2400" b="1" dirty="0" err="1">
                <a:solidFill>
                  <a:schemeClr val="bg1"/>
                </a:solidFill>
                <a:latin typeface="Arial" panose="020B0604020202020204" pitchFamily="34" charset="0"/>
                <a:cs typeface="Arial" panose="020B0604020202020204" pitchFamily="34" charset="0"/>
              </a:rPr>
              <a:t>khi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nghe</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câu</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hỏi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bạn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cần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đưa</a:t>
            </a:r>
            <a:r>
              <a:rPr lang="en-US" sz="2400" b="1" dirty="0">
                <a:solidFill>
                  <a:schemeClr val="bg1"/>
                </a:solidFill>
                <a:latin typeface="Arial" panose="020B0604020202020204" pitchFamily="34" charset="0"/>
                <a:cs typeface="Arial" panose="020B0604020202020204" pitchFamily="34" charset="0"/>
              </a:rPr>
              <a:t> ra </a:t>
            </a:r>
            <a:r>
              <a:rPr lang="en-US" sz="2400" b="1" dirty="0" err="1">
                <a:solidFill>
                  <a:schemeClr val="bg1"/>
                </a:solidFill>
                <a:latin typeface="Arial" panose="020B0604020202020204" pitchFamily="34" charset="0"/>
                <a:cs typeface="Arial" panose="020B0604020202020204" pitchFamily="34" charset="0"/>
              </a:rPr>
              <a:t>câu</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đúng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thì</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người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chơi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khác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có</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thể</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tiếp</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tục</a:t>
            </a:r>
            <a:r>
              <a:rPr lang="en-US" sz="2400" b="1" dirty="0">
                <a:solidFill>
                  <a:schemeClr val="bg1"/>
                </a:solidFill>
                <a:latin typeface="Arial" panose="020B0604020202020204" pitchFamily="34" charset="0"/>
                <a:cs typeface="Arial" panose="020B0604020202020204" pitchFamily="34" charset="0"/>
              </a:rPr>
              <a:t>!</a:t>
            </a:r>
          </a:p>
        </p:txBody>
      </p:sp>
      <p:pic>
        <p:nvPicPr>
          <p:cNvPr id="3074" name="Picture 2" descr="HÃ¬nh áº£nh cÃ³ liÃªn qua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121841" y="2778982"/>
            <a:ext cx="2560241" cy="28454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0" y="21167"/>
            <a:ext cx="7772400" cy="830997"/>
          </a:xfrm>
          <a:prstGeom prst="rect">
            <a:avLst/>
          </a:prstGeom>
          <a:noFill/>
        </p:spPr>
        <p:txBody>
          <a:bodyPr wrap="square" rtlCol="0">
            <a:spAutoFit/>
          </a:bodyPr>
          <a:lstStyle/>
          <a:p>
            <a:r>
              <a:rPr lang="en-US" sz="4800" b="1" dirty="0" err="1">
                <a:solidFill>
                  <a:srgbClr val="FFFF00"/>
                </a:solidFill>
                <a:latin typeface="VNI-Juni" pitchFamily="2" charset="0"/>
              </a:rPr>
              <a:t>Troø</a:t>
            </a:r>
            <a:r>
              <a:rPr lang="en-US" sz="4800" b="1" dirty="0">
                <a:solidFill>
                  <a:srgbClr val="FFFF00"/>
                </a:solidFill>
                <a:latin typeface="VNI-Juni" pitchFamily="2" charset="0"/>
              </a:rPr>
              <a:t> </a:t>
            </a:r>
            <a:r>
              <a:rPr lang="en-US" sz="4800" b="1" dirty="0" err="1">
                <a:solidFill>
                  <a:srgbClr val="FFFF00"/>
                </a:solidFill>
                <a:latin typeface="VNI-Juni" pitchFamily="2" charset="0"/>
              </a:rPr>
              <a:t>chôi</a:t>
            </a:r>
            <a:r>
              <a:rPr lang="en-US" sz="4800" b="1" dirty="0">
                <a:solidFill>
                  <a:srgbClr val="FFFF00"/>
                </a:solidFill>
                <a:latin typeface="VNI-Juni" pitchFamily="2" charset="0"/>
              </a:rPr>
              <a:t> Tom </a:t>
            </a:r>
            <a:r>
              <a:rPr lang="en-US" sz="4800" b="1" dirty="0" err="1">
                <a:solidFill>
                  <a:srgbClr val="FFFF00"/>
                </a:solidFill>
                <a:latin typeface="VNI-Juni" pitchFamily="2" charset="0"/>
              </a:rPr>
              <a:t>vaø</a:t>
            </a:r>
            <a:r>
              <a:rPr lang="en-US" sz="4800" b="1" dirty="0">
                <a:solidFill>
                  <a:srgbClr val="FFFF00"/>
                </a:solidFill>
                <a:latin typeface="VNI-Juni" pitchFamily="2" charset="0"/>
              </a:rPr>
              <a:t> jerry</a:t>
            </a:r>
          </a:p>
        </p:txBody>
      </p:sp>
    </p:spTree>
    <p:extLst>
      <p:ext uri="{BB962C8B-B14F-4D97-AF65-F5344CB8AC3E}">
        <p14:creationId xmlns:p14="http://schemas.microsoft.com/office/powerpoint/2010/main" val="3951945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par>
                          <p:cTn id="10" fill="hold">
                            <p:stCondLst>
                              <p:cond delay="500"/>
                            </p:stCondLst>
                            <p:childTnLst>
                              <p:par>
                                <p:cTn id="11" presetID="3" presetClass="entr" presetSubtype="1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linds(horizont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xit" presetSubtype="32" fill="hold" grpId="1" nodeType="clickEffect">
                                  <p:stCondLst>
                                    <p:cond delay="0"/>
                                  </p:stCondLst>
                                  <p:childTnLst>
                                    <p:anim calcmode="lin" valueType="num">
                                      <p:cBhvr>
                                        <p:cTn id="17" dur="500"/>
                                        <p:tgtEl>
                                          <p:spTgt spid="10"/>
                                        </p:tgtEl>
                                        <p:attrNameLst>
                                          <p:attrName>ppt_w</p:attrName>
                                        </p:attrNameLst>
                                      </p:cBhvr>
                                      <p:tavLst>
                                        <p:tav tm="0">
                                          <p:val>
                                            <p:strVal val="ppt_w"/>
                                          </p:val>
                                        </p:tav>
                                        <p:tav tm="100000">
                                          <p:val>
                                            <p:fltVal val="0"/>
                                          </p:val>
                                        </p:tav>
                                      </p:tavLst>
                                    </p:anim>
                                    <p:anim calcmode="lin" valueType="num">
                                      <p:cBhvr>
                                        <p:cTn id="18" dur="500"/>
                                        <p:tgtEl>
                                          <p:spTgt spid="10"/>
                                        </p:tgtEl>
                                        <p:attrNameLst>
                                          <p:attrName>ppt_h</p:attrName>
                                        </p:attrNameLst>
                                      </p:cBhvr>
                                      <p:tavLst>
                                        <p:tav tm="0">
                                          <p:val>
                                            <p:strVal val="ppt_h"/>
                                          </p:val>
                                        </p:tav>
                                        <p:tav tm="100000">
                                          <p:val>
                                            <p:fltVal val="0"/>
                                          </p:val>
                                        </p:tav>
                                      </p:tavLst>
                                    </p:anim>
                                    <p:animEffect transition="out" filter="fade">
                                      <p:cBhvr>
                                        <p:cTn id="19" dur="500"/>
                                        <p:tgtEl>
                                          <p:spTgt spid="10"/>
                                        </p:tgtEl>
                                      </p:cBhvr>
                                    </p:animEffect>
                                    <p:set>
                                      <p:cBhvr>
                                        <p:cTn id="20"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16"/>
                                            </p:cond>
                                          </p:stCondLst>
                                          <p:endCondLst>
                                            <p:cond evt="onStopAudio" delay="0">
                                              <p:tgtEl>
                                                <p:sldTgt/>
                                              </p:tgtEl>
                                            </p:cond>
                                          </p:endCondLst>
                                        </p:cTn>
                                        <p:tgtEl>
                                          <p:sndTgt r:embed="rId2" name="bomb.wav"/>
                                        </p:tgtEl>
                                      </p:cMediaNode>
                                    </p:audio>
                                  </p:subTnLst>
                                </p:cTn>
                              </p:par>
                              <p:par>
                                <p:cTn id="21" presetID="63" presetClass="path" presetSubtype="0" accel="50000" decel="50000" fill="hold" nodeType="withEffect">
                                  <p:stCondLst>
                                    <p:cond delay="0"/>
                                  </p:stCondLst>
                                  <p:childTnLst>
                                    <p:animMotion origin="layout" path="M 4.16667E-6 -1.39592E-6 L 0.36927 -0.09821 " pathEditMode="relative" rAng="0" ptsTypes="AA">
                                      <p:cBhvr>
                                        <p:cTn id="22" dur="2000" fill="hold"/>
                                        <p:tgtEl>
                                          <p:spTgt spid="3074"/>
                                        </p:tgtEl>
                                        <p:attrNameLst>
                                          <p:attrName>ppt_x</p:attrName>
                                          <p:attrName>ppt_y</p:attrName>
                                        </p:attrNameLst>
                                      </p:cBhvr>
                                      <p:rCtr x="18455" y="-491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3450167"/>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94414" y="2801956"/>
            <a:ext cx="748112" cy="679596"/>
          </a:xfrm>
          <a:prstGeom prst="rect">
            <a:avLst/>
          </a:prstGeom>
        </p:spPr>
      </p:pic>
      <p:sp>
        <p:nvSpPr>
          <p:cNvPr id="34" name="21 CuadroTexto"/>
          <p:cNvSpPr txBox="1"/>
          <p:nvPr/>
        </p:nvSpPr>
        <p:spPr>
          <a:xfrm>
            <a:off x="4716925" y="622857"/>
            <a:ext cx="1981200" cy="369332"/>
          </a:xfrm>
          <a:prstGeom prst="rect">
            <a:avLst/>
          </a:prstGeom>
          <a:noFill/>
        </p:spPr>
        <p:txBody>
          <a:bodyPr wrap="square" rtlCol="0">
            <a:spAutoFit/>
          </a:bodyPr>
          <a:lstStyle/>
          <a:p>
            <a:pPr algn="ctr"/>
            <a:r>
              <a:rPr lang="es-ES_tradnl" sz="1800" b="1" dirty="0">
                <a:solidFill>
                  <a:srgbClr val="0000CC"/>
                </a:solidFill>
              </a:rPr>
              <a:t>C. </a:t>
            </a:r>
            <a:r>
              <a:rPr lang="es-ES_tradnl" sz="1800" b="1" dirty="0" err="1">
                <a:solidFill>
                  <a:srgbClr val="0000CC"/>
                </a:solidFill>
              </a:rPr>
              <a:t>Truyện</a:t>
            </a:r>
            <a:r>
              <a:rPr lang="es-ES_tradnl" sz="1800" b="1" dirty="0">
                <a:solidFill>
                  <a:srgbClr val="0000CC"/>
                </a:solidFill>
              </a:rPr>
              <a:t> </a:t>
            </a:r>
            <a:r>
              <a:rPr lang="es-ES_tradnl" sz="1800" b="1" dirty="0" err="1">
                <a:solidFill>
                  <a:srgbClr val="0000CC"/>
                </a:solidFill>
              </a:rPr>
              <a:t>thơ</a:t>
            </a:r>
            <a:endParaRPr lang="es-ES" sz="1800" b="1" dirty="0">
              <a:solidFill>
                <a:srgbClr val="0000CC"/>
              </a:solidFill>
            </a:endParaRPr>
          </a:p>
        </p:txBody>
      </p:sp>
      <p:sp>
        <p:nvSpPr>
          <p:cNvPr id="35" name="28 CuadroTexto"/>
          <p:cNvSpPr txBox="1"/>
          <p:nvPr/>
        </p:nvSpPr>
        <p:spPr>
          <a:xfrm>
            <a:off x="6901670" y="659368"/>
            <a:ext cx="2133600" cy="369332"/>
          </a:xfrm>
          <a:prstGeom prst="rect">
            <a:avLst/>
          </a:prstGeom>
          <a:noFill/>
        </p:spPr>
        <p:txBody>
          <a:bodyPr wrap="square" rtlCol="0">
            <a:spAutoFit/>
          </a:bodyPr>
          <a:lstStyle/>
          <a:p>
            <a:pPr algn="ctr"/>
            <a:r>
              <a:rPr lang="es-ES_tradnl" sz="1800" b="1" dirty="0">
                <a:solidFill>
                  <a:srgbClr val="0000CC"/>
                </a:solidFill>
              </a:rPr>
              <a:t>D. </a:t>
            </a:r>
            <a:r>
              <a:rPr lang="es-ES_tradnl" sz="1800" b="1" dirty="0" err="1">
                <a:solidFill>
                  <a:srgbClr val="0000CC"/>
                </a:solidFill>
              </a:rPr>
              <a:t>Nghị</a:t>
            </a:r>
            <a:r>
              <a:rPr lang="es-ES_tradnl" sz="1800" b="1" dirty="0">
                <a:solidFill>
                  <a:srgbClr val="0000CC"/>
                </a:solidFill>
              </a:rPr>
              <a:t> </a:t>
            </a:r>
            <a:r>
              <a:rPr lang="es-ES_tradnl" sz="1800" b="1" dirty="0" err="1">
                <a:solidFill>
                  <a:srgbClr val="0000CC"/>
                </a:solidFill>
              </a:rPr>
              <a:t>luận</a:t>
            </a:r>
            <a:endParaRPr lang="es-ES" sz="1800" b="1" dirty="0">
              <a:solidFill>
                <a:srgbClr val="0000CC"/>
              </a:solidFill>
            </a:endParaRPr>
          </a:p>
        </p:txBody>
      </p:sp>
      <p:sp>
        <p:nvSpPr>
          <p:cNvPr id="37" name="29 CuadroTexto"/>
          <p:cNvSpPr txBox="1"/>
          <p:nvPr/>
        </p:nvSpPr>
        <p:spPr>
          <a:xfrm>
            <a:off x="2586596" y="634933"/>
            <a:ext cx="1833004" cy="369332"/>
          </a:xfrm>
          <a:prstGeom prst="rect">
            <a:avLst/>
          </a:prstGeom>
          <a:noFill/>
        </p:spPr>
        <p:txBody>
          <a:bodyPr wrap="square" rtlCol="0">
            <a:spAutoFit/>
          </a:bodyPr>
          <a:lstStyle/>
          <a:p>
            <a:pPr algn="ctr"/>
            <a:r>
              <a:rPr lang="es-ES_tradnl" sz="1800" b="1" dirty="0">
                <a:solidFill>
                  <a:srgbClr val="0000CC"/>
                </a:solidFill>
              </a:rPr>
              <a:t>B. </a:t>
            </a:r>
            <a:r>
              <a:rPr lang="es-ES_tradnl" sz="1800" b="1" dirty="0" err="1">
                <a:solidFill>
                  <a:srgbClr val="0000CC"/>
                </a:solidFill>
              </a:rPr>
              <a:t>Thơ</a:t>
            </a:r>
            <a:r>
              <a:rPr lang="es-ES_tradnl" sz="1800" b="1" dirty="0">
                <a:solidFill>
                  <a:srgbClr val="0000CC"/>
                </a:solidFill>
              </a:rPr>
              <a:t> </a:t>
            </a:r>
            <a:r>
              <a:rPr lang="es-ES_tradnl" sz="1800" b="1" dirty="0" err="1">
                <a:solidFill>
                  <a:srgbClr val="0000CC"/>
                </a:solidFill>
              </a:rPr>
              <a:t>tự</a:t>
            </a:r>
            <a:r>
              <a:rPr lang="es-ES_tradnl" sz="1800" b="1" dirty="0">
                <a:solidFill>
                  <a:srgbClr val="0000CC"/>
                </a:solidFill>
              </a:rPr>
              <a:t> do</a:t>
            </a:r>
            <a:endParaRPr lang="es-ES" sz="1800" b="1" dirty="0">
              <a:solidFill>
                <a:srgbClr val="0000CC"/>
              </a:solidFill>
            </a:endParaRPr>
          </a:p>
        </p:txBody>
      </p:sp>
      <p:sp>
        <p:nvSpPr>
          <p:cNvPr id="38" name="28 CuadroTexto"/>
          <p:cNvSpPr txBox="1"/>
          <p:nvPr/>
        </p:nvSpPr>
        <p:spPr>
          <a:xfrm>
            <a:off x="76200" y="571500"/>
            <a:ext cx="2160240" cy="646331"/>
          </a:xfrm>
          <a:prstGeom prst="rect">
            <a:avLst/>
          </a:prstGeom>
          <a:noFill/>
        </p:spPr>
        <p:txBody>
          <a:bodyPr wrap="square" rtlCol="0">
            <a:spAutoFit/>
          </a:bodyPr>
          <a:lstStyle/>
          <a:p>
            <a:pPr algn="ctr"/>
            <a:r>
              <a:rPr lang="es-ES_tradnl" sz="1800" b="1" dirty="0">
                <a:solidFill>
                  <a:srgbClr val="0000CC"/>
                </a:solidFill>
              </a:rPr>
              <a:t>A. </a:t>
            </a:r>
            <a:r>
              <a:rPr lang="es-ES_tradnl" sz="1800" b="1" dirty="0" err="1">
                <a:solidFill>
                  <a:srgbClr val="0000CC"/>
                </a:solidFill>
              </a:rPr>
              <a:t>Truyện</a:t>
            </a:r>
            <a:r>
              <a:rPr lang="es-ES_tradnl" sz="1800" b="1" dirty="0">
                <a:solidFill>
                  <a:srgbClr val="0000CC"/>
                </a:solidFill>
              </a:rPr>
              <a:t> </a:t>
            </a:r>
            <a:r>
              <a:rPr lang="es-ES_tradnl" sz="1800" b="1" dirty="0" err="1">
                <a:solidFill>
                  <a:srgbClr val="0000CC"/>
                </a:solidFill>
              </a:rPr>
              <a:t>đồng</a:t>
            </a:r>
            <a:r>
              <a:rPr lang="es-ES_tradnl" sz="1800" b="1" dirty="0">
                <a:solidFill>
                  <a:srgbClr val="0000CC"/>
                </a:solidFill>
              </a:rPr>
              <a:t> </a:t>
            </a:r>
            <a:r>
              <a:rPr lang="es-ES_tradnl" sz="1800" b="1" dirty="0" err="1">
                <a:solidFill>
                  <a:srgbClr val="0000CC"/>
                </a:solidFill>
              </a:rPr>
              <a:t>thoại</a:t>
            </a:r>
            <a:endParaRPr lang="es-ES" sz="1800" b="1" dirty="0">
              <a:solidFill>
                <a:srgbClr val="0000CC"/>
              </a:solidFill>
            </a:endParaRPr>
          </a:p>
        </p:txBody>
      </p:sp>
      <p:grpSp>
        <p:nvGrpSpPr>
          <p:cNvPr id="8" name="Group 7"/>
          <p:cNvGrpSpPr/>
          <p:nvPr/>
        </p:nvGrpSpPr>
        <p:grpSpPr>
          <a:xfrm>
            <a:off x="0" y="4974167"/>
            <a:ext cx="9144000" cy="740833"/>
            <a:chOff x="0" y="4476750"/>
            <a:chExt cx="9144000" cy="666750"/>
          </a:xfrm>
          <a:solidFill>
            <a:srgbClr val="006600"/>
          </a:solidFill>
        </p:grpSpPr>
        <p:sp>
          <p:nvSpPr>
            <p:cNvPr id="7" name="Rectangle 6"/>
            <p:cNvSpPr/>
            <p:nvPr/>
          </p:nvSpPr>
          <p:spPr>
            <a:xfrm>
              <a:off x="0" y="4476750"/>
              <a:ext cx="9144000" cy="6667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76200" y="4552950"/>
              <a:ext cx="8991600" cy="514350"/>
            </a:xfrm>
            <a:prstGeom prst="rect">
              <a:avLst/>
            </a:prstGeom>
            <a:grp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t>Văn</a:t>
              </a:r>
              <a:r>
                <a:rPr lang="en-US" b="1" dirty="0"/>
                <a:t>  </a:t>
              </a:r>
              <a:r>
                <a:rPr lang="en-US" b="1" dirty="0" err="1"/>
                <a:t>bản</a:t>
              </a:r>
              <a:r>
                <a:rPr lang="en-US" b="1" dirty="0"/>
                <a:t> “</a:t>
              </a:r>
              <a:r>
                <a:rPr lang="en-US" b="1" dirty="0" err="1"/>
                <a:t>Tại</a:t>
              </a:r>
              <a:r>
                <a:rPr lang="en-US" b="1" dirty="0"/>
                <a:t> </a:t>
              </a:r>
              <a:r>
                <a:rPr lang="en-US" b="1" dirty="0" err="1"/>
                <a:t>sao</a:t>
              </a:r>
              <a:r>
                <a:rPr lang="en-US" b="1" dirty="0"/>
                <a:t> </a:t>
              </a:r>
              <a:r>
                <a:rPr lang="en-US" b="1" dirty="0" err="1"/>
                <a:t>nên</a:t>
              </a:r>
              <a:r>
                <a:rPr lang="en-US" b="1" dirty="0"/>
                <a:t> </a:t>
              </a:r>
              <a:r>
                <a:rPr lang="en-US" b="1" dirty="0" err="1"/>
                <a:t>có</a:t>
              </a:r>
              <a:r>
                <a:rPr lang="en-US" b="1" dirty="0"/>
                <a:t> </a:t>
              </a:r>
              <a:r>
                <a:rPr lang="en-US" b="1" dirty="0" err="1"/>
                <a:t>vật</a:t>
              </a:r>
              <a:r>
                <a:rPr lang="en-US" b="1" dirty="0"/>
                <a:t> </a:t>
              </a:r>
              <a:r>
                <a:rPr lang="en-US" b="1" dirty="0" err="1"/>
                <a:t>nuôi</a:t>
              </a:r>
              <a:r>
                <a:rPr lang="en-US" b="1" dirty="0"/>
                <a:t> </a:t>
              </a:r>
              <a:r>
                <a:rPr lang="en-US" b="1" dirty="0" err="1"/>
                <a:t>trong</a:t>
              </a:r>
              <a:r>
                <a:rPr lang="en-US" b="1" dirty="0"/>
                <a:t> </a:t>
              </a:r>
              <a:r>
                <a:rPr lang="en-US" b="1" dirty="0" err="1"/>
                <a:t>nhà</a:t>
              </a:r>
              <a:r>
                <a:rPr lang="en-US" b="1" dirty="0"/>
                <a:t>” </a:t>
              </a:r>
              <a:r>
                <a:rPr lang="en-US" b="1" dirty="0" err="1"/>
                <a:t>thuộc</a:t>
              </a:r>
              <a:r>
                <a:rPr lang="en-US" b="1" dirty="0"/>
                <a:t> </a:t>
              </a:r>
              <a:r>
                <a:rPr lang="en-US" b="1" dirty="0" err="1"/>
                <a:t>thể</a:t>
              </a:r>
              <a:r>
                <a:rPr lang="en-US" b="1" dirty="0"/>
                <a:t> </a:t>
              </a:r>
              <a:r>
                <a:rPr lang="en-US" b="1" dirty="0" err="1"/>
                <a:t>loại</a:t>
              </a:r>
              <a:r>
                <a:rPr lang="en-US" b="1" dirty="0"/>
                <a:t>?</a:t>
              </a:r>
              <a:endParaRPr lang="ru-RU" b="1" dirty="0"/>
            </a:p>
          </p:txBody>
        </p:sp>
      </p:grpSp>
      <p:pic>
        <p:nvPicPr>
          <p:cNvPr id="4102"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5088407" y="1921725"/>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11" cstate="print">
            <a:extLst>
              <a:ext uri="{28A0092B-C50C-407E-A947-70E740481C1C}">
                <a14:useLocalDpi xmlns:a14="http://schemas.microsoft.com/office/drawing/2010/main" val="0"/>
              </a:ext>
            </a:extLst>
          </a:blip>
          <a:srcRect r="34765"/>
          <a:stretch/>
        </p:blipFill>
        <p:spPr>
          <a:xfrm>
            <a:off x="4137703" y="3725311"/>
            <a:ext cx="986091" cy="1333523"/>
          </a:xfrm>
          <a:prstGeom prst="rect">
            <a:avLst/>
          </a:prstGeom>
          <a:scene3d>
            <a:camera prst="orthographicFront"/>
            <a:lightRig rig="threePt" dir="t"/>
          </a:scene3d>
          <a:sp3d>
            <a:bevelT prst="angle"/>
          </a:sp3d>
        </p:spPr>
      </p:pic>
      <p:pic>
        <p:nvPicPr>
          <p:cNvPr id="46"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2883980" y="1890340"/>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7"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609600" y="1932637"/>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8" name="Picture 2" descr="HÃ¬nh áº£nh cÃ³ liÃªn quan"/>
          <p:cNvPicPr>
            <a:picLocks noChangeAspect="1" noChangeArrowheads="1"/>
          </p:cNvPicPr>
          <p:nvPr/>
        </p:nvPicPr>
        <p:blipFill rotWithShape="1">
          <a:blip r:embed="rId12">
            <a:extLst>
              <a:ext uri="{28A0092B-C50C-407E-A947-70E740481C1C}">
                <a14:useLocalDpi xmlns:a14="http://schemas.microsoft.com/office/drawing/2010/main" val="0"/>
              </a:ext>
            </a:extLst>
          </a:blip>
          <a:srcRect t="47658" r="64835" b="6035"/>
          <a:stretch/>
        </p:blipFill>
        <p:spPr bwMode="auto">
          <a:xfrm>
            <a:off x="7315201" y="1890340"/>
            <a:ext cx="1027325" cy="164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16374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ppt_w</p:attrName>
                                        </p:attrNameLst>
                                      </p:cBhvr>
                                      <p:tavLst>
                                        <p:tav tm="0">
                                          <p:val>
                                            <p:fltVal val="0"/>
                                          </p:val>
                                        </p:tav>
                                        <p:tav tm="100000">
                                          <p:val>
                                            <p:strVal val="#ppt_w"/>
                                          </p:val>
                                        </p:tav>
                                      </p:tavLst>
                                    </p:anim>
                                    <p:anim calcmode="lin" valueType="num">
                                      <p:cBhvr>
                                        <p:cTn id="8" dur="500" fill="hold"/>
                                        <p:tgtEl>
                                          <p:spTgt spid="4102"/>
                                        </p:tgtEl>
                                        <p:attrNameLst>
                                          <p:attrName>ppt_h</p:attrName>
                                        </p:attrNameLst>
                                      </p:cBhvr>
                                      <p:tavLst>
                                        <p:tav tm="0">
                                          <p:val>
                                            <p:fltVal val="0"/>
                                          </p:val>
                                        </p:tav>
                                        <p:tav tm="100000">
                                          <p:val>
                                            <p:strVal val="#ppt_h"/>
                                          </p:val>
                                        </p:tav>
                                      </p:tavLst>
                                    </p:anim>
                                    <p:animEffect transition="in" filter="fade">
                                      <p:cBhvr>
                                        <p:cTn id="9" dur="500"/>
                                        <p:tgtEl>
                                          <p:spTgt spid="4102"/>
                                        </p:tgtEl>
                                      </p:cBhvr>
                                    </p:animEffect>
                                  </p:childTnLst>
                                  <p:subTnLst>
                                    <p:audio>
                                      <p:cMediaNode>
                                        <p:cTn display="0" masterRel="sameClick">
                                          <p:stCondLst>
                                            <p:cond evt="begin" delay="0">
                                              <p:tn val="5"/>
                                            </p:cond>
                                          </p:stCondLst>
                                          <p:endCondLst>
                                            <p:cond evt="onStopAudio" delay="0">
                                              <p:tgtEl>
                                                <p:sldTgt/>
                                              </p:tgtEl>
                                            </p:cond>
                                          </p:endCondLst>
                                        </p:cTn>
                                        <p:tgtEl>
                                          <p:sndTgt r:embed="rId2" name="audio1.wav"/>
                                        </p:tgtEl>
                                      </p:cMediaNode>
                                    </p:audio>
                                  </p:sub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200" fill="hold">
                                          <p:stCondLst>
                                            <p:cond delay="0"/>
                                          </p:stCondLst>
                                        </p:cTn>
                                        <p:tgtEl>
                                          <p:spTgt spid="10"/>
                                        </p:tgtEl>
                                        <p:attrNameLst>
                                          <p:attrName>r</p:attrName>
                                        </p:attrNameLst>
                                      </p:cBhvr>
                                    </p:animRot>
                                    <p:animRot by="-240000">
                                      <p:cBhvr>
                                        <p:cTn id="13" dur="400" fill="hold">
                                          <p:stCondLst>
                                            <p:cond delay="400"/>
                                          </p:stCondLst>
                                        </p:cTn>
                                        <p:tgtEl>
                                          <p:spTgt spid="10"/>
                                        </p:tgtEl>
                                        <p:attrNameLst>
                                          <p:attrName>r</p:attrName>
                                        </p:attrNameLst>
                                      </p:cBhvr>
                                    </p:animRot>
                                    <p:animRot by="240000">
                                      <p:cBhvr>
                                        <p:cTn id="14" dur="400" fill="hold">
                                          <p:stCondLst>
                                            <p:cond delay="800"/>
                                          </p:stCondLst>
                                        </p:cTn>
                                        <p:tgtEl>
                                          <p:spTgt spid="10"/>
                                        </p:tgtEl>
                                        <p:attrNameLst>
                                          <p:attrName>r</p:attrName>
                                        </p:attrNameLst>
                                      </p:cBhvr>
                                    </p:animRot>
                                    <p:animRot by="-240000">
                                      <p:cBhvr>
                                        <p:cTn id="15" dur="400" fill="hold">
                                          <p:stCondLst>
                                            <p:cond delay="1200"/>
                                          </p:stCondLst>
                                        </p:cTn>
                                        <p:tgtEl>
                                          <p:spTgt spid="10"/>
                                        </p:tgtEl>
                                        <p:attrNameLst>
                                          <p:attrName>r</p:attrName>
                                        </p:attrNameLst>
                                      </p:cBhvr>
                                    </p:animRot>
                                    <p:animRot by="120000">
                                      <p:cBhvr>
                                        <p:cTn id="16" dur="400" fill="hold">
                                          <p:stCondLst>
                                            <p:cond delay="1600"/>
                                          </p:stCondLst>
                                        </p:cTn>
                                        <p:tgtEl>
                                          <p:spTgt spid="10"/>
                                        </p:tgtEl>
                                        <p:attrNameLst>
                                          <p:attrName>r</p:attrName>
                                        </p:attrNameLst>
                                      </p:cBhvr>
                                    </p:animRot>
                                  </p:childTnLst>
                                </p:cTn>
                              </p:par>
                            </p:childTnLst>
                          </p:cTn>
                        </p:par>
                        <p:par>
                          <p:cTn id="17" fill="hold">
                            <p:stCondLst>
                              <p:cond delay="2500"/>
                            </p:stCondLst>
                            <p:childTnLst>
                              <p:par>
                                <p:cTn id="18" presetID="53" presetClass="exit" presetSubtype="32" fill="hold" nodeType="afterEffect">
                                  <p:stCondLst>
                                    <p:cond delay="0"/>
                                  </p:stCondLst>
                                  <p:childTnLst>
                                    <p:anim calcmode="lin" valueType="num">
                                      <p:cBhvr>
                                        <p:cTn id="19" dur="500"/>
                                        <p:tgtEl>
                                          <p:spTgt spid="4102"/>
                                        </p:tgtEl>
                                        <p:attrNameLst>
                                          <p:attrName>ppt_w</p:attrName>
                                        </p:attrNameLst>
                                      </p:cBhvr>
                                      <p:tavLst>
                                        <p:tav tm="0">
                                          <p:val>
                                            <p:strVal val="ppt_w"/>
                                          </p:val>
                                        </p:tav>
                                        <p:tav tm="100000">
                                          <p:val>
                                            <p:fltVal val="0"/>
                                          </p:val>
                                        </p:tav>
                                      </p:tavLst>
                                    </p:anim>
                                    <p:anim calcmode="lin" valueType="num">
                                      <p:cBhvr>
                                        <p:cTn id="20" dur="500"/>
                                        <p:tgtEl>
                                          <p:spTgt spid="4102"/>
                                        </p:tgtEl>
                                        <p:attrNameLst>
                                          <p:attrName>ppt_h</p:attrName>
                                        </p:attrNameLst>
                                      </p:cBhvr>
                                      <p:tavLst>
                                        <p:tav tm="0">
                                          <p:val>
                                            <p:strVal val="ppt_h"/>
                                          </p:val>
                                        </p:tav>
                                        <p:tav tm="100000">
                                          <p:val>
                                            <p:fltVal val="0"/>
                                          </p:val>
                                        </p:tav>
                                      </p:tavLst>
                                    </p:anim>
                                    <p:animEffect transition="out" filter="fade">
                                      <p:cBhvr>
                                        <p:cTn id="21" dur="500"/>
                                        <p:tgtEl>
                                          <p:spTgt spid="4102"/>
                                        </p:tgtEl>
                                      </p:cBhvr>
                                    </p:animEffect>
                                    <p:set>
                                      <p:cBhvr>
                                        <p:cTn id="22" dur="1" fill="hold">
                                          <p:stCondLst>
                                            <p:cond delay="499"/>
                                          </p:stCondLst>
                                        </p:cTn>
                                        <p:tgtEl>
                                          <p:spTgt spid="4102"/>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3" restart="whenNotActive" fill="hold" evtFilter="cancelBubble" nodeType="interactiveSeq">
                <p:stCondLst>
                  <p:cond evt="onClick" delay="0">
                    <p:tgtEl>
                      <p:spTgt spid="37"/>
                    </p:tgtEl>
                  </p:cond>
                </p:stCondLst>
                <p:endSync evt="end" delay="0">
                  <p:rtn val="all"/>
                </p:endSync>
                <p:childTnLst>
                  <p:par>
                    <p:cTn id="24" fill="hold">
                      <p:stCondLst>
                        <p:cond delay="0"/>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p:cTn id="28" dur="500" fill="hold"/>
                                        <p:tgtEl>
                                          <p:spTgt spid="46"/>
                                        </p:tgtEl>
                                        <p:attrNameLst>
                                          <p:attrName>ppt_w</p:attrName>
                                        </p:attrNameLst>
                                      </p:cBhvr>
                                      <p:tavLst>
                                        <p:tav tm="0">
                                          <p:val>
                                            <p:fltVal val="0"/>
                                          </p:val>
                                        </p:tav>
                                        <p:tav tm="100000">
                                          <p:val>
                                            <p:strVal val="#ppt_w"/>
                                          </p:val>
                                        </p:tav>
                                      </p:tavLst>
                                    </p:anim>
                                    <p:anim calcmode="lin" valueType="num">
                                      <p:cBhvr>
                                        <p:cTn id="29" dur="500" fill="hold"/>
                                        <p:tgtEl>
                                          <p:spTgt spid="46"/>
                                        </p:tgtEl>
                                        <p:attrNameLst>
                                          <p:attrName>ppt_h</p:attrName>
                                        </p:attrNameLst>
                                      </p:cBhvr>
                                      <p:tavLst>
                                        <p:tav tm="0">
                                          <p:val>
                                            <p:fltVal val="0"/>
                                          </p:val>
                                        </p:tav>
                                        <p:tav tm="100000">
                                          <p:val>
                                            <p:strVal val="#ppt_h"/>
                                          </p:val>
                                        </p:tav>
                                      </p:tavLst>
                                    </p:anim>
                                    <p:animEffect transition="in" filter="fade">
                                      <p:cBhvr>
                                        <p:cTn id="30" dur="500"/>
                                        <p:tgtEl>
                                          <p:spTgt spid="46"/>
                                        </p:tgtEl>
                                      </p:cBhvr>
                                    </p:animEffect>
                                  </p:childTnLst>
                                  <p:subTnLst>
                                    <p:audio>
                                      <p:cMediaNode>
                                        <p:cTn display="0" masterRel="sameClick">
                                          <p:stCondLst>
                                            <p:cond evt="begin" delay="0">
                                              <p:tn val="26"/>
                                            </p:cond>
                                          </p:stCondLst>
                                          <p:endCondLst>
                                            <p:cond evt="onStopAudio" delay="0">
                                              <p:tgtEl>
                                                <p:sldTgt/>
                                              </p:tgtEl>
                                            </p:cond>
                                          </p:endCondLst>
                                        </p:cTn>
                                        <p:tgtEl>
                                          <p:sndTgt r:embed="rId2" name="audio1.wav"/>
                                        </p:tgtEl>
                                      </p:cMediaNode>
                                    </p:audio>
                                  </p:subTnLst>
                                </p:cTn>
                              </p:par>
                            </p:childTnLst>
                          </p:cTn>
                        </p:par>
                        <p:par>
                          <p:cTn id="31" fill="hold">
                            <p:stCondLst>
                              <p:cond delay="500"/>
                            </p:stCondLst>
                            <p:childTnLst>
                              <p:par>
                                <p:cTn id="32" presetID="32" presetClass="emph" presetSubtype="0" fill="hold" nodeType="afterEffect">
                                  <p:stCondLst>
                                    <p:cond delay="0"/>
                                  </p:stCondLst>
                                  <p:childTnLst>
                                    <p:animRot by="120000">
                                      <p:cBhvr>
                                        <p:cTn id="33" dur="100" fill="hold">
                                          <p:stCondLst>
                                            <p:cond delay="0"/>
                                          </p:stCondLst>
                                        </p:cTn>
                                        <p:tgtEl>
                                          <p:spTgt spid="10"/>
                                        </p:tgtEl>
                                        <p:attrNameLst>
                                          <p:attrName>r</p:attrName>
                                        </p:attrNameLst>
                                      </p:cBhvr>
                                    </p:animRot>
                                    <p:animRot by="-240000">
                                      <p:cBhvr>
                                        <p:cTn id="34" dur="200" fill="hold">
                                          <p:stCondLst>
                                            <p:cond delay="200"/>
                                          </p:stCondLst>
                                        </p:cTn>
                                        <p:tgtEl>
                                          <p:spTgt spid="10"/>
                                        </p:tgtEl>
                                        <p:attrNameLst>
                                          <p:attrName>r</p:attrName>
                                        </p:attrNameLst>
                                      </p:cBhvr>
                                    </p:animRot>
                                    <p:animRot by="240000">
                                      <p:cBhvr>
                                        <p:cTn id="35" dur="200" fill="hold">
                                          <p:stCondLst>
                                            <p:cond delay="400"/>
                                          </p:stCondLst>
                                        </p:cTn>
                                        <p:tgtEl>
                                          <p:spTgt spid="10"/>
                                        </p:tgtEl>
                                        <p:attrNameLst>
                                          <p:attrName>r</p:attrName>
                                        </p:attrNameLst>
                                      </p:cBhvr>
                                    </p:animRot>
                                    <p:animRot by="-240000">
                                      <p:cBhvr>
                                        <p:cTn id="36" dur="200" fill="hold">
                                          <p:stCondLst>
                                            <p:cond delay="600"/>
                                          </p:stCondLst>
                                        </p:cTn>
                                        <p:tgtEl>
                                          <p:spTgt spid="10"/>
                                        </p:tgtEl>
                                        <p:attrNameLst>
                                          <p:attrName>r</p:attrName>
                                        </p:attrNameLst>
                                      </p:cBhvr>
                                    </p:animRot>
                                    <p:animRot by="120000">
                                      <p:cBhvr>
                                        <p:cTn id="37" dur="200" fill="hold">
                                          <p:stCondLst>
                                            <p:cond delay="800"/>
                                          </p:stCondLst>
                                        </p:cTn>
                                        <p:tgtEl>
                                          <p:spTgt spid="10"/>
                                        </p:tgtEl>
                                        <p:attrNameLst>
                                          <p:attrName>r</p:attrName>
                                        </p:attrNameLst>
                                      </p:cBhvr>
                                    </p:animRot>
                                  </p:childTnLst>
                                </p:cTn>
                              </p:par>
                            </p:childTnLst>
                          </p:cTn>
                        </p:par>
                        <p:par>
                          <p:cTn id="38" fill="hold">
                            <p:stCondLst>
                              <p:cond delay="1500"/>
                            </p:stCondLst>
                            <p:childTnLst>
                              <p:par>
                                <p:cTn id="39" presetID="53" presetClass="exit" presetSubtype="32" fill="hold" nodeType="afterEffect">
                                  <p:stCondLst>
                                    <p:cond delay="0"/>
                                  </p:stCondLst>
                                  <p:childTnLst>
                                    <p:anim calcmode="lin" valueType="num">
                                      <p:cBhvr>
                                        <p:cTn id="40" dur="500"/>
                                        <p:tgtEl>
                                          <p:spTgt spid="46"/>
                                        </p:tgtEl>
                                        <p:attrNameLst>
                                          <p:attrName>ppt_w</p:attrName>
                                        </p:attrNameLst>
                                      </p:cBhvr>
                                      <p:tavLst>
                                        <p:tav tm="0">
                                          <p:val>
                                            <p:strVal val="ppt_w"/>
                                          </p:val>
                                        </p:tav>
                                        <p:tav tm="100000">
                                          <p:val>
                                            <p:fltVal val="0"/>
                                          </p:val>
                                        </p:tav>
                                      </p:tavLst>
                                    </p:anim>
                                    <p:anim calcmode="lin" valueType="num">
                                      <p:cBhvr>
                                        <p:cTn id="41" dur="500"/>
                                        <p:tgtEl>
                                          <p:spTgt spid="46"/>
                                        </p:tgtEl>
                                        <p:attrNameLst>
                                          <p:attrName>ppt_h</p:attrName>
                                        </p:attrNameLst>
                                      </p:cBhvr>
                                      <p:tavLst>
                                        <p:tav tm="0">
                                          <p:val>
                                            <p:strVal val="ppt_h"/>
                                          </p:val>
                                        </p:tav>
                                        <p:tav tm="100000">
                                          <p:val>
                                            <p:fltVal val="0"/>
                                          </p:val>
                                        </p:tav>
                                      </p:tavLst>
                                    </p:anim>
                                    <p:animEffect transition="out" filter="fade">
                                      <p:cBhvr>
                                        <p:cTn id="42" dur="500"/>
                                        <p:tgtEl>
                                          <p:spTgt spid="46"/>
                                        </p:tgtEl>
                                      </p:cBhvr>
                                    </p:animEffect>
                                    <p:set>
                                      <p:cBhvr>
                                        <p:cTn id="43"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44" restart="whenNotActive" fill="hold" evtFilter="cancelBubble" nodeType="interactiveSeq">
                <p:stCondLst>
                  <p:cond evt="onClick" delay="0">
                    <p:tgtEl>
                      <p:spTgt spid="38"/>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7"/>
                                        </p:tgtEl>
                                        <p:attrNameLst>
                                          <p:attrName>style.visibility</p:attrName>
                                        </p:attrNameLst>
                                      </p:cBhvr>
                                      <p:to>
                                        <p:strVal val="visible"/>
                                      </p:to>
                                    </p:set>
                                    <p:anim calcmode="lin" valueType="num">
                                      <p:cBhvr>
                                        <p:cTn id="49" dur="500" fill="hold"/>
                                        <p:tgtEl>
                                          <p:spTgt spid="47"/>
                                        </p:tgtEl>
                                        <p:attrNameLst>
                                          <p:attrName>ppt_w</p:attrName>
                                        </p:attrNameLst>
                                      </p:cBhvr>
                                      <p:tavLst>
                                        <p:tav tm="0">
                                          <p:val>
                                            <p:fltVal val="0"/>
                                          </p:val>
                                        </p:tav>
                                        <p:tav tm="100000">
                                          <p:val>
                                            <p:strVal val="#ppt_w"/>
                                          </p:val>
                                        </p:tav>
                                      </p:tavLst>
                                    </p:anim>
                                    <p:anim calcmode="lin" valueType="num">
                                      <p:cBhvr>
                                        <p:cTn id="50" dur="500" fill="hold"/>
                                        <p:tgtEl>
                                          <p:spTgt spid="47"/>
                                        </p:tgtEl>
                                        <p:attrNameLst>
                                          <p:attrName>ppt_h</p:attrName>
                                        </p:attrNameLst>
                                      </p:cBhvr>
                                      <p:tavLst>
                                        <p:tav tm="0">
                                          <p:val>
                                            <p:fltVal val="0"/>
                                          </p:val>
                                        </p:tav>
                                        <p:tav tm="100000">
                                          <p:val>
                                            <p:strVal val="#ppt_h"/>
                                          </p:val>
                                        </p:tav>
                                      </p:tavLst>
                                    </p:anim>
                                    <p:animEffect transition="in" filter="fade">
                                      <p:cBhvr>
                                        <p:cTn id="51" dur="500"/>
                                        <p:tgtEl>
                                          <p:spTgt spid="47"/>
                                        </p:tgtEl>
                                      </p:cBhvr>
                                    </p:animEffect>
                                  </p:childTnLst>
                                  <p:subTnLst>
                                    <p:audio>
                                      <p:cMediaNode>
                                        <p:cTn display="0" masterRel="sameClick">
                                          <p:stCondLst>
                                            <p:cond evt="begin" delay="0">
                                              <p:tn val="47"/>
                                            </p:cond>
                                          </p:stCondLst>
                                          <p:endCondLst>
                                            <p:cond evt="onStopAudio" delay="0">
                                              <p:tgtEl>
                                                <p:sldTgt/>
                                              </p:tgtEl>
                                            </p:cond>
                                          </p:endCondLst>
                                        </p:cTn>
                                        <p:tgtEl>
                                          <p:sndTgt r:embed="rId2" name="audio1.wav"/>
                                        </p:tgtEl>
                                      </p:cMediaNode>
                                    </p:audio>
                                  </p:subTnLst>
                                </p:cTn>
                              </p:par>
                            </p:childTnLst>
                          </p:cTn>
                        </p:par>
                        <p:par>
                          <p:cTn id="52" fill="hold">
                            <p:stCondLst>
                              <p:cond delay="500"/>
                            </p:stCondLst>
                            <p:childTnLst>
                              <p:par>
                                <p:cTn id="53" presetID="32" presetClass="emph" presetSubtype="0" fill="hold" nodeType="afterEffect">
                                  <p:stCondLst>
                                    <p:cond delay="0"/>
                                  </p:stCondLst>
                                  <p:childTnLst>
                                    <p:animRot by="120000">
                                      <p:cBhvr>
                                        <p:cTn id="54" dur="100" fill="hold">
                                          <p:stCondLst>
                                            <p:cond delay="0"/>
                                          </p:stCondLst>
                                        </p:cTn>
                                        <p:tgtEl>
                                          <p:spTgt spid="10"/>
                                        </p:tgtEl>
                                        <p:attrNameLst>
                                          <p:attrName>r</p:attrName>
                                        </p:attrNameLst>
                                      </p:cBhvr>
                                    </p:animRot>
                                    <p:animRot by="-240000">
                                      <p:cBhvr>
                                        <p:cTn id="55" dur="200" fill="hold">
                                          <p:stCondLst>
                                            <p:cond delay="200"/>
                                          </p:stCondLst>
                                        </p:cTn>
                                        <p:tgtEl>
                                          <p:spTgt spid="10"/>
                                        </p:tgtEl>
                                        <p:attrNameLst>
                                          <p:attrName>r</p:attrName>
                                        </p:attrNameLst>
                                      </p:cBhvr>
                                    </p:animRot>
                                    <p:animRot by="240000">
                                      <p:cBhvr>
                                        <p:cTn id="56" dur="200" fill="hold">
                                          <p:stCondLst>
                                            <p:cond delay="400"/>
                                          </p:stCondLst>
                                        </p:cTn>
                                        <p:tgtEl>
                                          <p:spTgt spid="10"/>
                                        </p:tgtEl>
                                        <p:attrNameLst>
                                          <p:attrName>r</p:attrName>
                                        </p:attrNameLst>
                                      </p:cBhvr>
                                    </p:animRot>
                                    <p:animRot by="-240000">
                                      <p:cBhvr>
                                        <p:cTn id="57" dur="200" fill="hold">
                                          <p:stCondLst>
                                            <p:cond delay="600"/>
                                          </p:stCondLst>
                                        </p:cTn>
                                        <p:tgtEl>
                                          <p:spTgt spid="10"/>
                                        </p:tgtEl>
                                        <p:attrNameLst>
                                          <p:attrName>r</p:attrName>
                                        </p:attrNameLst>
                                      </p:cBhvr>
                                    </p:animRot>
                                    <p:animRot by="120000">
                                      <p:cBhvr>
                                        <p:cTn id="58" dur="200" fill="hold">
                                          <p:stCondLst>
                                            <p:cond delay="800"/>
                                          </p:stCondLst>
                                        </p:cTn>
                                        <p:tgtEl>
                                          <p:spTgt spid="10"/>
                                        </p:tgtEl>
                                        <p:attrNameLst>
                                          <p:attrName>r</p:attrName>
                                        </p:attrNameLst>
                                      </p:cBhvr>
                                    </p:animRot>
                                  </p:childTnLst>
                                </p:cTn>
                              </p:par>
                            </p:childTnLst>
                          </p:cTn>
                        </p:par>
                        <p:par>
                          <p:cTn id="59" fill="hold">
                            <p:stCondLst>
                              <p:cond delay="1500"/>
                            </p:stCondLst>
                            <p:childTnLst>
                              <p:par>
                                <p:cTn id="60" presetID="53" presetClass="exit" presetSubtype="32" fill="hold" nodeType="afterEffect">
                                  <p:stCondLst>
                                    <p:cond delay="0"/>
                                  </p:stCondLst>
                                  <p:childTnLst>
                                    <p:anim calcmode="lin" valueType="num">
                                      <p:cBhvr>
                                        <p:cTn id="61" dur="500"/>
                                        <p:tgtEl>
                                          <p:spTgt spid="47"/>
                                        </p:tgtEl>
                                        <p:attrNameLst>
                                          <p:attrName>ppt_w</p:attrName>
                                        </p:attrNameLst>
                                      </p:cBhvr>
                                      <p:tavLst>
                                        <p:tav tm="0">
                                          <p:val>
                                            <p:strVal val="ppt_w"/>
                                          </p:val>
                                        </p:tav>
                                        <p:tav tm="100000">
                                          <p:val>
                                            <p:fltVal val="0"/>
                                          </p:val>
                                        </p:tav>
                                      </p:tavLst>
                                    </p:anim>
                                    <p:anim calcmode="lin" valueType="num">
                                      <p:cBhvr>
                                        <p:cTn id="62" dur="500"/>
                                        <p:tgtEl>
                                          <p:spTgt spid="47"/>
                                        </p:tgtEl>
                                        <p:attrNameLst>
                                          <p:attrName>ppt_h</p:attrName>
                                        </p:attrNameLst>
                                      </p:cBhvr>
                                      <p:tavLst>
                                        <p:tav tm="0">
                                          <p:val>
                                            <p:strVal val="ppt_h"/>
                                          </p:val>
                                        </p:tav>
                                        <p:tav tm="100000">
                                          <p:val>
                                            <p:fltVal val="0"/>
                                          </p:val>
                                        </p:tav>
                                      </p:tavLst>
                                    </p:anim>
                                    <p:animEffect transition="out" filter="fade">
                                      <p:cBhvr>
                                        <p:cTn id="63" dur="500"/>
                                        <p:tgtEl>
                                          <p:spTgt spid="47"/>
                                        </p:tgtEl>
                                      </p:cBhvr>
                                    </p:animEffect>
                                    <p:set>
                                      <p:cBhvr>
                                        <p:cTn id="64"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65" restart="whenNotActive" fill="hold" evtFilter="cancelBubble" nodeType="interactiveSeq">
                <p:stCondLst>
                  <p:cond evt="onClick" delay="0">
                    <p:tgtEl>
                      <p:spTgt spid="35"/>
                    </p:tgtEl>
                  </p:cond>
                </p:stCondLst>
                <p:endSync evt="end" delay="0">
                  <p:rtn val="all"/>
                </p:endSync>
                <p:childTnLst>
                  <p:par>
                    <p:cTn id="66" fill="hold">
                      <p:stCondLst>
                        <p:cond delay="0"/>
                      </p:stCondLst>
                      <p:childTnLst>
                        <p:par>
                          <p:cTn id="67" fill="hold">
                            <p:stCondLst>
                              <p:cond delay="0"/>
                            </p:stCondLst>
                            <p:childTnLst>
                              <p:par>
                                <p:cTn id="68" presetID="53" presetClass="entr" presetSubtype="16" fill="hold"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p:cTn id="70" dur="500" fill="hold"/>
                                        <p:tgtEl>
                                          <p:spTgt spid="30"/>
                                        </p:tgtEl>
                                        <p:attrNameLst>
                                          <p:attrName>ppt_w</p:attrName>
                                        </p:attrNameLst>
                                      </p:cBhvr>
                                      <p:tavLst>
                                        <p:tav tm="0">
                                          <p:val>
                                            <p:fltVal val="0"/>
                                          </p:val>
                                        </p:tav>
                                        <p:tav tm="100000">
                                          <p:val>
                                            <p:strVal val="#ppt_w"/>
                                          </p:val>
                                        </p:tav>
                                      </p:tavLst>
                                    </p:anim>
                                    <p:anim calcmode="lin" valueType="num">
                                      <p:cBhvr>
                                        <p:cTn id="71" dur="500" fill="hold"/>
                                        <p:tgtEl>
                                          <p:spTgt spid="30"/>
                                        </p:tgtEl>
                                        <p:attrNameLst>
                                          <p:attrName>ppt_h</p:attrName>
                                        </p:attrNameLst>
                                      </p:cBhvr>
                                      <p:tavLst>
                                        <p:tav tm="0">
                                          <p:val>
                                            <p:fltVal val="0"/>
                                          </p:val>
                                        </p:tav>
                                        <p:tav tm="100000">
                                          <p:val>
                                            <p:strVal val="#ppt_h"/>
                                          </p:val>
                                        </p:tav>
                                      </p:tavLst>
                                    </p:anim>
                                    <p:animEffect transition="in" filter="fade">
                                      <p:cBhvr>
                                        <p:cTn id="72"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applause.wav"/>
                                        </p:tgtEl>
                                      </p:cMediaNode>
                                    </p:audio>
                                  </p:subTnLst>
                                </p:cTn>
                              </p:par>
                            </p:childTnLst>
                          </p:cTn>
                        </p:par>
                        <p:par>
                          <p:cTn id="73" fill="hold">
                            <p:stCondLst>
                              <p:cond delay="500"/>
                            </p:stCondLst>
                            <p:childTnLst>
                              <p:par>
                                <p:cTn id="74" presetID="63" presetClass="path" presetSubtype="0" accel="50000" decel="50000" fill="hold" nodeType="afterEffect">
                                  <p:stCondLst>
                                    <p:cond delay="0"/>
                                  </p:stCondLst>
                                  <p:childTnLst>
                                    <p:animMotion origin="layout" path="M -3.61111E-6 -3.20568E-6 L 0.35191 -0.29833 " pathEditMode="relative" rAng="0" ptsTypes="AA">
                                      <p:cBhvr>
                                        <p:cTn id="75" dur="2000" fill="hold"/>
                                        <p:tgtEl>
                                          <p:spTgt spid="10"/>
                                        </p:tgtEl>
                                        <p:attrNameLst>
                                          <p:attrName>ppt_x</p:attrName>
                                          <p:attrName>ppt_y</p:attrName>
                                        </p:attrNameLst>
                                      </p:cBhvr>
                                      <p:rCtr x="17587" y="-14917"/>
                                    </p:animMotion>
                                  </p:childTnLst>
                                </p:cTn>
                              </p:par>
                            </p:childTnLst>
                          </p:cTn>
                        </p:par>
                        <p:par>
                          <p:cTn id="76" fill="hold">
                            <p:stCondLst>
                              <p:cond delay="2500"/>
                            </p:stCondLst>
                            <p:childTnLst>
                              <p:par>
                                <p:cTn id="77" presetID="53" presetClass="exit" presetSubtype="32" fill="hold" nodeType="afterEffect">
                                  <p:stCondLst>
                                    <p:cond delay="0"/>
                                  </p:stCondLst>
                                  <p:childTnLst>
                                    <p:anim calcmode="lin" valueType="num">
                                      <p:cBhvr>
                                        <p:cTn id="78" dur="500"/>
                                        <p:tgtEl>
                                          <p:spTgt spid="30"/>
                                        </p:tgtEl>
                                        <p:attrNameLst>
                                          <p:attrName>ppt_w</p:attrName>
                                        </p:attrNameLst>
                                      </p:cBhvr>
                                      <p:tavLst>
                                        <p:tav tm="0">
                                          <p:val>
                                            <p:strVal val="ppt_w"/>
                                          </p:val>
                                        </p:tav>
                                        <p:tav tm="100000">
                                          <p:val>
                                            <p:fltVal val="0"/>
                                          </p:val>
                                        </p:tav>
                                      </p:tavLst>
                                    </p:anim>
                                    <p:anim calcmode="lin" valueType="num">
                                      <p:cBhvr>
                                        <p:cTn id="79" dur="500"/>
                                        <p:tgtEl>
                                          <p:spTgt spid="30"/>
                                        </p:tgtEl>
                                        <p:attrNameLst>
                                          <p:attrName>ppt_h</p:attrName>
                                        </p:attrNameLst>
                                      </p:cBhvr>
                                      <p:tavLst>
                                        <p:tav tm="0">
                                          <p:val>
                                            <p:strVal val="ppt_h"/>
                                          </p:val>
                                        </p:tav>
                                        <p:tav tm="100000">
                                          <p:val>
                                            <p:fltVal val="0"/>
                                          </p:val>
                                        </p:tav>
                                      </p:tavLst>
                                    </p:anim>
                                    <p:animEffect transition="out" filter="fade">
                                      <p:cBhvr>
                                        <p:cTn id="80" dur="500"/>
                                        <p:tgtEl>
                                          <p:spTgt spid="30"/>
                                        </p:tgtEl>
                                      </p:cBhvr>
                                    </p:animEffect>
                                    <p:set>
                                      <p:cBhvr>
                                        <p:cTn id="81" dur="1" fill="hold">
                                          <p:stCondLst>
                                            <p:cond delay="499"/>
                                          </p:stCondLst>
                                        </p:cTn>
                                        <p:tgtEl>
                                          <p:spTgt spid="30"/>
                                        </p:tgtEl>
                                        <p:attrNameLst>
                                          <p:attrName>style.visibility</p:attrName>
                                        </p:attrNameLst>
                                      </p:cBhvr>
                                      <p:to>
                                        <p:strVal val="hidden"/>
                                      </p:to>
                                    </p:set>
                                  </p:childTnLst>
                                </p:cTn>
                              </p:par>
                              <p:par>
                                <p:cTn id="82" presetID="53" presetClass="exit" presetSubtype="32" fill="hold" nodeType="withEffect">
                                  <p:stCondLst>
                                    <p:cond delay="0"/>
                                  </p:stCondLst>
                                  <p:childTnLst>
                                    <p:anim calcmode="lin" valueType="num">
                                      <p:cBhvr>
                                        <p:cTn id="83" dur="500"/>
                                        <p:tgtEl>
                                          <p:spTgt spid="10"/>
                                        </p:tgtEl>
                                        <p:attrNameLst>
                                          <p:attrName>ppt_w</p:attrName>
                                        </p:attrNameLst>
                                      </p:cBhvr>
                                      <p:tavLst>
                                        <p:tav tm="0">
                                          <p:val>
                                            <p:strVal val="ppt_w"/>
                                          </p:val>
                                        </p:tav>
                                        <p:tav tm="100000">
                                          <p:val>
                                            <p:fltVal val="0"/>
                                          </p:val>
                                        </p:tav>
                                      </p:tavLst>
                                    </p:anim>
                                    <p:anim calcmode="lin" valueType="num">
                                      <p:cBhvr>
                                        <p:cTn id="84" dur="500"/>
                                        <p:tgtEl>
                                          <p:spTgt spid="10"/>
                                        </p:tgtEl>
                                        <p:attrNameLst>
                                          <p:attrName>ppt_h</p:attrName>
                                        </p:attrNameLst>
                                      </p:cBhvr>
                                      <p:tavLst>
                                        <p:tav tm="0">
                                          <p:val>
                                            <p:strVal val="ppt_h"/>
                                          </p:val>
                                        </p:tav>
                                        <p:tav tm="100000">
                                          <p:val>
                                            <p:fltVal val="0"/>
                                          </p:val>
                                        </p:tav>
                                      </p:tavLst>
                                    </p:anim>
                                    <p:animEffect transition="out" filter="fade">
                                      <p:cBhvr>
                                        <p:cTn id="85" dur="500"/>
                                        <p:tgtEl>
                                          <p:spTgt spid="10"/>
                                        </p:tgtEl>
                                      </p:cBhvr>
                                    </p:animEffect>
                                    <p:set>
                                      <p:cBhvr>
                                        <p:cTn id="86" dur="1" fill="hold">
                                          <p:stCondLst>
                                            <p:cond delay="499"/>
                                          </p:stCondLst>
                                        </p:cTn>
                                        <p:tgtEl>
                                          <p:spTgt spid="10"/>
                                        </p:tgtEl>
                                        <p:attrNameLst>
                                          <p:attrName>style.visibility</p:attrName>
                                        </p:attrNameLst>
                                      </p:cBhvr>
                                      <p:to>
                                        <p:strVal val="hidden"/>
                                      </p:to>
                                    </p:set>
                                  </p:childTnLst>
                                </p:cTn>
                              </p:par>
                              <p:par>
                                <p:cTn id="87" presetID="53" presetClass="entr" presetSubtype="16" fill="hold" nodeType="withEffect">
                                  <p:stCondLst>
                                    <p:cond delay="0"/>
                                  </p:stCondLst>
                                  <p:childTnLst>
                                    <p:set>
                                      <p:cBhvr>
                                        <p:cTn id="88" dur="1" fill="hold">
                                          <p:stCondLst>
                                            <p:cond delay="0"/>
                                          </p:stCondLst>
                                        </p:cTn>
                                        <p:tgtEl>
                                          <p:spTgt spid="48"/>
                                        </p:tgtEl>
                                        <p:attrNameLst>
                                          <p:attrName>style.visibility</p:attrName>
                                        </p:attrNameLst>
                                      </p:cBhvr>
                                      <p:to>
                                        <p:strVal val="visible"/>
                                      </p:to>
                                    </p:set>
                                    <p:anim calcmode="lin" valueType="num">
                                      <p:cBhvr>
                                        <p:cTn id="89" dur="500" fill="hold"/>
                                        <p:tgtEl>
                                          <p:spTgt spid="48"/>
                                        </p:tgtEl>
                                        <p:attrNameLst>
                                          <p:attrName>ppt_w</p:attrName>
                                        </p:attrNameLst>
                                      </p:cBhvr>
                                      <p:tavLst>
                                        <p:tav tm="0">
                                          <p:val>
                                            <p:fltVal val="0"/>
                                          </p:val>
                                        </p:tav>
                                        <p:tav tm="100000">
                                          <p:val>
                                            <p:strVal val="#ppt_w"/>
                                          </p:val>
                                        </p:tav>
                                      </p:tavLst>
                                    </p:anim>
                                    <p:anim calcmode="lin" valueType="num">
                                      <p:cBhvr>
                                        <p:cTn id="90" dur="500" fill="hold"/>
                                        <p:tgtEl>
                                          <p:spTgt spid="48"/>
                                        </p:tgtEl>
                                        <p:attrNameLst>
                                          <p:attrName>ppt_h</p:attrName>
                                        </p:attrNameLst>
                                      </p:cBhvr>
                                      <p:tavLst>
                                        <p:tav tm="0">
                                          <p:val>
                                            <p:fltVal val="0"/>
                                          </p:val>
                                        </p:tav>
                                        <p:tav tm="100000">
                                          <p:val>
                                            <p:strVal val="#ppt_h"/>
                                          </p:val>
                                        </p:tav>
                                      </p:tavLst>
                                    </p:anim>
                                    <p:animEffect transition="in" filter="fade">
                                      <p:cBhvr>
                                        <p:cTn id="91" dur="500"/>
                                        <p:tgtEl>
                                          <p:spTgt spid="48"/>
                                        </p:tgtEl>
                                      </p:cBhvr>
                                    </p:animEffect>
                                  </p:childTnLst>
                                </p:cTn>
                              </p:par>
                            </p:childTnLst>
                          </p:cTn>
                        </p:par>
                      </p:childTnLst>
                    </p:cTn>
                  </p:par>
                </p:childTnLst>
              </p:cTn>
              <p:nextCondLst>
                <p:cond evt="onClick" delay="0">
                  <p:tgtEl>
                    <p:spTgt spid="3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3450167"/>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4938" y="2772833"/>
            <a:ext cx="748112" cy="679596"/>
          </a:xfrm>
          <a:prstGeom prst="rect">
            <a:avLst/>
          </a:prstGeom>
        </p:spPr>
      </p:pic>
      <p:sp>
        <p:nvSpPr>
          <p:cNvPr id="34" name="21 CuadroTexto"/>
          <p:cNvSpPr txBox="1"/>
          <p:nvPr/>
        </p:nvSpPr>
        <p:spPr>
          <a:xfrm>
            <a:off x="4716925" y="622857"/>
            <a:ext cx="1981200" cy="369332"/>
          </a:xfrm>
          <a:prstGeom prst="rect">
            <a:avLst/>
          </a:prstGeom>
          <a:noFill/>
        </p:spPr>
        <p:txBody>
          <a:bodyPr wrap="square" rtlCol="0">
            <a:spAutoFit/>
          </a:bodyPr>
          <a:lstStyle/>
          <a:p>
            <a:pPr algn="ctr"/>
            <a:r>
              <a:rPr lang="es-ES_tradnl" sz="1800" b="1" dirty="0">
                <a:solidFill>
                  <a:srgbClr val="0000CC"/>
                </a:solidFill>
              </a:rPr>
              <a:t>C. </a:t>
            </a:r>
            <a:r>
              <a:rPr lang="es-ES_tradnl" sz="1800" b="1" dirty="0" err="1">
                <a:solidFill>
                  <a:srgbClr val="0000CC"/>
                </a:solidFill>
              </a:rPr>
              <a:t>Tô</a:t>
            </a:r>
            <a:r>
              <a:rPr lang="es-ES_tradnl" sz="1800" b="1" dirty="0">
                <a:solidFill>
                  <a:srgbClr val="0000CC"/>
                </a:solidFill>
              </a:rPr>
              <a:t> </a:t>
            </a:r>
            <a:r>
              <a:rPr lang="es-ES_tradnl" sz="1800" b="1" dirty="0" err="1">
                <a:solidFill>
                  <a:srgbClr val="0000CC"/>
                </a:solidFill>
              </a:rPr>
              <a:t>Hoài</a:t>
            </a:r>
            <a:endParaRPr lang="es-ES" sz="1800" b="1" dirty="0">
              <a:solidFill>
                <a:srgbClr val="0000CC"/>
              </a:solidFill>
            </a:endParaRPr>
          </a:p>
        </p:txBody>
      </p:sp>
      <p:sp>
        <p:nvSpPr>
          <p:cNvPr id="35" name="28 CuadroTexto"/>
          <p:cNvSpPr txBox="1"/>
          <p:nvPr/>
        </p:nvSpPr>
        <p:spPr>
          <a:xfrm>
            <a:off x="161918" y="634933"/>
            <a:ext cx="2133600" cy="369332"/>
          </a:xfrm>
          <a:prstGeom prst="rect">
            <a:avLst/>
          </a:prstGeom>
          <a:noFill/>
        </p:spPr>
        <p:txBody>
          <a:bodyPr wrap="square" rtlCol="0">
            <a:spAutoFit/>
          </a:bodyPr>
          <a:lstStyle/>
          <a:p>
            <a:pPr algn="ctr"/>
            <a:r>
              <a:rPr lang="es-ES_tradnl" sz="1800" b="1" dirty="0">
                <a:solidFill>
                  <a:srgbClr val="0000CC"/>
                </a:solidFill>
              </a:rPr>
              <a:t>A. </a:t>
            </a:r>
            <a:r>
              <a:rPr lang="en-US" sz="1800" b="1" dirty="0" err="1">
                <a:solidFill>
                  <a:srgbClr val="0000CC"/>
                </a:solidFill>
              </a:rPr>
              <a:t>Thùy</a:t>
            </a:r>
            <a:r>
              <a:rPr lang="en-US" sz="1800" b="1" dirty="0">
                <a:solidFill>
                  <a:srgbClr val="0000CC"/>
                </a:solidFill>
              </a:rPr>
              <a:t> </a:t>
            </a:r>
            <a:r>
              <a:rPr lang="en-US" sz="1800" b="1" dirty="0" err="1">
                <a:solidFill>
                  <a:srgbClr val="0000CC"/>
                </a:solidFill>
              </a:rPr>
              <a:t>Dương</a:t>
            </a:r>
            <a:endParaRPr lang="es-ES" sz="1800" b="1" dirty="0">
              <a:solidFill>
                <a:srgbClr val="0000CC"/>
              </a:solidFill>
            </a:endParaRPr>
          </a:p>
        </p:txBody>
      </p:sp>
      <p:sp>
        <p:nvSpPr>
          <p:cNvPr id="37" name="29 CuadroTexto"/>
          <p:cNvSpPr txBox="1"/>
          <p:nvPr/>
        </p:nvSpPr>
        <p:spPr>
          <a:xfrm>
            <a:off x="2586596" y="634933"/>
            <a:ext cx="1833004" cy="369332"/>
          </a:xfrm>
          <a:prstGeom prst="rect">
            <a:avLst/>
          </a:prstGeom>
          <a:noFill/>
        </p:spPr>
        <p:txBody>
          <a:bodyPr wrap="square" rtlCol="0">
            <a:spAutoFit/>
          </a:bodyPr>
          <a:lstStyle/>
          <a:p>
            <a:pPr algn="ctr"/>
            <a:r>
              <a:rPr lang="es-ES_tradnl" sz="1800" b="1" dirty="0">
                <a:solidFill>
                  <a:srgbClr val="0000CC"/>
                </a:solidFill>
              </a:rPr>
              <a:t>B. </a:t>
            </a:r>
            <a:r>
              <a:rPr lang="es-ES_tradnl" sz="1800" b="1" dirty="0" err="1">
                <a:solidFill>
                  <a:srgbClr val="0000CC"/>
                </a:solidFill>
              </a:rPr>
              <a:t>Trịnh</a:t>
            </a:r>
            <a:r>
              <a:rPr lang="es-ES_tradnl" sz="1800" b="1" dirty="0">
                <a:solidFill>
                  <a:srgbClr val="0000CC"/>
                </a:solidFill>
              </a:rPr>
              <a:t> </a:t>
            </a:r>
            <a:r>
              <a:rPr lang="es-ES_tradnl" sz="1800" b="1" dirty="0" err="1">
                <a:solidFill>
                  <a:srgbClr val="0000CC"/>
                </a:solidFill>
              </a:rPr>
              <a:t>Văn</a:t>
            </a:r>
            <a:endParaRPr lang="es-ES" sz="1800" b="1" dirty="0">
              <a:solidFill>
                <a:srgbClr val="0000CC"/>
              </a:solidFill>
            </a:endParaRPr>
          </a:p>
        </p:txBody>
      </p:sp>
      <p:sp>
        <p:nvSpPr>
          <p:cNvPr id="38" name="28 CuadroTexto"/>
          <p:cNvSpPr txBox="1"/>
          <p:nvPr/>
        </p:nvSpPr>
        <p:spPr>
          <a:xfrm>
            <a:off x="6907560" y="634933"/>
            <a:ext cx="2160240" cy="369332"/>
          </a:xfrm>
          <a:prstGeom prst="rect">
            <a:avLst/>
          </a:prstGeom>
          <a:noFill/>
        </p:spPr>
        <p:txBody>
          <a:bodyPr wrap="square" rtlCol="0">
            <a:spAutoFit/>
          </a:bodyPr>
          <a:lstStyle/>
          <a:p>
            <a:pPr algn="ctr"/>
            <a:r>
              <a:rPr lang="es-ES_tradnl" sz="1800" b="1" dirty="0">
                <a:solidFill>
                  <a:srgbClr val="0000CC"/>
                </a:solidFill>
              </a:rPr>
              <a:t>D. </a:t>
            </a:r>
            <a:r>
              <a:rPr lang="es-ES_tradnl" sz="1800" b="1" dirty="0" err="1">
                <a:solidFill>
                  <a:srgbClr val="0000CC"/>
                </a:solidFill>
              </a:rPr>
              <a:t>Nguyên</a:t>
            </a:r>
            <a:r>
              <a:rPr lang="es-ES_tradnl" sz="1800" b="1" dirty="0">
                <a:solidFill>
                  <a:srgbClr val="0000CC"/>
                </a:solidFill>
              </a:rPr>
              <a:t> </a:t>
            </a:r>
            <a:r>
              <a:rPr lang="es-ES_tradnl" sz="1800" b="1" dirty="0" err="1">
                <a:solidFill>
                  <a:srgbClr val="0000CC"/>
                </a:solidFill>
              </a:rPr>
              <a:t>Hồng</a:t>
            </a:r>
            <a:endParaRPr lang="es-ES" sz="1800" b="1" dirty="0">
              <a:solidFill>
                <a:srgbClr val="0000CC"/>
              </a:solidFill>
            </a:endParaRPr>
          </a:p>
        </p:txBody>
      </p:sp>
      <p:grpSp>
        <p:nvGrpSpPr>
          <p:cNvPr id="8" name="Group 7"/>
          <p:cNvGrpSpPr/>
          <p:nvPr/>
        </p:nvGrpSpPr>
        <p:grpSpPr>
          <a:xfrm>
            <a:off x="0" y="4974167"/>
            <a:ext cx="9144000" cy="740833"/>
            <a:chOff x="0" y="4476750"/>
            <a:chExt cx="9144000" cy="666750"/>
          </a:xfrm>
          <a:solidFill>
            <a:srgbClr val="006600"/>
          </a:solidFill>
        </p:grpSpPr>
        <p:sp>
          <p:nvSpPr>
            <p:cNvPr id="7" name="Rectangle 6"/>
            <p:cNvSpPr/>
            <p:nvPr/>
          </p:nvSpPr>
          <p:spPr>
            <a:xfrm>
              <a:off x="0" y="4476750"/>
              <a:ext cx="9144000" cy="6667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76200" y="4552950"/>
              <a:ext cx="8991600" cy="514350"/>
            </a:xfrm>
            <a:prstGeom prst="rect">
              <a:avLst/>
            </a:prstGeom>
            <a:grp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t>Văn</a:t>
              </a:r>
              <a:r>
                <a:rPr lang="en-US" b="1" dirty="0"/>
                <a:t>  </a:t>
              </a:r>
              <a:r>
                <a:rPr lang="en-US" b="1" dirty="0" err="1"/>
                <a:t>bản</a:t>
              </a:r>
              <a:r>
                <a:rPr lang="en-US" b="1" dirty="0"/>
                <a:t> “</a:t>
              </a:r>
              <a:r>
                <a:rPr lang="en-US" b="1" dirty="0" err="1"/>
                <a:t>Tại</a:t>
              </a:r>
              <a:r>
                <a:rPr lang="en-US" b="1" dirty="0"/>
                <a:t> </a:t>
              </a:r>
              <a:r>
                <a:rPr lang="en-US" b="1" dirty="0" err="1"/>
                <a:t>sao</a:t>
              </a:r>
              <a:r>
                <a:rPr lang="en-US" b="1" dirty="0"/>
                <a:t> </a:t>
              </a:r>
              <a:r>
                <a:rPr lang="en-US" b="1" dirty="0" err="1"/>
                <a:t>nên</a:t>
              </a:r>
              <a:r>
                <a:rPr lang="en-US" b="1" dirty="0"/>
                <a:t> </a:t>
              </a:r>
              <a:r>
                <a:rPr lang="en-US" b="1" dirty="0" err="1"/>
                <a:t>có</a:t>
              </a:r>
              <a:r>
                <a:rPr lang="en-US" b="1" dirty="0"/>
                <a:t> </a:t>
              </a:r>
              <a:r>
                <a:rPr lang="en-US" b="1" dirty="0" err="1"/>
                <a:t>vật</a:t>
              </a:r>
              <a:r>
                <a:rPr lang="en-US" b="1" dirty="0"/>
                <a:t> </a:t>
              </a:r>
              <a:r>
                <a:rPr lang="en-US" b="1" dirty="0" err="1"/>
                <a:t>nuôi</a:t>
              </a:r>
              <a:r>
                <a:rPr lang="en-US" b="1" dirty="0"/>
                <a:t> </a:t>
              </a:r>
              <a:r>
                <a:rPr lang="en-US" b="1" dirty="0" err="1"/>
                <a:t>trong</a:t>
              </a:r>
              <a:r>
                <a:rPr lang="en-US" b="1" dirty="0"/>
                <a:t> </a:t>
              </a:r>
              <a:r>
                <a:rPr lang="en-US" b="1" dirty="0" err="1"/>
                <a:t>nhà</a:t>
              </a:r>
              <a:r>
                <a:rPr lang="en-US" b="1" dirty="0"/>
                <a:t>” </a:t>
              </a:r>
              <a:r>
                <a:rPr lang="en-US" b="1" dirty="0" err="1"/>
                <a:t>của</a:t>
              </a:r>
              <a:r>
                <a:rPr lang="en-US" b="1" dirty="0"/>
                <a:t> </a:t>
              </a:r>
              <a:r>
                <a:rPr lang="en-US" b="1" dirty="0" err="1"/>
                <a:t>tác</a:t>
              </a:r>
              <a:r>
                <a:rPr lang="en-US" b="1" dirty="0"/>
                <a:t> </a:t>
              </a:r>
              <a:r>
                <a:rPr lang="en-US" b="1" dirty="0" err="1"/>
                <a:t>giả</a:t>
              </a:r>
              <a:r>
                <a:rPr lang="en-US" b="1" dirty="0"/>
                <a:t> </a:t>
              </a:r>
              <a:r>
                <a:rPr lang="en-US" b="1" dirty="0" err="1"/>
                <a:t>nào</a:t>
              </a:r>
              <a:r>
                <a:rPr lang="en-US" b="1" dirty="0"/>
                <a:t>?</a:t>
              </a:r>
              <a:endParaRPr lang="ru-RU" b="1" dirty="0"/>
            </a:p>
          </p:txBody>
        </p:sp>
      </p:grpSp>
      <p:pic>
        <p:nvPicPr>
          <p:cNvPr id="4102"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5088407" y="1921725"/>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11" cstate="print">
            <a:extLst>
              <a:ext uri="{28A0092B-C50C-407E-A947-70E740481C1C}">
                <a14:useLocalDpi xmlns:a14="http://schemas.microsoft.com/office/drawing/2010/main" val="0"/>
              </a:ext>
            </a:extLst>
          </a:blip>
          <a:srcRect r="34765"/>
          <a:stretch/>
        </p:blipFill>
        <p:spPr>
          <a:xfrm>
            <a:off x="4137703" y="3725311"/>
            <a:ext cx="986091" cy="1333523"/>
          </a:xfrm>
          <a:prstGeom prst="rect">
            <a:avLst/>
          </a:prstGeom>
          <a:scene3d>
            <a:camera prst="orthographicFront"/>
            <a:lightRig rig="threePt" dir="t"/>
          </a:scene3d>
          <a:sp3d>
            <a:bevelT prst="angle"/>
          </a:sp3d>
        </p:spPr>
      </p:pic>
      <p:pic>
        <p:nvPicPr>
          <p:cNvPr id="46"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2883980" y="1890340"/>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7"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7162800" y="1921725"/>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8" name="Picture 2" descr="HÃ¬nh áº£nh cÃ³ liÃªn quan"/>
          <p:cNvPicPr>
            <a:picLocks noChangeAspect="1" noChangeArrowheads="1"/>
          </p:cNvPicPr>
          <p:nvPr/>
        </p:nvPicPr>
        <p:blipFill rotWithShape="1">
          <a:blip r:embed="rId12">
            <a:extLst>
              <a:ext uri="{28A0092B-C50C-407E-A947-70E740481C1C}">
                <a14:useLocalDpi xmlns:a14="http://schemas.microsoft.com/office/drawing/2010/main" val="0"/>
              </a:ext>
            </a:extLst>
          </a:blip>
          <a:srcRect t="47658" r="64835" b="6035"/>
          <a:stretch/>
        </p:blipFill>
        <p:spPr bwMode="auto">
          <a:xfrm flipH="1">
            <a:off x="762001" y="1921726"/>
            <a:ext cx="1037133" cy="164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6892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ppt_w</p:attrName>
                                        </p:attrNameLst>
                                      </p:cBhvr>
                                      <p:tavLst>
                                        <p:tav tm="0">
                                          <p:val>
                                            <p:fltVal val="0"/>
                                          </p:val>
                                        </p:tav>
                                        <p:tav tm="100000">
                                          <p:val>
                                            <p:strVal val="#ppt_w"/>
                                          </p:val>
                                        </p:tav>
                                      </p:tavLst>
                                    </p:anim>
                                    <p:anim calcmode="lin" valueType="num">
                                      <p:cBhvr>
                                        <p:cTn id="8" dur="500" fill="hold"/>
                                        <p:tgtEl>
                                          <p:spTgt spid="4102"/>
                                        </p:tgtEl>
                                        <p:attrNameLst>
                                          <p:attrName>ppt_h</p:attrName>
                                        </p:attrNameLst>
                                      </p:cBhvr>
                                      <p:tavLst>
                                        <p:tav tm="0">
                                          <p:val>
                                            <p:fltVal val="0"/>
                                          </p:val>
                                        </p:tav>
                                        <p:tav tm="100000">
                                          <p:val>
                                            <p:strVal val="#ppt_h"/>
                                          </p:val>
                                        </p:tav>
                                      </p:tavLst>
                                    </p:anim>
                                    <p:animEffect transition="in" filter="fade">
                                      <p:cBhvr>
                                        <p:cTn id="9" dur="500"/>
                                        <p:tgtEl>
                                          <p:spTgt spid="4102"/>
                                        </p:tgtEl>
                                      </p:cBhvr>
                                    </p:animEffect>
                                  </p:childTnLst>
                                  <p:subTnLst>
                                    <p:audio>
                                      <p:cMediaNode>
                                        <p:cTn display="0" masterRel="sameClick">
                                          <p:stCondLst>
                                            <p:cond evt="begin" delay="0">
                                              <p:tn val="5"/>
                                            </p:cond>
                                          </p:stCondLst>
                                          <p:endCondLst>
                                            <p:cond evt="onStopAudio" delay="0">
                                              <p:tgtEl>
                                                <p:sldTgt/>
                                              </p:tgtEl>
                                            </p:cond>
                                          </p:endCondLst>
                                        </p:cTn>
                                        <p:tgtEl>
                                          <p:sndTgt r:embed="rId2" name="audio1.wav"/>
                                        </p:tgtEl>
                                      </p:cMediaNode>
                                    </p:audio>
                                  </p:sub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200" fill="hold">
                                          <p:stCondLst>
                                            <p:cond delay="0"/>
                                          </p:stCondLst>
                                        </p:cTn>
                                        <p:tgtEl>
                                          <p:spTgt spid="10"/>
                                        </p:tgtEl>
                                        <p:attrNameLst>
                                          <p:attrName>r</p:attrName>
                                        </p:attrNameLst>
                                      </p:cBhvr>
                                    </p:animRot>
                                    <p:animRot by="-240000">
                                      <p:cBhvr>
                                        <p:cTn id="13" dur="400" fill="hold">
                                          <p:stCondLst>
                                            <p:cond delay="400"/>
                                          </p:stCondLst>
                                        </p:cTn>
                                        <p:tgtEl>
                                          <p:spTgt spid="10"/>
                                        </p:tgtEl>
                                        <p:attrNameLst>
                                          <p:attrName>r</p:attrName>
                                        </p:attrNameLst>
                                      </p:cBhvr>
                                    </p:animRot>
                                    <p:animRot by="240000">
                                      <p:cBhvr>
                                        <p:cTn id="14" dur="400" fill="hold">
                                          <p:stCondLst>
                                            <p:cond delay="800"/>
                                          </p:stCondLst>
                                        </p:cTn>
                                        <p:tgtEl>
                                          <p:spTgt spid="10"/>
                                        </p:tgtEl>
                                        <p:attrNameLst>
                                          <p:attrName>r</p:attrName>
                                        </p:attrNameLst>
                                      </p:cBhvr>
                                    </p:animRot>
                                    <p:animRot by="-240000">
                                      <p:cBhvr>
                                        <p:cTn id="15" dur="400" fill="hold">
                                          <p:stCondLst>
                                            <p:cond delay="1200"/>
                                          </p:stCondLst>
                                        </p:cTn>
                                        <p:tgtEl>
                                          <p:spTgt spid="10"/>
                                        </p:tgtEl>
                                        <p:attrNameLst>
                                          <p:attrName>r</p:attrName>
                                        </p:attrNameLst>
                                      </p:cBhvr>
                                    </p:animRot>
                                    <p:animRot by="120000">
                                      <p:cBhvr>
                                        <p:cTn id="16" dur="400" fill="hold">
                                          <p:stCondLst>
                                            <p:cond delay="1600"/>
                                          </p:stCondLst>
                                        </p:cTn>
                                        <p:tgtEl>
                                          <p:spTgt spid="10"/>
                                        </p:tgtEl>
                                        <p:attrNameLst>
                                          <p:attrName>r</p:attrName>
                                        </p:attrNameLst>
                                      </p:cBhvr>
                                    </p:animRot>
                                  </p:childTnLst>
                                </p:cTn>
                              </p:par>
                            </p:childTnLst>
                          </p:cTn>
                        </p:par>
                        <p:par>
                          <p:cTn id="17" fill="hold">
                            <p:stCondLst>
                              <p:cond delay="2500"/>
                            </p:stCondLst>
                            <p:childTnLst>
                              <p:par>
                                <p:cTn id="18" presetID="53" presetClass="exit" presetSubtype="32" fill="hold" nodeType="afterEffect">
                                  <p:stCondLst>
                                    <p:cond delay="0"/>
                                  </p:stCondLst>
                                  <p:childTnLst>
                                    <p:anim calcmode="lin" valueType="num">
                                      <p:cBhvr>
                                        <p:cTn id="19" dur="500"/>
                                        <p:tgtEl>
                                          <p:spTgt spid="4102"/>
                                        </p:tgtEl>
                                        <p:attrNameLst>
                                          <p:attrName>ppt_w</p:attrName>
                                        </p:attrNameLst>
                                      </p:cBhvr>
                                      <p:tavLst>
                                        <p:tav tm="0">
                                          <p:val>
                                            <p:strVal val="ppt_w"/>
                                          </p:val>
                                        </p:tav>
                                        <p:tav tm="100000">
                                          <p:val>
                                            <p:fltVal val="0"/>
                                          </p:val>
                                        </p:tav>
                                      </p:tavLst>
                                    </p:anim>
                                    <p:anim calcmode="lin" valueType="num">
                                      <p:cBhvr>
                                        <p:cTn id="20" dur="500"/>
                                        <p:tgtEl>
                                          <p:spTgt spid="4102"/>
                                        </p:tgtEl>
                                        <p:attrNameLst>
                                          <p:attrName>ppt_h</p:attrName>
                                        </p:attrNameLst>
                                      </p:cBhvr>
                                      <p:tavLst>
                                        <p:tav tm="0">
                                          <p:val>
                                            <p:strVal val="ppt_h"/>
                                          </p:val>
                                        </p:tav>
                                        <p:tav tm="100000">
                                          <p:val>
                                            <p:fltVal val="0"/>
                                          </p:val>
                                        </p:tav>
                                      </p:tavLst>
                                    </p:anim>
                                    <p:animEffect transition="out" filter="fade">
                                      <p:cBhvr>
                                        <p:cTn id="21" dur="500"/>
                                        <p:tgtEl>
                                          <p:spTgt spid="4102"/>
                                        </p:tgtEl>
                                      </p:cBhvr>
                                    </p:animEffect>
                                    <p:set>
                                      <p:cBhvr>
                                        <p:cTn id="22" dur="1" fill="hold">
                                          <p:stCondLst>
                                            <p:cond delay="499"/>
                                          </p:stCondLst>
                                        </p:cTn>
                                        <p:tgtEl>
                                          <p:spTgt spid="4102"/>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3" restart="whenNotActive" fill="hold" evtFilter="cancelBubble" nodeType="interactiveSeq">
                <p:stCondLst>
                  <p:cond evt="onClick" delay="0">
                    <p:tgtEl>
                      <p:spTgt spid="37"/>
                    </p:tgtEl>
                  </p:cond>
                </p:stCondLst>
                <p:endSync evt="end" delay="0">
                  <p:rtn val="all"/>
                </p:endSync>
                <p:childTnLst>
                  <p:par>
                    <p:cTn id="24" fill="hold">
                      <p:stCondLst>
                        <p:cond delay="0"/>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p:cTn id="28" dur="500" fill="hold"/>
                                        <p:tgtEl>
                                          <p:spTgt spid="46"/>
                                        </p:tgtEl>
                                        <p:attrNameLst>
                                          <p:attrName>ppt_w</p:attrName>
                                        </p:attrNameLst>
                                      </p:cBhvr>
                                      <p:tavLst>
                                        <p:tav tm="0">
                                          <p:val>
                                            <p:fltVal val="0"/>
                                          </p:val>
                                        </p:tav>
                                        <p:tav tm="100000">
                                          <p:val>
                                            <p:strVal val="#ppt_w"/>
                                          </p:val>
                                        </p:tav>
                                      </p:tavLst>
                                    </p:anim>
                                    <p:anim calcmode="lin" valueType="num">
                                      <p:cBhvr>
                                        <p:cTn id="29" dur="500" fill="hold"/>
                                        <p:tgtEl>
                                          <p:spTgt spid="46"/>
                                        </p:tgtEl>
                                        <p:attrNameLst>
                                          <p:attrName>ppt_h</p:attrName>
                                        </p:attrNameLst>
                                      </p:cBhvr>
                                      <p:tavLst>
                                        <p:tav tm="0">
                                          <p:val>
                                            <p:fltVal val="0"/>
                                          </p:val>
                                        </p:tav>
                                        <p:tav tm="100000">
                                          <p:val>
                                            <p:strVal val="#ppt_h"/>
                                          </p:val>
                                        </p:tav>
                                      </p:tavLst>
                                    </p:anim>
                                    <p:animEffect transition="in" filter="fade">
                                      <p:cBhvr>
                                        <p:cTn id="30" dur="500"/>
                                        <p:tgtEl>
                                          <p:spTgt spid="46"/>
                                        </p:tgtEl>
                                      </p:cBhvr>
                                    </p:animEffect>
                                  </p:childTnLst>
                                  <p:subTnLst>
                                    <p:audio>
                                      <p:cMediaNode>
                                        <p:cTn display="0" masterRel="sameClick">
                                          <p:stCondLst>
                                            <p:cond evt="begin" delay="0">
                                              <p:tn val="26"/>
                                            </p:cond>
                                          </p:stCondLst>
                                          <p:endCondLst>
                                            <p:cond evt="onStopAudio" delay="0">
                                              <p:tgtEl>
                                                <p:sldTgt/>
                                              </p:tgtEl>
                                            </p:cond>
                                          </p:endCondLst>
                                        </p:cTn>
                                        <p:tgtEl>
                                          <p:sndTgt r:embed="rId2" name="audio1.wav"/>
                                        </p:tgtEl>
                                      </p:cMediaNode>
                                    </p:audio>
                                  </p:subTnLst>
                                </p:cTn>
                              </p:par>
                            </p:childTnLst>
                          </p:cTn>
                        </p:par>
                        <p:par>
                          <p:cTn id="31" fill="hold">
                            <p:stCondLst>
                              <p:cond delay="500"/>
                            </p:stCondLst>
                            <p:childTnLst>
                              <p:par>
                                <p:cTn id="32" presetID="32" presetClass="emph" presetSubtype="0" fill="hold" nodeType="afterEffect">
                                  <p:stCondLst>
                                    <p:cond delay="0"/>
                                  </p:stCondLst>
                                  <p:childTnLst>
                                    <p:animRot by="120000">
                                      <p:cBhvr>
                                        <p:cTn id="33" dur="100" fill="hold">
                                          <p:stCondLst>
                                            <p:cond delay="0"/>
                                          </p:stCondLst>
                                        </p:cTn>
                                        <p:tgtEl>
                                          <p:spTgt spid="10"/>
                                        </p:tgtEl>
                                        <p:attrNameLst>
                                          <p:attrName>r</p:attrName>
                                        </p:attrNameLst>
                                      </p:cBhvr>
                                    </p:animRot>
                                    <p:animRot by="-240000">
                                      <p:cBhvr>
                                        <p:cTn id="34" dur="200" fill="hold">
                                          <p:stCondLst>
                                            <p:cond delay="200"/>
                                          </p:stCondLst>
                                        </p:cTn>
                                        <p:tgtEl>
                                          <p:spTgt spid="10"/>
                                        </p:tgtEl>
                                        <p:attrNameLst>
                                          <p:attrName>r</p:attrName>
                                        </p:attrNameLst>
                                      </p:cBhvr>
                                    </p:animRot>
                                    <p:animRot by="240000">
                                      <p:cBhvr>
                                        <p:cTn id="35" dur="200" fill="hold">
                                          <p:stCondLst>
                                            <p:cond delay="400"/>
                                          </p:stCondLst>
                                        </p:cTn>
                                        <p:tgtEl>
                                          <p:spTgt spid="10"/>
                                        </p:tgtEl>
                                        <p:attrNameLst>
                                          <p:attrName>r</p:attrName>
                                        </p:attrNameLst>
                                      </p:cBhvr>
                                    </p:animRot>
                                    <p:animRot by="-240000">
                                      <p:cBhvr>
                                        <p:cTn id="36" dur="200" fill="hold">
                                          <p:stCondLst>
                                            <p:cond delay="600"/>
                                          </p:stCondLst>
                                        </p:cTn>
                                        <p:tgtEl>
                                          <p:spTgt spid="10"/>
                                        </p:tgtEl>
                                        <p:attrNameLst>
                                          <p:attrName>r</p:attrName>
                                        </p:attrNameLst>
                                      </p:cBhvr>
                                    </p:animRot>
                                    <p:animRot by="120000">
                                      <p:cBhvr>
                                        <p:cTn id="37" dur="200" fill="hold">
                                          <p:stCondLst>
                                            <p:cond delay="800"/>
                                          </p:stCondLst>
                                        </p:cTn>
                                        <p:tgtEl>
                                          <p:spTgt spid="10"/>
                                        </p:tgtEl>
                                        <p:attrNameLst>
                                          <p:attrName>r</p:attrName>
                                        </p:attrNameLst>
                                      </p:cBhvr>
                                    </p:animRot>
                                  </p:childTnLst>
                                </p:cTn>
                              </p:par>
                            </p:childTnLst>
                          </p:cTn>
                        </p:par>
                        <p:par>
                          <p:cTn id="38" fill="hold">
                            <p:stCondLst>
                              <p:cond delay="1500"/>
                            </p:stCondLst>
                            <p:childTnLst>
                              <p:par>
                                <p:cTn id="39" presetID="53" presetClass="exit" presetSubtype="32" fill="hold" nodeType="afterEffect">
                                  <p:stCondLst>
                                    <p:cond delay="0"/>
                                  </p:stCondLst>
                                  <p:childTnLst>
                                    <p:anim calcmode="lin" valueType="num">
                                      <p:cBhvr>
                                        <p:cTn id="40" dur="500"/>
                                        <p:tgtEl>
                                          <p:spTgt spid="46"/>
                                        </p:tgtEl>
                                        <p:attrNameLst>
                                          <p:attrName>ppt_w</p:attrName>
                                        </p:attrNameLst>
                                      </p:cBhvr>
                                      <p:tavLst>
                                        <p:tav tm="0">
                                          <p:val>
                                            <p:strVal val="ppt_w"/>
                                          </p:val>
                                        </p:tav>
                                        <p:tav tm="100000">
                                          <p:val>
                                            <p:fltVal val="0"/>
                                          </p:val>
                                        </p:tav>
                                      </p:tavLst>
                                    </p:anim>
                                    <p:anim calcmode="lin" valueType="num">
                                      <p:cBhvr>
                                        <p:cTn id="41" dur="500"/>
                                        <p:tgtEl>
                                          <p:spTgt spid="46"/>
                                        </p:tgtEl>
                                        <p:attrNameLst>
                                          <p:attrName>ppt_h</p:attrName>
                                        </p:attrNameLst>
                                      </p:cBhvr>
                                      <p:tavLst>
                                        <p:tav tm="0">
                                          <p:val>
                                            <p:strVal val="ppt_h"/>
                                          </p:val>
                                        </p:tav>
                                        <p:tav tm="100000">
                                          <p:val>
                                            <p:fltVal val="0"/>
                                          </p:val>
                                        </p:tav>
                                      </p:tavLst>
                                    </p:anim>
                                    <p:animEffect transition="out" filter="fade">
                                      <p:cBhvr>
                                        <p:cTn id="42" dur="500"/>
                                        <p:tgtEl>
                                          <p:spTgt spid="46"/>
                                        </p:tgtEl>
                                      </p:cBhvr>
                                    </p:animEffect>
                                    <p:set>
                                      <p:cBhvr>
                                        <p:cTn id="43"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44" restart="whenNotActive" fill="hold" evtFilter="cancelBubble" nodeType="interactiveSeq">
                <p:stCondLst>
                  <p:cond evt="onClick" delay="0">
                    <p:tgtEl>
                      <p:spTgt spid="38"/>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7"/>
                                        </p:tgtEl>
                                        <p:attrNameLst>
                                          <p:attrName>style.visibility</p:attrName>
                                        </p:attrNameLst>
                                      </p:cBhvr>
                                      <p:to>
                                        <p:strVal val="visible"/>
                                      </p:to>
                                    </p:set>
                                    <p:anim calcmode="lin" valueType="num">
                                      <p:cBhvr>
                                        <p:cTn id="49" dur="500" fill="hold"/>
                                        <p:tgtEl>
                                          <p:spTgt spid="47"/>
                                        </p:tgtEl>
                                        <p:attrNameLst>
                                          <p:attrName>ppt_w</p:attrName>
                                        </p:attrNameLst>
                                      </p:cBhvr>
                                      <p:tavLst>
                                        <p:tav tm="0">
                                          <p:val>
                                            <p:fltVal val="0"/>
                                          </p:val>
                                        </p:tav>
                                        <p:tav tm="100000">
                                          <p:val>
                                            <p:strVal val="#ppt_w"/>
                                          </p:val>
                                        </p:tav>
                                      </p:tavLst>
                                    </p:anim>
                                    <p:anim calcmode="lin" valueType="num">
                                      <p:cBhvr>
                                        <p:cTn id="50" dur="500" fill="hold"/>
                                        <p:tgtEl>
                                          <p:spTgt spid="47"/>
                                        </p:tgtEl>
                                        <p:attrNameLst>
                                          <p:attrName>ppt_h</p:attrName>
                                        </p:attrNameLst>
                                      </p:cBhvr>
                                      <p:tavLst>
                                        <p:tav tm="0">
                                          <p:val>
                                            <p:fltVal val="0"/>
                                          </p:val>
                                        </p:tav>
                                        <p:tav tm="100000">
                                          <p:val>
                                            <p:strVal val="#ppt_h"/>
                                          </p:val>
                                        </p:tav>
                                      </p:tavLst>
                                    </p:anim>
                                    <p:animEffect transition="in" filter="fade">
                                      <p:cBhvr>
                                        <p:cTn id="51" dur="500"/>
                                        <p:tgtEl>
                                          <p:spTgt spid="47"/>
                                        </p:tgtEl>
                                      </p:cBhvr>
                                    </p:animEffect>
                                  </p:childTnLst>
                                  <p:subTnLst>
                                    <p:audio>
                                      <p:cMediaNode>
                                        <p:cTn display="0" masterRel="sameClick">
                                          <p:stCondLst>
                                            <p:cond evt="begin" delay="0">
                                              <p:tn val="47"/>
                                            </p:cond>
                                          </p:stCondLst>
                                          <p:endCondLst>
                                            <p:cond evt="onStopAudio" delay="0">
                                              <p:tgtEl>
                                                <p:sldTgt/>
                                              </p:tgtEl>
                                            </p:cond>
                                          </p:endCondLst>
                                        </p:cTn>
                                        <p:tgtEl>
                                          <p:sndTgt r:embed="rId2" name="audio1.wav"/>
                                        </p:tgtEl>
                                      </p:cMediaNode>
                                    </p:audio>
                                  </p:subTnLst>
                                </p:cTn>
                              </p:par>
                            </p:childTnLst>
                          </p:cTn>
                        </p:par>
                        <p:par>
                          <p:cTn id="52" fill="hold">
                            <p:stCondLst>
                              <p:cond delay="500"/>
                            </p:stCondLst>
                            <p:childTnLst>
                              <p:par>
                                <p:cTn id="53" presetID="32" presetClass="emph" presetSubtype="0" fill="hold" nodeType="afterEffect">
                                  <p:stCondLst>
                                    <p:cond delay="0"/>
                                  </p:stCondLst>
                                  <p:childTnLst>
                                    <p:animRot by="120000">
                                      <p:cBhvr>
                                        <p:cTn id="54" dur="100" fill="hold">
                                          <p:stCondLst>
                                            <p:cond delay="0"/>
                                          </p:stCondLst>
                                        </p:cTn>
                                        <p:tgtEl>
                                          <p:spTgt spid="10"/>
                                        </p:tgtEl>
                                        <p:attrNameLst>
                                          <p:attrName>r</p:attrName>
                                        </p:attrNameLst>
                                      </p:cBhvr>
                                    </p:animRot>
                                    <p:animRot by="-240000">
                                      <p:cBhvr>
                                        <p:cTn id="55" dur="200" fill="hold">
                                          <p:stCondLst>
                                            <p:cond delay="200"/>
                                          </p:stCondLst>
                                        </p:cTn>
                                        <p:tgtEl>
                                          <p:spTgt spid="10"/>
                                        </p:tgtEl>
                                        <p:attrNameLst>
                                          <p:attrName>r</p:attrName>
                                        </p:attrNameLst>
                                      </p:cBhvr>
                                    </p:animRot>
                                    <p:animRot by="240000">
                                      <p:cBhvr>
                                        <p:cTn id="56" dur="200" fill="hold">
                                          <p:stCondLst>
                                            <p:cond delay="400"/>
                                          </p:stCondLst>
                                        </p:cTn>
                                        <p:tgtEl>
                                          <p:spTgt spid="10"/>
                                        </p:tgtEl>
                                        <p:attrNameLst>
                                          <p:attrName>r</p:attrName>
                                        </p:attrNameLst>
                                      </p:cBhvr>
                                    </p:animRot>
                                    <p:animRot by="-240000">
                                      <p:cBhvr>
                                        <p:cTn id="57" dur="200" fill="hold">
                                          <p:stCondLst>
                                            <p:cond delay="600"/>
                                          </p:stCondLst>
                                        </p:cTn>
                                        <p:tgtEl>
                                          <p:spTgt spid="10"/>
                                        </p:tgtEl>
                                        <p:attrNameLst>
                                          <p:attrName>r</p:attrName>
                                        </p:attrNameLst>
                                      </p:cBhvr>
                                    </p:animRot>
                                    <p:animRot by="120000">
                                      <p:cBhvr>
                                        <p:cTn id="58" dur="200" fill="hold">
                                          <p:stCondLst>
                                            <p:cond delay="800"/>
                                          </p:stCondLst>
                                        </p:cTn>
                                        <p:tgtEl>
                                          <p:spTgt spid="10"/>
                                        </p:tgtEl>
                                        <p:attrNameLst>
                                          <p:attrName>r</p:attrName>
                                        </p:attrNameLst>
                                      </p:cBhvr>
                                    </p:animRot>
                                  </p:childTnLst>
                                </p:cTn>
                              </p:par>
                            </p:childTnLst>
                          </p:cTn>
                        </p:par>
                        <p:par>
                          <p:cTn id="59" fill="hold">
                            <p:stCondLst>
                              <p:cond delay="1500"/>
                            </p:stCondLst>
                            <p:childTnLst>
                              <p:par>
                                <p:cTn id="60" presetID="53" presetClass="exit" presetSubtype="32" fill="hold" nodeType="afterEffect">
                                  <p:stCondLst>
                                    <p:cond delay="0"/>
                                  </p:stCondLst>
                                  <p:childTnLst>
                                    <p:anim calcmode="lin" valueType="num">
                                      <p:cBhvr>
                                        <p:cTn id="61" dur="500"/>
                                        <p:tgtEl>
                                          <p:spTgt spid="47"/>
                                        </p:tgtEl>
                                        <p:attrNameLst>
                                          <p:attrName>ppt_w</p:attrName>
                                        </p:attrNameLst>
                                      </p:cBhvr>
                                      <p:tavLst>
                                        <p:tav tm="0">
                                          <p:val>
                                            <p:strVal val="ppt_w"/>
                                          </p:val>
                                        </p:tav>
                                        <p:tav tm="100000">
                                          <p:val>
                                            <p:fltVal val="0"/>
                                          </p:val>
                                        </p:tav>
                                      </p:tavLst>
                                    </p:anim>
                                    <p:anim calcmode="lin" valueType="num">
                                      <p:cBhvr>
                                        <p:cTn id="62" dur="500"/>
                                        <p:tgtEl>
                                          <p:spTgt spid="47"/>
                                        </p:tgtEl>
                                        <p:attrNameLst>
                                          <p:attrName>ppt_h</p:attrName>
                                        </p:attrNameLst>
                                      </p:cBhvr>
                                      <p:tavLst>
                                        <p:tav tm="0">
                                          <p:val>
                                            <p:strVal val="ppt_h"/>
                                          </p:val>
                                        </p:tav>
                                        <p:tav tm="100000">
                                          <p:val>
                                            <p:fltVal val="0"/>
                                          </p:val>
                                        </p:tav>
                                      </p:tavLst>
                                    </p:anim>
                                    <p:animEffect transition="out" filter="fade">
                                      <p:cBhvr>
                                        <p:cTn id="63" dur="500"/>
                                        <p:tgtEl>
                                          <p:spTgt spid="47"/>
                                        </p:tgtEl>
                                      </p:cBhvr>
                                    </p:animEffect>
                                    <p:set>
                                      <p:cBhvr>
                                        <p:cTn id="64"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65" restart="whenNotActive" fill="hold" evtFilter="cancelBubble" nodeType="interactiveSeq">
                <p:stCondLst>
                  <p:cond evt="onClick" delay="0">
                    <p:tgtEl>
                      <p:spTgt spid="35"/>
                    </p:tgtEl>
                  </p:cond>
                </p:stCondLst>
                <p:endSync evt="end" delay="0">
                  <p:rtn val="all"/>
                </p:endSync>
                <p:childTnLst>
                  <p:par>
                    <p:cTn id="66" fill="hold">
                      <p:stCondLst>
                        <p:cond delay="0"/>
                      </p:stCondLst>
                      <p:childTnLst>
                        <p:par>
                          <p:cTn id="67" fill="hold">
                            <p:stCondLst>
                              <p:cond delay="0"/>
                            </p:stCondLst>
                            <p:childTnLst>
                              <p:par>
                                <p:cTn id="68" presetID="53" presetClass="entr" presetSubtype="16" fill="hold"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p:cTn id="70" dur="500" fill="hold"/>
                                        <p:tgtEl>
                                          <p:spTgt spid="30"/>
                                        </p:tgtEl>
                                        <p:attrNameLst>
                                          <p:attrName>ppt_w</p:attrName>
                                        </p:attrNameLst>
                                      </p:cBhvr>
                                      <p:tavLst>
                                        <p:tav tm="0">
                                          <p:val>
                                            <p:fltVal val="0"/>
                                          </p:val>
                                        </p:tav>
                                        <p:tav tm="100000">
                                          <p:val>
                                            <p:strVal val="#ppt_w"/>
                                          </p:val>
                                        </p:tav>
                                      </p:tavLst>
                                    </p:anim>
                                    <p:anim calcmode="lin" valueType="num">
                                      <p:cBhvr>
                                        <p:cTn id="71" dur="500" fill="hold"/>
                                        <p:tgtEl>
                                          <p:spTgt spid="30"/>
                                        </p:tgtEl>
                                        <p:attrNameLst>
                                          <p:attrName>ppt_h</p:attrName>
                                        </p:attrNameLst>
                                      </p:cBhvr>
                                      <p:tavLst>
                                        <p:tav tm="0">
                                          <p:val>
                                            <p:fltVal val="0"/>
                                          </p:val>
                                        </p:tav>
                                        <p:tav tm="100000">
                                          <p:val>
                                            <p:strVal val="#ppt_h"/>
                                          </p:val>
                                        </p:tav>
                                      </p:tavLst>
                                    </p:anim>
                                    <p:animEffect transition="in" filter="fade">
                                      <p:cBhvr>
                                        <p:cTn id="72"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applause.wav"/>
                                        </p:tgtEl>
                                      </p:cMediaNode>
                                    </p:audio>
                                  </p:subTnLst>
                                </p:cTn>
                              </p:par>
                            </p:childTnLst>
                          </p:cTn>
                        </p:par>
                        <p:par>
                          <p:cTn id="73" fill="hold">
                            <p:stCondLst>
                              <p:cond delay="500"/>
                            </p:stCondLst>
                            <p:childTnLst>
                              <p:par>
                                <p:cTn id="74" presetID="63" presetClass="path" presetSubtype="0" accel="50000" decel="50000" fill="hold" nodeType="afterEffect">
                                  <p:stCondLst>
                                    <p:cond delay="0"/>
                                  </p:stCondLst>
                                  <p:childTnLst>
                                    <p:animMotion origin="layout" path="M -3.61111E-6 -3.20568E-6 L -0.35642 -0.29833 " pathEditMode="relative" rAng="0" ptsTypes="AA">
                                      <p:cBhvr>
                                        <p:cTn id="75" dur="2000" fill="hold"/>
                                        <p:tgtEl>
                                          <p:spTgt spid="10"/>
                                        </p:tgtEl>
                                        <p:attrNameLst>
                                          <p:attrName>ppt_x</p:attrName>
                                          <p:attrName>ppt_y</p:attrName>
                                        </p:attrNameLst>
                                      </p:cBhvr>
                                      <p:rCtr x="-17830" y="-14917"/>
                                    </p:animMotion>
                                  </p:childTnLst>
                                </p:cTn>
                              </p:par>
                            </p:childTnLst>
                          </p:cTn>
                        </p:par>
                        <p:par>
                          <p:cTn id="76" fill="hold">
                            <p:stCondLst>
                              <p:cond delay="2500"/>
                            </p:stCondLst>
                            <p:childTnLst>
                              <p:par>
                                <p:cTn id="77" presetID="53" presetClass="exit" presetSubtype="32" fill="hold" nodeType="afterEffect">
                                  <p:stCondLst>
                                    <p:cond delay="0"/>
                                  </p:stCondLst>
                                  <p:childTnLst>
                                    <p:anim calcmode="lin" valueType="num">
                                      <p:cBhvr>
                                        <p:cTn id="78" dur="500"/>
                                        <p:tgtEl>
                                          <p:spTgt spid="30"/>
                                        </p:tgtEl>
                                        <p:attrNameLst>
                                          <p:attrName>ppt_w</p:attrName>
                                        </p:attrNameLst>
                                      </p:cBhvr>
                                      <p:tavLst>
                                        <p:tav tm="0">
                                          <p:val>
                                            <p:strVal val="ppt_w"/>
                                          </p:val>
                                        </p:tav>
                                        <p:tav tm="100000">
                                          <p:val>
                                            <p:fltVal val="0"/>
                                          </p:val>
                                        </p:tav>
                                      </p:tavLst>
                                    </p:anim>
                                    <p:anim calcmode="lin" valueType="num">
                                      <p:cBhvr>
                                        <p:cTn id="79" dur="500"/>
                                        <p:tgtEl>
                                          <p:spTgt spid="30"/>
                                        </p:tgtEl>
                                        <p:attrNameLst>
                                          <p:attrName>ppt_h</p:attrName>
                                        </p:attrNameLst>
                                      </p:cBhvr>
                                      <p:tavLst>
                                        <p:tav tm="0">
                                          <p:val>
                                            <p:strVal val="ppt_h"/>
                                          </p:val>
                                        </p:tav>
                                        <p:tav tm="100000">
                                          <p:val>
                                            <p:fltVal val="0"/>
                                          </p:val>
                                        </p:tav>
                                      </p:tavLst>
                                    </p:anim>
                                    <p:animEffect transition="out" filter="fade">
                                      <p:cBhvr>
                                        <p:cTn id="80" dur="500"/>
                                        <p:tgtEl>
                                          <p:spTgt spid="30"/>
                                        </p:tgtEl>
                                      </p:cBhvr>
                                    </p:animEffect>
                                    <p:set>
                                      <p:cBhvr>
                                        <p:cTn id="81" dur="1" fill="hold">
                                          <p:stCondLst>
                                            <p:cond delay="499"/>
                                          </p:stCondLst>
                                        </p:cTn>
                                        <p:tgtEl>
                                          <p:spTgt spid="30"/>
                                        </p:tgtEl>
                                        <p:attrNameLst>
                                          <p:attrName>style.visibility</p:attrName>
                                        </p:attrNameLst>
                                      </p:cBhvr>
                                      <p:to>
                                        <p:strVal val="hidden"/>
                                      </p:to>
                                    </p:set>
                                  </p:childTnLst>
                                </p:cTn>
                              </p:par>
                              <p:par>
                                <p:cTn id="82" presetID="53" presetClass="exit" presetSubtype="32" fill="hold" nodeType="withEffect">
                                  <p:stCondLst>
                                    <p:cond delay="0"/>
                                  </p:stCondLst>
                                  <p:childTnLst>
                                    <p:anim calcmode="lin" valueType="num">
                                      <p:cBhvr>
                                        <p:cTn id="83" dur="500"/>
                                        <p:tgtEl>
                                          <p:spTgt spid="10"/>
                                        </p:tgtEl>
                                        <p:attrNameLst>
                                          <p:attrName>ppt_w</p:attrName>
                                        </p:attrNameLst>
                                      </p:cBhvr>
                                      <p:tavLst>
                                        <p:tav tm="0">
                                          <p:val>
                                            <p:strVal val="ppt_w"/>
                                          </p:val>
                                        </p:tav>
                                        <p:tav tm="100000">
                                          <p:val>
                                            <p:fltVal val="0"/>
                                          </p:val>
                                        </p:tav>
                                      </p:tavLst>
                                    </p:anim>
                                    <p:anim calcmode="lin" valueType="num">
                                      <p:cBhvr>
                                        <p:cTn id="84" dur="500"/>
                                        <p:tgtEl>
                                          <p:spTgt spid="10"/>
                                        </p:tgtEl>
                                        <p:attrNameLst>
                                          <p:attrName>ppt_h</p:attrName>
                                        </p:attrNameLst>
                                      </p:cBhvr>
                                      <p:tavLst>
                                        <p:tav tm="0">
                                          <p:val>
                                            <p:strVal val="ppt_h"/>
                                          </p:val>
                                        </p:tav>
                                        <p:tav tm="100000">
                                          <p:val>
                                            <p:fltVal val="0"/>
                                          </p:val>
                                        </p:tav>
                                      </p:tavLst>
                                    </p:anim>
                                    <p:animEffect transition="out" filter="fade">
                                      <p:cBhvr>
                                        <p:cTn id="85" dur="500"/>
                                        <p:tgtEl>
                                          <p:spTgt spid="10"/>
                                        </p:tgtEl>
                                      </p:cBhvr>
                                    </p:animEffect>
                                    <p:set>
                                      <p:cBhvr>
                                        <p:cTn id="86" dur="1" fill="hold">
                                          <p:stCondLst>
                                            <p:cond delay="499"/>
                                          </p:stCondLst>
                                        </p:cTn>
                                        <p:tgtEl>
                                          <p:spTgt spid="10"/>
                                        </p:tgtEl>
                                        <p:attrNameLst>
                                          <p:attrName>style.visibility</p:attrName>
                                        </p:attrNameLst>
                                      </p:cBhvr>
                                      <p:to>
                                        <p:strVal val="hidden"/>
                                      </p:to>
                                    </p:set>
                                  </p:childTnLst>
                                </p:cTn>
                              </p:par>
                              <p:par>
                                <p:cTn id="87" presetID="53" presetClass="entr" presetSubtype="16" fill="hold" nodeType="withEffect">
                                  <p:stCondLst>
                                    <p:cond delay="0"/>
                                  </p:stCondLst>
                                  <p:childTnLst>
                                    <p:set>
                                      <p:cBhvr>
                                        <p:cTn id="88" dur="1" fill="hold">
                                          <p:stCondLst>
                                            <p:cond delay="0"/>
                                          </p:stCondLst>
                                        </p:cTn>
                                        <p:tgtEl>
                                          <p:spTgt spid="48"/>
                                        </p:tgtEl>
                                        <p:attrNameLst>
                                          <p:attrName>style.visibility</p:attrName>
                                        </p:attrNameLst>
                                      </p:cBhvr>
                                      <p:to>
                                        <p:strVal val="visible"/>
                                      </p:to>
                                    </p:set>
                                    <p:anim calcmode="lin" valueType="num">
                                      <p:cBhvr>
                                        <p:cTn id="89" dur="500" fill="hold"/>
                                        <p:tgtEl>
                                          <p:spTgt spid="48"/>
                                        </p:tgtEl>
                                        <p:attrNameLst>
                                          <p:attrName>ppt_w</p:attrName>
                                        </p:attrNameLst>
                                      </p:cBhvr>
                                      <p:tavLst>
                                        <p:tav tm="0">
                                          <p:val>
                                            <p:fltVal val="0"/>
                                          </p:val>
                                        </p:tav>
                                        <p:tav tm="100000">
                                          <p:val>
                                            <p:strVal val="#ppt_w"/>
                                          </p:val>
                                        </p:tav>
                                      </p:tavLst>
                                    </p:anim>
                                    <p:anim calcmode="lin" valueType="num">
                                      <p:cBhvr>
                                        <p:cTn id="90" dur="500" fill="hold"/>
                                        <p:tgtEl>
                                          <p:spTgt spid="48"/>
                                        </p:tgtEl>
                                        <p:attrNameLst>
                                          <p:attrName>ppt_h</p:attrName>
                                        </p:attrNameLst>
                                      </p:cBhvr>
                                      <p:tavLst>
                                        <p:tav tm="0">
                                          <p:val>
                                            <p:fltVal val="0"/>
                                          </p:val>
                                        </p:tav>
                                        <p:tav tm="100000">
                                          <p:val>
                                            <p:strVal val="#ppt_h"/>
                                          </p:val>
                                        </p:tav>
                                      </p:tavLst>
                                    </p:anim>
                                    <p:animEffect transition="in" filter="fade">
                                      <p:cBhvr>
                                        <p:cTn id="91" dur="500"/>
                                        <p:tgtEl>
                                          <p:spTgt spid="48"/>
                                        </p:tgtEl>
                                      </p:cBhvr>
                                    </p:animEffect>
                                  </p:childTnLst>
                                </p:cTn>
                              </p:par>
                            </p:childTnLst>
                          </p:cTn>
                        </p:par>
                      </p:childTnLst>
                    </p:cTn>
                  </p:par>
                </p:childTnLst>
              </p:cTn>
              <p:nextCondLst>
                <p:cond evt="onClick" delay="0">
                  <p:tgtEl>
                    <p:spTgt spid="3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duotone>
              <a:prstClr val="black"/>
              <a:schemeClr val="accent5">
                <a:tint val="45000"/>
                <a:satMod val="400000"/>
              </a:schemeClr>
            </a:duotone>
            <a:extLst>
              <a:ext uri="{BEBA8EAE-BF5A-486C-A8C5-ECC9F3942E4B}">
                <a14:imgProps xmlns:a14="http://schemas.microsoft.com/office/drawing/2010/main">
                  <a14:imgLayer r:embed="rId5">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3450167"/>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94628" y="2770571"/>
            <a:ext cx="748112" cy="679596"/>
          </a:xfrm>
          <a:prstGeom prst="rect">
            <a:avLst/>
          </a:prstGeom>
        </p:spPr>
      </p:pic>
      <p:sp>
        <p:nvSpPr>
          <p:cNvPr id="34" name="21 CuadroTexto"/>
          <p:cNvSpPr txBox="1"/>
          <p:nvPr/>
        </p:nvSpPr>
        <p:spPr>
          <a:xfrm>
            <a:off x="228600" y="634933"/>
            <a:ext cx="1981200" cy="400110"/>
          </a:xfrm>
          <a:prstGeom prst="rect">
            <a:avLst/>
          </a:prstGeom>
          <a:noFill/>
        </p:spPr>
        <p:txBody>
          <a:bodyPr wrap="square" rtlCol="0">
            <a:spAutoFit/>
          </a:bodyPr>
          <a:lstStyle/>
          <a:p>
            <a:pPr algn="ctr"/>
            <a:r>
              <a:rPr lang="es-ES_tradnl" sz="2000" b="1" dirty="0">
                <a:solidFill>
                  <a:srgbClr val="0000CC"/>
                </a:solidFill>
              </a:rPr>
              <a:t>A. </a:t>
            </a:r>
            <a:r>
              <a:rPr lang="es-ES_tradnl" sz="2000" b="1" dirty="0" err="1">
                <a:solidFill>
                  <a:srgbClr val="0000CC"/>
                </a:solidFill>
              </a:rPr>
              <a:t>Tự</a:t>
            </a:r>
            <a:r>
              <a:rPr lang="es-ES_tradnl" sz="2000" b="1" dirty="0">
                <a:solidFill>
                  <a:srgbClr val="0000CC"/>
                </a:solidFill>
              </a:rPr>
              <a:t> </a:t>
            </a:r>
            <a:r>
              <a:rPr lang="es-ES_tradnl" sz="2000" b="1" dirty="0" err="1">
                <a:solidFill>
                  <a:srgbClr val="0000CC"/>
                </a:solidFill>
              </a:rPr>
              <a:t>sự</a:t>
            </a:r>
            <a:endParaRPr lang="es-ES" sz="2000" b="1" dirty="0">
              <a:solidFill>
                <a:srgbClr val="0000CC"/>
              </a:solidFill>
            </a:endParaRPr>
          </a:p>
        </p:txBody>
      </p:sp>
      <p:sp>
        <p:nvSpPr>
          <p:cNvPr id="35" name="28 CuadroTexto"/>
          <p:cNvSpPr txBox="1"/>
          <p:nvPr/>
        </p:nvSpPr>
        <p:spPr>
          <a:xfrm>
            <a:off x="4572000" y="634933"/>
            <a:ext cx="2133600" cy="400110"/>
          </a:xfrm>
          <a:prstGeom prst="rect">
            <a:avLst/>
          </a:prstGeom>
          <a:noFill/>
        </p:spPr>
        <p:txBody>
          <a:bodyPr wrap="square" rtlCol="0">
            <a:spAutoFit/>
          </a:bodyPr>
          <a:lstStyle/>
          <a:p>
            <a:pPr algn="ctr"/>
            <a:r>
              <a:rPr lang="es-ES_tradnl" sz="2000" b="1" dirty="0">
                <a:solidFill>
                  <a:srgbClr val="0000CC"/>
                </a:solidFill>
              </a:rPr>
              <a:t>C. </a:t>
            </a:r>
            <a:r>
              <a:rPr lang="es-ES_tradnl" sz="2000" b="1" dirty="0" err="1">
                <a:solidFill>
                  <a:srgbClr val="0000CC"/>
                </a:solidFill>
              </a:rPr>
              <a:t>Nghị</a:t>
            </a:r>
            <a:r>
              <a:rPr lang="es-ES_tradnl" sz="2000" b="1" dirty="0">
                <a:solidFill>
                  <a:srgbClr val="0000CC"/>
                </a:solidFill>
              </a:rPr>
              <a:t> </a:t>
            </a:r>
            <a:r>
              <a:rPr lang="es-ES_tradnl" sz="2000" b="1" dirty="0" err="1">
                <a:solidFill>
                  <a:srgbClr val="0000CC"/>
                </a:solidFill>
              </a:rPr>
              <a:t>luận</a:t>
            </a:r>
            <a:endParaRPr lang="es-ES" sz="2000" b="1" dirty="0">
              <a:solidFill>
                <a:srgbClr val="0000CC"/>
              </a:solidFill>
            </a:endParaRPr>
          </a:p>
        </p:txBody>
      </p:sp>
      <p:sp>
        <p:nvSpPr>
          <p:cNvPr id="37" name="29 CuadroTexto"/>
          <p:cNvSpPr txBox="1"/>
          <p:nvPr/>
        </p:nvSpPr>
        <p:spPr>
          <a:xfrm>
            <a:off x="2586596" y="634933"/>
            <a:ext cx="1833004" cy="400110"/>
          </a:xfrm>
          <a:prstGeom prst="rect">
            <a:avLst/>
          </a:prstGeom>
          <a:noFill/>
        </p:spPr>
        <p:txBody>
          <a:bodyPr wrap="square" rtlCol="0">
            <a:spAutoFit/>
          </a:bodyPr>
          <a:lstStyle/>
          <a:p>
            <a:pPr algn="ctr"/>
            <a:r>
              <a:rPr lang="es-ES_tradnl" sz="2000" b="1" dirty="0">
                <a:solidFill>
                  <a:srgbClr val="0000CC"/>
                </a:solidFill>
              </a:rPr>
              <a:t>B. </a:t>
            </a:r>
            <a:r>
              <a:rPr lang="es-ES_tradnl" sz="2000" b="1" dirty="0" err="1">
                <a:solidFill>
                  <a:srgbClr val="0000CC"/>
                </a:solidFill>
              </a:rPr>
              <a:t>Miêu</a:t>
            </a:r>
            <a:r>
              <a:rPr lang="es-ES_tradnl" sz="2000" b="1" dirty="0">
                <a:solidFill>
                  <a:srgbClr val="0000CC"/>
                </a:solidFill>
              </a:rPr>
              <a:t> </a:t>
            </a:r>
            <a:r>
              <a:rPr lang="es-ES_tradnl" sz="2000" b="1" dirty="0" err="1">
                <a:solidFill>
                  <a:srgbClr val="0000CC"/>
                </a:solidFill>
              </a:rPr>
              <a:t>tả</a:t>
            </a:r>
            <a:endParaRPr lang="es-ES" sz="2000" b="1" dirty="0">
              <a:solidFill>
                <a:srgbClr val="0000CC"/>
              </a:solidFill>
            </a:endParaRPr>
          </a:p>
        </p:txBody>
      </p:sp>
      <p:sp>
        <p:nvSpPr>
          <p:cNvPr id="38" name="28 CuadroTexto"/>
          <p:cNvSpPr txBox="1"/>
          <p:nvPr/>
        </p:nvSpPr>
        <p:spPr>
          <a:xfrm>
            <a:off x="6907560" y="634933"/>
            <a:ext cx="2160240" cy="400110"/>
          </a:xfrm>
          <a:prstGeom prst="rect">
            <a:avLst/>
          </a:prstGeom>
          <a:noFill/>
        </p:spPr>
        <p:txBody>
          <a:bodyPr wrap="square" rtlCol="0">
            <a:spAutoFit/>
          </a:bodyPr>
          <a:lstStyle/>
          <a:p>
            <a:pPr algn="ctr"/>
            <a:r>
              <a:rPr lang="es-ES_tradnl" sz="2000" b="1" dirty="0">
                <a:solidFill>
                  <a:srgbClr val="0000CC"/>
                </a:solidFill>
              </a:rPr>
              <a:t>D. </a:t>
            </a:r>
            <a:r>
              <a:rPr lang="es-ES_tradnl" b="1" dirty="0" err="1">
                <a:solidFill>
                  <a:srgbClr val="0000CC"/>
                </a:solidFill>
              </a:rPr>
              <a:t>Biểu</a:t>
            </a:r>
            <a:r>
              <a:rPr lang="es-ES_tradnl" b="1" dirty="0">
                <a:solidFill>
                  <a:srgbClr val="0000CC"/>
                </a:solidFill>
              </a:rPr>
              <a:t> </a:t>
            </a:r>
            <a:r>
              <a:rPr lang="es-ES_tradnl" b="1" dirty="0" err="1">
                <a:solidFill>
                  <a:srgbClr val="0000CC"/>
                </a:solidFill>
              </a:rPr>
              <a:t>cảm</a:t>
            </a:r>
            <a:endParaRPr lang="es-ES" sz="2000" b="1" dirty="0">
              <a:solidFill>
                <a:srgbClr val="0000CC"/>
              </a:solidFill>
            </a:endParaRPr>
          </a:p>
        </p:txBody>
      </p:sp>
      <p:grpSp>
        <p:nvGrpSpPr>
          <p:cNvPr id="8" name="Group 7"/>
          <p:cNvGrpSpPr/>
          <p:nvPr/>
        </p:nvGrpSpPr>
        <p:grpSpPr>
          <a:xfrm>
            <a:off x="0" y="4974167"/>
            <a:ext cx="9144000" cy="740833"/>
            <a:chOff x="0" y="4476750"/>
            <a:chExt cx="9144000" cy="666750"/>
          </a:xfrm>
          <a:solidFill>
            <a:srgbClr val="006600"/>
          </a:solidFill>
        </p:grpSpPr>
        <p:sp>
          <p:nvSpPr>
            <p:cNvPr id="7" name="Rectangle 6"/>
            <p:cNvSpPr/>
            <p:nvPr/>
          </p:nvSpPr>
          <p:spPr>
            <a:xfrm>
              <a:off x="0" y="4476750"/>
              <a:ext cx="9144000" cy="6667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76200" y="4552950"/>
              <a:ext cx="8991600" cy="514350"/>
            </a:xfrm>
            <a:prstGeom prst="rect">
              <a:avLst/>
            </a:prstGeom>
            <a:grp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solidFill>
                </a:rPr>
                <a:t>Phương</a:t>
              </a:r>
              <a:r>
                <a:rPr lang="en-US" sz="1600" b="1" dirty="0">
                  <a:solidFill>
                    <a:schemeClr val="bg1"/>
                  </a:solidFill>
                </a:rPr>
                <a:t> </a:t>
              </a:r>
              <a:r>
                <a:rPr lang="en-US" sz="1600" b="1" dirty="0" err="1">
                  <a:solidFill>
                    <a:schemeClr val="bg1"/>
                  </a:solidFill>
                </a:rPr>
                <a:t>thức</a:t>
              </a:r>
              <a:r>
                <a:rPr lang="en-US" sz="1600" b="1" dirty="0">
                  <a:solidFill>
                    <a:schemeClr val="bg1"/>
                  </a:solidFill>
                </a:rPr>
                <a:t> </a:t>
              </a:r>
              <a:r>
                <a:rPr lang="en-US" sz="1600" b="1" dirty="0" err="1">
                  <a:solidFill>
                    <a:schemeClr val="bg1"/>
                  </a:solidFill>
                </a:rPr>
                <a:t>biểu</a:t>
              </a:r>
              <a:r>
                <a:rPr lang="en-US" sz="1600" b="1" dirty="0">
                  <a:solidFill>
                    <a:schemeClr val="bg1"/>
                  </a:solidFill>
                </a:rPr>
                <a:t> </a:t>
              </a:r>
              <a:r>
                <a:rPr lang="en-US" sz="1600" b="1" dirty="0" err="1">
                  <a:solidFill>
                    <a:schemeClr val="bg1"/>
                  </a:solidFill>
                </a:rPr>
                <a:t>đạt</a:t>
              </a:r>
              <a:r>
                <a:rPr lang="en-US" sz="1600" b="1" dirty="0">
                  <a:solidFill>
                    <a:schemeClr val="bg1"/>
                  </a:solidFill>
                </a:rPr>
                <a:t> </a:t>
              </a:r>
              <a:r>
                <a:rPr lang="en-US" sz="1600" b="1" dirty="0" err="1">
                  <a:solidFill>
                    <a:schemeClr val="bg1"/>
                  </a:solidFill>
                </a:rPr>
                <a:t>chính</a:t>
              </a:r>
              <a:r>
                <a:rPr lang="en-US" sz="1600" b="1" dirty="0">
                  <a:solidFill>
                    <a:schemeClr val="bg1"/>
                  </a:solidFill>
                </a:rPr>
                <a:t> </a:t>
              </a:r>
              <a:r>
                <a:rPr lang="en-US" sz="1600" b="1" dirty="0" err="1">
                  <a:solidFill>
                    <a:schemeClr val="bg1"/>
                  </a:solidFill>
                </a:rPr>
                <a:t>của</a:t>
              </a:r>
              <a:r>
                <a:rPr lang="en-US" sz="1600" b="1" dirty="0">
                  <a:solidFill>
                    <a:schemeClr val="bg1"/>
                  </a:solidFill>
                </a:rPr>
                <a:t> </a:t>
              </a:r>
              <a:r>
                <a:rPr lang="en-US" sz="1600" b="1" dirty="0" err="1">
                  <a:solidFill>
                    <a:schemeClr val="bg1"/>
                  </a:solidFill>
                </a:rPr>
                <a:t>văn</a:t>
              </a:r>
              <a:r>
                <a:rPr lang="en-US" sz="1600" b="1" dirty="0">
                  <a:solidFill>
                    <a:schemeClr val="bg1"/>
                  </a:solidFill>
                </a:rPr>
                <a:t> </a:t>
              </a:r>
              <a:r>
                <a:rPr lang="en-US" sz="1600" b="1" dirty="0" err="1">
                  <a:solidFill>
                    <a:schemeClr val="bg1"/>
                  </a:solidFill>
                </a:rPr>
                <a:t>bản</a:t>
              </a:r>
              <a:r>
                <a:rPr lang="en-US" sz="1600" b="1" dirty="0">
                  <a:solidFill>
                    <a:schemeClr val="bg1"/>
                  </a:solidFill>
                </a:rPr>
                <a:t> </a:t>
              </a:r>
              <a:r>
                <a:rPr lang="en-US" sz="1600" b="1" dirty="0"/>
                <a:t>“</a:t>
              </a:r>
              <a:r>
                <a:rPr lang="en-US" sz="1600" b="1" dirty="0" err="1"/>
                <a:t>Tại</a:t>
              </a:r>
              <a:r>
                <a:rPr lang="en-US" sz="1600" b="1" dirty="0"/>
                <a:t> </a:t>
              </a:r>
              <a:r>
                <a:rPr lang="en-US" sz="1600" b="1" dirty="0" err="1"/>
                <a:t>sao</a:t>
              </a:r>
              <a:r>
                <a:rPr lang="en-US" sz="1600" b="1" dirty="0"/>
                <a:t> </a:t>
              </a:r>
              <a:r>
                <a:rPr lang="en-US" sz="1600" b="1" dirty="0" err="1"/>
                <a:t>nên</a:t>
              </a:r>
              <a:r>
                <a:rPr lang="en-US" sz="1600" b="1" dirty="0"/>
                <a:t> </a:t>
              </a:r>
              <a:r>
                <a:rPr lang="en-US" sz="1600" b="1" dirty="0" err="1"/>
                <a:t>có</a:t>
              </a:r>
              <a:r>
                <a:rPr lang="en-US" sz="1600" b="1" dirty="0"/>
                <a:t> </a:t>
              </a:r>
              <a:r>
                <a:rPr lang="en-US" sz="1600" b="1" dirty="0" err="1"/>
                <a:t>vật</a:t>
              </a:r>
              <a:r>
                <a:rPr lang="en-US" sz="1600" b="1" dirty="0"/>
                <a:t> </a:t>
              </a:r>
              <a:r>
                <a:rPr lang="en-US" sz="1600" b="1" dirty="0" err="1"/>
                <a:t>nuôi</a:t>
              </a:r>
              <a:r>
                <a:rPr lang="en-US" sz="1600" b="1" dirty="0"/>
                <a:t> </a:t>
              </a:r>
              <a:r>
                <a:rPr lang="en-US" sz="1600" b="1" dirty="0" err="1"/>
                <a:t>trong</a:t>
              </a:r>
              <a:r>
                <a:rPr lang="en-US" sz="1600" b="1" dirty="0"/>
                <a:t> </a:t>
              </a:r>
              <a:r>
                <a:rPr lang="en-US" sz="1600" b="1" dirty="0" err="1"/>
                <a:t>nhà</a:t>
              </a:r>
              <a:r>
                <a:rPr lang="en-US" sz="1600" b="1" dirty="0"/>
                <a:t>” </a:t>
              </a:r>
              <a:r>
                <a:rPr lang="en-US" sz="1600" b="1" dirty="0" err="1">
                  <a:solidFill>
                    <a:schemeClr val="bg1"/>
                  </a:solidFill>
                </a:rPr>
                <a:t>là</a:t>
              </a:r>
              <a:r>
                <a:rPr lang="en-US" sz="1600" b="1" dirty="0">
                  <a:solidFill>
                    <a:schemeClr val="bg1"/>
                  </a:solidFill>
                </a:rPr>
                <a:t> </a:t>
              </a:r>
              <a:r>
                <a:rPr lang="en-US" sz="1600" b="1" dirty="0" err="1">
                  <a:solidFill>
                    <a:schemeClr val="bg1"/>
                  </a:solidFill>
                </a:rPr>
                <a:t>gì</a:t>
              </a:r>
              <a:r>
                <a:rPr lang="en-US" sz="1600" b="1" dirty="0">
                  <a:solidFill>
                    <a:schemeClr val="bg1"/>
                  </a:solidFill>
                </a:rPr>
                <a:t>?</a:t>
              </a:r>
            </a:p>
          </p:txBody>
        </p:sp>
      </p:grpSp>
      <p:pic>
        <p:nvPicPr>
          <p:cNvPr id="4102"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609600" y="1921725"/>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11" cstate="print">
            <a:extLst>
              <a:ext uri="{28A0092B-C50C-407E-A947-70E740481C1C}">
                <a14:useLocalDpi xmlns:a14="http://schemas.microsoft.com/office/drawing/2010/main" val="0"/>
              </a:ext>
            </a:extLst>
          </a:blip>
          <a:srcRect r="34765"/>
          <a:stretch/>
        </p:blipFill>
        <p:spPr>
          <a:xfrm>
            <a:off x="4137703" y="3725311"/>
            <a:ext cx="986091" cy="1333523"/>
          </a:xfrm>
          <a:prstGeom prst="rect">
            <a:avLst/>
          </a:prstGeom>
          <a:scene3d>
            <a:camera prst="orthographicFront"/>
            <a:lightRig rig="threePt" dir="t"/>
          </a:scene3d>
          <a:sp3d>
            <a:bevelT prst="angle"/>
          </a:sp3d>
        </p:spPr>
      </p:pic>
      <p:pic>
        <p:nvPicPr>
          <p:cNvPr id="46"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2883980" y="1890340"/>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7"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7162800" y="1921725"/>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8" name="Picture 2" descr="HÃ¬nh áº£nh cÃ³ liÃªn quan"/>
          <p:cNvPicPr>
            <a:picLocks noChangeAspect="1" noChangeArrowheads="1"/>
          </p:cNvPicPr>
          <p:nvPr/>
        </p:nvPicPr>
        <p:blipFill rotWithShape="1">
          <a:blip r:embed="rId12">
            <a:extLst>
              <a:ext uri="{28A0092B-C50C-407E-A947-70E740481C1C}">
                <a14:useLocalDpi xmlns:a14="http://schemas.microsoft.com/office/drawing/2010/main" val="0"/>
              </a:ext>
            </a:extLst>
          </a:blip>
          <a:srcRect t="47658" r="64835" b="6035"/>
          <a:stretch/>
        </p:blipFill>
        <p:spPr bwMode="auto">
          <a:xfrm flipH="1">
            <a:off x="5083848" y="1921726"/>
            <a:ext cx="1037133" cy="164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2390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ppt_w</p:attrName>
                                        </p:attrNameLst>
                                      </p:cBhvr>
                                      <p:tavLst>
                                        <p:tav tm="0">
                                          <p:val>
                                            <p:fltVal val="0"/>
                                          </p:val>
                                        </p:tav>
                                        <p:tav tm="100000">
                                          <p:val>
                                            <p:strVal val="#ppt_w"/>
                                          </p:val>
                                        </p:tav>
                                      </p:tavLst>
                                    </p:anim>
                                    <p:anim calcmode="lin" valueType="num">
                                      <p:cBhvr>
                                        <p:cTn id="8" dur="500" fill="hold"/>
                                        <p:tgtEl>
                                          <p:spTgt spid="4102"/>
                                        </p:tgtEl>
                                        <p:attrNameLst>
                                          <p:attrName>ppt_h</p:attrName>
                                        </p:attrNameLst>
                                      </p:cBhvr>
                                      <p:tavLst>
                                        <p:tav tm="0">
                                          <p:val>
                                            <p:fltVal val="0"/>
                                          </p:val>
                                        </p:tav>
                                        <p:tav tm="100000">
                                          <p:val>
                                            <p:strVal val="#ppt_h"/>
                                          </p:val>
                                        </p:tav>
                                      </p:tavLst>
                                    </p:anim>
                                    <p:animEffect transition="in" filter="fade">
                                      <p:cBhvr>
                                        <p:cTn id="9" dur="500"/>
                                        <p:tgtEl>
                                          <p:spTgt spid="4102"/>
                                        </p:tgtEl>
                                      </p:cBhvr>
                                    </p:animEffect>
                                  </p:childTnLst>
                                  <p:subTnLst>
                                    <p:audio>
                                      <p:cMediaNode>
                                        <p:cTn display="0" masterRel="sameClick">
                                          <p:stCondLst>
                                            <p:cond evt="begin" delay="0">
                                              <p:tn val="5"/>
                                            </p:cond>
                                          </p:stCondLst>
                                          <p:endCondLst>
                                            <p:cond evt="onStopAudio" delay="0">
                                              <p:tgtEl>
                                                <p:sldTgt/>
                                              </p:tgtEl>
                                            </p:cond>
                                          </p:endCondLst>
                                        </p:cTn>
                                        <p:tgtEl>
                                          <p:sndTgt r:embed="rId2" name="audio1.wav"/>
                                        </p:tgtEl>
                                      </p:cMediaNode>
                                    </p:audio>
                                  </p:sub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200" fill="hold">
                                          <p:stCondLst>
                                            <p:cond delay="0"/>
                                          </p:stCondLst>
                                        </p:cTn>
                                        <p:tgtEl>
                                          <p:spTgt spid="10"/>
                                        </p:tgtEl>
                                        <p:attrNameLst>
                                          <p:attrName>r</p:attrName>
                                        </p:attrNameLst>
                                      </p:cBhvr>
                                    </p:animRot>
                                    <p:animRot by="-240000">
                                      <p:cBhvr>
                                        <p:cTn id="13" dur="400" fill="hold">
                                          <p:stCondLst>
                                            <p:cond delay="400"/>
                                          </p:stCondLst>
                                        </p:cTn>
                                        <p:tgtEl>
                                          <p:spTgt spid="10"/>
                                        </p:tgtEl>
                                        <p:attrNameLst>
                                          <p:attrName>r</p:attrName>
                                        </p:attrNameLst>
                                      </p:cBhvr>
                                    </p:animRot>
                                    <p:animRot by="240000">
                                      <p:cBhvr>
                                        <p:cTn id="14" dur="400" fill="hold">
                                          <p:stCondLst>
                                            <p:cond delay="800"/>
                                          </p:stCondLst>
                                        </p:cTn>
                                        <p:tgtEl>
                                          <p:spTgt spid="10"/>
                                        </p:tgtEl>
                                        <p:attrNameLst>
                                          <p:attrName>r</p:attrName>
                                        </p:attrNameLst>
                                      </p:cBhvr>
                                    </p:animRot>
                                    <p:animRot by="-240000">
                                      <p:cBhvr>
                                        <p:cTn id="15" dur="400" fill="hold">
                                          <p:stCondLst>
                                            <p:cond delay="1200"/>
                                          </p:stCondLst>
                                        </p:cTn>
                                        <p:tgtEl>
                                          <p:spTgt spid="10"/>
                                        </p:tgtEl>
                                        <p:attrNameLst>
                                          <p:attrName>r</p:attrName>
                                        </p:attrNameLst>
                                      </p:cBhvr>
                                    </p:animRot>
                                    <p:animRot by="120000">
                                      <p:cBhvr>
                                        <p:cTn id="16" dur="400" fill="hold">
                                          <p:stCondLst>
                                            <p:cond delay="1600"/>
                                          </p:stCondLst>
                                        </p:cTn>
                                        <p:tgtEl>
                                          <p:spTgt spid="10"/>
                                        </p:tgtEl>
                                        <p:attrNameLst>
                                          <p:attrName>r</p:attrName>
                                        </p:attrNameLst>
                                      </p:cBhvr>
                                    </p:animRot>
                                  </p:childTnLst>
                                </p:cTn>
                              </p:par>
                            </p:childTnLst>
                          </p:cTn>
                        </p:par>
                        <p:par>
                          <p:cTn id="17" fill="hold">
                            <p:stCondLst>
                              <p:cond delay="2500"/>
                            </p:stCondLst>
                            <p:childTnLst>
                              <p:par>
                                <p:cTn id="18" presetID="53" presetClass="exit" presetSubtype="32" fill="hold" nodeType="afterEffect">
                                  <p:stCondLst>
                                    <p:cond delay="0"/>
                                  </p:stCondLst>
                                  <p:childTnLst>
                                    <p:anim calcmode="lin" valueType="num">
                                      <p:cBhvr>
                                        <p:cTn id="19" dur="500"/>
                                        <p:tgtEl>
                                          <p:spTgt spid="4102"/>
                                        </p:tgtEl>
                                        <p:attrNameLst>
                                          <p:attrName>ppt_w</p:attrName>
                                        </p:attrNameLst>
                                      </p:cBhvr>
                                      <p:tavLst>
                                        <p:tav tm="0">
                                          <p:val>
                                            <p:strVal val="ppt_w"/>
                                          </p:val>
                                        </p:tav>
                                        <p:tav tm="100000">
                                          <p:val>
                                            <p:fltVal val="0"/>
                                          </p:val>
                                        </p:tav>
                                      </p:tavLst>
                                    </p:anim>
                                    <p:anim calcmode="lin" valueType="num">
                                      <p:cBhvr>
                                        <p:cTn id="20" dur="500"/>
                                        <p:tgtEl>
                                          <p:spTgt spid="4102"/>
                                        </p:tgtEl>
                                        <p:attrNameLst>
                                          <p:attrName>ppt_h</p:attrName>
                                        </p:attrNameLst>
                                      </p:cBhvr>
                                      <p:tavLst>
                                        <p:tav tm="0">
                                          <p:val>
                                            <p:strVal val="ppt_h"/>
                                          </p:val>
                                        </p:tav>
                                        <p:tav tm="100000">
                                          <p:val>
                                            <p:fltVal val="0"/>
                                          </p:val>
                                        </p:tav>
                                      </p:tavLst>
                                    </p:anim>
                                    <p:animEffect transition="out" filter="fade">
                                      <p:cBhvr>
                                        <p:cTn id="21" dur="500"/>
                                        <p:tgtEl>
                                          <p:spTgt spid="4102"/>
                                        </p:tgtEl>
                                      </p:cBhvr>
                                    </p:animEffect>
                                    <p:set>
                                      <p:cBhvr>
                                        <p:cTn id="22" dur="1" fill="hold">
                                          <p:stCondLst>
                                            <p:cond delay="499"/>
                                          </p:stCondLst>
                                        </p:cTn>
                                        <p:tgtEl>
                                          <p:spTgt spid="4102"/>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3" restart="whenNotActive" fill="hold" evtFilter="cancelBubble" nodeType="interactiveSeq">
                <p:stCondLst>
                  <p:cond evt="onClick" delay="0">
                    <p:tgtEl>
                      <p:spTgt spid="37"/>
                    </p:tgtEl>
                  </p:cond>
                </p:stCondLst>
                <p:endSync evt="end" delay="0">
                  <p:rtn val="all"/>
                </p:endSync>
                <p:childTnLst>
                  <p:par>
                    <p:cTn id="24" fill="hold">
                      <p:stCondLst>
                        <p:cond delay="0"/>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p:cTn id="28" dur="500" fill="hold"/>
                                        <p:tgtEl>
                                          <p:spTgt spid="46"/>
                                        </p:tgtEl>
                                        <p:attrNameLst>
                                          <p:attrName>ppt_w</p:attrName>
                                        </p:attrNameLst>
                                      </p:cBhvr>
                                      <p:tavLst>
                                        <p:tav tm="0">
                                          <p:val>
                                            <p:fltVal val="0"/>
                                          </p:val>
                                        </p:tav>
                                        <p:tav tm="100000">
                                          <p:val>
                                            <p:strVal val="#ppt_w"/>
                                          </p:val>
                                        </p:tav>
                                      </p:tavLst>
                                    </p:anim>
                                    <p:anim calcmode="lin" valueType="num">
                                      <p:cBhvr>
                                        <p:cTn id="29" dur="500" fill="hold"/>
                                        <p:tgtEl>
                                          <p:spTgt spid="46"/>
                                        </p:tgtEl>
                                        <p:attrNameLst>
                                          <p:attrName>ppt_h</p:attrName>
                                        </p:attrNameLst>
                                      </p:cBhvr>
                                      <p:tavLst>
                                        <p:tav tm="0">
                                          <p:val>
                                            <p:fltVal val="0"/>
                                          </p:val>
                                        </p:tav>
                                        <p:tav tm="100000">
                                          <p:val>
                                            <p:strVal val="#ppt_h"/>
                                          </p:val>
                                        </p:tav>
                                      </p:tavLst>
                                    </p:anim>
                                    <p:animEffect transition="in" filter="fade">
                                      <p:cBhvr>
                                        <p:cTn id="30" dur="500"/>
                                        <p:tgtEl>
                                          <p:spTgt spid="46"/>
                                        </p:tgtEl>
                                      </p:cBhvr>
                                    </p:animEffect>
                                  </p:childTnLst>
                                  <p:subTnLst>
                                    <p:audio>
                                      <p:cMediaNode>
                                        <p:cTn display="0" masterRel="sameClick">
                                          <p:stCondLst>
                                            <p:cond evt="begin" delay="0">
                                              <p:tn val="26"/>
                                            </p:cond>
                                          </p:stCondLst>
                                          <p:endCondLst>
                                            <p:cond evt="onStopAudio" delay="0">
                                              <p:tgtEl>
                                                <p:sldTgt/>
                                              </p:tgtEl>
                                            </p:cond>
                                          </p:endCondLst>
                                        </p:cTn>
                                        <p:tgtEl>
                                          <p:sndTgt r:embed="rId2" name="audio1.wav"/>
                                        </p:tgtEl>
                                      </p:cMediaNode>
                                    </p:audio>
                                  </p:subTnLst>
                                </p:cTn>
                              </p:par>
                            </p:childTnLst>
                          </p:cTn>
                        </p:par>
                        <p:par>
                          <p:cTn id="31" fill="hold">
                            <p:stCondLst>
                              <p:cond delay="500"/>
                            </p:stCondLst>
                            <p:childTnLst>
                              <p:par>
                                <p:cTn id="32" presetID="32" presetClass="emph" presetSubtype="0" fill="hold" nodeType="afterEffect">
                                  <p:stCondLst>
                                    <p:cond delay="0"/>
                                  </p:stCondLst>
                                  <p:childTnLst>
                                    <p:animRot by="120000">
                                      <p:cBhvr>
                                        <p:cTn id="33" dur="100" fill="hold">
                                          <p:stCondLst>
                                            <p:cond delay="0"/>
                                          </p:stCondLst>
                                        </p:cTn>
                                        <p:tgtEl>
                                          <p:spTgt spid="10"/>
                                        </p:tgtEl>
                                        <p:attrNameLst>
                                          <p:attrName>r</p:attrName>
                                        </p:attrNameLst>
                                      </p:cBhvr>
                                    </p:animRot>
                                    <p:animRot by="-240000">
                                      <p:cBhvr>
                                        <p:cTn id="34" dur="200" fill="hold">
                                          <p:stCondLst>
                                            <p:cond delay="200"/>
                                          </p:stCondLst>
                                        </p:cTn>
                                        <p:tgtEl>
                                          <p:spTgt spid="10"/>
                                        </p:tgtEl>
                                        <p:attrNameLst>
                                          <p:attrName>r</p:attrName>
                                        </p:attrNameLst>
                                      </p:cBhvr>
                                    </p:animRot>
                                    <p:animRot by="240000">
                                      <p:cBhvr>
                                        <p:cTn id="35" dur="200" fill="hold">
                                          <p:stCondLst>
                                            <p:cond delay="400"/>
                                          </p:stCondLst>
                                        </p:cTn>
                                        <p:tgtEl>
                                          <p:spTgt spid="10"/>
                                        </p:tgtEl>
                                        <p:attrNameLst>
                                          <p:attrName>r</p:attrName>
                                        </p:attrNameLst>
                                      </p:cBhvr>
                                    </p:animRot>
                                    <p:animRot by="-240000">
                                      <p:cBhvr>
                                        <p:cTn id="36" dur="200" fill="hold">
                                          <p:stCondLst>
                                            <p:cond delay="600"/>
                                          </p:stCondLst>
                                        </p:cTn>
                                        <p:tgtEl>
                                          <p:spTgt spid="10"/>
                                        </p:tgtEl>
                                        <p:attrNameLst>
                                          <p:attrName>r</p:attrName>
                                        </p:attrNameLst>
                                      </p:cBhvr>
                                    </p:animRot>
                                    <p:animRot by="120000">
                                      <p:cBhvr>
                                        <p:cTn id="37" dur="200" fill="hold">
                                          <p:stCondLst>
                                            <p:cond delay="800"/>
                                          </p:stCondLst>
                                        </p:cTn>
                                        <p:tgtEl>
                                          <p:spTgt spid="10"/>
                                        </p:tgtEl>
                                        <p:attrNameLst>
                                          <p:attrName>r</p:attrName>
                                        </p:attrNameLst>
                                      </p:cBhvr>
                                    </p:animRot>
                                  </p:childTnLst>
                                </p:cTn>
                              </p:par>
                            </p:childTnLst>
                          </p:cTn>
                        </p:par>
                        <p:par>
                          <p:cTn id="38" fill="hold">
                            <p:stCondLst>
                              <p:cond delay="1500"/>
                            </p:stCondLst>
                            <p:childTnLst>
                              <p:par>
                                <p:cTn id="39" presetID="53" presetClass="exit" presetSubtype="32" fill="hold" nodeType="afterEffect">
                                  <p:stCondLst>
                                    <p:cond delay="0"/>
                                  </p:stCondLst>
                                  <p:childTnLst>
                                    <p:anim calcmode="lin" valueType="num">
                                      <p:cBhvr>
                                        <p:cTn id="40" dur="500"/>
                                        <p:tgtEl>
                                          <p:spTgt spid="46"/>
                                        </p:tgtEl>
                                        <p:attrNameLst>
                                          <p:attrName>ppt_w</p:attrName>
                                        </p:attrNameLst>
                                      </p:cBhvr>
                                      <p:tavLst>
                                        <p:tav tm="0">
                                          <p:val>
                                            <p:strVal val="ppt_w"/>
                                          </p:val>
                                        </p:tav>
                                        <p:tav tm="100000">
                                          <p:val>
                                            <p:fltVal val="0"/>
                                          </p:val>
                                        </p:tav>
                                      </p:tavLst>
                                    </p:anim>
                                    <p:anim calcmode="lin" valueType="num">
                                      <p:cBhvr>
                                        <p:cTn id="41" dur="500"/>
                                        <p:tgtEl>
                                          <p:spTgt spid="46"/>
                                        </p:tgtEl>
                                        <p:attrNameLst>
                                          <p:attrName>ppt_h</p:attrName>
                                        </p:attrNameLst>
                                      </p:cBhvr>
                                      <p:tavLst>
                                        <p:tav tm="0">
                                          <p:val>
                                            <p:strVal val="ppt_h"/>
                                          </p:val>
                                        </p:tav>
                                        <p:tav tm="100000">
                                          <p:val>
                                            <p:fltVal val="0"/>
                                          </p:val>
                                        </p:tav>
                                      </p:tavLst>
                                    </p:anim>
                                    <p:animEffect transition="out" filter="fade">
                                      <p:cBhvr>
                                        <p:cTn id="42" dur="500"/>
                                        <p:tgtEl>
                                          <p:spTgt spid="46"/>
                                        </p:tgtEl>
                                      </p:cBhvr>
                                    </p:animEffect>
                                    <p:set>
                                      <p:cBhvr>
                                        <p:cTn id="43"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44" restart="whenNotActive" fill="hold" evtFilter="cancelBubble" nodeType="interactiveSeq">
                <p:stCondLst>
                  <p:cond evt="onClick" delay="0">
                    <p:tgtEl>
                      <p:spTgt spid="38"/>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7"/>
                                        </p:tgtEl>
                                        <p:attrNameLst>
                                          <p:attrName>style.visibility</p:attrName>
                                        </p:attrNameLst>
                                      </p:cBhvr>
                                      <p:to>
                                        <p:strVal val="visible"/>
                                      </p:to>
                                    </p:set>
                                    <p:anim calcmode="lin" valueType="num">
                                      <p:cBhvr>
                                        <p:cTn id="49" dur="500" fill="hold"/>
                                        <p:tgtEl>
                                          <p:spTgt spid="47"/>
                                        </p:tgtEl>
                                        <p:attrNameLst>
                                          <p:attrName>ppt_w</p:attrName>
                                        </p:attrNameLst>
                                      </p:cBhvr>
                                      <p:tavLst>
                                        <p:tav tm="0">
                                          <p:val>
                                            <p:fltVal val="0"/>
                                          </p:val>
                                        </p:tav>
                                        <p:tav tm="100000">
                                          <p:val>
                                            <p:strVal val="#ppt_w"/>
                                          </p:val>
                                        </p:tav>
                                      </p:tavLst>
                                    </p:anim>
                                    <p:anim calcmode="lin" valueType="num">
                                      <p:cBhvr>
                                        <p:cTn id="50" dur="500" fill="hold"/>
                                        <p:tgtEl>
                                          <p:spTgt spid="47"/>
                                        </p:tgtEl>
                                        <p:attrNameLst>
                                          <p:attrName>ppt_h</p:attrName>
                                        </p:attrNameLst>
                                      </p:cBhvr>
                                      <p:tavLst>
                                        <p:tav tm="0">
                                          <p:val>
                                            <p:fltVal val="0"/>
                                          </p:val>
                                        </p:tav>
                                        <p:tav tm="100000">
                                          <p:val>
                                            <p:strVal val="#ppt_h"/>
                                          </p:val>
                                        </p:tav>
                                      </p:tavLst>
                                    </p:anim>
                                    <p:animEffect transition="in" filter="fade">
                                      <p:cBhvr>
                                        <p:cTn id="51" dur="500"/>
                                        <p:tgtEl>
                                          <p:spTgt spid="47"/>
                                        </p:tgtEl>
                                      </p:cBhvr>
                                    </p:animEffect>
                                  </p:childTnLst>
                                  <p:subTnLst>
                                    <p:audio>
                                      <p:cMediaNode>
                                        <p:cTn display="0" masterRel="sameClick">
                                          <p:stCondLst>
                                            <p:cond evt="begin" delay="0">
                                              <p:tn val="47"/>
                                            </p:cond>
                                          </p:stCondLst>
                                          <p:endCondLst>
                                            <p:cond evt="onStopAudio" delay="0">
                                              <p:tgtEl>
                                                <p:sldTgt/>
                                              </p:tgtEl>
                                            </p:cond>
                                          </p:endCondLst>
                                        </p:cTn>
                                        <p:tgtEl>
                                          <p:sndTgt r:embed="rId2" name="audio1.wav"/>
                                        </p:tgtEl>
                                      </p:cMediaNode>
                                    </p:audio>
                                  </p:subTnLst>
                                </p:cTn>
                              </p:par>
                            </p:childTnLst>
                          </p:cTn>
                        </p:par>
                        <p:par>
                          <p:cTn id="52" fill="hold">
                            <p:stCondLst>
                              <p:cond delay="500"/>
                            </p:stCondLst>
                            <p:childTnLst>
                              <p:par>
                                <p:cTn id="53" presetID="32" presetClass="emph" presetSubtype="0" fill="hold" nodeType="afterEffect">
                                  <p:stCondLst>
                                    <p:cond delay="0"/>
                                  </p:stCondLst>
                                  <p:childTnLst>
                                    <p:animRot by="120000">
                                      <p:cBhvr>
                                        <p:cTn id="54" dur="100" fill="hold">
                                          <p:stCondLst>
                                            <p:cond delay="0"/>
                                          </p:stCondLst>
                                        </p:cTn>
                                        <p:tgtEl>
                                          <p:spTgt spid="10"/>
                                        </p:tgtEl>
                                        <p:attrNameLst>
                                          <p:attrName>r</p:attrName>
                                        </p:attrNameLst>
                                      </p:cBhvr>
                                    </p:animRot>
                                    <p:animRot by="-240000">
                                      <p:cBhvr>
                                        <p:cTn id="55" dur="200" fill="hold">
                                          <p:stCondLst>
                                            <p:cond delay="200"/>
                                          </p:stCondLst>
                                        </p:cTn>
                                        <p:tgtEl>
                                          <p:spTgt spid="10"/>
                                        </p:tgtEl>
                                        <p:attrNameLst>
                                          <p:attrName>r</p:attrName>
                                        </p:attrNameLst>
                                      </p:cBhvr>
                                    </p:animRot>
                                    <p:animRot by="240000">
                                      <p:cBhvr>
                                        <p:cTn id="56" dur="200" fill="hold">
                                          <p:stCondLst>
                                            <p:cond delay="400"/>
                                          </p:stCondLst>
                                        </p:cTn>
                                        <p:tgtEl>
                                          <p:spTgt spid="10"/>
                                        </p:tgtEl>
                                        <p:attrNameLst>
                                          <p:attrName>r</p:attrName>
                                        </p:attrNameLst>
                                      </p:cBhvr>
                                    </p:animRot>
                                    <p:animRot by="-240000">
                                      <p:cBhvr>
                                        <p:cTn id="57" dur="200" fill="hold">
                                          <p:stCondLst>
                                            <p:cond delay="600"/>
                                          </p:stCondLst>
                                        </p:cTn>
                                        <p:tgtEl>
                                          <p:spTgt spid="10"/>
                                        </p:tgtEl>
                                        <p:attrNameLst>
                                          <p:attrName>r</p:attrName>
                                        </p:attrNameLst>
                                      </p:cBhvr>
                                    </p:animRot>
                                    <p:animRot by="120000">
                                      <p:cBhvr>
                                        <p:cTn id="58" dur="200" fill="hold">
                                          <p:stCondLst>
                                            <p:cond delay="800"/>
                                          </p:stCondLst>
                                        </p:cTn>
                                        <p:tgtEl>
                                          <p:spTgt spid="10"/>
                                        </p:tgtEl>
                                        <p:attrNameLst>
                                          <p:attrName>r</p:attrName>
                                        </p:attrNameLst>
                                      </p:cBhvr>
                                    </p:animRot>
                                  </p:childTnLst>
                                </p:cTn>
                              </p:par>
                            </p:childTnLst>
                          </p:cTn>
                        </p:par>
                        <p:par>
                          <p:cTn id="59" fill="hold">
                            <p:stCondLst>
                              <p:cond delay="1500"/>
                            </p:stCondLst>
                            <p:childTnLst>
                              <p:par>
                                <p:cTn id="60" presetID="53" presetClass="exit" presetSubtype="32" fill="hold" nodeType="afterEffect">
                                  <p:stCondLst>
                                    <p:cond delay="0"/>
                                  </p:stCondLst>
                                  <p:childTnLst>
                                    <p:anim calcmode="lin" valueType="num">
                                      <p:cBhvr>
                                        <p:cTn id="61" dur="500"/>
                                        <p:tgtEl>
                                          <p:spTgt spid="47"/>
                                        </p:tgtEl>
                                        <p:attrNameLst>
                                          <p:attrName>ppt_w</p:attrName>
                                        </p:attrNameLst>
                                      </p:cBhvr>
                                      <p:tavLst>
                                        <p:tav tm="0">
                                          <p:val>
                                            <p:strVal val="ppt_w"/>
                                          </p:val>
                                        </p:tav>
                                        <p:tav tm="100000">
                                          <p:val>
                                            <p:fltVal val="0"/>
                                          </p:val>
                                        </p:tav>
                                      </p:tavLst>
                                    </p:anim>
                                    <p:anim calcmode="lin" valueType="num">
                                      <p:cBhvr>
                                        <p:cTn id="62" dur="500"/>
                                        <p:tgtEl>
                                          <p:spTgt spid="47"/>
                                        </p:tgtEl>
                                        <p:attrNameLst>
                                          <p:attrName>ppt_h</p:attrName>
                                        </p:attrNameLst>
                                      </p:cBhvr>
                                      <p:tavLst>
                                        <p:tav tm="0">
                                          <p:val>
                                            <p:strVal val="ppt_h"/>
                                          </p:val>
                                        </p:tav>
                                        <p:tav tm="100000">
                                          <p:val>
                                            <p:fltVal val="0"/>
                                          </p:val>
                                        </p:tav>
                                      </p:tavLst>
                                    </p:anim>
                                    <p:animEffect transition="out" filter="fade">
                                      <p:cBhvr>
                                        <p:cTn id="63" dur="500"/>
                                        <p:tgtEl>
                                          <p:spTgt spid="47"/>
                                        </p:tgtEl>
                                      </p:cBhvr>
                                    </p:animEffect>
                                    <p:set>
                                      <p:cBhvr>
                                        <p:cTn id="64"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65" restart="whenNotActive" fill="hold" evtFilter="cancelBubble" nodeType="interactiveSeq">
                <p:stCondLst>
                  <p:cond evt="onClick" delay="0">
                    <p:tgtEl>
                      <p:spTgt spid="35"/>
                    </p:tgtEl>
                  </p:cond>
                </p:stCondLst>
                <p:endSync evt="end" delay="0">
                  <p:rtn val="all"/>
                </p:endSync>
                <p:childTnLst>
                  <p:par>
                    <p:cTn id="66" fill="hold">
                      <p:stCondLst>
                        <p:cond delay="0"/>
                      </p:stCondLst>
                      <p:childTnLst>
                        <p:par>
                          <p:cTn id="67" fill="hold">
                            <p:stCondLst>
                              <p:cond delay="0"/>
                            </p:stCondLst>
                            <p:childTnLst>
                              <p:par>
                                <p:cTn id="68" presetID="53" presetClass="entr" presetSubtype="16" fill="hold"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p:cTn id="70" dur="500" fill="hold"/>
                                        <p:tgtEl>
                                          <p:spTgt spid="30"/>
                                        </p:tgtEl>
                                        <p:attrNameLst>
                                          <p:attrName>ppt_w</p:attrName>
                                        </p:attrNameLst>
                                      </p:cBhvr>
                                      <p:tavLst>
                                        <p:tav tm="0">
                                          <p:val>
                                            <p:fltVal val="0"/>
                                          </p:val>
                                        </p:tav>
                                        <p:tav tm="100000">
                                          <p:val>
                                            <p:strVal val="#ppt_w"/>
                                          </p:val>
                                        </p:tav>
                                      </p:tavLst>
                                    </p:anim>
                                    <p:anim calcmode="lin" valueType="num">
                                      <p:cBhvr>
                                        <p:cTn id="71" dur="500" fill="hold"/>
                                        <p:tgtEl>
                                          <p:spTgt spid="30"/>
                                        </p:tgtEl>
                                        <p:attrNameLst>
                                          <p:attrName>ppt_h</p:attrName>
                                        </p:attrNameLst>
                                      </p:cBhvr>
                                      <p:tavLst>
                                        <p:tav tm="0">
                                          <p:val>
                                            <p:fltVal val="0"/>
                                          </p:val>
                                        </p:tav>
                                        <p:tav tm="100000">
                                          <p:val>
                                            <p:strVal val="#ppt_h"/>
                                          </p:val>
                                        </p:tav>
                                      </p:tavLst>
                                    </p:anim>
                                    <p:animEffect transition="in" filter="fade">
                                      <p:cBhvr>
                                        <p:cTn id="72"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applause.wav"/>
                                        </p:tgtEl>
                                      </p:cMediaNode>
                                    </p:audio>
                                  </p:subTnLst>
                                </p:cTn>
                              </p:par>
                            </p:childTnLst>
                          </p:cTn>
                        </p:par>
                        <p:par>
                          <p:cTn id="73" fill="hold">
                            <p:stCondLst>
                              <p:cond delay="500"/>
                            </p:stCondLst>
                            <p:childTnLst>
                              <p:par>
                                <p:cTn id="74" presetID="63" presetClass="path" presetSubtype="0" accel="50000" decel="50000" fill="hold" nodeType="afterEffect">
                                  <p:stCondLst>
                                    <p:cond delay="0"/>
                                  </p:stCondLst>
                                  <p:childTnLst>
                                    <p:animMotion origin="layout" path="M -3.61111E-6 -3.20568E-6 L 0.11858 -0.31315 " pathEditMode="relative" rAng="0" ptsTypes="AA">
                                      <p:cBhvr>
                                        <p:cTn id="75" dur="2000" fill="hold"/>
                                        <p:tgtEl>
                                          <p:spTgt spid="10"/>
                                        </p:tgtEl>
                                        <p:attrNameLst>
                                          <p:attrName>ppt_x</p:attrName>
                                          <p:attrName>ppt_y</p:attrName>
                                        </p:attrNameLst>
                                      </p:cBhvr>
                                      <p:rCtr x="5920" y="-15658"/>
                                    </p:animMotion>
                                  </p:childTnLst>
                                </p:cTn>
                              </p:par>
                            </p:childTnLst>
                          </p:cTn>
                        </p:par>
                        <p:par>
                          <p:cTn id="76" fill="hold">
                            <p:stCondLst>
                              <p:cond delay="2500"/>
                            </p:stCondLst>
                            <p:childTnLst>
                              <p:par>
                                <p:cTn id="77" presetID="53" presetClass="exit" presetSubtype="32" fill="hold" nodeType="afterEffect">
                                  <p:stCondLst>
                                    <p:cond delay="0"/>
                                  </p:stCondLst>
                                  <p:childTnLst>
                                    <p:anim calcmode="lin" valueType="num">
                                      <p:cBhvr>
                                        <p:cTn id="78" dur="500"/>
                                        <p:tgtEl>
                                          <p:spTgt spid="30"/>
                                        </p:tgtEl>
                                        <p:attrNameLst>
                                          <p:attrName>ppt_w</p:attrName>
                                        </p:attrNameLst>
                                      </p:cBhvr>
                                      <p:tavLst>
                                        <p:tav tm="0">
                                          <p:val>
                                            <p:strVal val="ppt_w"/>
                                          </p:val>
                                        </p:tav>
                                        <p:tav tm="100000">
                                          <p:val>
                                            <p:fltVal val="0"/>
                                          </p:val>
                                        </p:tav>
                                      </p:tavLst>
                                    </p:anim>
                                    <p:anim calcmode="lin" valueType="num">
                                      <p:cBhvr>
                                        <p:cTn id="79" dur="500"/>
                                        <p:tgtEl>
                                          <p:spTgt spid="30"/>
                                        </p:tgtEl>
                                        <p:attrNameLst>
                                          <p:attrName>ppt_h</p:attrName>
                                        </p:attrNameLst>
                                      </p:cBhvr>
                                      <p:tavLst>
                                        <p:tav tm="0">
                                          <p:val>
                                            <p:strVal val="ppt_h"/>
                                          </p:val>
                                        </p:tav>
                                        <p:tav tm="100000">
                                          <p:val>
                                            <p:fltVal val="0"/>
                                          </p:val>
                                        </p:tav>
                                      </p:tavLst>
                                    </p:anim>
                                    <p:animEffect transition="out" filter="fade">
                                      <p:cBhvr>
                                        <p:cTn id="80" dur="500"/>
                                        <p:tgtEl>
                                          <p:spTgt spid="30"/>
                                        </p:tgtEl>
                                      </p:cBhvr>
                                    </p:animEffect>
                                    <p:set>
                                      <p:cBhvr>
                                        <p:cTn id="81" dur="1" fill="hold">
                                          <p:stCondLst>
                                            <p:cond delay="499"/>
                                          </p:stCondLst>
                                        </p:cTn>
                                        <p:tgtEl>
                                          <p:spTgt spid="30"/>
                                        </p:tgtEl>
                                        <p:attrNameLst>
                                          <p:attrName>style.visibility</p:attrName>
                                        </p:attrNameLst>
                                      </p:cBhvr>
                                      <p:to>
                                        <p:strVal val="hidden"/>
                                      </p:to>
                                    </p:set>
                                  </p:childTnLst>
                                </p:cTn>
                              </p:par>
                              <p:par>
                                <p:cTn id="82" presetID="53" presetClass="exit" presetSubtype="32" fill="hold" nodeType="withEffect">
                                  <p:stCondLst>
                                    <p:cond delay="0"/>
                                  </p:stCondLst>
                                  <p:childTnLst>
                                    <p:anim calcmode="lin" valueType="num">
                                      <p:cBhvr>
                                        <p:cTn id="83" dur="500"/>
                                        <p:tgtEl>
                                          <p:spTgt spid="10"/>
                                        </p:tgtEl>
                                        <p:attrNameLst>
                                          <p:attrName>ppt_w</p:attrName>
                                        </p:attrNameLst>
                                      </p:cBhvr>
                                      <p:tavLst>
                                        <p:tav tm="0">
                                          <p:val>
                                            <p:strVal val="ppt_w"/>
                                          </p:val>
                                        </p:tav>
                                        <p:tav tm="100000">
                                          <p:val>
                                            <p:fltVal val="0"/>
                                          </p:val>
                                        </p:tav>
                                      </p:tavLst>
                                    </p:anim>
                                    <p:anim calcmode="lin" valueType="num">
                                      <p:cBhvr>
                                        <p:cTn id="84" dur="500"/>
                                        <p:tgtEl>
                                          <p:spTgt spid="10"/>
                                        </p:tgtEl>
                                        <p:attrNameLst>
                                          <p:attrName>ppt_h</p:attrName>
                                        </p:attrNameLst>
                                      </p:cBhvr>
                                      <p:tavLst>
                                        <p:tav tm="0">
                                          <p:val>
                                            <p:strVal val="ppt_h"/>
                                          </p:val>
                                        </p:tav>
                                        <p:tav tm="100000">
                                          <p:val>
                                            <p:fltVal val="0"/>
                                          </p:val>
                                        </p:tav>
                                      </p:tavLst>
                                    </p:anim>
                                    <p:animEffect transition="out" filter="fade">
                                      <p:cBhvr>
                                        <p:cTn id="85" dur="500"/>
                                        <p:tgtEl>
                                          <p:spTgt spid="10"/>
                                        </p:tgtEl>
                                      </p:cBhvr>
                                    </p:animEffect>
                                    <p:set>
                                      <p:cBhvr>
                                        <p:cTn id="86" dur="1" fill="hold">
                                          <p:stCondLst>
                                            <p:cond delay="499"/>
                                          </p:stCondLst>
                                        </p:cTn>
                                        <p:tgtEl>
                                          <p:spTgt spid="10"/>
                                        </p:tgtEl>
                                        <p:attrNameLst>
                                          <p:attrName>style.visibility</p:attrName>
                                        </p:attrNameLst>
                                      </p:cBhvr>
                                      <p:to>
                                        <p:strVal val="hidden"/>
                                      </p:to>
                                    </p:set>
                                  </p:childTnLst>
                                </p:cTn>
                              </p:par>
                              <p:par>
                                <p:cTn id="87" presetID="53" presetClass="entr" presetSubtype="16" fill="hold" nodeType="withEffect">
                                  <p:stCondLst>
                                    <p:cond delay="0"/>
                                  </p:stCondLst>
                                  <p:childTnLst>
                                    <p:set>
                                      <p:cBhvr>
                                        <p:cTn id="88" dur="1" fill="hold">
                                          <p:stCondLst>
                                            <p:cond delay="0"/>
                                          </p:stCondLst>
                                        </p:cTn>
                                        <p:tgtEl>
                                          <p:spTgt spid="48"/>
                                        </p:tgtEl>
                                        <p:attrNameLst>
                                          <p:attrName>style.visibility</p:attrName>
                                        </p:attrNameLst>
                                      </p:cBhvr>
                                      <p:to>
                                        <p:strVal val="visible"/>
                                      </p:to>
                                    </p:set>
                                    <p:anim calcmode="lin" valueType="num">
                                      <p:cBhvr>
                                        <p:cTn id="89" dur="500" fill="hold"/>
                                        <p:tgtEl>
                                          <p:spTgt spid="48"/>
                                        </p:tgtEl>
                                        <p:attrNameLst>
                                          <p:attrName>ppt_w</p:attrName>
                                        </p:attrNameLst>
                                      </p:cBhvr>
                                      <p:tavLst>
                                        <p:tav tm="0">
                                          <p:val>
                                            <p:fltVal val="0"/>
                                          </p:val>
                                        </p:tav>
                                        <p:tav tm="100000">
                                          <p:val>
                                            <p:strVal val="#ppt_w"/>
                                          </p:val>
                                        </p:tav>
                                      </p:tavLst>
                                    </p:anim>
                                    <p:anim calcmode="lin" valueType="num">
                                      <p:cBhvr>
                                        <p:cTn id="90" dur="500" fill="hold"/>
                                        <p:tgtEl>
                                          <p:spTgt spid="48"/>
                                        </p:tgtEl>
                                        <p:attrNameLst>
                                          <p:attrName>ppt_h</p:attrName>
                                        </p:attrNameLst>
                                      </p:cBhvr>
                                      <p:tavLst>
                                        <p:tav tm="0">
                                          <p:val>
                                            <p:fltVal val="0"/>
                                          </p:val>
                                        </p:tav>
                                        <p:tav tm="100000">
                                          <p:val>
                                            <p:strVal val="#ppt_h"/>
                                          </p:val>
                                        </p:tav>
                                      </p:tavLst>
                                    </p:anim>
                                    <p:animEffect transition="in" filter="fade">
                                      <p:cBhvr>
                                        <p:cTn id="91" dur="500"/>
                                        <p:tgtEl>
                                          <p:spTgt spid="48"/>
                                        </p:tgtEl>
                                      </p:cBhvr>
                                    </p:animEffect>
                                  </p:childTnLst>
                                </p:cTn>
                              </p:par>
                            </p:childTnLst>
                          </p:cTn>
                        </p:par>
                      </p:childTnLst>
                    </p:cTn>
                  </p:par>
                </p:childTnLst>
              </p:cTn>
              <p:nextCondLst>
                <p:cond evt="onClick" delay="0">
                  <p:tgtEl>
                    <p:spTgt spid="3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3450167"/>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29042" y="2757036"/>
            <a:ext cx="748112" cy="679596"/>
          </a:xfrm>
          <a:prstGeom prst="rect">
            <a:avLst/>
          </a:prstGeom>
        </p:spPr>
      </p:pic>
      <p:sp>
        <p:nvSpPr>
          <p:cNvPr id="34" name="21 CuadroTexto"/>
          <p:cNvSpPr txBox="1"/>
          <p:nvPr/>
        </p:nvSpPr>
        <p:spPr>
          <a:xfrm>
            <a:off x="4648200" y="656167"/>
            <a:ext cx="2100072" cy="369332"/>
          </a:xfrm>
          <a:prstGeom prst="rect">
            <a:avLst/>
          </a:prstGeom>
          <a:noFill/>
        </p:spPr>
        <p:txBody>
          <a:bodyPr wrap="square" rtlCol="0">
            <a:spAutoFit/>
          </a:bodyPr>
          <a:lstStyle/>
          <a:p>
            <a:pPr algn="ctr"/>
            <a:r>
              <a:rPr lang="es-ES_tradnl" sz="1800" b="1" dirty="0">
                <a:solidFill>
                  <a:srgbClr val="008000"/>
                </a:solidFill>
              </a:rPr>
              <a:t>C. </a:t>
            </a:r>
            <a:r>
              <a:rPr lang="es-ES_tradnl" sz="1800" b="1" dirty="0" err="1">
                <a:solidFill>
                  <a:srgbClr val="008000"/>
                </a:solidFill>
              </a:rPr>
              <a:t>Động</a:t>
            </a:r>
            <a:r>
              <a:rPr lang="es-ES_tradnl" sz="1800" b="1" dirty="0">
                <a:solidFill>
                  <a:srgbClr val="008000"/>
                </a:solidFill>
              </a:rPr>
              <a:t> </a:t>
            </a:r>
            <a:r>
              <a:rPr lang="es-ES_tradnl" sz="1800" b="1" dirty="0" err="1">
                <a:solidFill>
                  <a:srgbClr val="008000"/>
                </a:solidFill>
              </a:rPr>
              <a:t>vật</a:t>
            </a:r>
            <a:endParaRPr lang="es-ES" sz="1800" b="1" dirty="0">
              <a:solidFill>
                <a:srgbClr val="008000"/>
              </a:solidFill>
            </a:endParaRPr>
          </a:p>
        </p:txBody>
      </p:sp>
      <p:sp>
        <p:nvSpPr>
          <p:cNvPr id="35" name="28 CuadroTexto"/>
          <p:cNvSpPr txBox="1"/>
          <p:nvPr/>
        </p:nvSpPr>
        <p:spPr>
          <a:xfrm>
            <a:off x="2464453" y="656167"/>
            <a:ext cx="2133600" cy="369332"/>
          </a:xfrm>
          <a:prstGeom prst="rect">
            <a:avLst/>
          </a:prstGeom>
          <a:noFill/>
        </p:spPr>
        <p:txBody>
          <a:bodyPr wrap="square" rtlCol="0">
            <a:spAutoFit/>
          </a:bodyPr>
          <a:lstStyle/>
          <a:p>
            <a:pPr algn="ctr"/>
            <a:r>
              <a:rPr lang="es-ES_tradnl" sz="1800" b="1" dirty="0">
                <a:solidFill>
                  <a:srgbClr val="008000"/>
                </a:solidFill>
              </a:rPr>
              <a:t>B. </a:t>
            </a:r>
            <a:r>
              <a:rPr lang="es-ES_tradnl" sz="1800" b="1" dirty="0" err="1">
                <a:solidFill>
                  <a:srgbClr val="008000"/>
                </a:solidFill>
              </a:rPr>
              <a:t>Vật</a:t>
            </a:r>
            <a:r>
              <a:rPr lang="es-ES_tradnl" sz="1800" b="1" dirty="0">
                <a:solidFill>
                  <a:srgbClr val="008000"/>
                </a:solidFill>
              </a:rPr>
              <a:t> </a:t>
            </a:r>
            <a:r>
              <a:rPr lang="es-ES_tradnl" sz="1800" b="1" dirty="0" err="1">
                <a:solidFill>
                  <a:srgbClr val="008000"/>
                </a:solidFill>
              </a:rPr>
              <a:t>nuôi</a:t>
            </a:r>
            <a:endParaRPr lang="es-ES" sz="1800" b="1" dirty="0">
              <a:solidFill>
                <a:srgbClr val="008000"/>
              </a:solidFill>
            </a:endParaRPr>
          </a:p>
        </p:txBody>
      </p:sp>
      <p:sp>
        <p:nvSpPr>
          <p:cNvPr id="37" name="29 CuadroTexto"/>
          <p:cNvSpPr txBox="1"/>
          <p:nvPr/>
        </p:nvSpPr>
        <p:spPr>
          <a:xfrm>
            <a:off x="7010400" y="656167"/>
            <a:ext cx="1985002" cy="369332"/>
          </a:xfrm>
          <a:prstGeom prst="rect">
            <a:avLst/>
          </a:prstGeom>
          <a:noFill/>
        </p:spPr>
        <p:txBody>
          <a:bodyPr wrap="square" rtlCol="0">
            <a:spAutoFit/>
          </a:bodyPr>
          <a:lstStyle/>
          <a:p>
            <a:pPr algn="ctr"/>
            <a:r>
              <a:rPr lang="es-ES_tradnl" sz="1800" b="1" dirty="0">
                <a:solidFill>
                  <a:srgbClr val="008000"/>
                </a:solidFill>
              </a:rPr>
              <a:t>D. </a:t>
            </a:r>
            <a:r>
              <a:rPr lang="es-ES_tradnl" sz="1800" b="1" dirty="0" err="1">
                <a:solidFill>
                  <a:srgbClr val="008000"/>
                </a:solidFill>
              </a:rPr>
              <a:t>Cá</a:t>
            </a:r>
            <a:endParaRPr lang="es-ES" sz="1800" b="1" dirty="0">
              <a:solidFill>
                <a:srgbClr val="008000"/>
              </a:solidFill>
            </a:endParaRPr>
          </a:p>
        </p:txBody>
      </p:sp>
      <p:sp>
        <p:nvSpPr>
          <p:cNvPr id="38" name="28 CuadroTexto"/>
          <p:cNvSpPr txBox="1"/>
          <p:nvPr/>
        </p:nvSpPr>
        <p:spPr>
          <a:xfrm>
            <a:off x="148598" y="656167"/>
            <a:ext cx="2160240" cy="369332"/>
          </a:xfrm>
          <a:prstGeom prst="rect">
            <a:avLst/>
          </a:prstGeom>
          <a:noFill/>
        </p:spPr>
        <p:txBody>
          <a:bodyPr wrap="square" rtlCol="0">
            <a:spAutoFit/>
          </a:bodyPr>
          <a:lstStyle/>
          <a:p>
            <a:pPr algn="ctr"/>
            <a:r>
              <a:rPr lang="es-ES_tradnl" sz="1800" b="1" dirty="0">
                <a:solidFill>
                  <a:srgbClr val="008000"/>
                </a:solidFill>
              </a:rPr>
              <a:t>A. </a:t>
            </a:r>
            <a:r>
              <a:rPr lang="es-ES_tradnl" sz="1800" b="1" dirty="0" err="1">
                <a:solidFill>
                  <a:srgbClr val="008000"/>
                </a:solidFill>
              </a:rPr>
              <a:t>Thực</a:t>
            </a:r>
            <a:r>
              <a:rPr lang="es-ES_tradnl" sz="1800" b="1" dirty="0">
                <a:solidFill>
                  <a:srgbClr val="008000"/>
                </a:solidFill>
              </a:rPr>
              <a:t> </a:t>
            </a:r>
            <a:r>
              <a:rPr lang="es-ES_tradnl" sz="1800" b="1" dirty="0" err="1">
                <a:solidFill>
                  <a:srgbClr val="008000"/>
                </a:solidFill>
              </a:rPr>
              <a:t>vật</a:t>
            </a:r>
            <a:endParaRPr lang="es-ES" sz="1800" b="1" dirty="0">
              <a:solidFill>
                <a:srgbClr val="008000"/>
              </a:solidFill>
            </a:endParaRPr>
          </a:p>
        </p:txBody>
      </p:sp>
      <p:grpSp>
        <p:nvGrpSpPr>
          <p:cNvPr id="8" name="Group 7"/>
          <p:cNvGrpSpPr/>
          <p:nvPr/>
        </p:nvGrpSpPr>
        <p:grpSpPr>
          <a:xfrm>
            <a:off x="0" y="4974167"/>
            <a:ext cx="9144000" cy="740833"/>
            <a:chOff x="0" y="4476750"/>
            <a:chExt cx="9144000" cy="666750"/>
          </a:xfrm>
          <a:solidFill>
            <a:srgbClr val="006600"/>
          </a:solidFill>
        </p:grpSpPr>
        <p:sp>
          <p:nvSpPr>
            <p:cNvPr id="7" name="Rectangle 6"/>
            <p:cNvSpPr/>
            <p:nvPr/>
          </p:nvSpPr>
          <p:spPr>
            <a:xfrm>
              <a:off x="0" y="4476750"/>
              <a:ext cx="9144000" cy="6667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76200" y="4552950"/>
              <a:ext cx="8991600" cy="514350"/>
            </a:xfrm>
            <a:prstGeom prst="rect">
              <a:avLst/>
            </a:prstGeom>
            <a:grp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t>Văn</a:t>
              </a:r>
              <a:r>
                <a:rPr lang="en-US" b="1" dirty="0"/>
                <a:t> </a:t>
              </a:r>
              <a:r>
                <a:rPr lang="en-US" b="1" dirty="0" err="1"/>
                <a:t>bản</a:t>
              </a:r>
              <a:r>
                <a:rPr lang="en-US" b="1" dirty="0"/>
                <a:t> “</a:t>
              </a:r>
              <a:r>
                <a:rPr lang="en-US" b="1" dirty="0" err="1"/>
                <a:t>Tại</a:t>
              </a:r>
              <a:r>
                <a:rPr lang="en-US" b="1" dirty="0"/>
                <a:t> </a:t>
              </a:r>
              <a:r>
                <a:rPr lang="en-US" b="1" dirty="0" err="1"/>
                <a:t>sao</a:t>
              </a:r>
              <a:r>
                <a:rPr lang="en-US" b="1" dirty="0"/>
                <a:t> </a:t>
              </a:r>
              <a:r>
                <a:rPr lang="en-US" b="1" dirty="0" err="1"/>
                <a:t>nên</a:t>
              </a:r>
              <a:r>
                <a:rPr lang="en-US" b="1" dirty="0"/>
                <a:t> </a:t>
              </a:r>
              <a:r>
                <a:rPr lang="en-US" b="1" dirty="0" err="1"/>
                <a:t>có</a:t>
              </a:r>
              <a:r>
                <a:rPr lang="en-US" b="1" dirty="0"/>
                <a:t> </a:t>
              </a:r>
              <a:r>
                <a:rPr lang="en-US" b="1" dirty="0" err="1"/>
                <a:t>vật</a:t>
              </a:r>
              <a:r>
                <a:rPr lang="en-US" b="1" dirty="0"/>
                <a:t> </a:t>
              </a:r>
              <a:r>
                <a:rPr lang="en-US" b="1" dirty="0" err="1"/>
                <a:t>nuôi</a:t>
              </a:r>
              <a:r>
                <a:rPr lang="en-US" b="1" dirty="0"/>
                <a:t> </a:t>
              </a:r>
              <a:r>
                <a:rPr lang="en-US" b="1" dirty="0" err="1"/>
                <a:t>trong</a:t>
              </a:r>
              <a:r>
                <a:rPr lang="en-US" b="1" dirty="0"/>
                <a:t> </a:t>
              </a:r>
              <a:r>
                <a:rPr lang="en-US" b="1" dirty="0" err="1"/>
                <a:t>nhà</a:t>
              </a:r>
              <a:r>
                <a:rPr lang="en-US" b="1" dirty="0"/>
                <a:t>” </a:t>
              </a:r>
              <a:r>
                <a:rPr lang="en-US" b="1" dirty="0" err="1"/>
                <a:t>đề</a:t>
              </a:r>
              <a:r>
                <a:rPr lang="en-US" b="1" dirty="0"/>
                <a:t> </a:t>
              </a:r>
              <a:r>
                <a:rPr lang="en-US" b="1" dirty="0" err="1"/>
                <a:t>cao</a:t>
              </a:r>
              <a:r>
                <a:rPr lang="en-US" b="1" dirty="0"/>
                <a:t> </a:t>
              </a:r>
              <a:r>
                <a:rPr lang="en-US" b="1" dirty="0" err="1"/>
                <a:t>lợi</a:t>
              </a:r>
              <a:r>
                <a:rPr lang="en-US" b="1" dirty="0"/>
                <a:t> </a:t>
              </a:r>
              <a:r>
                <a:rPr lang="en-US" b="1" dirty="0" err="1"/>
                <a:t>ích</a:t>
              </a:r>
              <a:r>
                <a:rPr lang="en-US" b="1" dirty="0"/>
                <a:t> </a:t>
              </a:r>
              <a:r>
                <a:rPr lang="en-US" b="1" dirty="0" err="1"/>
                <a:t>của</a:t>
              </a:r>
              <a:r>
                <a:rPr lang="en-US" b="1" dirty="0"/>
                <a:t>?</a:t>
              </a:r>
            </a:p>
          </p:txBody>
        </p:sp>
      </p:grpSp>
      <p:pic>
        <p:nvPicPr>
          <p:cNvPr id="4102"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5088407" y="1921725"/>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11" cstate="print">
            <a:extLst>
              <a:ext uri="{28A0092B-C50C-407E-A947-70E740481C1C}">
                <a14:useLocalDpi xmlns:a14="http://schemas.microsoft.com/office/drawing/2010/main" val="0"/>
              </a:ext>
            </a:extLst>
          </a:blip>
          <a:srcRect r="34765"/>
          <a:stretch/>
        </p:blipFill>
        <p:spPr>
          <a:xfrm>
            <a:off x="4137703" y="3725311"/>
            <a:ext cx="986091" cy="1333523"/>
          </a:xfrm>
          <a:prstGeom prst="rect">
            <a:avLst/>
          </a:prstGeom>
          <a:scene3d>
            <a:camera prst="orthographicFront"/>
            <a:lightRig rig="threePt" dir="t"/>
          </a:scene3d>
          <a:sp3d>
            <a:bevelT prst="angle"/>
          </a:sp3d>
        </p:spPr>
      </p:pic>
      <p:pic>
        <p:nvPicPr>
          <p:cNvPr id="46"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7162800" y="1932637"/>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7"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609600" y="1932637"/>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8" name="Picture 2" descr="HÃ¬nh áº£nh cÃ³ liÃªn quan"/>
          <p:cNvPicPr>
            <a:picLocks noChangeAspect="1" noChangeArrowheads="1"/>
          </p:cNvPicPr>
          <p:nvPr/>
        </p:nvPicPr>
        <p:blipFill rotWithShape="1">
          <a:blip r:embed="rId12">
            <a:extLst>
              <a:ext uri="{28A0092B-C50C-407E-A947-70E740481C1C}">
                <a14:useLocalDpi xmlns:a14="http://schemas.microsoft.com/office/drawing/2010/main" val="0"/>
              </a:ext>
            </a:extLst>
          </a:blip>
          <a:srcRect t="47658" r="64835" b="6035"/>
          <a:stretch/>
        </p:blipFill>
        <p:spPr bwMode="auto">
          <a:xfrm flipH="1">
            <a:off x="2832138" y="1934827"/>
            <a:ext cx="1277068" cy="164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8994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ppt_w</p:attrName>
                                        </p:attrNameLst>
                                      </p:cBhvr>
                                      <p:tavLst>
                                        <p:tav tm="0">
                                          <p:val>
                                            <p:fltVal val="0"/>
                                          </p:val>
                                        </p:tav>
                                        <p:tav tm="100000">
                                          <p:val>
                                            <p:strVal val="#ppt_w"/>
                                          </p:val>
                                        </p:tav>
                                      </p:tavLst>
                                    </p:anim>
                                    <p:anim calcmode="lin" valueType="num">
                                      <p:cBhvr>
                                        <p:cTn id="8" dur="500" fill="hold"/>
                                        <p:tgtEl>
                                          <p:spTgt spid="4102"/>
                                        </p:tgtEl>
                                        <p:attrNameLst>
                                          <p:attrName>ppt_h</p:attrName>
                                        </p:attrNameLst>
                                      </p:cBhvr>
                                      <p:tavLst>
                                        <p:tav tm="0">
                                          <p:val>
                                            <p:fltVal val="0"/>
                                          </p:val>
                                        </p:tav>
                                        <p:tav tm="100000">
                                          <p:val>
                                            <p:strVal val="#ppt_h"/>
                                          </p:val>
                                        </p:tav>
                                      </p:tavLst>
                                    </p:anim>
                                    <p:animEffect transition="in" filter="fade">
                                      <p:cBhvr>
                                        <p:cTn id="9" dur="500"/>
                                        <p:tgtEl>
                                          <p:spTgt spid="4102"/>
                                        </p:tgtEl>
                                      </p:cBhvr>
                                    </p:animEffect>
                                  </p:childTnLst>
                                  <p:subTnLst>
                                    <p:audio>
                                      <p:cMediaNode>
                                        <p:cTn display="0" masterRel="sameClick">
                                          <p:stCondLst>
                                            <p:cond evt="begin" delay="0">
                                              <p:tn val="5"/>
                                            </p:cond>
                                          </p:stCondLst>
                                          <p:endCondLst>
                                            <p:cond evt="onStopAudio" delay="0">
                                              <p:tgtEl>
                                                <p:sldTgt/>
                                              </p:tgtEl>
                                            </p:cond>
                                          </p:endCondLst>
                                        </p:cTn>
                                        <p:tgtEl>
                                          <p:sndTgt r:embed="rId2" name="audio1.wav"/>
                                        </p:tgtEl>
                                      </p:cMediaNode>
                                    </p:audio>
                                  </p:sub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200" fill="hold">
                                          <p:stCondLst>
                                            <p:cond delay="0"/>
                                          </p:stCondLst>
                                        </p:cTn>
                                        <p:tgtEl>
                                          <p:spTgt spid="10"/>
                                        </p:tgtEl>
                                        <p:attrNameLst>
                                          <p:attrName>r</p:attrName>
                                        </p:attrNameLst>
                                      </p:cBhvr>
                                    </p:animRot>
                                    <p:animRot by="-240000">
                                      <p:cBhvr>
                                        <p:cTn id="13" dur="400" fill="hold">
                                          <p:stCondLst>
                                            <p:cond delay="400"/>
                                          </p:stCondLst>
                                        </p:cTn>
                                        <p:tgtEl>
                                          <p:spTgt spid="10"/>
                                        </p:tgtEl>
                                        <p:attrNameLst>
                                          <p:attrName>r</p:attrName>
                                        </p:attrNameLst>
                                      </p:cBhvr>
                                    </p:animRot>
                                    <p:animRot by="240000">
                                      <p:cBhvr>
                                        <p:cTn id="14" dur="400" fill="hold">
                                          <p:stCondLst>
                                            <p:cond delay="800"/>
                                          </p:stCondLst>
                                        </p:cTn>
                                        <p:tgtEl>
                                          <p:spTgt spid="10"/>
                                        </p:tgtEl>
                                        <p:attrNameLst>
                                          <p:attrName>r</p:attrName>
                                        </p:attrNameLst>
                                      </p:cBhvr>
                                    </p:animRot>
                                    <p:animRot by="-240000">
                                      <p:cBhvr>
                                        <p:cTn id="15" dur="400" fill="hold">
                                          <p:stCondLst>
                                            <p:cond delay="1200"/>
                                          </p:stCondLst>
                                        </p:cTn>
                                        <p:tgtEl>
                                          <p:spTgt spid="10"/>
                                        </p:tgtEl>
                                        <p:attrNameLst>
                                          <p:attrName>r</p:attrName>
                                        </p:attrNameLst>
                                      </p:cBhvr>
                                    </p:animRot>
                                    <p:animRot by="120000">
                                      <p:cBhvr>
                                        <p:cTn id="16" dur="400" fill="hold">
                                          <p:stCondLst>
                                            <p:cond delay="1600"/>
                                          </p:stCondLst>
                                        </p:cTn>
                                        <p:tgtEl>
                                          <p:spTgt spid="10"/>
                                        </p:tgtEl>
                                        <p:attrNameLst>
                                          <p:attrName>r</p:attrName>
                                        </p:attrNameLst>
                                      </p:cBhvr>
                                    </p:animRot>
                                  </p:childTnLst>
                                </p:cTn>
                              </p:par>
                            </p:childTnLst>
                          </p:cTn>
                        </p:par>
                        <p:par>
                          <p:cTn id="17" fill="hold">
                            <p:stCondLst>
                              <p:cond delay="2500"/>
                            </p:stCondLst>
                            <p:childTnLst>
                              <p:par>
                                <p:cTn id="18" presetID="53" presetClass="exit" presetSubtype="32" fill="hold" nodeType="afterEffect">
                                  <p:stCondLst>
                                    <p:cond delay="0"/>
                                  </p:stCondLst>
                                  <p:childTnLst>
                                    <p:anim calcmode="lin" valueType="num">
                                      <p:cBhvr>
                                        <p:cTn id="19" dur="500"/>
                                        <p:tgtEl>
                                          <p:spTgt spid="4102"/>
                                        </p:tgtEl>
                                        <p:attrNameLst>
                                          <p:attrName>ppt_w</p:attrName>
                                        </p:attrNameLst>
                                      </p:cBhvr>
                                      <p:tavLst>
                                        <p:tav tm="0">
                                          <p:val>
                                            <p:strVal val="ppt_w"/>
                                          </p:val>
                                        </p:tav>
                                        <p:tav tm="100000">
                                          <p:val>
                                            <p:fltVal val="0"/>
                                          </p:val>
                                        </p:tav>
                                      </p:tavLst>
                                    </p:anim>
                                    <p:anim calcmode="lin" valueType="num">
                                      <p:cBhvr>
                                        <p:cTn id="20" dur="500"/>
                                        <p:tgtEl>
                                          <p:spTgt spid="4102"/>
                                        </p:tgtEl>
                                        <p:attrNameLst>
                                          <p:attrName>ppt_h</p:attrName>
                                        </p:attrNameLst>
                                      </p:cBhvr>
                                      <p:tavLst>
                                        <p:tav tm="0">
                                          <p:val>
                                            <p:strVal val="ppt_h"/>
                                          </p:val>
                                        </p:tav>
                                        <p:tav tm="100000">
                                          <p:val>
                                            <p:fltVal val="0"/>
                                          </p:val>
                                        </p:tav>
                                      </p:tavLst>
                                    </p:anim>
                                    <p:animEffect transition="out" filter="fade">
                                      <p:cBhvr>
                                        <p:cTn id="21" dur="500"/>
                                        <p:tgtEl>
                                          <p:spTgt spid="4102"/>
                                        </p:tgtEl>
                                      </p:cBhvr>
                                    </p:animEffect>
                                    <p:set>
                                      <p:cBhvr>
                                        <p:cTn id="22" dur="1" fill="hold">
                                          <p:stCondLst>
                                            <p:cond delay="499"/>
                                          </p:stCondLst>
                                        </p:cTn>
                                        <p:tgtEl>
                                          <p:spTgt spid="4102"/>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3" restart="whenNotActive" fill="hold" evtFilter="cancelBubble" nodeType="interactiveSeq">
                <p:stCondLst>
                  <p:cond evt="onClick" delay="0">
                    <p:tgtEl>
                      <p:spTgt spid="37"/>
                    </p:tgtEl>
                  </p:cond>
                </p:stCondLst>
                <p:endSync evt="end" delay="0">
                  <p:rtn val="all"/>
                </p:endSync>
                <p:childTnLst>
                  <p:par>
                    <p:cTn id="24" fill="hold">
                      <p:stCondLst>
                        <p:cond delay="0"/>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p:cTn id="28" dur="500" fill="hold"/>
                                        <p:tgtEl>
                                          <p:spTgt spid="46"/>
                                        </p:tgtEl>
                                        <p:attrNameLst>
                                          <p:attrName>ppt_w</p:attrName>
                                        </p:attrNameLst>
                                      </p:cBhvr>
                                      <p:tavLst>
                                        <p:tav tm="0">
                                          <p:val>
                                            <p:fltVal val="0"/>
                                          </p:val>
                                        </p:tav>
                                        <p:tav tm="100000">
                                          <p:val>
                                            <p:strVal val="#ppt_w"/>
                                          </p:val>
                                        </p:tav>
                                      </p:tavLst>
                                    </p:anim>
                                    <p:anim calcmode="lin" valueType="num">
                                      <p:cBhvr>
                                        <p:cTn id="29" dur="500" fill="hold"/>
                                        <p:tgtEl>
                                          <p:spTgt spid="46"/>
                                        </p:tgtEl>
                                        <p:attrNameLst>
                                          <p:attrName>ppt_h</p:attrName>
                                        </p:attrNameLst>
                                      </p:cBhvr>
                                      <p:tavLst>
                                        <p:tav tm="0">
                                          <p:val>
                                            <p:fltVal val="0"/>
                                          </p:val>
                                        </p:tav>
                                        <p:tav tm="100000">
                                          <p:val>
                                            <p:strVal val="#ppt_h"/>
                                          </p:val>
                                        </p:tav>
                                      </p:tavLst>
                                    </p:anim>
                                    <p:animEffect transition="in" filter="fade">
                                      <p:cBhvr>
                                        <p:cTn id="30" dur="500"/>
                                        <p:tgtEl>
                                          <p:spTgt spid="46"/>
                                        </p:tgtEl>
                                      </p:cBhvr>
                                    </p:animEffect>
                                  </p:childTnLst>
                                  <p:subTnLst>
                                    <p:audio>
                                      <p:cMediaNode>
                                        <p:cTn display="0" masterRel="sameClick">
                                          <p:stCondLst>
                                            <p:cond evt="begin" delay="0">
                                              <p:tn val="26"/>
                                            </p:cond>
                                          </p:stCondLst>
                                          <p:endCondLst>
                                            <p:cond evt="onStopAudio" delay="0">
                                              <p:tgtEl>
                                                <p:sldTgt/>
                                              </p:tgtEl>
                                            </p:cond>
                                          </p:endCondLst>
                                        </p:cTn>
                                        <p:tgtEl>
                                          <p:sndTgt r:embed="rId2" name="audio1.wav"/>
                                        </p:tgtEl>
                                      </p:cMediaNode>
                                    </p:audio>
                                  </p:subTnLst>
                                </p:cTn>
                              </p:par>
                            </p:childTnLst>
                          </p:cTn>
                        </p:par>
                        <p:par>
                          <p:cTn id="31" fill="hold">
                            <p:stCondLst>
                              <p:cond delay="500"/>
                            </p:stCondLst>
                            <p:childTnLst>
                              <p:par>
                                <p:cTn id="32" presetID="32" presetClass="emph" presetSubtype="0" fill="hold" nodeType="afterEffect">
                                  <p:stCondLst>
                                    <p:cond delay="0"/>
                                  </p:stCondLst>
                                  <p:childTnLst>
                                    <p:animRot by="120000">
                                      <p:cBhvr>
                                        <p:cTn id="33" dur="100" fill="hold">
                                          <p:stCondLst>
                                            <p:cond delay="0"/>
                                          </p:stCondLst>
                                        </p:cTn>
                                        <p:tgtEl>
                                          <p:spTgt spid="10"/>
                                        </p:tgtEl>
                                        <p:attrNameLst>
                                          <p:attrName>r</p:attrName>
                                        </p:attrNameLst>
                                      </p:cBhvr>
                                    </p:animRot>
                                    <p:animRot by="-240000">
                                      <p:cBhvr>
                                        <p:cTn id="34" dur="200" fill="hold">
                                          <p:stCondLst>
                                            <p:cond delay="200"/>
                                          </p:stCondLst>
                                        </p:cTn>
                                        <p:tgtEl>
                                          <p:spTgt spid="10"/>
                                        </p:tgtEl>
                                        <p:attrNameLst>
                                          <p:attrName>r</p:attrName>
                                        </p:attrNameLst>
                                      </p:cBhvr>
                                    </p:animRot>
                                    <p:animRot by="240000">
                                      <p:cBhvr>
                                        <p:cTn id="35" dur="200" fill="hold">
                                          <p:stCondLst>
                                            <p:cond delay="400"/>
                                          </p:stCondLst>
                                        </p:cTn>
                                        <p:tgtEl>
                                          <p:spTgt spid="10"/>
                                        </p:tgtEl>
                                        <p:attrNameLst>
                                          <p:attrName>r</p:attrName>
                                        </p:attrNameLst>
                                      </p:cBhvr>
                                    </p:animRot>
                                    <p:animRot by="-240000">
                                      <p:cBhvr>
                                        <p:cTn id="36" dur="200" fill="hold">
                                          <p:stCondLst>
                                            <p:cond delay="600"/>
                                          </p:stCondLst>
                                        </p:cTn>
                                        <p:tgtEl>
                                          <p:spTgt spid="10"/>
                                        </p:tgtEl>
                                        <p:attrNameLst>
                                          <p:attrName>r</p:attrName>
                                        </p:attrNameLst>
                                      </p:cBhvr>
                                    </p:animRot>
                                    <p:animRot by="120000">
                                      <p:cBhvr>
                                        <p:cTn id="37" dur="200" fill="hold">
                                          <p:stCondLst>
                                            <p:cond delay="800"/>
                                          </p:stCondLst>
                                        </p:cTn>
                                        <p:tgtEl>
                                          <p:spTgt spid="10"/>
                                        </p:tgtEl>
                                        <p:attrNameLst>
                                          <p:attrName>r</p:attrName>
                                        </p:attrNameLst>
                                      </p:cBhvr>
                                    </p:animRot>
                                  </p:childTnLst>
                                </p:cTn>
                              </p:par>
                            </p:childTnLst>
                          </p:cTn>
                        </p:par>
                        <p:par>
                          <p:cTn id="38" fill="hold">
                            <p:stCondLst>
                              <p:cond delay="1500"/>
                            </p:stCondLst>
                            <p:childTnLst>
                              <p:par>
                                <p:cTn id="39" presetID="53" presetClass="exit" presetSubtype="32" fill="hold" nodeType="afterEffect">
                                  <p:stCondLst>
                                    <p:cond delay="0"/>
                                  </p:stCondLst>
                                  <p:childTnLst>
                                    <p:anim calcmode="lin" valueType="num">
                                      <p:cBhvr>
                                        <p:cTn id="40" dur="500"/>
                                        <p:tgtEl>
                                          <p:spTgt spid="46"/>
                                        </p:tgtEl>
                                        <p:attrNameLst>
                                          <p:attrName>ppt_w</p:attrName>
                                        </p:attrNameLst>
                                      </p:cBhvr>
                                      <p:tavLst>
                                        <p:tav tm="0">
                                          <p:val>
                                            <p:strVal val="ppt_w"/>
                                          </p:val>
                                        </p:tav>
                                        <p:tav tm="100000">
                                          <p:val>
                                            <p:fltVal val="0"/>
                                          </p:val>
                                        </p:tav>
                                      </p:tavLst>
                                    </p:anim>
                                    <p:anim calcmode="lin" valueType="num">
                                      <p:cBhvr>
                                        <p:cTn id="41" dur="500"/>
                                        <p:tgtEl>
                                          <p:spTgt spid="46"/>
                                        </p:tgtEl>
                                        <p:attrNameLst>
                                          <p:attrName>ppt_h</p:attrName>
                                        </p:attrNameLst>
                                      </p:cBhvr>
                                      <p:tavLst>
                                        <p:tav tm="0">
                                          <p:val>
                                            <p:strVal val="ppt_h"/>
                                          </p:val>
                                        </p:tav>
                                        <p:tav tm="100000">
                                          <p:val>
                                            <p:fltVal val="0"/>
                                          </p:val>
                                        </p:tav>
                                      </p:tavLst>
                                    </p:anim>
                                    <p:animEffect transition="out" filter="fade">
                                      <p:cBhvr>
                                        <p:cTn id="42" dur="500"/>
                                        <p:tgtEl>
                                          <p:spTgt spid="46"/>
                                        </p:tgtEl>
                                      </p:cBhvr>
                                    </p:animEffect>
                                    <p:set>
                                      <p:cBhvr>
                                        <p:cTn id="43"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44" restart="whenNotActive" fill="hold" evtFilter="cancelBubble" nodeType="interactiveSeq">
                <p:stCondLst>
                  <p:cond evt="onClick" delay="0">
                    <p:tgtEl>
                      <p:spTgt spid="38"/>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7"/>
                                        </p:tgtEl>
                                        <p:attrNameLst>
                                          <p:attrName>style.visibility</p:attrName>
                                        </p:attrNameLst>
                                      </p:cBhvr>
                                      <p:to>
                                        <p:strVal val="visible"/>
                                      </p:to>
                                    </p:set>
                                    <p:anim calcmode="lin" valueType="num">
                                      <p:cBhvr>
                                        <p:cTn id="49" dur="500" fill="hold"/>
                                        <p:tgtEl>
                                          <p:spTgt spid="47"/>
                                        </p:tgtEl>
                                        <p:attrNameLst>
                                          <p:attrName>ppt_w</p:attrName>
                                        </p:attrNameLst>
                                      </p:cBhvr>
                                      <p:tavLst>
                                        <p:tav tm="0">
                                          <p:val>
                                            <p:fltVal val="0"/>
                                          </p:val>
                                        </p:tav>
                                        <p:tav tm="100000">
                                          <p:val>
                                            <p:strVal val="#ppt_w"/>
                                          </p:val>
                                        </p:tav>
                                      </p:tavLst>
                                    </p:anim>
                                    <p:anim calcmode="lin" valueType="num">
                                      <p:cBhvr>
                                        <p:cTn id="50" dur="500" fill="hold"/>
                                        <p:tgtEl>
                                          <p:spTgt spid="47"/>
                                        </p:tgtEl>
                                        <p:attrNameLst>
                                          <p:attrName>ppt_h</p:attrName>
                                        </p:attrNameLst>
                                      </p:cBhvr>
                                      <p:tavLst>
                                        <p:tav tm="0">
                                          <p:val>
                                            <p:fltVal val="0"/>
                                          </p:val>
                                        </p:tav>
                                        <p:tav tm="100000">
                                          <p:val>
                                            <p:strVal val="#ppt_h"/>
                                          </p:val>
                                        </p:tav>
                                      </p:tavLst>
                                    </p:anim>
                                    <p:animEffect transition="in" filter="fade">
                                      <p:cBhvr>
                                        <p:cTn id="51" dur="500"/>
                                        <p:tgtEl>
                                          <p:spTgt spid="47"/>
                                        </p:tgtEl>
                                      </p:cBhvr>
                                    </p:animEffect>
                                  </p:childTnLst>
                                  <p:subTnLst>
                                    <p:audio>
                                      <p:cMediaNode>
                                        <p:cTn display="0" masterRel="sameClick">
                                          <p:stCondLst>
                                            <p:cond evt="begin" delay="0">
                                              <p:tn val="47"/>
                                            </p:cond>
                                          </p:stCondLst>
                                          <p:endCondLst>
                                            <p:cond evt="onStopAudio" delay="0">
                                              <p:tgtEl>
                                                <p:sldTgt/>
                                              </p:tgtEl>
                                            </p:cond>
                                          </p:endCondLst>
                                        </p:cTn>
                                        <p:tgtEl>
                                          <p:sndTgt r:embed="rId2" name="audio1.wav"/>
                                        </p:tgtEl>
                                      </p:cMediaNode>
                                    </p:audio>
                                  </p:subTnLst>
                                </p:cTn>
                              </p:par>
                            </p:childTnLst>
                          </p:cTn>
                        </p:par>
                        <p:par>
                          <p:cTn id="52" fill="hold">
                            <p:stCondLst>
                              <p:cond delay="500"/>
                            </p:stCondLst>
                            <p:childTnLst>
                              <p:par>
                                <p:cTn id="53" presetID="32" presetClass="emph" presetSubtype="0" fill="hold" nodeType="afterEffect">
                                  <p:stCondLst>
                                    <p:cond delay="0"/>
                                  </p:stCondLst>
                                  <p:childTnLst>
                                    <p:animRot by="120000">
                                      <p:cBhvr>
                                        <p:cTn id="54" dur="100" fill="hold">
                                          <p:stCondLst>
                                            <p:cond delay="0"/>
                                          </p:stCondLst>
                                        </p:cTn>
                                        <p:tgtEl>
                                          <p:spTgt spid="10"/>
                                        </p:tgtEl>
                                        <p:attrNameLst>
                                          <p:attrName>r</p:attrName>
                                        </p:attrNameLst>
                                      </p:cBhvr>
                                    </p:animRot>
                                    <p:animRot by="-240000">
                                      <p:cBhvr>
                                        <p:cTn id="55" dur="200" fill="hold">
                                          <p:stCondLst>
                                            <p:cond delay="200"/>
                                          </p:stCondLst>
                                        </p:cTn>
                                        <p:tgtEl>
                                          <p:spTgt spid="10"/>
                                        </p:tgtEl>
                                        <p:attrNameLst>
                                          <p:attrName>r</p:attrName>
                                        </p:attrNameLst>
                                      </p:cBhvr>
                                    </p:animRot>
                                    <p:animRot by="240000">
                                      <p:cBhvr>
                                        <p:cTn id="56" dur="200" fill="hold">
                                          <p:stCondLst>
                                            <p:cond delay="400"/>
                                          </p:stCondLst>
                                        </p:cTn>
                                        <p:tgtEl>
                                          <p:spTgt spid="10"/>
                                        </p:tgtEl>
                                        <p:attrNameLst>
                                          <p:attrName>r</p:attrName>
                                        </p:attrNameLst>
                                      </p:cBhvr>
                                    </p:animRot>
                                    <p:animRot by="-240000">
                                      <p:cBhvr>
                                        <p:cTn id="57" dur="200" fill="hold">
                                          <p:stCondLst>
                                            <p:cond delay="600"/>
                                          </p:stCondLst>
                                        </p:cTn>
                                        <p:tgtEl>
                                          <p:spTgt spid="10"/>
                                        </p:tgtEl>
                                        <p:attrNameLst>
                                          <p:attrName>r</p:attrName>
                                        </p:attrNameLst>
                                      </p:cBhvr>
                                    </p:animRot>
                                    <p:animRot by="120000">
                                      <p:cBhvr>
                                        <p:cTn id="58" dur="200" fill="hold">
                                          <p:stCondLst>
                                            <p:cond delay="800"/>
                                          </p:stCondLst>
                                        </p:cTn>
                                        <p:tgtEl>
                                          <p:spTgt spid="10"/>
                                        </p:tgtEl>
                                        <p:attrNameLst>
                                          <p:attrName>r</p:attrName>
                                        </p:attrNameLst>
                                      </p:cBhvr>
                                    </p:animRot>
                                  </p:childTnLst>
                                </p:cTn>
                              </p:par>
                            </p:childTnLst>
                          </p:cTn>
                        </p:par>
                        <p:par>
                          <p:cTn id="59" fill="hold">
                            <p:stCondLst>
                              <p:cond delay="1500"/>
                            </p:stCondLst>
                            <p:childTnLst>
                              <p:par>
                                <p:cTn id="60" presetID="53" presetClass="exit" presetSubtype="32" fill="hold" nodeType="afterEffect">
                                  <p:stCondLst>
                                    <p:cond delay="0"/>
                                  </p:stCondLst>
                                  <p:childTnLst>
                                    <p:anim calcmode="lin" valueType="num">
                                      <p:cBhvr>
                                        <p:cTn id="61" dur="500"/>
                                        <p:tgtEl>
                                          <p:spTgt spid="47"/>
                                        </p:tgtEl>
                                        <p:attrNameLst>
                                          <p:attrName>ppt_w</p:attrName>
                                        </p:attrNameLst>
                                      </p:cBhvr>
                                      <p:tavLst>
                                        <p:tav tm="0">
                                          <p:val>
                                            <p:strVal val="ppt_w"/>
                                          </p:val>
                                        </p:tav>
                                        <p:tav tm="100000">
                                          <p:val>
                                            <p:fltVal val="0"/>
                                          </p:val>
                                        </p:tav>
                                      </p:tavLst>
                                    </p:anim>
                                    <p:anim calcmode="lin" valueType="num">
                                      <p:cBhvr>
                                        <p:cTn id="62" dur="500"/>
                                        <p:tgtEl>
                                          <p:spTgt spid="47"/>
                                        </p:tgtEl>
                                        <p:attrNameLst>
                                          <p:attrName>ppt_h</p:attrName>
                                        </p:attrNameLst>
                                      </p:cBhvr>
                                      <p:tavLst>
                                        <p:tav tm="0">
                                          <p:val>
                                            <p:strVal val="ppt_h"/>
                                          </p:val>
                                        </p:tav>
                                        <p:tav tm="100000">
                                          <p:val>
                                            <p:fltVal val="0"/>
                                          </p:val>
                                        </p:tav>
                                      </p:tavLst>
                                    </p:anim>
                                    <p:animEffect transition="out" filter="fade">
                                      <p:cBhvr>
                                        <p:cTn id="63" dur="500"/>
                                        <p:tgtEl>
                                          <p:spTgt spid="47"/>
                                        </p:tgtEl>
                                      </p:cBhvr>
                                    </p:animEffect>
                                    <p:set>
                                      <p:cBhvr>
                                        <p:cTn id="64"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65" restart="whenNotActive" fill="hold" evtFilter="cancelBubble" nodeType="interactiveSeq">
                <p:stCondLst>
                  <p:cond evt="onClick" delay="0">
                    <p:tgtEl>
                      <p:spTgt spid="35"/>
                    </p:tgtEl>
                  </p:cond>
                </p:stCondLst>
                <p:endSync evt="end" delay="0">
                  <p:rtn val="all"/>
                </p:endSync>
                <p:childTnLst>
                  <p:par>
                    <p:cTn id="66" fill="hold">
                      <p:stCondLst>
                        <p:cond delay="0"/>
                      </p:stCondLst>
                      <p:childTnLst>
                        <p:par>
                          <p:cTn id="67" fill="hold">
                            <p:stCondLst>
                              <p:cond delay="0"/>
                            </p:stCondLst>
                            <p:childTnLst>
                              <p:par>
                                <p:cTn id="68" presetID="53" presetClass="entr" presetSubtype="16" fill="hold"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p:cTn id="70" dur="500" fill="hold"/>
                                        <p:tgtEl>
                                          <p:spTgt spid="30"/>
                                        </p:tgtEl>
                                        <p:attrNameLst>
                                          <p:attrName>ppt_w</p:attrName>
                                        </p:attrNameLst>
                                      </p:cBhvr>
                                      <p:tavLst>
                                        <p:tav tm="0">
                                          <p:val>
                                            <p:fltVal val="0"/>
                                          </p:val>
                                        </p:tav>
                                        <p:tav tm="100000">
                                          <p:val>
                                            <p:strVal val="#ppt_w"/>
                                          </p:val>
                                        </p:tav>
                                      </p:tavLst>
                                    </p:anim>
                                    <p:anim calcmode="lin" valueType="num">
                                      <p:cBhvr>
                                        <p:cTn id="71" dur="500" fill="hold"/>
                                        <p:tgtEl>
                                          <p:spTgt spid="30"/>
                                        </p:tgtEl>
                                        <p:attrNameLst>
                                          <p:attrName>ppt_h</p:attrName>
                                        </p:attrNameLst>
                                      </p:cBhvr>
                                      <p:tavLst>
                                        <p:tav tm="0">
                                          <p:val>
                                            <p:fltVal val="0"/>
                                          </p:val>
                                        </p:tav>
                                        <p:tav tm="100000">
                                          <p:val>
                                            <p:strVal val="#ppt_h"/>
                                          </p:val>
                                        </p:tav>
                                      </p:tavLst>
                                    </p:anim>
                                    <p:animEffect transition="in" filter="fade">
                                      <p:cBhvr>
                                        <p:cTn id="72"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applause.wav"/>
                                        </p:tgtEl>
                                      </p:cMediaNode>
                                    </p:audio>
                                  </p:subTnLst>
                                </p:cTn>
                              </p:par>
                            </p:childTnLst>
                          </p:cTn>
                        </p:par>
                        <p:par>
                          <p:cTn id="73" fill="hold">
                            <p:stCondLst>
                              <p:cond delay="500"/>
                            </p:stCondLst>
                            <p:childTnLst>
                              <p:par>
                                <p:cTn id="74" presetID="63" presetClass="path" presetSubtype="0" accel="50000" decel="50000" fill="hold" nodeType="afterEffect">
                                  <p:stCondLst>
                                    <p:cond delay="0"/>
                                  </p:stCondLst>
                                  <p:childTnLst>
                                    <p:animMotion origin="layout" path="M -3.61111E-6 -3.20568E-6 L -0.12309 -0.29833 " pathEditMode="relative" rAng="0" ptsTypes="AA">
                                      <p:cBhvr>
                                        <p:cTn id="75" dur="2000" fill="hold"/>
                                        <p:tgtEl>
                                          <p:spTgt spid="10"/>
                                        </p:tgtEl>
                                        <p:attrNameLst>
                                          <p:attrName>ppt_x</p:attrName>
                                          <p:attrName>ppt_y</p:attrName>
                                        </p:attrNameLst>
                                      </p:cBhvr>
                                      <p:rCtr x="-6163" y="-14917"/>
                                    </p:animMotion>
                                  </p:childTnLst>
                                </p:cTn>
                              </p:par>
                            </p:childTnLst>
                          </p:cTn>
                        </p:par>
                        <p:par>
                          <p:cTn id="76" fill="hold">
                            <p:stCondLst>
                              <p:cond delay="2500"/>
                            </p:stCondLst>
                            <p:childTnLst>
                              <p:par>
                                <p:cTn id="77" presetID="53" presetClass="exit" presetSubtype="32" fill="hold" nodeType="afterEffect">
                                  <p:stCondLst>
                                    <p:cond delay="0"/>
                                  </p:stCondLst>
                                  <p:childTnLst>
                                    <p:anim calcmode="lin" valueType="num">
                                      <p:cBhvr>
                                        <p:cTn id="78" dur="500"/>
                                        <p:tgtEl>
                                          <p:spTgt spid="30"/>
                                        </p:tgtEl>
                                        <p:attrNameLst>
                                          <p:attrName>ppt_w</p:attrName>
                                        </p:attrNameLst>
                                      </p:cBhvr>
                                      <p:tavLst>
                                        <p:tav tm="0">
                                          <p:val>
                                            <p:strVal val="ppt_w"/>
                                          </p:val>
                                        </p:tav>
                                        <p:tav tm="100000">
                                          <p:val>
                                            <p:fltVal val="0"/>
                                          </p:val>
                                        </p:tav>
                                      </p:tavLst>
                                    </p:anim>
                                    <p:anim calcmode="lin" valueType="num">
                                      <p:cBhvr>
                                        <p:cTn id="79" dur="500"/>
                                        <p:tgtEl>
                                          <p:spTgt spid="30"/>
                                        </p:tgtEl>
                                        <p:attrNameLst>
                                          <p:attrName>ppt_h</p:attrName>
                                        </p:attrNameLst>
                                      </p:cBhvr>
                                      <p:tavLst>
                                        <p:tav tm="0">
                                          <p:val>
                                            <p:strVal val="ppt_h"/>
                                          </p:val>
                                        </p:tav>
                                        <p:tav tm="100000">
                                          <p:val>
                                            <p:fltVal val="0"/>
                                          </p:val>
                                        </p:tav>
                                      </p:tavLst>
                                    </p:anim>
                                    <p:animEffect transition="out" filter="fade">
                                      <p:cBhvr>
                                        <p:cTn id="80" dur="500"/>
                                        <p:tgtEl>
                                          <p:spTgt spid="30"/>
                                        </p:tgtEl>
                                      </p:cBhvr>
                                    </p:animEffect>
                                    <p:set>
                                      <p:cBhvr>
                                        <p:cTn id="81" dur="1" fill="hold">
                                          <p:stCondLst>
                                            <p:cond delay="499"/>
                                          </p:stCondLst>
                                        </p:cTn>
                                        <p:tgtEl>
                                          <p:spTgt spid="30"/>
                                        </p:tgtEl>
                                        <p:attrNameLst>
                                          <p:attrName>style.visibility</p:attrName>
                                        </p:attrNameLst>
                                      </p:cBhvr>
                                      <p:to>
                                        <p:strVal val="hidden"/>
                                      </p:to>
                                    </p:set>
                                  </p:childTnLst>
                                </p:cTn>
                              </p:par>
                              <p:par>
                                <p:cTn id="82" presetID="53" presetClass="exit" presetSubtype="32" fill="hold" nodeType="withEffect">
                                  <p:stCondLst>
                                    <p:cond delay="0"/>
                                  </p:stCondLst>
                                  <p:childTnLst>
                                    <p:anim calcmode="lin" valueType="num">
                                      <p:cBhvr>
                                        <p:cTn id="83" dur="500"/>
                                        <p:tgtEl>
                                          <p:spTgt spid="10"/>
                                        </p:tgtEl>
                                        <p:attrNameLst>
                                          <p:attrName>ppt_w</p:attrName>
                                        </p:attrNameLst>
                                      </p:cBhvr>
                                      <p:tavLst>
                                        <p:tav tm="0">
                                          <p:val>
                                            <p:strVal val="ppt_w"/>
                                          </p:val>
                                        </p:tav>
                                        <p:tav tm="100000">
                                          <p:val>
                                            <p:fltVal val="0"/>
                                          </p:val>
                                        </p:tav>
                                      </p:tavLst>
                                    </p:anim>
                                    <p:anim calcmode="lin" valueType="num">
                                      <p:cBhvr>
                                        <p:cTn id="84" dur="500"/>
                                        <p:tgtEl>
                                          <p:spTgt spid="10"/>
                                        </p:tgtEl>
                                        <p:attrNameLst>
                                          <p:attrName>ppt_h</p:attrName>
                                        </p:attrNameLst>
                                      </p:cBhvr>
                                      <p:tavLst>
                                        <p:tav tm="0">
                                          <p:val>
                                            <p:strVal val="ppt_h"/>
                                          </p:val>
                                        </p:tav>
                                        <p:tav tm="100000">
                                          <p:val>
                                            <p:fltVal val="0"/>
                                          </p:val>
                                        </p:tav>
                                      </p:tavLst>
                                    </p:anim>
                                    <p:animEffect transition="out" filter="fade">
                                      <p:cBhvr>
                                        <p:cTn id="85" dur="500"/>
                                        <p:tgtEl>
                                          <p:spTgt spid="10"/>
                                        </p:tgtEl>
                                      </p:cBhvr>
                                    </p:animEffect>
                                    <p:set>
                                      <p:cBhvr>
                                        <p:cTn id="86" dur="1" fill="hold">
                                          <p:stCondLst>
                                            <p:cond delay="499"/>
                                          </p:stCondLst>
                                        </p:cTn>
                                        <p:tgtEl>
                                          <p:spTgt spid="10"/>
                                        </p:tgtEl>
                                        <p:attrNameLst>
                                          <p:attrName>style.visibility</p:attrName>
                                        </p:attrNameLst>
                                      </p:cBhvr>
                                      <p:to>
                                        <p:strVal val="hidden"/>
                                      </p:to>
                                    </p:set>
                                  </p:childTnLst>
                                </p:cTn>
                              </p:par>
                              <p:par>
                                <p:cTn id="87" presetID="53" presetClass="entr" presetSubtype="16" fill="hold" nodeType="withEffect">
                                  <p:stCondLst>
                                    <p:cond delay="0"/>
                                  </p:stCondLst>
                                  <p:childTnLst>
                                    <p:set>
                                      <p:cBhvr>
                                        <p:cTn id="88" dur="1" fill="hold">
                                          <p:stCondLst>
                                            <p:cond delay="0"/>
                                          </p:stCondLst>
                                        </p:cTn>
                                        <p:tgtEl>
                                          <p:spTgt spid="48"/>
                                        </p:tgtEl>
                                        <p:attrNameLst>
                                          <p:attrName>style.visibility</p:attrName>
                                        </p:attrNameLst>
                                      </p:cBhvr>
                                      <p:to>
                                        <p:strVal val="visible"/>
                                      </p:to>
                                    </p:set>
                                    <p:anim calcmode="lin" valueType="num">
                                      <p:cBhvr>
                                        <p:cTn id="89" dur="500" fill="hold"/>
                                        <p:tgtEl>
                                          <p:spTgt spid="48"/>
                                        </p:tgtEl>
                                        <p:attrNameLst>
                                          <p:attrName>ppt_w</p:attrName>
                                        </p:attrNameLst>
                                      </p:cBhvr>
                                      <p:tavLst>
                                        <p:tav tm="0">
                                          <p:val>
                                            <p:fltVal val="0"/>
                                          </p:val>
                                        </p:tav>
                                        <p:tav tm="100000">
                                          <p:val>
                                            <p:strVal val="#ppt_w"/>
                                          </p:val>
                                        </p:tav>
                                      </p:tavLst>
                                    </p:anim>
                                    <p:anim calcmode="lin" valueType="num">
                                      <p:cBhvr>
                                        <p:cTn id="90" dur="500" fill="hold"/>
                                        <p:tgtEl>
                                          <p:spTgt spid="48"/>
                                        </p:tgtEl>
                                        <p:attrNameLst>
                                          <p:attrName>ppt_h</p:attrName>
                                        </p:attrNameLst>
                                      </p:cBhvr>
                                      <p:tavLst>
                                        <p:tav tm="0">
                                          <p:val>
                                            <p:fltVal val="0"/>
                                          </p:val>
                                        </p:tav>
                                        <p:tav tm="100000">
                                          <p:val>
                                            <p:strVal val="#ppt_h"/>
                                          </p:val>
                                        </p:tav>
                                      </p:tavLst>
                                    </p:anim>
                                    <p:animEffect transition="in" filter="fade">
                                      <p:cBhvr>
                                        <p:cTn id="91" dur="500"/>
                                        <p:tgtEl>
                                          <p:spTgt spid="48"/>
                                        </p:tgtEl>
                                      </p:cBhvr>
                                    </p:animEffect>
                                  </p:childTnLst>
                                </p:cTn>
                              </p:par>
                            </p:childTnLst>
                          </p:cTn>
                        </p:par>
                      </p:childTnLst>
                    </p:cTn>
                  </p:par>
                </p:childTnLst>
              </p:cTn>
              <p:nextCondLst>
                <p:cond evt="onClick" delay="0">
                  <p:tgtEl>
                    <p:spTgt spid="3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016500" y="2730500"/>
            <a:ext cx="2095500" cy="717021"/>
          </a:xfrm>
          <a:prstGeom prst="wedgeRoundRectCallout">
            <a:avLst>
              <a:gd name="adj1" fmla="val 36629"/>
              <a:gd name="adj2" fmla="val 109505"/>
              <a:gd name="adj3" fmla="val 16667"/>
            </a:avLst>
          </a:prstGeom>
        </p:spPr>
        <p:style>
          <a:lnRef idx="2">
            <a:schemeClr val="accent6"/>
          </a:lnRef>
          <a:fillRef idx="1">
            <a:schemeClr val="lt1"/>
          </a:fillRef>
          <a:effectRef idx="0">
            <a:schemeClr val="accent6"/>
          </a:effectRef>
          <a:fontRef idx="minor">
            <a:schemeClr val="dk1"/>
          </a:fontRef>
        </p:style>
        <p:txBody>
          <a:bodyPr>
            <a:normAutofit/>
          </a:bodyPr>
          <a:lstStyle/>
          <a:p>
            <a:r>
              <a:rPr lang="en-US" sz="3000" b="1" dirty="0">
                <a:solidFill>
                  <a:srgbClr val="7030A0"/>
                </a:solidFill>
              </a:rPr>
              <a:t>Bye bye!</a:t>
            </a:r>
          </a:p>
        </p:txBody>
      </p:sp>
      <p:pic>
        <p:nvPicPr>
          <p:cNvPr id="8195" name="Picture 3" descr="D:\background\character\58c110d88eb6c.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5000" y="3556000"/>
            <a:ext cx="2540000" cy="2540000"/>
          </a:xfrm>
          <a:prstGeom prst="rect">
            <a:avLst/>
          </a:prstGeom>
          <a:noFill/>
          <a:extLst>
            <a:ext uri="{909E8E84-426E-40DD-AFC4-6F175D3DCCD1}">
              <a14:hiddenFill xmlns:a14="http://schemas.microsoft.com/office/drawing/2010/main">
                <a:solidFill>
                  <a:srgbClr val="FFFFFF"/>
                </a:solidFill>
              </a14:hiddenFill>
            </a:ext>
          </a:extLst>
        </p:spPr>
      </p:pic>
      <p:pic>
        <p:nvPicPr>
          <p:cNvPr id="4" name="Doraemon Theme Song (LYRICS) (mp3cut.net).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032000" y="0"/>
            <a:ext cx="508000" cy="508000"/>
          </a:xfrm>
          <a:prstGeom prst="rect">
            <a:avLst/>
          </a:prstGeom>
        </p:spPr>
      </p:pic>
    </p:spTree>
    <p:extLst>
      <p:ext uri="{BB962C8B-B14F-4D97-AF65-F5344CB8AC3E}">
        <p14:creationId xmlns:p14="http://schemas.microsoft.com/office/powerpoint/2010/main" val="261944806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1" presetClass="mediacall" presetSubtype="0" fill="hold" nodeType="withEffect">
                                  <p:stCondLst>
                                    <p:cond delay="0"/>
                                  </p:stCondLst>
                                  <p:childTnLst>
                                    <p:cmd type="call" cmd="playFrom(0.0)">
                                      <p:cBhvr>
                                        <p:cTn id="9" dur="525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5" name="Picture 21">
            <a:extLst>
              <a:ext uri="{FF2B5EF4-FFF2-40B4-BE49-F238E27FC236}">
                <a16:creationId xmlns="" xmlns:a16="http://schemas.microsoft.com/office/drawing/2014/main" id="{F896DBBD-3A9E-400F-99C3-A09F7D8590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06700" y="4433888"/>
            <a:ext cx="3140075" cy="116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4" name="Picture 20">
            <a:extLst>
              <a:ext uri="{FF2B5EF4-FFF2-40B4-BE49-F238E27FC236}">
                <a16:creationId xmlns="" xmlns:a16="http://schemas.microsoft.com/office/drawing/2014/main" id="{167714FC-6D6C-44F9-89F4-D80F3F189E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 y="4433888"/>
            <a:ext cx="2711450"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19">
            <a:extLst>
              <a:ext uri="{FF2B5EF4-FFF2-40B4-BE49-F238E27FC236}">
                <a16:creationId xmlns="" xmlns:a16="http://schemas.microsoft.com/office/drawing/2014/main" id="{D4C51C86-95A0-41C2-9177-D11A65AA1DD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6525" y="4148138"/>
            <a:ext cx="2824163"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18">
            <a:extLst>
              <a:ext uri="{FF2B5EF4-FFF2-40B4-BE49-F238E27FC236}">
                <a16:creationId xmlns="" xmlns:a16="http://schemas.microsoft.com/office/drawing/2014/main" id="{757D9BA0-A6FC-4F21-8259-E06C78636E7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63838" y="3327400"/>
            <a:ext cx="2128837"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17">
            <a:extLst>
              <a:ext uri="{FF2B5EF4-FFF2-40B4-BE49-F238E27FC236}">
                <a16:creationId xmlns="" xmlns:a16="http://schemas.microsoft.com/office/drawing/2014/main" id="{9331C407-FD86-495E-B4D1-EE9CEB8F770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538" y="2182813"/>
            <a:ext cx="2806700"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16">
            <a:extLst>
              <a:ext uri="{FF2B5EF4-FFF2-40B4-BE49-F238E27FC236}">
                <a16:creationId xmlns="" xmlns:a16="http://schemas.microsoft.com/office/drawing/2014/main" id="{B566D995-ABF9-4DD7-B9B6-48E3C1E7F15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538" y="2155825"/>
            <a:ext cx="2801937"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5">
            <a:extLst>
              <a:ext uri="{FF2B5EF4-FFF2-40B4-BE49-F238E27FC236}">
                <a16:creationId xmlns="" xmlns:a16="http://schemas.microsoft.com/office/drawing/2014/main" id="{7BF843F3-2AB5-41FA-BCC1-8090A9F437B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1403350"/>
            <a:ext cx="30607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4">
            <a:extLst>
              <a:ext uri="{FF2B5EF4-FFF2-40B4-BE49-F238E27FC236}">
                <a16:creationId xmlns="" xmlns:a16="http://schemas.microsoft.com/office/drawing/2014/main" id="{73117D16-2972-45E5-B8DA-C4835B962BB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1938" y="628650"/>
            <a:ext cx="279400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3">
            <a:extLst>
              <a:ext uri="{FF2B5EF4-FFF2-40B4-BE49-F238E27FC236}">
                <a16:creationId xmlns="" xmlns:a16="http://schemas.microsoft.com/office/drawing/2014/main" id="{48F8C954-15F3-4D38-973B-51656FDF368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84463" y="525463"/>
            <a:ext cx="330835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2">
            <a:extLst>
              <a:ext uri="{FF2B5EF4-FFF2-40B4-BE49-F238E27FC236}">
                <a16:creationId xmlns="" xmlns:a16="http://schemas.microsoft.com/office/drawing/2014/main" id="{3A9E374A-7194-4E5F-9956-979BA31197F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771775" y="1962150"/>
            <a:ext cx="2117725"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1">
            <a:extLst>
              <a:ext uri="{FF2B5EF4-FFF2-40B4-BE49-F238E27FC236}">
                <a16:creationId xmlns="" xmlns:a16="http://schemas.microsoft.com/office/drawing/2014/main" id="{DC0C5682-8CB6-4CAE-AC37-0B5C3122167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094413" y="4297363"/>
            <a:ext cx="2870200"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0">
            <a:extLst>
              <a:ext uri="{FF2B5EF4-FFF2-40B4-BE49-F238E27FC236}">
                <a16:creationId xmlns="" xmlns:a16="http://schemas.microsoft.com/office/drawing/2014/main" id="{DCF796AA-B8FC-4342-8B33-03D07FDA34BC}"/>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61063" y="3657600"/>
            <a:ext cx="31750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a:extLst>
              <a:ext uri="{FF2B5EF4-FFF2-40B4-BE49-F238E27FC236}">
                <a16:creationId xmlns="" xmlns:a16="http://schemas.microsoft.com/office/drawing/2014/main" id="{D3A31622-D085-4377-B0C0-A0E8F4D21671}"/>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79950" y="3343275"/>
            <a:ext cx="1547813"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a:extLst>
              <a:ext uri="{FF2B5EF4-FFF2-40B4-BE49-F238E27FC236}">
                <a16:creationId xmlns="" xmlns:a16="http://schemas.microsoft.com/office/drawing/2014/main" id="{2C57BCDE-8CC4-4FCD-A450-52F4731A0320}"/>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24625" y="2259013"/>
            <a:ext cx="2471738"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a:extLst>
              <a:ext uri="{FF2B5EF4-FFF2-40B4-BE49-F238E27FC236}">
                <a16:creationId xmlns="" xmlns:a16="http://schemas.microsoft.com/office/drawing/2014/main" id="{C038BE8F-36FB-4406-9F46-D057CD67D28A}"/>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05575" y="1885950"/>
            <a:ext cx="2501900"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a:extLst>
              <a:ext uri="{FF2B5EF4-FFF2-40B4-BE49-F238E27FC236}">
                <a16:creationId xmlns="" xmlns:a16="http://schemas.microsoft.com/office/drawing/2014/main" id="{8411C787-8EC9-4A41-9D1B-0B17153C08FC}"/>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383338" y="1323975"/>
            <a:ext cx="2624137"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a:extLst>
              <a:ext uri="{FF2B5EF4-FFF2-40B4-BE49-F238E27FC236}">
                <a16:creationId xmlns="" xmlns:a16="http://schemas.microsoft.com/office/drawing/2014/main" id="{A06455F3-4E81-4E7D-B7DB-CD156B807414}"/>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649788" y="2109788"/>
            <a:ext cx="2000250" cy="145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a:extLst>
              <a:ext uri="{FF2B5EF4-FFF2-40B4-BE49-F238E27FC236}">
                <a16:creationId xmlns="" xmlns:a16="http://schemas.microsoft.com/office/drawing/2014/main" id="{FE05B154-F5EB-477C-A3A7-A9076A051B3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965575" y="2755900"/>
            <a:ext cx="1549400"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7" name="Picture 23" descr="Tôi có thể bị lây 2019-nCoV từ thú cưng của tôi không? | Vinmec">
            <a:extLst>
              <a:ext uri="{FF2B5EF4-FFF2-40B4-BE49-F238E27FC236}">
                <a16:creationId xmlns="" xmlns:a16="http://schemas.microsoft.com/office/drawing/2014/main" id="{889D4C91-D309-4D86-95C1-CF793FA10527}"/>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064250" y="50800"/>
            <a:ext cx="2000250" cy="125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9" name="Picture 25" descr="Thú cưng và người trẻ | cuoituan.tuoitre.vn">
            <a:extLst>
              <a:ext uri="{FF2B5EF4-FFF2-40B4-BE49-F238E27FC236}">
                <a16:creationId xmlns="" xmlns:a16="http://schemas.microsoft.com/office/drawing/2014/main" id="{A424C58D-6105-47FA-9F14-BCD31EBB456E}"/>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566988" y="28575"/>
            <a:ext cx="124301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1" name="Picture 27" descr="Tan chảy với bộ ảnh tuyệt đẹp về trẻ em bên thú cưng">
            <a:extLst>
              <a:ext uri="{FF2B5EF4-FFF2-40B4-BE49-F238E27FC236}">
                <a16:creationId xmlns="" xmlns:a16="http://schemas.microsoft.com/office/drawing/2014/main" id="{5BF791EE-42AA-4DCB-8D97-752B30EFB11F}"/>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651125" y="3367088"/>
            <a:ext cx="11049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21510"/>
                                        </p:tgtEl>
                                        <p:attrNameLst>
                                          <p:attrName>style.visibility</p:attrName>
                                        </p:attrNameLst>
                                      </p:cBhvr>
                                      <p:to>
                                        <p:strVal val="visible"/>
                                      </p:to>
                                    </p:set>
                                    <p:animEffect transition="in" filter="wipe(left)">
                                      <p:cBhvr>
                                        <p:cTn id="16" dur="500"/>
                                        <p:tgtEl>
                                          <p:spTgt spid="21510"/>
                                        </p:tgtEl>
                                      </p:cBhvr>
                                    </p:animEffect>
                                  </p:childTnLst>
                                </p:cTn>
                              </p:par>
                              <p:par>
                                <p:cTn id="17" presetID="53" presetClass="entr" presetSubtype="16" fill="hold" nodeType="withEffect">
                                  <p:stCondLst>
                                    <p:cond delay="0"/>
                                  </p:stCondLst>
                                  <p:childTnLst>
                                    <p:set>
                                      <p:cBhvr>
                                        <p:cTn id="18" dur="1" fill="hold">
                                          <p:stCondLst>
                                            <p:cond delay="0"/>
                                          </p:stCondLst>
                                        </p:cTn>
                                        <p:tgtEl>
                                          <p:spTgt spid="21527"/>
                                        </p:tgtEl>
                                        <p:attrNameLst>
                                          <p:attrName>style.visibility</p:attrName>
                                        </p:attrNameLst>
                                      </p:cBhvr>
                                      <p:to>
                                        <p:strVal val="visible"/>
                                      </p:to>
                                    </p:set>
                                    <p:anim calcmode="lin" valueType="num">
                                      <p:cBhvr>
                                        <p:cTn id="19" dur="500" fill="hold"/>
                                        <p:tgtEl>
                                          <p:spTgt spid="21527"/>
                                        </p:tgtEl>
                                        <p:attrNameLst>
                                          <p:attrName>ppt_w</p:attrName>
                                        </p:attrNameLst>
                                      </p:cBhvr>
                                      <p:tavLst>
                                        <p:tav tm="0">
                                          <p:val>
                                            <p:fltVal val="0"/>
                                          </p:val>
                                        </p:tav>
                                        <p:tav tm="100000">
                                          <p:val>
                                            <p:strVal val="#ppt_w"/>
                                          </p:val>
                                        </p:tav>
                                      </p:tavLst>
                                    </p:anim>
                                    <p:anim calcmode="lin" valueType="num">
                                      <p:cBhvr>
                                        <p:cTn id="20" dur="500" fill="hold"/>
                                        <p:tgtEl>
                                          <p:spTgt spid="21527"/>
                                        </p:tgtEl>
                                        <p:attrNameLst>
                                          <p:attrName>ppt_h</p:attrName>
                                        </p:attrNameLst>
                                      </p:cBhvr>
                                      <p:tavLst>
                                        <p:tav tm="0">
                                          <p:val>
                                            <p:fltVal val="0"/>
                                          </p:val>
                                        </p:tav>
                                        <p:tav tm="100000">
                                          <p:val>
                                            <p:strVal val="#ppt_h"/>
                                          </p:val>
                                        </p:tav>
                                      </p:tavLst>
                                    </p:anim>
                                    <p:animEffect transition="in" filter="fade">
                                      <p:cBhvr>
                                        <p:cTn id="21" dur="500"/>
                                        <p:tgtEl>
                                          <p:spTgt spid="21527"/>
                                        </p:tgtEl>
                                      </p:cBhvr>
                                    </p:animEffect>
                                  </p:childTnLst>
                                </p:cTn>
                              </p:par>
                            </p:childTnLst>
                          </p:cTn>
                        </p:par>
                        <p:par>
                          <p:cTn id="22" fill="hold" nodeType="afterGroup">
                            <p:stCondLst>
                              <p:cond delay="1000"/>
                            </p:stCondLst>
                            <p:childTnLst>
                              <p:par>
                                <p:cTn id="23" presetID="22" presetClass="entr" presetSubtype="8" fill="hold" nodeType="afterEffect">
                                  <p:stCondLst>
                                    <p:cond delay="0"/>
                                  </p:stCondLst>
                                  <p:childTnLst>
                                    <p:set>
                                      <p:cBhvr>
                                        <p:cTn id="24" dur="1" fill="hold">
                                          <p:stCondLst>
                                            <p:cond delay="0"/>
                                          </p:stCondLst>
                                        </p:cTn>
                                        <p:tgtEl>
                                          <p:spTgt spid="21511"/>
                                        </p:tgtEl>
                                        <p:attrNameLst>
                                          <p:attrName>style.visibility</p:attrName>
                                        </p:attrNameLst>
                                      </p:cBhvr>
                                      <p:to>
                                        <p:strVal val="visible"/>
                                      </p:to>
                                    </p:set>
                                    <p:animEffect transition="in" filter="wipe(left)">
                                      <p:cBhvr>
                                        <p:cTn id="25" dur="500"/>
                                        <p:tgtEl>
                                          <p:spTgt spid="21511"/>
                                        </p:tgtEl>
                                      </p:cBhvr>
                                    </p:animEffect>
                                  </p:childTnLst>
                                </p:cTn>
                              </p:par>
                            </p:childTnLst>
                          </p:cTn>
                        </p:par>
                        <p:par>
                          <p:cTn id="26" fill="hold" nodeType="afterGroup">
                            <p:stCondLst>
                              <p:cond delay="1500"/>
                            </p:stCondLst>
                            <p:childTnLst>
                              <p:par>
                                <p:cTn id="27" presetID="22" presetClass="entr" presetSubtype="8" fill="hold" nodeType="afterEffect">
                                  <p:stCondLst>
                                    <p:cond delay="0"/>
                                  </p:stCondLst>
                                  <p:childTnLst>
                                    <p:set>
                                      <p:cBhvr>
                                        <p:cTn id="28" dur="1" fill="hold">
                                          <p:stCondLst>
                                            <p:cond delay="0"/>
                                          </p:stCondLst>
                                        </p:cTn>
                                        <p:tgtEl>
                                          <p:spTgt spid="21512"/>
                                        </p:tgtEl>
                                        <p:attrNameLst>
                                          <p:attrName>style.visibility</p:attrName>
                                        </p:attrNameLst>
                                      </p:cBhvr>
                                      <p:to>
                                        <p:strVal val="visible"/>
                                      </p:to>
                                    </p:set>
                                    <p:animEffect transition="in" filter="wipe(left)">
                                      <p:cBhvr>
                                        <p:cTn id="29" dur="500"/>
                                        <p:tgtEl>
                                          <p:spTgt spid="2151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nodeType="clickEffect">
                                  <p:stCondLst>
                                    <p:cond delay="0"/>
                                  </p:stCondLst>
                                  <p:childTnLst>
                                    <p:set>
                                      <p:cBhvr>
                                        <p:cTn id="33" dur="1" fill="hold">
                                          <p:stCondLst>
                                            <p:cond delay="0"/>
                                          </p:stCondLst>
                                        </p:cTn>
                                        <p:tgtEl>
                                          <p:spTgt spid="21513"/>
                                        </p:tgtEl>
                                        <p:attrNameLst>
                                          <p:attrName>style.visibility</p:attrName>
                                        </p:attrNameLst>
                                      </p:cBhvr>
                                      <p:to>
                                        <p:strVal val="visible"/>
                                      </p:to>
                                    </p:set>
                                    <p:animEffect transition="in" filter="wipe(left)">
                                      <p:cBhvr>
                                        <p:cTn id="34" dur="500"/>
                                        <p:tgtEl>
                                          <p:spTgt spid="21513"/>
                                        </p:tgtEl>
                                      </p:cBhvr>
                                    </p:animEffect>
                                  </p:childTnLst>
                                </p:cTn>
                              </p:par>
                            </p:childTnLst>
                          </p:cTn>
                        </p:par>
                        <p:par>
                          <p:cTn id="35" fill="hold" nodeType="afterGroup">
                            <p:stCondLst>
                              <p:cond delay="500"/>
                            </p:stCondLst>
                            <p:childTnLst>
                              <p:par>
                                <p:cTn id="36" presetID="22" presetClass="entr" presetSubtype="8" fill="hold" nodeType="afterEffect">
                                  <p:stCondLst>
                                    <p:cond delay="0"/>
                                  </p:stCondLst>
                                  <p:childTnLst>
                                    <p:set>
                                      <p:cBhvr>
                                        <p:cTn id="37" dur="1" fill="hold">
                                          <p:stCondLst>
                                            <p:cond delay="0"/>
                                          </p:stCondLst>
                                        </p:cTn>
                                        <p:tgtEl>
                                          <p:spTgt spid="21514"/>
                                        </p:tgtEl>
                                        <p:attrNameLst>
                                          <p:attrName>style.visibility</p:attrName>
                                        </p:attrNameLst>
                                      </p:cBhvr>
                                      <p:to>
                                        <p:strVal val="visible"/>
                                      </p:to>
                                    </p:set>
                                    <p:animEffect transition="in" filter="wipe(left)">
                                      <p:cBhvr>
                                        <p:cTn id="38" dur="500"/>
                                        <p:tgtEl>
                                          <p:spTgt spid="21514"/>
                                        </p:tgtEl>
                                      </p:cBhvr>
                                    </p:animEffect>
                                  </p:childTnLst>
                                </p:cTn>
                              </p:par>
                            </p:childTnLst>
                          </p:cTn>
                        </p:par>
                        <p:par>
                          <p:cTn id="39" fill="hold" nodeType="afterGroup">
                            <p:stCondLst>
                              <p:cond delay="1000"/>
                            </p:stCondLst>
                            <p:childTnLst>
                              <p:par>
                                <p:cTn id="40" presetID="22" presetClass="entr" presetSubtype="8" fill="hold" nodeType="after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2"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right)">
                                      <p:cBhvr>
                                        <p:cTn id="47" dur="500"/>
                                        <p:tgtEl>
                                          <p:spTgt spid="21516"/>
                                        </p:tgtEl>
                                      </p:cBhvr>
                                    </p:animEffect>
                                  </p:childTnLst>
                                </p:cTn>
                              </p:par>
                            </p:childTnLst>
                          </p:cTn>
                        </p:par>
                        <p:par>
                          <p:cTn id="48" fill="hold" nodeType="afterGroup">
                            <p:stCondLst>
                              <p:cond delay="500"/>
                            </p:stCondLst>
                            <p:childTnLst>
                              <p:par>
                                <p:cTn id="49" presetID="22" presetClass="entr" presetSubtype="8" fill="hold" nodeType="afterEffect">
                                  <p:stCondLst>
                                    <p:cond delay="0"/>
                                  </p:stCondLst>
                                  <p:childTnLst>
                                    <p:set>
                                      <p:cBhvr>
                                        <p:cTn id="50" dur="1" fill="hold">
                                          <p:stCondLst>
                                            <p:cond delay="0"/>
                                          </p:stCondLst>
                                        </p:cTn>
                                        <p:tgtEl>
                                          <p:spTgt spid="21517"/>
                                        </p:tgtEl>
                                        <p:attrNameLst>
                                          <p:attrName>style.visibility</p:attrName>
                                        </p:attrNameLst>
                                      </p:cBhvr>
                                      <p:to>
                                        <p:strVal val="visible"/>
                                      </p:to>
                                    </p:set>
                                    <p:animEffect transition="in" filter="wipe(left)">
                                      <p:cBhvr>
                                        <p:cTn id="51" dur="500"/>
                                        <p:tgtEl>
                                          <p:spTgt spid="21517"/>
                                        </p:tgtEl>
                                      </p:cBhvr>
                                    </p:animEffect>
                                  </p:childTnLst>
                                </p:cTn>
                              </p:par>
                              <p:par>
                                <p:cTn id="52" presetID="53" presetClass="entr" presetSubtype="16" fill="hold" nodeType="withEffect">
                                  <p:stCondLst>
                                    <p:cond delay="0"/>
                                  </p:stCondLst>
                                  <p:childTnLst>
                                    <p:set>
                                      <p:cBhvr>
                                        <p:cTn id="53" dur="1" fill="hold">
                                          <p:stCondLst>
                                            <p:cond delay="0"/>
                                          </p:stCondLst>
                                        </p:cTn>
                                        <p:tgtEl>
                                          <p:spTgt spid="21529"/>
                                        </p:tgtEl>
                                        <p:attrNameLst>
                                          <p:attrName>style.visibility</p:attrName>
                                        </p:attrNameLst>
                                      </p:cBhvr>
                                      <p:to>
                                        <p:strVal val="visible"/>
                                      </p:to>
                                    </p:set>
                                    <p:anim calcmode="lin" valueType="num">
                                      <p:cBhvr>
                                        <p:cTn id="54" dur="500" fill="hold"/>
                                        <p:tgtEl>
                                          <p:spTgt spid="21529"/>
                                        </p:tgtEl>
                                        <p:attrNameLst>
                                          <p:attrName>ppt_w</p:attrName>
                                        </p:attrNameLst>
                                      </p:cBhvr>
                                      <p:tavLst>
                                        <p:tav tm="0">
                                          <p:val>
                                            <p:fltVal val="0"/>
                                          </p:val>
                                        </p:tav>
                                        <p:tav tm="100000">
                                          <p:val>
                                            <p:strVal val="#ppt_w"/>
                                          </p:val>
                                        </p:tav>
                                      </p:tavLst>
                                    </p:anim>
                                    <p:anim calcmode="lin" valueType="num">
                                      <p:cBhvr>
                                        <p:cTn id="55" dur="500" fill="hold"/>
                                        <p:tgtEl>
                                          <p:spTgt spid="21529"/>
                                        </p:tgtEl>
                                        <p:attrNameLst>
                                          <p:attrName>ppt_h</p:attrName>
                                        </p:attrNameLst>
                                      </p:cBhvr>
                                      <p:tavLst>
                                        <p:tav tm="0">
                                          <p:val>
                                            <p:fltVal val="0"/>
                                          </p:val>
                                        </p:tav>
                                        <p:tav tm="100000">
                                          <p:val>
                                            <p:strVal val="#ppt_h"/>
                                          </p:val>
                                        </p:tav>
                                      </p:tavLst>
                                    </p:anim>
                                    <p:animEffect transition="in" filter="fade">
                                      <p:cBhvr>
                                        <p:cTn id="56" dur="500"/>
                                        <p:tgtEl>
                                          <p:spTgt spid="21529"/>
                                        </p:tgtEl>
                                      </p:cBhvr>
                                    </p:animEffect>
                                  </p:childTnLst>
                                </p:cTn>
                              </p:par>
                            </p:childTnLst>
                          </p:cTn>
                        </p:par>
                        <p:par>
                          <p:cTn id="57" fill="hold" nodeType="afterGroup">
                            <p:stCondLst>
                              <p:cond delay="1000"/>
                            </p:stCondLst>
                            <p:childTnLst>
                              <p:par>
                                <p:cTn id="58" presetID="22" presetClass="entr" presetSubtype="2" fill="hold" nodeType="afterEffect">
                                  <p:stCondLst>
                                    <p:cond delay="0"/>
                                  </p:stCondLst>
                                  <p:childTnLst>
                                    <p:set>
                                      <p:cBhvr>
                                        <p:cTn id="59" dur="1" fill="hold">
                                          <p:stCondLst>
                                            <p:cond delay="0"/>
                                          </p:stCondLst>
                                        </p:cTn>
                                        <p:tgtEl>
                                          <p:spTgt spid="21518"/>
                                        </p:tgtEl>
                                        <p:attrNameLst>
                                          <p:attrName>style.visibility</p:attrName>
                                        </p:attrNameLst>
                                      </p:cBhvr>
                                      <p:to>
                                        <p:strVal val="visible"/>
                                      </p:to>
                                    </p:set>
                                    <p:animEffect transition="in" filter="wipe(right)">
                                      <p:cBhvr>
                                        <p:cTn id="60" dur="500"/>
                                        <p:tgtEl>
                                          <p:spTgt spid="21518"/>
                                        </p:tgtEl>
                                      </p:cBhvr>
                                    </p:animEffect>
                                  </p:childTnLst>
                                </p:cTn>
                              </p:par>
                            </p:childTnLst>
                          </p:cTn>
                        </p:par>
                        <p:par>
                          <p:cTn id="61" fill="hold" nodeType="afterGroup">
                            <p:stCondLst>
                              <p:cond delay="1500"/>
                            </p:stCondLst>
                            <p:childTnLst>
                              <p:par>
                                <p:cTn id="62" presetID="22" presetClass="entr" presetSubtype="2" fill="hold" nodeType="afterEffect">
                                  <p:stCondLst>
                                    <p:cond delay="0"/>
                                  </p:stCondLst>
                                  <p:childTnLst>
                                    <p:set>
                                      <p:cBhvr>
                                        <p:cTn id="63" dur="1" fill="hold">
                                          <p:stCondLst>
                                            <p:cond delay="0"/>
                                          </p:stCondLst>
                                        </p:cTn>
                                        <p:tgtEl>
                                          <p:spTgt spid="21519"/>
                                        </p:tgtEl>
                                        <p:attrNameLst>
                                          <p:attrName>style.visibility</p:attrName>
                                        </p:attrNameLst>
                                      </p:cBhvr>
                                      <p:to>
                                        <p:strVal val="visible"/>
                                      </p:to>
                                    </p:set>
                                    <p:animEffect transition="in" filter="wipe(right)">
                                      <p:cBhvr>
                                        <p:cTn id="64" dur="500"/>
                                        <p:tgtEl>
                                          <p:spTgt spid="21519"/>
                                        </p:tgtEl>
                                      </p:cBhvr>
                                    </p:animEffect>
                                  </p:childTnLst>
                                </p:cTn>
                              </p:par>
                            </p:childTnLst>
                          </p:cTn>
                        </p:par>
                        <p:par>
                          <p:cTn id="65" fill="hold" nodeType="afterGroup">
                            <p:stCondLst>
                              <p:cond delay="2000"/>
                            </p:stCondLst>
                            <p:childTnLst>
                              <p:par>
                                <p:cTn id="66" presetID="22" presetClass="entr" presetSubtype="2" fill="hold" nodeType="afterEffect">
                                  <p:stCondLst>
                                    <p:cond delay="0"/>
                                  </p:stCondLst>
                                  <p:childTnLst>
                                    <p:set>
                                      <p:cBhvr>
                                        <p:cTn id="67" dur="1" fill="hold">
                                          <p:stCondLst>
                                            <p:cond delay="0"/>
                                          </p:stCondLst>
                                        </p:cTn>
                                        <p:tgtEl>
                                          <p:spTgt spid="21520"/>
                                        </p:tgtEl>
                                        <p:attrNameLst>
                                          <p:attrName>style.visibility</p:attrName>
                                        </p:attrNameLst>
                                      </p:cBhvr>
                                      <p:to>
                                        <p:strVal val="visible"/>
                                      </p:to>
                                    </p:set>
                                    <p:animEffect transition="in" filter="wipe(right)">
                                      <p:cBhvr>
                                        <p:cTn id="68" dur="500"/>
                                        <p:tgtEl>
                                          <p:spTgt spid="21520"/>
                                        </p:tgtEl>
                                      </p:cBhvr>
                                    </p:animEffect>
                                  </p:childTnLst>
                                </p:cTn>
                              </p:par>
                            </p:childTnLst>
                          </p:cTn>
                        </p:par>
                        <p:par>
                          <p:cTn id="69" fill="hold" nodeType="afterGroup">
                            <p:stCondLst>
                              <p:cond delay="2500"/>
                            </p:stCondLst>
                            <p:childTnLst>
                              <p:par>
                                <p:cTn id="70" presetID="22" presetClass="entr" presetSubtype="2" fill="hold" nodeType="afterEffect">
                                  <p:stCondLst>
                                    <p:cond delay="0"/>
                                  </p:stCondLst>
                                  <p:childTnLst>
                                    <p:set>
                                      <p:cBhvr>
                                        <p:cTn id="71" dur="1" fill="hold">
                                          <p:stCondLst>
                                            <p:cond delay="0"/>
                                          </p:stCondLst>
                                        </p:cTn>
                                        <p:tgtEl>
                                          <p:spTgt spid="21521"/>
                                        </p:tgtEl>
                                        <p:attrNameLst>
                                          <p:attrName>style.visibility</p:attrName>
                                        </p:attrNameLst>
                                      </p:cBhvr>
                                      <p:to>
                                        <p:strVal val="visible"/>
                                      </p:to>
                                    </p:set>
                                    <p:animEffect transition="in" filter="wipe(right)">
                                      <p:cBhvr>
                                        <p:cTn id="72" dur="500"/>
                                        <p:tgtEl>
                                          <p:spTgt spid="21521"/>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2" fill="hold" nodeType="clickEffect">
                                  <p:stCondLst>
                                    <p:cond delay="0"/>
                                  </p:stCondLst>
                                  <p:childTnLst>
                                    <p:set>
                                      <p:cBhvr>
                                        <p:cTn id="76" dur="1" fill="hold">
                                          <p:stCondLst>
                                            <p:cond delay="0"/>
                                          </p:stCondLst>
                                        </p:cTn>
                                        <p:tgtEl>
                                          <p:spTgt spid="21522"/>
                                        </p:tgtEl>
                                        <p:attrNameLst>
                                          <p:attrName>style.visibility</p:attrName>
                                        </p:attrNameLst>
                                      </p:cBhvr>
                                      <p:to>
                                        <p:strVal val="visible"/>
                                      </p:to>
                                    </p:set>
                                    <p:animEffect transition="in" filter="wipe(right)">
                                      <p:cBhvr>
                                        <p:cTn id="77" dur="500"/>
                                        <p:tgtEl>
                                          <p:spTgt spid="21522"/>
                                        </p:tgtEl>
                                      </p:cBhvr>
                                    </p:animEffect>
                                  </p:childTnLst>
                                </p:cTn>
                              </p:par>
                              <p:par>
                                <p:cTn id="78" presetID="53" presetClass="entr" presetSubtype="16" fill="hold" nodeType="withEffect">
                                  <p:stCondLst>
                                    <p:cond delay="0"/>
                                  </p:stCondLst>
                                  <p:childTnLst>
                                    <p:set>
                                      <p:cBhvr>
                                        <p:cTn id="79" dur="1" fill="hold">
                                          <p:stCondLst>
                                            <p:cond delay="0"/>
                                          </p:stCondLst>
                                        </p:cTn>
                                        <p:tgtEl>
                                          <p:spTgt spid="21531"/>
                                        </p:tgtEl>
                                        <p:attrNameLst>
                                          <p:attrName>style.visibility</p:attrName>
                                        </p:attrNameLst>
                                      </p:cBhvr>
                                      <p:to>
                                        <p:strVal val="visible"/>
                                      </p:to>
                                    </p:set>
                                    <p:anim calcmode="lin" valueType="num">
                                      <p:cBhvr>
                                        <p:cTn id="80" dur="500" fill="hold"/>
                                        <p:tgtEl>
                                          <p:spTgt spid="21531"/>
                                        </p:tgtEl>
                                        <p:attrNameLst>
                                          <p:attrName>ppt_w</p:attrName>
                                        </p:attrNameLst>
                                      </p:cBhvr>
                                      <p:tavLst>
                                        <p:tav tm="0">
                                          <p:val>
                                            <p:fltVal val="0"/>
                                          </p:val>
                                        </p:tav>
                                        <p:tav tm="100000">
                                          <p:val>
                                            <p:strVal val="#ppt_w"/>
                                          </p:val>
                                        </p:tav>
                                      </p:tavLst>
                                    </p:anim>
                                    <p:anim calcmode="lin" valueType="num">
                                      <p:cBhvr>
                                        <p:cTn id="81" dur="500" fill="hold"/>
                                        <p:tgtEl>
                                          <p:spTgt spid="21531"/>
                                        </p:tgtEl>
                                        <p:attrNameLst>
                                          <p:attrName>ppt_h</p:attrName>
                                        </p:attrNameLst>
                                      </p:cBhvr>
                                      <p:tavLst>
                                        <p:tav tm="0">
                                          <p:val>
                                            <p:fltVal val="0"/>
                                          </p:val>
                                        </p:tav>
                                        <p:tav tm="100000">
                                          <p:val>
                                            <p:strVal val="#ppt_h"/>
                                          </p:val>
                                        </p:tav>
                                      </p:tavLst>
                                    </p:anim>
                                    <p:animEffect transition="in" filter="fade">
                                      <p:cBhvr>
                                        <p:cTn id="82" dur="500"/>
                                        <p:tgtEl>
                                          <p:spTgt spid="21531"/>
                                        </p:tgtEl>
                                      </p:cBhvr>
                                    </p:animEffect>
                                  </p:childTnLst>
                                </p:cTn>
                              </p:par>
                            </p:childTnLst>
                          </p:cTn>
                        </p:par>
                        <p:par>
                          <p:cTn id="83" fill="hold" nodeType="afterGroup">
                            <p:stCondLst>
                              <p:cond delay="500"/>
                            </p:stCondLst>
                            <p:childTnLst>
                              <p:par>
                                <p:cTn id="84" presetID="22" presetClass="entr" presetSubtype="2" fill="hold" nodeType="afterEffect">
                                  <p:stCondLst>
                                    <p:cond delay="0"/>
                                  </p:stCondLst>
                                  <p:childTnLst>
                                    <p:set>
                                      <p:cBhvr>
                                        <p:cTn id="85" dur="1" fill="hold">
                                          <p:stCondLst>
                                            <p:cond delay="0"/>
                                          </p:stCondLst>
                                        </p:cTn>
                                        <p:tgtEl>
                                          <p:spTgt spid="21523"/>
                                        </p:tgtEl>
                                        <p:attrNameLst>
                                          <p:attrName>style.visibility</p:attrName>
                                        </p:attrNameLst>
                                      </p:cBhvr>
                                      <p:to>
                                        <p:strVal val="visible"/>
                                      </p:to>
                                    </p:set>
                                    <p:animEffect transition="in" filter="wipe(right)">
                                      <p:cBhvr>
                                        <p:cTn id="86" dur="500"/>
                                        <p:tgtEl>
                                          <p:spTgt spid="21523"/>
                                        </p:tgtEl>
                                      </p:cBhvr>
                                    </p:animEffect>
                                  </p:childTnLst>
                                </p:cTn>
                              </p:par>
                            </p:childTnLst>
                          </p:cTn>
                        </p:par>
                        <p:par>
                          <p:cTn id="87" fill="hold" nodeType="afterGroup">
                            <p:stCondLst>
                              <p:cond delay="1000"/>
                            </p:stCondLst>
                            <p:childTnLst>
                              <p:par>
                                <p:cTn id="88" presetID="22" presetClass="entr" presetSubtype="2" fill="hold" nodeType="afterEffect">
                                  <p:stCondLst>
                                    <p:cond delay="0"/>
                                  </p:stCondLst>
                                  <p:childTnLst>
                                    <p:set>
                                      <p:cBhvr>
                                        <p:cTn id="89" dur="1" fill="hold">
                                          <p:stCondLst>
                                            <p:cond delay="0"/>
                                          </p:stCondLst>
                                        </p:cTn>
                                        <p:tgtEl>
                                          <p:spTgt spid="21524"/>
                                        </p:tgtEl>
                                        <p:attrNameLst>
                                          <p:attrName>style.visibility</p:attrName>
                                        </p:attrNameLst>
                                      </p:cBhvr>
                                      <p:to>
                                        <p:strVal val="visible"/>
                                      </p:to>
                                    </p:set>
                                    <p:animEffect transition="in" filter="wipe(right)">
                                      <p:cBhvr>
                                        <p:cTn id="90" dur="500"/>
                                        <p:tgtEl>
                                          <p:spTgt spid="21524"/>
                                        </p:tgtEl>
                                      </p:cBhvr>
                                    </p:animEffect>
                                  </p:childTnLst>
                                </p:cTn>
                              </p:par>
                            </p:childTnLst>
                          </p:cTn>
                        </p:par>
                        <p:par>
                          <p:cTn id="91" fill="hold" nodeType="afterGroup">
                            <p:stCondLst>
                              <p:cond delay="1500"/>
                            </p:stCondLst>
                            <p:childTnLst>
                              <p:par>
                                <p:cTn id="92" presetID="22" presetClass="entr" presetSubtype="8" fill="hold" nodeType="afterEffect">
                                  <p:stCondLst>
                                    <p:cond delay="0"/>
                                  </p:stCondLst>
                                  <p:childTnLst>
                                    <p:set>
                                      <p:cBhvr>
                                        <p:cTn id="93" dur="1" fill="hold">
                                          <p:stCondLst>
                                            <p:cond delay="0"/>
                                          </p:stCondLst>
                                        </p:cTn>
                                        <p:tgtEl>
                                          <p:spTgt spid="21525"/>
                                        </p:tgtEl>
                                        <p:attrNameLst>
                                          <p:attrName>style.visibility</p:attrName>
                                        </p:attrNameLst>
                                      </p:cBhvr>
                                      <p:to>
                                        <p:strVal val="visible"/>
                                      </p:to>
                                    </p:set>
                                    <p:animEffect transition="in" filter="wipe(left)">
                                      <p:cBhvr>
                                        <p:cTn id="94" dur="500"/>
                                        <p:tgtEl>
                                          <p:spTgt spid="21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152400" y="1143000"/>
            <a:ext cx="8839200" cy="3619500"/>
          </a:xfrm>
          <a:prstGeom prst="rect">
            <a:avLst/>
          </a:prstGeom>
          <a:noFill/>
          <a:ln w="76200" cmpd="tri">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61445" name="Picture 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2222501"/>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3" name="Group 7"/>
          <p:cNvGrpSpPr>
            <a:grpSpLocks/>
          </p:cNvGrpSpPr>
          <p:nvPr/>
        </p:nvGrpSpPr>
        <p:grpSpPr bwMode="auto">
          <a:xfrm>
            <a:off x="1447800" y="4484688"/>
            <a:ext cx="6324600" cy="1230313"/>
            <a:chOff x="1680" y="2880"/>
            <a:chExt cx="2976" cy="1266"/>
          </a:xfrm>
        </p:grpSpPr>
        <p:pic>
          <p:nvPicPr>
            <p:cNvPr id="37901" name="Picture 8" descr="tn_an100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0" y="2880"/>
              <a:ext cx="2976"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Freeform 9"/>
            <p:cNvSpPr>
              <a:spLocks/>
            </p:cNvSpPr>
            <p:nvPr/>
          </p:nvSpPr>
          <p:spPr bwMode="auto">
            <a:xfrm>
              <a:off x="1928" y="3352"/>
              <a:ext cx="108" cy="192"/>
            </a:xfrm>
            <a:custGeom>
              <a:avLst/>
              <a:gdLst>
                <a:gd name="T0" fmla="*/ 37 w 100"/>
                <a:gd name="T1" fmla="*/ 0 h 155"/>
                <a:gd name="T2" fmla="*/ 21 w 100"/>
                <a:gd name="T3" fmla="*/ 152 h 155"/>
                <a:gd name="T4" fmla="*/ 37 w 100"/>
                <a:gd name="T5" fmla="*/ 0 h 155"/>
                <a:gd name="T6" fmla="*/ 0 60000 65536"/>
                <a:gd name="T7" fmla="*/ 0 60000 65536"/>
                <a:gd name="T8" fmla="*/ 0 60000 65536"/>
                <a:gd name="T9" fmla="*/ 0 w 100"/>
                <a:gd name="T10" fmla="*/ 0 h 155"/>
                <a:gd name="T11" fmla="*/ 100 w 100"/>
                <a:gd name="T12" fmla="*/ 155 h 155"/>
              </a:gdLst>
              <a:ahLst/>
              <a:cxnLst>
                <a:cxn ang="T6">
                  <a:pos x="T0" y="T1"/>
                </a:cxn>
                <a:cxn ang="T7">
                  <a:pos x="T2" y="T3"/>
                </a:cxn>
                <a:cxn ang="T8">
                  <a:pos x="T4" y="T5"/>
                </a:cxn>
              </a:cxnLst>
              <a:rect l="T9" t="T10" r="T11" b="T12"/>
              <a:pathLst>
                <a:path w="100" h="155">
                  <a:moveTo>
                    <a:pt x="37" y="0"/>
                  </a:moveTo>
                  <a:cubicBezTo>
                    <a:pt x="0" y="56"/>
                    <a:pt x="15" y="69"/>
                    <a:pt x="21" y="152"/>
                  </a:cubicBezTo>
                  <a:cubicBezTo>
                    <a:pt x="100" y="132"/>
                    <a:pt x="54" y="155"/>
                    <a:pt x="37"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3" name="Freeform 10"/>
            <p:cNvSpPr>
              <a:spLocks/>
            </p:cNvSpPr>
            <p:nvPr/>
          </p:nvSpPr>
          <p:spPr bwMode="auto">
            <a:xfrm>
              <a:off x="3856" y="3320"/>
              <a:ext cx="188" cy="196"/>
            </a:xfrm>
            <a:custGeom>
              <a:avLst/>
              <a:gdLst>
                <a:gd name="T0" fmla="*/ 40 w 188"/>
                <a:gd name="T1" fmla="*/ 0 h 196"/>
                <a:gd name="T2" fmla="*/ 86 w 188"/>
                <a:gd name="T3" fmla="*/ 196 h 196"/>
                <a:gd name="T4" fmla="*/ 40 w 188"/>
                <a:gd name="T5" fmla="*/ 0 h 196"/>
                <a:gd name="T6" fmla="*/ 0 60000 65536"/>
                <a:gd name="T7" fmla="*/ 0 60000 65536"/>
                <a:gd name="T8" fmla="*/ 0 60000 65536"/>
                <a:gd name="T9" fmla="*/ 0 w 188"/>
                <a:gd name="T10" fmla="*/ 0 h 196"/>
                <a:gd name="T11" fmla="*/ 188 w 188"/>
                <a:gd name="T12" fmla="*/ 196 h 196"/>
              </a:gdLst>
              <a:ahLst/>
              <a:cxnLst>
                <a:cxn ang="T6">
                  <a:pos x="T0" y="T1"/>
                </a:cxn>
                <a:cxn ang="T7">
                  <a:pos x="T2" y="T3"/>
                </a:cxn>
                <a:cxn ang="T8">
                  <a:pos x="T4" y="T5"/>
                </a:cxn>
              </a:cxnLst>
              <a:rect l="T9" t="T10" r="T11" b="T12"/>
              <a:pathLst>
                <a:path w="188" h="196">
                  <a:moveTo>
                    <a:pt x="40" y="0"/>
                  </a:moveTo>
                  <a:cubicBezTo>
                    <a:pt x="0" y="69"/>
                    <a:pt x="79" y="93"/>
                    <a:pt x="86" y="196"/>
                  </a:cubicBezTo>
                  <a:cubicBezTo>
                    <a:pt x="188" y="124"/>
                    <a:pt x="128" y="192"/>
                    <a:pt x="40"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4" name="Freeform 11"/>
            <p:cNvSpPr>
              <a:spLocks/>
            </p:cNvSpPr>
            <p:nvPr/>
          </p:nvSpPr>
          <p:spPr bwMode="auto">
            <a:xfrm>
              <a:off x="2130" y="3414"/>
              <a:ext cx="101" cy="188"/>
            </a:xfrm>
            <a:custGeom>
              <a:avLst/>
              <a:gdLst>
                <a:gd name="T0" fmla="*/ 36 w 101"/>
                <a:gd name="T1" fmla="*/ 0 h 188"/>
                <a:gd name="T2" fmla="*/ 0 w 101"/>
                <a:gd name="T3" fmla="*/ 150 h 188"/>
                <a:gd name="T4" fmla="*/ 36 w 101"/>
                <a:gd name="T5" fmla="*/ 0 h 188"/>
                <a:gd name="T6" fmla="*/ 0 60000 65536"/>
                <a:gd name="T7" fmla="*/ 0 60000 65536"/>
                <a:gd name="T8" fmla="*/ 0 60000 65536"/>
                <a:gd name="T9" fmla="*/ 0 w 101"/>
                <a:gd name="T10" fmla="*/ 0 h 188"/>
                <a:gd name="T11" fmla="*/ 101 w 101"/>
                <a:gd name="T12" fmla="*/ 188 h 188"/>
              </a:gdLst>
              <a:ahLst/>
              <a:cxnLst>
                <a:cxn ang="T6">
                  <a:pos x="T0" y="T1"/>
                </a:cxn>
                <a:cxn ang="T7">
                  <a:pos x="T2" y="T3"/>
                </a:cxn>
                <a:cxn ang="T8">
                  <a:pos x="T4" y="T5"/>
                </a:cxn>
              </a:cxnLst>
              <a:rect l="T9" t="T10" r="T11" b="T12"/>
              <a:pathLst>
                <a:path w="101" h="188">
                  <a:moveTo>
                    <a:pt x="36" y="0"/>
                  </a:moveTo>
                  <a:cubicBezTo>
                    <a:pt x="6" y="68"/>
                    <a:pt x="12" y="18"/>
                    <a:pt x="0" y="150"/>
                  </a:cubicBezTo>
                  <a:cubicBezTo>
                    <a:pt x="36" y="48"/>
                    <a:pt x="101" y="188"/>
                    <a:pt x="3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5" name="Freeform 12"/>
            <p:cNvSpPr>
              <a:spLocks/>
            </p:cNvSpPr>
            <p:nvPr/>
          </p:nvSpPr>
          <p:spPr bwMode="auto">
            <a:xfrm>
              <a:off x="2202" y="3570"/>
              <a:ext cx="126" cy="204"/>
            </a:xfrm>
            <a:custGeom>
              <a:avLst/>
              <a:gdLst>
                <a:gd name="T0" fmla="*/ 126 w 126"/>
                <a:gd name="T1" fmla="*/ 0 h 204"/>
                <a:gd name="T2" fmla="*/ 0 w 126"/>
                <a:gd name="T3" fmla="*/ 150 h 204"/>
                <a:gd name="T4" fmla="*/ 126 w 126"/>
                <a:gd name="T5" fmla="*/ 0 h 204"/>
                <a:gd name="T6" fmla="*/ 0 60000 65536"/>
                <a:gd name="T7" fmla="*/ 0 60000 65536"/>
                <a:gd name="T8" fmla="*/ 0 60000 65536"/>
                <a:gd name="T9" fmla="*/ 0 w 126"/>
                <a:gd name="T10" fmla="*/ 0 h 204"/>
                <a:gd name="T11" fmla="*/ 126 w 126"/>
                <a:gd name="T12" fmla="*/ 204 h 204"/>
              </a:gdLst>
              <a:ahLst/>
              <a:cxnLst>
                <a:cxn ang="T6">
                  <a:pos x="T0" y="T1"/>
                </a:cxn>
                <a:cxn ang="T7">
                  <a:pos x="T2" y="T3"/>
                </a:cxn>
                <a:cxn ang="T8">
                  <a:pos x="T4" y="T5"/>
                </a:cxn>
              </a:cxnLst>
              <a:rect l="T9" t="T10" r="T11" b="T12"/>
              <a:pathLst>
                <a:path w="126" h="204">
                  <a:moveTo>
                    <a:pt x="126" y="0"/>
                  </a:moveTo>
                  <a:cubicBezTo>
                    <a:pt x="96" y="68"/>
                    <a:pt x="12" y="18"/>
                    <a:pt x="0" y="150"/>
                  </a:cubicBezTo>
                  <a:cubicBezTo>
                    <a:pt x="36" y="48"/>
                    <a:pt x="54" y="204"/>
                    <a:pt x="12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61454" name="Picture 14"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0" y="13970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1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30734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8" name="Rectangle 18"/>
          <p:cNvSpPr>
            <a:spLocks noChangeArrowheads="1"/>
          </p:cNvSpPr>
          <p:nvPr/>
        </p:nvSpPr>
        <p:spPr bwMode="auto">
          <a:xfrm>
            <a:off x="1371600" y="1333500"/>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spcBef>
                <a:spcPct val="0"/>
              </a:spcBef>
            </a:pPr>
            <a:r>
              <a:rPr lang="en-US" sz="2400" b="1" dirty="0" err="1">
                <a:solidFill>
                  <a:srgbClr val="0000CC"/>
                </a:solidFill>
                <a:latin typeface="+mj-lt"/>
                <a:ea typeface="Tahoma" panose="020B0604030504040204" pitchFamily="34" charset="0"/>
                <a:cs typeface="Tahoma" panose="020B0604030504040204" pitchFamily="34" charset="0"/>
              </a:rPr>
              <a:t>Vẽ</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sơ</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đồ</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tư</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duy</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khái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smtClean="0">
                <a:solidFill>
                  <a:srgbClr val="0000CC"/>
                </a:solidFill>
                <a:latin typeface="+mj-lt"/>
                <a:ea typeface="Tahoma" panose="020B0604030504040204" pitchFamily="34" charset="0"/>
                <a:cs typeface="Tahoma" panose="020B0604030504040204" pitchFamily="34" charset="0"/>
              </a:rPr>
              <a:t>quát </a:t>
            </a:r>
            <a:r>
              <a:rPr lang="en-US" sz="2400" b="1" dirty="0" err="1">
                <a:solidFill>
                  <a:srgbClr val="0000CC"/>
                </a:solidFill>
                <a:latin typeface="+mj-lt"/>
                <a:ea typeface="Tahoma" panose="020B0604030504040204" pitchFamily="34" charset="0"/>
                <a:cs typeface="Tahoma" panose="020B0604030504040204" pitchFamily="34" charset="0"/>
              </a:rPr>
              <a:t>kiến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thức</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bài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học</a:t>
            </a:r>
            <a:r>
              <a:rPr lang="en-US" sz="2400" b="1" dirty="0">
                <a:solidFill>
                  <a:srgbClr val="0000CC"/>
                </a:solidFill>
                <a:latin typeface="+mj-lt"/>
                <a:ea typeface="Tahoma" panose="020B0604030504040204" pitchFamily="34" charset="0"/>
                <a:cs typeface="Tahoma" panose="020B0604030504040204" pitchFamily="34" charset="0"/>
              </a:rPr>
              <a:t>­</a:t>
            </a:r>
            <a:endParaRPr lang="ru-RU" sz="2400" b="1" dirty="0">
              <a:solidFill>
                <a:srgbClr val="0000CC"/>
              </a:solidFill>
              <a:latin typeface="+mj-lt"/>
              <a:ea typeface="Tahoma" panose="020B0604030504040204" pitchFamily="34" charset="0"/>
              <a:cs typeface="Tahoma" panose="020B0604030504040204" pitchFamily="34" charset="0"/>
            </a:endParaRPr>
          </a:p>
        </p:txBody>
      </p:sp>
      <p:sp>
        <p:nvSpPr>
          <p:cNvPr id="61459" name="Rectangle 19"/>
          <p:cNvSpPr>
            <a:spLocks noChangeArrowheads="1"/>
          </p:cNvSpPr>
          <p:nvPr/>
        </p:nvSpPr>
        <p:spPr bwMode="auto">
          <a:xfrm>
            <a:off x="1371600" y="2222501"/>
            <a:ext cx="7315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2400" b="1" dirty="0" err="1">
                <a:solidFill>
                  <a:srgbClr val="0000CC"/>
                </a:solidFill>
                <a:latin typeface="+mj-lt"/>
              </a:rPr>
              <a:t>Chuẩn</a:t>
            </a:r>
            <a:r>
              <a:rPr lang="en-US" sz="2400" b="1" dirty="0">
                <a:solidFill>
                  <a:srgbClr val="0000CC"/>
                </a:solidFill>
                <a:latin typeface="+mj-lt"/>
              </a:rPr>
              <a:t> </a:t>
            </a:r>
            <a:r>
              <a:rPr lang="en-US" sz="2400" b="1" dirty="0" err="1">
                <a:solidFill>
                  <a:srgbClr val="0000CC"/>
                </a:solidFill>
                <a:latin typeface="+mj-lt"/>
              </a:rPr>
              <a:t>bị</a:t>
            </a:r>
            <a:r>
              <a:rPr lang="en-US" sz="2400" b="1" dirty="0">
                <a:solidFill>
                  <a:srgbClr val="0000CC"/>
                </a:solidFill>
                <a:latin typeface="+mj-lt"/>
              </a:rPr>
              <a:t> </a:t>
            </a:r>
            <a:r>
              <a:rPr lang="en-US" sz="2400" b="1" dirty="0" err="1">
                <a:solidFill>
                  <a:srgbClr val="0000CC"/>
                </a:solidFill>
                <a:latin typeface="+mj-lt"/>
              </a:rPr>
              <a:t>nội</a:t>
            </a:r>
            <a:r>
              <a:rPr lang="en-US" sz="2400" b="1" dirty="0">
                <a:solidFill>
                  <a:srgbClr val="0000CC"/>
                </a:solidFill>
                <a:latin typeface="+mj-lt"/>
              </a:rPr>
              <a:t> dung </a:t>
            </a:r>
            <a:r>
              <a:rPr lang="en-US" sz="2400" b="1" dirty="0" err="1">
                <a:solidFill>
                  <a:srgbClr val="0000CC"/>
                </a:solidFill>
                <a:latin typeface="+mj-lt"/>
              </a:rPr>
              <a:t>bài</a:t>
            </a:r>
            <a:r>
              <a:rPr lang="en-US" sz="2400" b="1" dirty="0">
                <a:solidFill>
                  <a:srgbClr val="0000CC"/>
                </a:solidFill>
                <a:latin typeface="+mj-lt"/>
              </a:rPr>
              <a:t> </a:t>
            </a:r>
            <a:r>
              <a:rPr lang="en-US" sz="2400" b="1" dirty="0" err="1">
                <a:solidFill>
                  <a:srgbClr val="0000CC"/>
                </a:solidFill>
                <a:latin typeface="+mj-lt"/>
              </a:rPr>
              <a:t>sau</a:t>
            </a:r>
            <a:endParaRPr lang="en-US" sz="2400" b="1" dirty="0">
              <a:solidFill>
                <a:srgbClr val="0000CC"/>
              </a:solidFill>
              <a:latin typeface="+mj-lt"/>
            </a:endParaRPr>
          </a:p>
        </p:txBody>
      </p:sp>
      <p:sp>
        <p:nvSpPr>
          <p:cNvPr id="61461" name="Rectangle 21"/>
          <p:cNvSpPr>
            <a:spLocks noChangeArrowheads="1"/>
          </p:cNvSpPr>
          <p:nvPr/>
        </p:nvSpPr>
        <p:spPr bwMode="auto">
          <a:xfrm>
            <a:off x="1447801" y="3009900"/>
            <a:ext cx="73913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400" b="1" dirty="0" err="1">
                <a:solidFill>
                  <a:srgbClr val="0000CC"/>
                </a:solidFill>
                <a:latin typeface="+mj-lt"/>
                <a:ea typeface="Tahoma" panose="020B0604030504040204" pitchFamily="34" charset="0"/>
                <a:cs typeface="Tahoma" panose="020B0604030504040204" pitchFamily="34" charset="0"/>
              </a:rPr>
              <a:t>Viết</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đoạn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văn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khoảng</a:t>
            </a:r>
            <a:r>
              <a:rPr lang="en-US" sz="2400" b="1" dirty="0">
                <a:solidFill>
                  <a:srgbClr val="0000CC"/>
                </a:solidFill>
                <a:latin typeface="+mj-lt"/>
                <a:ea typeface="Tahoma" panose="020B0604030504040204" pitchFamily="34" charset="0"/>
                <a:cs typeface="Tahoma" panose="020B0604030504040204" pitchFamily="34" charset="0"/>
              </a:rPr>
              <a:t> 5 - 7 </a:t>
            </a:r>
            <a:r>
              <a:rPr lang="en-US" sz="2400" b="1" dirty="0" err="1">
                <a:solidFill>
                  <a:srgbClr val="0000CC"/>
                </a:solidFill>
                <a:latin typeface="+mj-lt"/>
                <a:ea typeface="Tahoma" panose="020B0604030504040204" pitchFamily="34" charset="0"/>
                <a:cs typeface="Tahoma" panose="020B0604030504040204" pitchFamily="34" charset="0"/>
              </a:rPr>
              <a:t>câu</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nêu</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suy</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nghĩ</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của</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em</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về</a:t>
            </a:r>
            <a:r>
              <a:rPr lang="en-US" sz="2400" b="1" dirty="0">
                <a:solidFill>
                  <a:srgbClr val="0000CC"/>
                </a:solidFill>
                <a:latin typeface="+mj-lt"/>
                <a:ea typeface="Tahoma" panose="020B0604030504040204" pitchFamily="34" charset="0"/>
                <a:cs typeface="Tahoma" panose="020B0604030504040204" pitchFamily="34" charset="0"/>
              </a:rPr>
              <a:t> con </a:t>
            </a:r>
            <a:r>
              <a:rPr lang="en-US" sz="2400" b="1" dirty="0" err="1">
                <a:solidFill>
                  <a:srgbClr val="0000CC"/>
                </a:solidFill>
                <a:latin typeface="+mj-lt"/>
                <a:ea typeface="Tahoma" panose="020B0604030504040204" pitchFamily="34" charset="0"/>
                <a:cs typeface="Tahoma" panose="020B0604030504040204" pitchFamily="34" charset="0"/>
              </a:rPr>
              <a:t>vật</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em</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yêu</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thích</a:t>
            </a:r>
            <a:r>
              <a:rPr lang="en-US" sz="2400" b="1" dirty="0">
                <a:solidFill>
                  <a:srgbClr val="0000CC"/>
                </a:solidFill>
                <a:latin typeface="+mj-lt"/>
                <a:ea typeface="Tahoma" panose="020B0604030504040204" pitchFamily="34" charset="0"/>
                <a:cs typeface="Tahoma" panose="020B0604030504040204" pitchFamily="34" charset="0"/>
              </a:rPr>
              <a:t>.</a:t>
            </a:r>
            <a:endParaRPr lang="en-US" sz="2400" i="1" dirty="0">
              <a:solidFill>
                <a:srgbClr val="0000CC"/>
              </a:solidFill>
              <a:latin typeface="+mj-lt"/>
            </a:endParaRPr>
          </a:p>
        </p:txBody>
      </p:sp>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1463" y="190500"/>
            <a:ext cx="4449763"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189425591"/>
      </p:ext>
    </p:extLst>
  </p:cSld>
  <p:clrMapOvr>
    <a:masterClrMapping/>
  </p:clrMapOvr>
  <p:transition>
    <p:sndAc>
      <p:stSnd>
        <p:snd r:embed="rId3" name="cashreg.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14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61458"/>
                                        </p:tgtEl>
                                        <p:attrNameLst>
                                          <p:attrName>style.visibility</p:attrName>
                                        </p:attrNameLst>
                                      </p:cBhvr>
                                      <p:to>
                                        <p:strVal val="visible"/>
                                      </p:to>
                                    </p:set>
                                    <p:animEffect transition="in" filter="wheel(4)">
                                      <p:cBhvr>
                                        <p:cTn id="15" dur="2000"/>
                                        <p:tgtEl>
                                          <p:spTgt spid="6145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61459"/>
                                        </p:tgtEl>
                                        <p:attrNameLst>
                                          <p:attrName>style.visibility</p:attrName>
                                        </p:attrNameLst>
                                      </p:cBhvr>
                                      <p:to>
                                        <p:strVal val="visible"/>
                                      </p:to>
                                    </p:set>
                                    <p:animEffect transition="in" filter="wheel(4)">
                                      <p:cBhvr>
                                        <p:cTn id="20" dur="2000"/>
                                        <p:tgtEl>
                                          <p:spTgt spid="6145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61461"/>
                                        </p:tgtEl>
                                        <p:attrNameLst>
                                          <p:attrName>style.visibility</p:attrName>
                                        </p:attrNameLst>
                                      </p:cBhvr>
                                      <p:to>
                                        <p:strVal val="visible"/>
                                      </p:to>
                                    </p:set>
                                    <p:animEffect transition="in" filter="wheel(4)">
                                      <p:cBhvr>
                                        <p:cTn id="25" dur="2000"/>
                                        <p:tgtEl>
                                          <p:spTgt spid="61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8" grpId="0"/>
      <p:bldP spid="61459" grpId="0"/>
      <p:bldP spid="6146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Đuôi, Chân, Các bài đồng dao, Các hoạt động của mèo, Cách...">
            <a:extLst>
              <a:ext uri="{FF2B5EF4-FFF2-40B4-BE49-F238E27FC236}">
                <a16:creationId xmlns="" xmlns:a16="http://schemas.microsoft.com/office/drawing/2014/main" id="{DB326F3A-05EC-4464-9EB3-A804853313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959AE629-9876-4B18-A3C7-2E12C4B1AD5A}"/>
              </a:ext>
            </a:extLst>
          </p:cNvPr>
          <p:cNvSpPr/>
          <p:nvPr/>
        </p:nvSpPr>
        <p:spPr bwMode="auto">
          <a:xfrm>
            <a:off x="23750" y="-11381"/>
            <a:ext cx="9167209" cy="5715000"/>
          </a:xfrm>
          <a:prstGeom prst="rect">
            <a:avLst/>
          </a:prstGeom>
          <a:solidFill>
            <a:srgbClr val="000000">
              <a:alpha val="47059"/>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6" name="TextBox 15">
            <a:extLst>
              <a:ext uri="{FF2B5EF4-FFF2-40B4-BE49-F238E27FC236}">
                <a16:creationId xmlns="" xmlns:a16="http://schemas.microsoft.com/office/drawing/2014/main" id="{4A4C661C-4EE6-4CB9-89AE-BBCB82B063F4}"/>
              </a:ext>
            </a:extLst>
          </p:cNvPr>
          <p:cNvSpPr txBox="1"/>
          <p:nvPr/>
        </p:nvSpPr>
        <p:spPr>
          <a:xfrm>
            <a:off x="6172200" y="2696039"/>
            <a:ext cx="2706313" cy="400110"/>
          </a:xfrm>
          <a:prstGeom prst="rect">
            <a:avLst/>
          </a:prstGeom>
          <a:noFill/>
        </p:spPr>
        <p:txBody>
          <a:bodyPr wrap="square" rtlCol="0">
            <a:spAutoFit/>
          </a:bodyPr>
          <a:lstStyle/>
          <a:p>
            <a:pPr algn="ctr"/>
            <a:r>
              <a:rPr lang="en-US" b="1" dirty="0">
                <a:solidFill>
                  <a:schemeClr val="bg1"/>
                </a:solidFill>
                <a:latin typeface="+mj-lt"/>
              </a:rPr>
              <a:t>- </a:t>
            </a:r>
            <a:r>
              <a:rPr lang="en-US" b="1" dirty="0" err="1">
                <a:solidFill>
                  <a:schemeClr val="bg1"/>
                </a:solidFill>
                <a:latin typeface="+mj-lt"/>
              </a:rPr>
              <a:t>Thùy</a:t>
            </a:r>
            <a:r>
              <a:rPr lang="en-US" b="1" dirty="0">
                <a:solidFill>
                  <a:schemeClr val="bg1"/>
                </a:solidFill>
                <a:latin typeface="+mj-lt"/>
              </a:rPr>
              <a:t> </a:t>
            </a:r>
            <a:r>
              <a:rPr lang="en-US" b="1" dirty="0" err="1">
                <a:solidFill>
                  <a:schemeClr val="bg1"/>
                </a:solidFill>
                <a:latin typeface="+mj-lt"/>
              </a:rPr>
              <a:t>Dương</a:t>
            </a:r>
            <a:r>
              <a:rPr lang="en-US" b="1" dirty="0">
                <a:solidFill>
                  <a:schemeClr val="bg1"/>
                </a:solidFill>
                <a:latin typeface="+mj-lt"/>
              </a:rPr>
              <a:t> -</a:t>
            </a:r>
            <a:endParaRPr lang="en-US" sz="3200" b="1" dirty="0">
              <a:solidFill>
                <a:schemeClr val="bg1"/>
              </a:solidFill>
              <a:latin typeface="+mj-lt"/>
            </a:endParaRPr>
          </a:p>
        </p:txBody>
      </p:sp>
      <p:pic>
        <p:nvPicPr>
          <p:cNvPr id="3" name="Picture 2">
            <a:extLst>
              <a:ext uri="{FF2B5EF4-FFF2-40B4-BE49-F238E27FC236}">
                <a16:creationId xmlns="" xmlns:a16="http://schemas.microsoft.com/office/drawing/2014/main" id="{C09A8149-8F49-45E2-93A6-14074C7CA630}"/>
              </a:ext>
            </a:extLst>
          </p:cNvPr>
          <p:cNvPicPr>
            <a:picLocks noChangeAspect="1"/>
          </p:cNvPicPr>
          <p:nvPr/>
        </p:nvPicPr>
        <p:blipFill>
          <a:blip r:embed="rId3"/>
          <a:stretch>
            <a:fillRect/>
          </a:stretch>
        </p:blipFill>
        <p:spPr>
          <a:xfrm>
            <a:off x="3487330" y="589505"/>
            <a:ext cx="2169339" cy="986573"/>
          </a:xfrm>
          <a:prstGeom prst="rect">
            <a:avLst/>
          </a:prstGeom>
        </p:spPr>
      </p:pic>
      <p:pic>
        <p:nvPicPr>
          <p:cNvPr id="9" name="Picture 8">
            <a:extLst>
              <a:ext uri="{FF2B5EF4-FFF2-40B4-BE49-F238E27FC236}">
                <a16:creationId xmlns="" xmlns:a16="http://schemas.microsoft.com/office/drawing/2014/main" id="{2D82CDA3-67E3-4A61-9E3A-4F13B5AA8388}"/>
              </a:ext>
            </a:extLst>
          </p:cNvPr>
          <p:cNvPicPr>
            <a:picLocks noChangeAspect="1"/>
          </p:cNvPicPr>
          <p:nvPr/>
        </p:nvPicPr>
        <p:blipFill>
          <a:blip r:embed="rId4"/>
          <a:stretch>
            <a:fillRect/>
          </a:stretch>
        </p:blipFill>
        <p:spPr>
          <a:xfrm>
            <a:off x="175178" y="1642877"/>
            <a:ext cx="8864352" cy="963251"/>
          </a:xfrm>
          <a:prstGeom prst="rect">
            <a:avLst/>
          </a:prstGeom>
        </p:spPr>
      </p:pic>
    </p:spTree>
    <p:extLst>
      <p:ext uri="{BB962C8B-B14F-4D97-AF65-F5344CB8AC3E}">
        <p14:creationId xmlns:p14="http://schemas.microsoft.com/office/powerpoint/2010/main" val="371802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500"/>
                            </p:stCondLst>
                            <p:childTnLst>
                              <p:par>
                                <p:cTn id="12" presetID="3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 calcmode="lin" valueType="num">
                                      <p:cBhvr>
                                        <p:cTn id="16" dur="1000" fill="hold"/>
                                        <p:tgtEl>
                                          <p:spTgt spid="9"/>
                                        </p:tgtEl>
                                        <p:attrNameLst>
                                          <p:attrName>style.rotation</p:attrName>
                                        </p:attrNameLst>
                                      </p:cBhvr>
                                      <p:tavLst>
                                        <p:tav tm="0">
                                          <p:val>
                                            <p:fltVal val="90"/>
                                          </p:val>
                                        </p:tav>
                                        <p:tav tm="100000">
                                          <p:val>
                                            <p:fltVal val="0"/>
                                          </p:val>
                                        </p:tav>
                                      </p:tavLst>
                                    </p:anim>
                                    <p:animEffect transition="in" filter="fade">
                                      <p:cBhvr>
                                        <p:cTn id="17" dur="1000"/>
                                        <p:tgtEl>
                                          <p:spTgt spid="9"/>
                                        </p:tgtEl>
                                      </p:cBhvr>
                                    </p:animEffect>
                                  </p:childTnLst>
                                </p:cTn>
                              </p:par>
                            </p:childTnLst>
                          </p:cTn>
                        </p:par>
                        <p:par>
                          <p:cTn id="18" fill="hold">
                            <p:stCondLst>
                              <p:cond delay="2500"/>
                            </p:stCondLst>
                            <p:childTnLst>
                              <p:par>
                                <p:cTn id="19" presetID="53" presetClass="entr" presetSubtype="16"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Effect transition="in" filter="fade">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Mobile_SCRS (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pic>
        <p:nvPicPr>
          <p:cNvPr id="33795" name="Picture 3"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0676" y="4778375"/>
            <a:ext cx="898525" cy="936625"/>
          </a:xfrm>
          <a:prstGeom prst="rect">
            <a:avLst/>
          </a:prstGeom>
          <a:noFill/>
          <a:extLst>
            <a:ext uri="{909E8E84-426E-40DD-AFC4-6F175D3DCCD1}">
              <a14:hiddenFill xmlns:a14="http://schemas.microsoft.com/office/drawing/2010/main">
                <a:solidFill>
                  <a:srgbClr val="FFFFFF"/>
                </a:solidFill>
              </a14:hiddenFill>
            </a:ext>
          </a:extLst>
        </p:spPr>
      </p:pic>
      <p:pic>
        <p:nvPicPr>
          <p:cNvPr id="33796" name="Picture 4"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30664" y="4681804"/>
            <a:ext cx="992187" cy="1033198"/>
          </a:xfrm>
          <a:prstGeom prst="rect">
            <a:avLst/>
          </a:prstGeom>
          <a:noFill/>
          <a:extLst>
            <a:ext uri="{909E8E84-426E-40DD-AFC4-6F175D3DCCD1}">
              <a14:hiddenFill xmlns:a14="http://schemas.microsoft.com/office/drawing/2010/main">
                <a:solidFill>
                  <a:srgbClr val="FFFFFF"/>
                </a:solidFill>
              </a14:hiddenFill>
            </a:ext>
          </a:extLst>
        </p:spPr>
      </p:pic>
      <p:pic>
        <p:nvPicPr>
          <p:cNvPr id="33797" name="Picture 5"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61326" y="4745304"/>
            <a:ext cx="930275" cy="969698"/>
          </a:xfrm>
          <a:prstGeom prst="rect">
            <a:avLst/>
          </a:prstGeom>
          <a:noFill/>
          <a:extLst>
            <a:ext uri="{909E8E84-426E-40DD-AFC4-6F175D3DCCD1}">
              <a14:hiddenFill xmlns:a14="http://schemas.microsoft.com/office/drawing/2010/main">
                <a:solidFill>
                  <a:srgbClr val="FFFFFF"/>
                </a:solidFill>
              </a14:hiddenFill>
            </a:ext>
          </a:extLst>
        </p:spPr>
      </p:pic>
      <p:pic>
        <p:nvPicPr>
          <p:cNvPr id="33798" name="Picture 6"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525" y="41011"/>
            <a:ext cx="1066800" cy="1111250"/>
          </a:xfrm>
          <a:prstGeom prst="rect">
            <a:avLst/>
          </a:prstGeom>
          <a:noFill/>
          <a:extLst>
            <a:ext uri="{909E8E84-426E-40DD-AFC4-6F175D3DCCD1}">
              <a14:hiddenFill xmlns:a14="http://schemas.microsoft.com/office/drawing/2010/main">
                <a:solidFill>
                  <a:srgbClr val="FFFFFF"/>
                </a:solidFill>
              </a14:hiddenFill>
            </a:ext>
          </a:extLst>
        </p:spPr>
      </p:pic>
      <p:pic>
        <p:nvPicPr>
          <p:cNvPr id="33799" name="Picture 7"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999413" y="41011"/>
            <a:ext cx="1066800" cy="1111250"/>
          </a:xfrm>
          <a:prstGeom prst="rect">
            <a:avLst/>
          </a:prstGeom>
          <a:noFill/>
          <a:extLst>
            <a:ext uri="{909E8E84-426E-40DD-AFC4-6F175D3DCCD1}">
              <a14:hiddenFill xmlns:a14="http://schemas.microsoft.com/office/drawing/2010/main">
                <a:solidFill>
                  <a:srgbClr val="FFFFFF"/>
                </a:solidFill>
              </a14:hiddenFill>
            </a:ext>
          </a:extLst>
        </p:spPr>
      </p:pic>
      <p:sp>
        <p:nvSpPr>
          <p:cNvPr id="33800" name="WordArt 8"/>
          <p:cNvSpPr>
            <a:spLocks noChangeArrowheads="1" noChangeShapeType="1" noTextEdit="1"/>
          </p:cNvSpPr>
          <p:nvPr/>
        </p:nvSpPr>
        <p:spPr bwMode="auto">
          <a:xfrm>
            <a:off x="914400" y="2313782"/>
            <a:ext cx="7619999" cy="793750"/>
          </a:xfrm>
          <a:prstGeom prst="rect">
            <a:avLst/>
          </a:prstGeom>
          <a:extLst>
            <a:ext uri="{AF507438-7753-43E0-B8FC-AC1667EBCBE1}">
              <a14:hiddenEffects xmlns:a14="http://schemas.microsoft.com/office/drawing/2010/main">
                <a:effectLst/>
              </a14:hiddenEffects>
            </a:ext>
          </a:extLst>
        </p:spPr>
        <p:txBody>
          <a:bodyPr wrap="none" lIns="71323" tIns="35662" rIns="71323" bIns="35662" fromWordArt="1">
            <a:prstTxWarp prst="textCascadeUp">
              <a:avLst>
                <a:gd name="adj" fmla="val 96731"/>
              </a:avLst>
            </a:prstTxWarp>
            <a:scene3d>
              <a:camera prst="legacyObliqueTopRight">
                <a:rot lat="21299999" lon="21299999" rev="0"/>
              </a:camera>
              <a:lightRig rig="legacyFlat3" dir="b"/>
            </a:scene3d>
            <a:sp3d extrusionH="430200" prstMaterial="legacyMatte">
              <a:extrusionClr>
                <a:srgbClr val="FDE9E3"/>
              </a:extrusionClr>
            </a:sp3d>
          </a:bodyPr>
          <a:lstStyle/>
          <a:p>
            <a:pPr algn="ctr"/>
            <a:r>
              <a:rPr lang="en-US" sz="2800" b="1" kern="10" dirty="0">
                <a:ln w="9525">
                  <a:round/>
                  <a:headEnd/>
                  <a:tailEnd/>
                </a:ln>
                <a:solidFill>
                  <a:srgbClr val="FF0000"/>
                </a:solidFill>
                <a:latin typeface="+mj-lt"/>
              </a:rPr>
              <a:t>CHÂN THÀNH CÁM ƠN CÁC THẦY CÔ GIÁO VÀ CÁC CON!</a:t>
            </a:r>
          </a:p>
        </p:txBody>
      </p:sp>
    </p:spTree>
    <p:extLst>
      <p:ext uri="{BB962C8B-B14F-4D97-AF65-F5344CB8AC3E}">
        <p14:creationId xmlns:p14="http://schemas.microsoft.com/office/powerpoint/2010/main" val="37373730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33800"/>
                                        </p:tgtEl>
                                        <p:attrNameLst>
                                          <p:attrName>style.visibility</p:attrName>
                                        </p:attrNameLst>
                                      </p:cBhvr>
                                      <p:to>
                                        <p:strVal val="visible"/>
                                      </p:to>
                                    </p:set>
                                    <p:anim calcmode="lin" valueType="num">
                                      <p:cBhvr>
                                        <p:cTn id="7" dur="1000" fill="hold"/>
                                        <p:tgtEl>
                                          <p:spTgt spid="33800"/>
                                        </p:tgtEl>
                                        <p:attrNameLst>
                                          <p:attrName>ppt_w</p:attrName>
                                        </p:attrNameLst>
                                      </p:cBhvr>
                                      <p:tavLst>
                                        <p:tav tm="0">
                                          <p:val>
                                            <p:fltVal val="0"/>
                                          </p:val>
                                        </p:tav>
                                        <p:tav tm="100000">
                                          <p:val>
                                            <p:strVal val="#ppt_w"/>
                                          </p:val>
                                        </p:tav>
                                      </p:tavLst>
                                    </p:anim>
                                    <p:anim calcmode="lin" valueType="num">
                                      <p:cBhvr>
                                        <p:cTn id="8" dur="1000" fill="hold"/>
                                        <p:tgtEl>
                                          <p:spTgt spid="33800"/>
                                        </p:tgtEl>
                                        <p:attrNameLst>
                                          <p:attrName>ppt_h</p:attrName>
                                        </p:attrNameLst>
                                      </p:cBhvr>
                                      <p:tavLst>
                                        <p:tav tm="0">
                                          <p:val>
                                            <p:fltVal val="0"/>
                                          </p:val>
                                        </p:tav>
                                        <p:tav tm="100000">
                                          <p:val>
                                            <p:strVal val="#ppt_h"/>
                                          </p:val>
                                        </p:tav>
                                      </p:tavLst>
                                    </p:anim>
                                    <p:anim calcmode="lin" valueType="num">
                                      <p:cBhvr>
                                        <p:cTn id="9" dur="1000" fill="hold"/>
                                        <p:tgtEl>
                                          <p:spTgt spid="33800"/>
                                        </p:tgtEl>
                                        <p:attrNameLst>
                                          <p:attrName>style.rotation</p:attrName>
                                        </p:attrNameLst>
                                      </p:cBhvr>
                                      <p:tavLst>
                                        <p:tav tm="0">
                                          <p:val>
                                            <p:fltVal val="90"/>
                                          </p:val>
                                        </p:tav>
                                        <p:tav tm="100000">
                                          <p:val>
                                            <p:fltVal val="0"/>
                                          </p:val>
                                        </p:tav>
                                      </p:tavLst>
                                    </p:anim>
                                    <p:animEffect transition="in" filter="fade">
                                      <p:cBhvr>
                                        <p:cTn id="10" dur="1000"/>
                                        <p:tgtEl>
                                          <p:spTgt spid="33800"/>
                                        </p:tgtEl>
                                      </p:cBhvr>
                                    </p:animEffect>
                                  </p:childTnLst>
                                </p:cTn>
                              </p:par>
                            </p:childTnLst>
                          </p:cTn>
                        </p:par>
                        <p:par>
                          <p:cTn id="11" fill="hold" nodeType="afterGroup">
                            <p:stCondLst>
                              <p:cond delay="2750"/>
                            </p:stCondLst>
                            <p:childTnLst>
                              <p:par>
                                <p:cTn id="12" presetID="27" presetClass="emph" presetSubtype="0" repeatCount="indefinite" fill="hold" grpId="1" nodeType="afterEffect">
                                  <p:stCondLst>
                                    <p:cond delay="0"/>
                                  </p:stCondLst>
                                  <p:iterate type="lt">
                                    <p:tmPct val="0"/>
                                  </p:iterate>
                                  <p:childTnLst>
                                    <p:animClr clrSpc="rgb" dir="cw">
                                      <p:cBhvr override="childStyle">
                                        <p:cTn id="13" dur="250" autoRev="1" fill="hold"/>
                                        <p:tgtEl>
                                          <p:spTgt spid="33800"/>
                                        </p:tgtEl>
                                        <p:attrNameLst>
                                          <p:attrName>style.color</p:attrName>
                                        </p:attrNameLst>
                                      </p:cBhvr>
                                      <p:to>
                                        <a:srgbClr val="FF0066"/>
                                      </p:to>
                                    </p:animClr>
                                    <p:animClr clrSpc="rgb" dir="cw">
                                      <p:cBhvr>
                                        <p:cTn id="14" dur="250" autoRev="1" fill="hold"/>
                                        <p:tgtEl>
                                          <p:spTgt spid="33800"/>
                                        </p:tgtEl>
                                        <p:attrNameLst>
                                          <p:attrName>fillcolor</p:attrName>
                                        </p:attrNameLst>
                                      </p:cBhvr>
                                      <p:to>
                                        <a:srgbClr val="FF0066"/>
                                      </p:to>
                                    </p:animClr>
                                    <p:set>
                                      <p:cBhvr>
                                        <p:cTn id="15" dur="250" autoRev="1" fill="hold"/>
                                        <p:tgtEl>
                                          <p:spTgt spid="33800"/>
                                        </p:tgtEl>
                                        <p:attrNameLst>
                                          <p:attrName>fill.type</p:attrName>
                                        </p:attrNameLst>
                                      </p:cBhvr>
                                      <p:to>
                                        <p:strVal val="solid"/>
                                      </p:to>
                                    </p:set>
                                    <p:set>
                                      <p:cBhvr>
                                        <p:cTn id="16" dur="250" autoRev="1" fill="hold"/>
                                        <p:tgtEl>
                                          <p:spTgt spid="33800"/>
                                        </p:tgtEl>
                                        <p:attrNameLst>
                                          <p:attrName>fill.on</p:attrName>
                                        </p:attrNameLst>
                                      </p:cBhvr>
                                      <p:to>
                                        <p:strVal val="true"/>
                                      </p:to>
                                    </p:set>
                                  </p:childTnLst>
                                </p:cTn>
                              </p:par>
                            </p:childTnLst>
                          </p:cTn>
                        </p:par>
                        <p:par>
                          <p:cTn id="17" fill="hold" nodeType="afterGroup">
                            <p:stCondLst>
                              <p:cond delay="3250"/>
                            </p:stCondLst>
                            <p:childTnLst>
                              <p:par>
                                <p:cTn id="18" presetID="22" presetClass="emph" presetSubtype="0" repeatCount="indefinite" fill="hold" grpId="2" nodeType="afterEffect">
                                  <p:stCondLst>
                                    <p:cond delay="0"/>
                                  </p:stCondLst>
                                  <p:iterate type="lt">
                                    <p:tmPct val="0"/>
                                  </p:iterate>
                                  <p:childTnLst>
                                    <p:animClr clrSpc="hsl" dir="cw">
                                      <p:cBhvr override="childStyle">
                                        <p:cTn id="19" dur="500" fill="hold"/>
                                        <p:tgtEl>
                                          <p:spTgt spid="33800"/>
                                        </p:tgtEl>
                                        <p:attrNameLst>
                                          <p:attrName>style.color</p:attrName>
                                        </p:attrNameLst>
                                      </p:cBhvr>
                                      <p:by>
                                        <p:hsl h="-7200000" s="0" l="0"/>
                                      </p:by>
                                    </p:animClr>
                                    <p:animClr clrSpc="hsl" dir="cw">
                                      <p:cBhvr>
                                        <p:cTn id="20" dur="500" fill="hold"/>
                                        <p:tgtEl>
                                          <p:spTgt spid="33800"/>
                                        </p:tgtEl>
                                        <p:attrNameLst>
                                          <p:attrName>fillcolor</p:attrName>
                                        </p:attrNameLst>
                                      </p:cBhvr>
                                      <p:by>
                                        <p:hsl h="-7200000" s="0" l="0"/>
                                      </p:by>
                                    </p:animClr>
                                    <p:animClr clrSpc="hsl" dir="cw">
                                      <p:cBhvr>
                                        <p:cTn id="21" dur="500" fill="hold"/>
                                        <p:tgtEl>
                                          <p:spTgt spid="33800"/>
                                        </p:tgtEl>
                                        <p:attrNameLst>
                                          <p:attrName>stroke.color</p:attrName>
                                        </p:attrNameLst>
                                      </p:cBhvr>
                                      <p:by>
                                        <p:hsl h="-7200000" s="0" l="0"/>
                                      </p:by>
                                    </p:animClr>
                                    <p:set>
                                      <p:cBhvr>
                                        <p:cTn id="22" dur="500" fill="hold"/>
                                        <p:tgtEl>
                                          <p:spTgt spid="3380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0" grpId="0" animBg="1"/>
      <p:bldP spid="33800" grpId="1" animBg="1"/>
      <p:bldP spid="33800"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sz="1600"/>
          </a:p>
        </p:txBody>
      </p:sp>
      <p:sp>
        <p:nvSpPr>
          <p:cNvPr id="6149" name="Text Box 5"/>
          <p:cNvSpPr txBox="1">
            <a:spLocks noChangeArrowheads="1"/>
          </p:cNvSpPr>
          <p:nvPr>
            <p:custDataLst>
              <p:tags r:id="rId2"/>
            </p:custDataLst>
          </p:nvPr>
        </p:nvSpPr>
        <p:spPr bwMode="auto">
          <a:xfrm>
            <a:off x="1044576" y="948532"/>
            <a:ext cx="71532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ct val="50000"/>
              </a:spcBef>
            </a:pPr>
            <a:r>
              <a:rPr lang="en-US" altLang="en-US" sz="1600" b="1" dirty="0">
                <a:solidFill>
                  <a:schemeClr val="bg1"/>
                </a:solidFill>
                <a:latin typeface="Arial" pitchFamily="34" charset="0"/>
                <a:cs typeface="Arial" pitchFamily="34" charset="0"/>
              </a:rPr>
              <a:t>BÁO CÁO BÀI TẬP DỰ ÁN</a:t>
            </a:r>
          </a:p>
        </p:txBody>
      </p:sp>
      <p:sp>
        <p:nvSpPr>
          <p:cNvPr id="10" name="Rounded Rectangle 9"/>
          <p:cNvSpPr/>
          <p:nvPr>
            <p:custDataLst>
              <p:tags r:id="rId3"/>
            </p:custDataLst>
          </p:nvPr>
        </p:nvSpPr>
        <p:spPr>
          <a:xfrm>
            <a:off x="397452" y="1585034"/>
            <a:ext cx="4564454" cy="2185326"/>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anchor="ctr"/>
          <a:lstStyle/>
          <a:p>
            <a:pPr algn="just">
              <a:lnSpc>
                <a:spcPct val="130000"/>
              </a:lnSpc>
              <a:spcBef>
                <a:spcPts val="0"/>
              </a:spcBef>
              <a:defRPr/>
            </a:pP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Trình</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bày</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những</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hiểu</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biết</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của</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em</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về</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văn</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bản</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Tại</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sao</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cần</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có</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vật</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nuôi</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trong</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nhà</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của</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tác</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giả</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Thùy</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Dương</a:t>
            </a:r>
            <a:r>
              <a:rPr lang="en-US" sz="2400" b="1" spc="42" dirty="0">
                <a:ln w="11430"/>
                <a:solidFill>
                  <a:srgbClr val="FFFF00"/>
                </a:solidFill>
                <a:latin typeface="Arial" pitchFamily="34" charset="0"/>
                <a:cs typeface="Arial" pitchFamily="34" charset="0"/>
              </a:rPr>
              <a:t>.</a:t>
            </a:r>
            <a:endParaRPr lang="en-US" sz="2400" b="1" dirty="0">
              <a:solidFill>
                <a:schemeClr val="bg1"/>
              </a:solidFill>
              <a:latin typeface="+mj-lt"/>
              <a:cs typeface="Arial" pitchFamily="34" charset="0"/>
            </a:endParaRPr>
          </a:p>
        </p:txBody>
      </p:sp>
      <p:sp>
        <p:nvSpPr>
          <p:cNvPr id="6153" name="TextBox 5"/>
          <p:cNvSpPr txBox="1">
            <a:spLocks noChangeArrowheads="1"/>
          </p:cNvSpPr>
          <p:nvPr/>
        </p:nvSpPr>
        <p:spPr bwMode="auto">
          <a:xfrm>
            <a:off x="76200" y="4324171"/>
            <a:ext cx="8991600" cy="1323439"/>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ts val="0"/>
              </a:spcBef>
            </a:pPr>
            <a:r>
              <a:rPr lang="en-US" altLang="en-US" sz="2000" b="1" dirty="0" err="1">
                <a:solidFill>
                  <a:srgbClr val="006600"/>
                </a:solidFill>
                <a:latin typeface="Arial" pitchFamily="34" charset="0"/>
                <a:cs typeface="Arial" pitchFamily="34" charset="0"/>
              </a:rPr>
              <a:t>Yêu</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cầu</a:t>
            </a:r>
            <a:r>
              <a:rPr lang="en-US" altLang="en-US" sz="2000" b="1" dirty="0">
                <a:solidFill>
                  <a:srgbClr val="006600"/>
                </a:solidFill>
                <a:latin typeface="Arial" pitchFamily="34" charset="0"/>
                <a:cs typeface="Arial" pitchFamily="34" charset="0"/>
              </a:rPr>
              <a:t> </a:t>
            </a:r>
          </a:p>
          <a:p>
            <a:pPr algn="just" eaLnBrk="1" hangingPunct="1">
              <a:spcBef>
                <a:spcPts val="0"/>
              </a:spcBef>
            </a:pP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Làm</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việc</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theo</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nhóm</a:t>
            </a:r>
            <a:endParaRPr lang="en-US" altLang="en-US" sz="2000" b="1" dirty="0">
              <a:solidFill>
                <a:srgbClr val="006600"/>
              </a:solidFill>
              <a:latin typeface="Arial" pitchFamily="34" charset="0"/>
              <a:cs typeface="Arial" pitchFamily="34" charset="0"/>
            </a:endParaRPr>
          </a:p>
          <a:p>
            <a:pPr algn="just" eaLnBrk="1" hangingPunct="1">
              <a:spcBef>
                <a:spcPts val="0"/>
              </a:spcBef>
            </a:pP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Trình</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bày</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theo</a:t>
            </a:r>
            <a:r>
              <a:rPr lang="en-US" altLang="en-US" sz="2000" b="1" dirty="0">
                <a:solidFill>
                  <a:srgbClr val="006600"/>
                </a:solidFill>
                <a:latin typeface="Arial" pitchFamily="34" charset="0"/>
                <a:cs typeface="Arial" pitchFamily="34" charset="0"/>
              </a:rPr>
              <a:t> slide, </a:t>
            </a:r>
            <a:r>
              <a:rPr lang="en-US" altLang="en-US" sz="2000" b="1" dirty="0" err="1">
                <a:solidFill>
                  <a:srgbClr val="006600"/>
                </a:solidFill>
                <a:latin typeface="Arial" pitchFamily="34" charset="0"/>
                <a:cs typeface="Arial" pitchFamily="34" charset="0"/>
              </a:rPr>
              <a:t>sơ</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đồ</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tư</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duy</a:t>
            </a:r>
            <a:r>
              <a:rPr lang="en-US" altLang="en-US" sz="2000" b="1" dirty="0">
                <a:solidFill>
                  <a:srgbClr val="006600"/>
                </a:solidFill>
                <a:latin typeface="Arial" pitchFamily="34" charset="0"/>
                <a:cs typeface="Arial" pitchFamily="34" charset="0"/>
              </a:rPr>
              <a:t>, video clip, </a:t>
            </a:r>
            <a:r>
              <a:rPr lang="en-US" altLang="en-US" sz="2000" b="1" dirty="0" err="1">
                <a:solidFill>
                  <a:srgbClr val="006600"/>
                </a:solidFill>
                <a:latin typeface="Arial" pitchFamily="34" charset="0"/>
                <a:cs typeface="Arial" pitchFamily="34" charset="0"/>
              </a:rPr>
              <a:t>phóng</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sự</a:t>
            </a:r>
            <a:r>
              <a:rPr lang="en-US" altLang="en-US" sz="2000" b="1" dirty="0">
                <a:solidFill>
                  <a:srgbClr val="006600"/>
                </a:solidFill>
                <a:latin typeface="Arial" pitchFamily="34" charset="0"/>
                <a:cs typeface="Arial" pitchFamily="34" charset="0"/>
              </a:rPr>
              <a:t>….</a:t>
            </a:r>
          </a:p>
          <a:p>
            <a:pPr algn="just" eaLnBrk="1" hangingPunct="1">
              <a:spcBef>
                <a:spcPts val="0"/>
              </a:spcBef>
            </a:pP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Nếu</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xong</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trước</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thời</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gian</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yêu</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cầu</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thì</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đặt</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cờ</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báo</a:t>
            </a:r>
            <a:r>
              <a:rPr lang="en-US" altLang="en-US" sz="2000" b="1" dirty="0">
                <a:solidFill>
                  <a:srgbClr val="006600"/>
                </a:solidFill>
                <a:latin typeface="Arial" pitchFamily="34" charset="0"/>
                <a:cs typeface="Arial" pitchFamily="34" charset="0"/>
              </a:rPr>
              <a:t> </a:t>
            </a:r>
            <a:r>
              <a:rPr lang="en-US" altLang="en-US" sz="2000" b="1" dirty="0" err="1">
                <a:solidFill>
                  <a:srgbClr val="006600"/>
                </a:solidFill>
                <a:latin typeface="Arial" pitchFamily="34" charset="0"/>
                <a:cs typeface="Arial" pitchFamily="34" charset="0"/>
              </a:rPr>
              <a:t>hiệu</a:t>
            </a:r>
            <a:endParaRPr lang="en-US" altLang="en-US" sz="2000" b="1" dirty="0">
              <a:solidFill>
                <a:srgbClr val="006600"/>
              </a:solidFill>
              <a:latin typeface="Arial" pitchFamily="34" charset="0"/>
              <a:cs typeface="Arial" pitchFamily="34" charset="0"/>
            </a:endParaRP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56" name="Rectangle 13"/>
          <p:cNvSpPr>
            <a:spLocks noChangeArrowheads="1"/>
          </p:cNvSpPr>
          <p:nvPr/>
        </p:nvSpPr>
        <p:spPr bwMode="auto">
          <a:xfrm>
            <a:off x="0" y="0"/>
            <a:ext cx="9144000" cy="834170"/>
          </a:xfrm>
          <a:prstGeom prst="rect">
            <a:avLst/>
          </a:prstGeom>
          <a:solidFill>
            <a:srgbClr val="006600"/>
          </a:solidFill>
          <a:ln w="9525">
            <a:solidFill>
              <a:srgbClr val="FFFFFF"/>
            </a:solidFill>
            <a:miter lim="800000"/>
            <a:headEnd/>
            <a:tailEnd/>
          </a:ln>
          <a:effectLst/>
        </p:spPr>
        <p:txBody>
          <a:bodyPr wrap="none" anchor="ctr"/>
          <a:lstStyle/>
          <a:p>
            <a:pPr algn="ctr"/>
            <a:endParaRPr lang="en-US" altLang="en-US" sz="1600"/>
          </a:p>
        </p:txBody>
      </p:sp>
      <p:sp>
        <p:nvSpPr>
          <p:cNvPr id="6159" name="Oval 62"/>
          <p:cNvSpPr>
            <a:spLocks noChangeArrowheads="1"/>
          </p:cNvSpPr>
          <p:nvPr/>
        </p:nvSpPr>
        <p:spPr bwMode="auto">
          <a:xfrm>
            <a:off x="152400" y="71438"/>
            <a:ext cx="2133600" cy="571500"/>
          </a:xfrm>
          <a:prstGeom prst="ellipse">
            <a:avLst/>
          </a:prstGeom>
          <a:solidFill>
            <a:schemeClr val="accent2"/>
          </a:solidFill>
          <a:ln w="9525">
            <a:solidFill>
              <a:srgbClr val="CC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b="1" dirty="0" err="1" smtClean="0">
                <a:solidFill>
                  <a:srgbClr val="FFFF00"/>
                </a:solidFill>
                <a:latin typeface="Arial" pitchFamily="34" charset="0"/>
                <a:cs typeface="Arial" pitchFamily="34" charset="0"/>
              </a:rPr>
              <a:t>Tiết</a:t>
            </a:r>
            <a:r>
              <a:rPr lang="en-US" altLang="en-US" b="1" dirty="0" smtClean="0">
                <a:solidFill>
                  <a:srgbClr val="FFFF00"/>
                </a:solidFill>
                <a:latin typeface="Arial" pitchFamily="34" charset="0"/>
                <a:cs typeface="Arial" pitchFamily="34" charset="0"/>
              </a:rPr>
              <a:t> 103: </a:t>
            </a:r>
            <a:r>
              <a:rPr lang="en-US" altLang="en-US" b="1" dirty="0" err="1" smtClean="0">
                <a:solidFill>
                  <a:srgbClr val="FFFF00"/>
                </a:solidFill>
                <a:latin typeface="Arial" pitchFamily="34" charset="0"/>
                <a:cs typeface="Arial" pitchFamily="34" charset="0"/>
              </a:rPr>
              <a:t>Văn</a:t>
            </a:r>
            <a:r>
              <a:rPr lang="en-US" altLang="en-US" b="1" dirty="0" smtClean="0">
                <a:solidFill>
                  <a:srgbClr val="FFFF00"/>
                </a:solidFill>
                <a:latin typeface="Arial" pitchFamily="34" charset="0"/>
                <a:cs typeface="Arial" pitchFamily="34" charset="0"/>
              </a:rPr>
              <a:t> </a:t>
            </a:r>
            <a:r>
              <a:rPr lang="en-US" altLang="en-US" b="1" dirty="0" err="1">
                <a:solidFill>
                  <a:srgbClr val="FFFF00"/>
                </a:solidFill>
                <a:latin typeface="Arial" pitchFamily="34" charset="0"/>
                <a:cs typeface="Arial" pitchFamily="34" charset="0"/>
              </a:rPr>
              <a:t>bản</a:t>
            </a:r>
            <a:endParaRPr lang="en-US" altLang="en-US" b="1" dirty="0">
              <a:solidFill>
                <a:srgbClr val="FFFF00"/>
              </a:solidFill>
              <a:latin typeface="Arial" pitchFamily="34" charset="0"/>
              <a:cs typeface="Arial" pitchFamily="34" charset="0"/>
            </a:endParaRPr>
          </a:p>
        </p:txBody>
      </p:sp>
      <p:pic>
        <p:nvPicPr>
          <p:cNvPr id="2050" name="Picture 2" descr="Trẻ em và vật nuôi trong nhà - HUGGIES® Việt Nam">
            <a:extLst>
              <a:ext uri="{FF2B5EF4-FFF2-40B4-BE49-F238E27FC236}">
                <a16:creationId xmlns="" xmlns:a16="http://schemas.microsoft.com/office/drawing/2014/main" id="{9122FD93-52CC-4CB5-959A-60CD8DE7D81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57800" y="1585034"/>
            <a:ext cx="3300449" cy="21853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 xmlns:a16="http://schemas.microsoft.com/office/drawing/2014/main" id="{527D6F9A-3D00-4437-8B84-E8E4703C26BA}"/>
              </a:ext>
            </a:extLst>
          </p:cNvPr>
          <p:cNvPicPr>
            <a:picLocks noChangeAspect="1"/>
          </p:cNvPicPr>
          <p:nvPr/>
        </p:nvPicPr>
        <p:blipFill>
          <a:blip r:embed="rId6"/>
          <a:stretch>
            <a:fillRect/>
          </a:stretch>
        </p:blipFill>
        <p:spPr>
          <a:xfrm>
            <a:off x="2028190" y="109625"/>
            <a:ext cx="6658609" cy="723562"/>
          </a:xfrm>
          <a:prstGeom prst="rect">
            <a:avLst/>
          </a:prstGeom>
        </p:spPr>
      </p:pic>
    </p:spTree>
    <p:extLst>
      <p:ext uri="{BB962C8B-B14F-4D97-AF65-F5344CB8AC3E}">
        <p14:creationId xmlns:p14="http://schemas.microsoft.com/office/powerpoint/2010/main" val="555964395"/>
      </p:ext>
    </p:extLst>
  </p:cSld>
  <p:clrMapOvr>
    <a:masterClrMapping/>
  </p:clrMapOvr>
  <p:transition>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6" name="Rectangle: Rounded Corners 5">
            <a:extLst>
              <a:ext uri="{FF2B5EF4-FFF2-40B4-BE49-F238E27FC236}">
                <a16:creationId xmlns="" xmlns:a16="http://schemas.microsoft.com/office/drawing/2014/main" id="{2270C742-6AF9-4D79-991D-BB08F9B7390C}"/>
              </a:ext>
            </a:extLst>
          </p:cNvPr>
          <p:cNvSpPr/>
          <p:nvPr/>
        </p:nvSpPr>
        <p:spPr bwMode="auto">
          <a:xfrm>
            <a:off x="2953254" y="217311"/>
            <a:ext cx="3371346"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rgbClr val="FFFF00"/>
                </a:solidFill>
              </a:rPr>
              <a:t>1</a:t>
            </a:r>
            <a:r>
              <a:rPr kumimoji="0" lang="en-US" sz="2400" b="1" i="0" u="none" strike="noStrike" cap="none" normalizeH="0" baseline="0" dirty="0">
                <a:ln>
                  <a:noFill/>
                </a:ln>
                <a:solidFill>
                  <a:srgbClr val="FFFF00"/>
                </a:solidFill>
                <a:effectLst/>
                <a:latin typeface="Arial" charset="0"/>
              </a:rPr>
              <a:t>. </a:t>
            </a:r>
            <a:r>
              <a:rPr kumimoji="0" lang="en-US" sz="2400" b="1" i="0" u="none" strike="noStrike" cap="none" normalizeH="0" baseline="0" dirty="0" err="1">
                <a:ln>
                  <a:noFill/>
                </a:ln>
                <a:solidFill>
                  <a:srgbClr val="FFFF00"/>
                </a:solidFill>
                <a:effectLst/>
                <a:latin typeface="Arial" charset="0"/>
              </a:rPr>
              <a:t>Tác</a:t>
            </a:r>
            <a:r>
              <a:rPr kumimoji="0" lang="en-US" sz="2400" b="1" i="0" u="none" strike="noStrike" cap="none" normalizeH="0" baseline="0" dirty="0">
                <a:ln>
                  <a:noFill/>
                </a:ln>
                <a:solidFill>
                  <a:srgbClr val="FFFF00"/>
                </a:solidFill>
                <a:effectLst/>
                <a:latin typeface="Arial" charset="0"/>
              </a:rPr>
              <a:t> </a:t>
            </a:r>
            <a:r>
              <a:rPr kumimoji="0" lang="en-US" sz="2400" b="1" i="0" u="none" strike="noStrike" cap="none" normalizeH="0" baseline="0" dirty="0" err="1">
                <a:ln>
                  <a:noFill/>
                </a:ln>
                <a:solidFill>
                  <a:srgbClr val="FFFF00"/>
                </a:solidFill>
                <a:effectLst/>
                <a:latin typeface="Arial" charset="0"/>
              </a:rPr>
              <a:t>giả</a:t>
            </a:r>
            <a:r>
              <a:rPr kumimoji="0" lang="en-US" sz="2400" b="1" i="0" u="none" strike="noStrike" cap="none" normalizeH="0" baseline="0" dirty="0">
                <a:ln>
                  <a:noFill/>
                </a:ln>
                <a:solidFill>
                  <a:srgbClr val="FFFF00"/>
                </a:solidFill>
                <a:effectLst/>
                <a:latin typeface="Arial" charset="0"/>
              </a:rPr>
              <a:t>, </a:t>
            </a:r>
            <a:r>
              <a:rPr kumimoji="0" lang="en-US" sz="2400" b="1" i="0" u="none" strike="noStrike" cap="none" normalizeH="0" baseline="0" dirty="0" err="1">
                <a:ln>
                  <a:noFill/>
                </a:ln>
                <a:solidFill>
                  <a:srgbClr val="FFFF00"/>
                </a:solidFill>
                <a:effectLst/>
                <a:latin typeface="Arial" charset="0"/>
              </a:rPr>
              <a:t>tác</a:t>
            </a:r>
            <a:r>
              <a:rPr kumimoji="0" lang="en-US" sz="2400" b="1" i="0" u="none" strike="noStrike" cap="none" normalizeH="0" baseline="0" dirty="0">
                <a:ln>
                  <a:noFill/>
                </a:ln>
                <a:solidFill>
                  <a:srgbClr val="FFFF00"/>
                </a:solidFill>
                <a:effectLst/>
                <a:latin typeface="Arial" charset="0"/>
              </a:rPr>
              <a:t> </a:t>
            </a:r>
            <a:r>
              <a:rPr kumimoji="0" lang="en-US" sz="2400" b="1" i="0" u="none" strike="noStrike" cap="none" normalizeH="0" baseline="0" dirty="0" err="1">
                <a:ln>
                  <a:noFill/>
                </a:ln>
                <a:solidFill>
                  <a:srgbClr val="FFFF00"/>
                </a:solidFill>
                <a:effectLst/>
                <a:latin typeface="Arial" charset="0"/>
              </a:rPr>
              <a:t>phẩm</a:t>
            </a:r>
            <a:endParaRPr kumimoji="0" lang="en-US" sz="2400" b="1" i="0" u="none" strike="noStrike" cap="none" normalizeH="0" baseline="0" dirty="0">
              <a:ln>
                <a:noFill/>
              </a:ln>
              <a:solidFill>
                <a:srgbClr val="FFFF00"/>
              </a:solidFill>
              <a:effectLst/>
              <a:latin typeface="Arial" charset="0"/>
            </a:endParaRPr>
          </a:p>
        </p:txBody>
      </p:sp>
      <p:grpSp>
        <p:nvGrpSpPr>
          <p:cNvPr id="9" name="Group 8">
            <a:extLst>
              <a:ext uri="{FF2B5EF4-FFF2-40B4-BE49-F238E27FC236}">
                <a16:creationId xmlns="" xmlns:a16="http://schemas.microsoft.com/office/drawing/2014/main" id="{2C4A97C0-847C-4051-AF34-196E590C73C0}"/>
              </a:ext>
            </a:extLst>
          </p:cNvPr>
          <p:cNvGrpSpPr/>
          <p:nvPr/>
        </p:nvGrpSpPr>
        <p:grpSpPr>
          <a:xfrm>
            <a:off x="108707" y="800142"/>
            <a:ext cx="3002683" cy="3581357"/>
            <a:chOff x="636538" y="1485900"/>
            <a:chExt cx="2749706" cy="4356143"/>
          </a:xfrm>
        </p:grpSpPr>
        <p:grpSp>
          <p:nvGrpSpPr>
            <p:cNvPr id="4" name="Group 3">
              <a:extLst>
                <a:ext uri="{FF2B5EF4-FFF2-40B4-BE49-F238E27FC236}">
                  <a16:creationId xmlns="" xmlns:a16="http://schemas.microsoft.com/office/drawing/2014/main" id="{33454897-3CBB-459C-9741-08E84B975418}"/>
                </a:ext>
              </a:extLst>
            </p:cNvPr>
            <p:cNvGrpSpPr/>
            <p:nvPr/>
          </p:nvGrpSpPr>
          <p:grpSpPr>
            <a:xfrm>
              <a:off x="636538" y="1485900"/>
              <a:ext cx="2749706" cy="4356143"/>
              <a:chOff x="1124044" y="1475804"/>
              <a:chExt cx="7600923" cy="6299932"/>
            </a:xfrm>
          </p:grpSpPr>
          <p:sp>
            <p:nvSpPr>
              <p:cNvPr id="14" name="Rectangle: Rounded Corners 13">
                <a:extLst>
                  <a:ext uri="{FF2B5EF4-FFF2-40B4-BE49-F238E27FC236}">
                    <a16:creationId xmlns="" xmlns:a16="http://schemas.microsoft.com/office/drawing/2014/main" id="{64DDDED3-48A0-4F82-8AD2-EF148340D3D4}"/>
                  </a:ext>
                </a:extLst>
              </p:cNvPr>
              <p:cNvSpPr/>
              <p:nvPr/>
            </p:nvSpPr>
            <p:spPr bwMode="auto">
              <a:xfrm>
                <a:off x="1124044" y="1790701"/>
                <a:ext cx="7600923" cy="5985035"/>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5" name="Rectangle: Rounded Corners 14">
                <a:extLst>
                  <a:ext uri="{FF2B5EF4-FFF2-40B4-BE49-F238E27FC236}">
                    <a16:creationId xmlns="" xmlns:a16="http://schemas.microsoft.com/office/drawing/2014/main" id="{7B4C0417-4C56-4FFE-A70A-077882791D47}"/>
                  </a:ext>
                </a:extLst>
              </p:cNvPr>
              <p:cNvSpPr/>
              <p:nvPr/>
            </p:nvSpPr>
            <p:spPr bwMode="auto">
              <a:xfrm>
                <a:off x="3084485" y="1475804"/>
                <a:ext cx="3320213" cy="942718"/>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b="1" i="0" u="none" strike="noStrike" cap="none" normalizeH="0" baseline="0" dirty="0" err="1">
                    <a:ln>
                      <a:noFill/>
                    </a:ln>
                    <a:solidFill>
                      <a:srgbClr val="C00000"/>
                    </a:solidFill>
                    <a:effectLst/>
                    <a:latin typeface="Arial" charset="0"/>
                  </a:rPr>
                  <a:t>Tác</a:t>
                </a:r>
                <a:r>
                  <a:rPr kumimoji="0" lang="en-US" b="1" i="0" u="none" strike="noStrike" cap="none" normalizeH="0" baseline="0" dirty="0">
                    <a:ln>
                      <a:noFill/>
                    </a:ln>
                    <a:solidFill>
                      <a:srgbClr val="C00000"/>
                    </a:solidFill>
                    <a:effectLst/>
                    <a:latin typeface="Arial" charset="0"/>
                  </a:rPr>
                  <a:t> </a:t>
                </a:r>
                <a:r>
                  <a:rPr kumimoji="0" lang="en-US" b="1" i="0" u="none" strike="noStrike" cap="none" normalizeH="0" baseline="0" dirty="0" err="1">
                    <a:ln>
                      <a:noFill/>
                    </a:ln>
                    <a:solidFill>
                      <a:srgbClr val="C00000"/>
                    </a:solidFill>
                    <a:effectLst/>
                    <a:latin typeface="Arial" charset="0"/>
                  </a:rPr>
                  <a:t>giả</a:t>
                </a:r>
                <a:endParaRPr kumimoji="0" lang="en-US" b="1" i="0" u="none" strike="noStrike" cap="none" normalizeH="0" baseline="0" dirty="0">
                  <a:ln>
                    <a:noFill/>
                  </a:ln>
                  <a:solidFill>
                    <a:srgbClr val="C00000"/>
                  </a:solidFill>
                  <a:effectLst/>
                  <a:latin typeface="Arial" charset="0"/>
                </a:endParaRPr>
              </a:p>
            </p:txBody>
          </p:sp>
        </p:grpSp>
        <p:sp>
          <p:nvSpPr>
            <p:cNvPr id="7" name="TextBox 6">
              <a:extLst>
                <a:ext uri="{FF2B5EF4-FFF2-40B4-BE49-F238E27FC236}">
                  <a16:creationId xmlns="" xmlns:a16="http://schemas.microsoft.com/office/drawing/2014/main" id="{D199CE0A-9336-47F7-9758-C9B24423759E}"/>
                </a:ext>
              </a:extLst>
            </p:cNvPr>
            <p:cNvSpPr txBox="1"/>
            <p:nvPr/>
          </p:nvSpPr>
          <p:spPr>
            <a:xfrm>
              <a:off x="728390" y="2013075"/>
              <a:ext cx="2530024" cy="3742124"/>
            </a:xfrm>
            <a:prstGeom prst="rect">
              <a:avLst/>
            </a:prstGeom>
            <a:noFill/>
          </p:spPr>
          <p:txBody>
            <a:bodyPr wrap="square" rtlCol="0">
              <a:spAutoFit/>
            </a:bodyPr>
            <a:lstStyle/>
            <a:p>
              <a:pPr algn="just">
                <a:lnSpc>
                  <a:spcPct val="150000"/>
                </a:lnSpc>
              </a:pPr>
              <a:r>
                <a:rPr lang="en-US" sz="2200" dirty="0" err="1">
                  <a:solidFill>
                    <a:srgbClr val="0000FF"/>
                  </a:solidFill>
                  <a:effectLst/>
                  <a:latin typeface="+mj-lt"/>
                  <a:ea typeface="Times New Roman" panose="02020603050405020304" pitchFamily="18" charset="0"/>
                </a:rPr>
                <a:t>Văn</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bản</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Tại</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sao</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nên</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có</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vật</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nuôi</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trong</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nhà</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trích</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theo</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Thùy</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Dương</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Tổng</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hợp</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từ</a:t>
              </a:r>
              <a:r>
                <a:rPr lang="en-US" sz="2200" dirty="0">
                  <a:solidFill>
                    <a:srgbClr val="0000FF"/>
                  </a:solidFill>
                  <a:effectLst/>
                  <a:latin typeface="+mj-lt"/>
                  <a:ea typeface="Times New Roman" panose="02020603050405020304" pitchFamily="18" charset="0"/>
                </a:rPr>
                <a:t> </a:t>
              </a:r>
              <a:r>
                <a:rPr lang="en-US" sz="2200" i="1" dirty="0">
                  <a:solidFill>
                    <a:srgbClr val="0000FF"/>
                  </a:solidFill>
                  <a:effectLst/>
                  <a:latin typeface="+mj-lt"/>
                  <a:ea typeface="Times New Roman" panose="02020603050405020304" pitchFamily="18" charset="0"/>
                  <a:cs typeface="Times New Roman" panose="02020603050405020304" pitchFamily="18" charset="0"/>
                </a:rPr>
                <a:t>Tri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thức</a:t>
              </a:r>
              <a:r>
                <a:rPr lang="en-US" sz="2200" i="1" dirty="0">
                  <a:solidFill>
                    <a:srgbClr val="0000FF"/>
                  </a:solidFill>
                  <a:effectLst/>
                  <a:latin typeface="+mj-lt"/>
                  <a:ea typeface="Times New Roman" panose="02020603050405020304" pitchFamily="18" charset="0"/>
                  <a:cs typeface="Times New Roman" panose="02020603050405020304" pitchFamily="18" charset="0"/>
                </a:rPr>
                <a:t>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trẻ</a:t>
              </a:r>
              <a:r>
                <a:rPr lang="en-US" sz="2200" dirty="0">
                  <a:solidFill>
                    <a:srgbClr val="0000FF"/>
                  </a:solidFill>
                  <a:effectLst/>
                  <a:latin typeface="+mj-lt"/>
                  <a:ea typeface="Times New Roman" panose="02020603050405020304" pitchFamily="18" charset="0"/>
                </a:rPr>
                <a:t> - </a:t>
              </a:r>
              <a:r>
                <a:rPr lang="en-US" sz="2200" dirty="0" err="1">
                  <a:solidFill>
                    <a:srgbClr val="0000FF"/>
                  </a:solidFill>
                  <a:effectLst/>
                  <a:latin typeface="+mj-lt"/>
                  <a:ea typeface="Times New Roman" panose="02020603050405020304" pitchFamily="18" charset="0"/>
                </a:rPr>
                <a:t>Báo</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điện</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tử</a:t>
              </a:r>
              <a:r>
                <a:rPr lang="en-US" sz="2200" dirty="0">
                  <a:solidFill>
                    <a:srgbClr val="0000FF"/>
                  </a:solidFill>
                  <a:effectLst/>
                  <a:latin typeface="+mj-lt"/>
                  <a:ea typeface="Times New Roman" panose="02020603050405020304" pitchFamily="18" charset="0"/>
                </a:rPr>
                <a:t>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Tổ</a:t>
              </a:r>
              <a:r>
                <a:rPr lang="en-US" sz="2200" i="1" dirty="0">
                  <a:solidFill>
                    <a:srgbClr val="0000FF"/>
                  </a:solidFill>
                  <a:effectLst/>
                  <a:latin typeface="+mj-lt"/>
                  <a:ea typeface="Times New Roman" panose="02020603050405020304" pitchFamily="18" charset="0"/>
                  <a:cs typeface="Times New Roman" panose="02020603050405020304" pitchFamily="18" charset="0"/>
                </a:rPr>
                <a:t> </a:t>
              </a:r>
              <a:r>
                <a:rPr lang="en-US" sz="2200" i="1" dirty="0" err="1">
                  <a:solidFill>
                    <a:srgbClr val="0000FF"/>
                  </a:solidFill>
                  <a:effectLst/>
                  <a:latin typeface="+mj-lt"/>
                  <a:ea typeface="Times New Roman" panose="02020603050405020304" pitchFamily="18" charset="0"/>
                  <a:cs typeface="Times New Roman" panose="02020603050405020304" pitchFamily="18" charset="0"/>
                </a:rPr>
                <a:t>quốc</a:t>
              </a:r>
              <a:endParaRPr lang="en-US" sz="2200" dirty="0">
                <a:solidFill>
                  <a:srgbClr val="0000FF"/>
                </a:solidFill>
                <a:latin typeface="+mj-lt"/>
              </a:endParaRPr>
            </a:p>
          </p:txBody>
        </p:sp>
      </p:grpSp>
      <p:grpSp>
        <p:nvGrpSpPr>
          <p:cNvPr id="22" name="Group 21">
            <a:extLst>
              <a:ext uri="{FF2B5EF4-FFF2-40B4-BE49-F238E27FC236}">
                <a16:creationId xmlns="" xmlns:a16="http://schemas.microsoft.com/office/drawing/2014/main" id="{0493EB97-D686-4032-B736-403AB747836B}"/>
              </a:ext>
            </a:extLst>
          </p:cNvPr>
          <p:cNvGrpSpPr/>
          <p:nvPr/>
        </p:nvGrpSpPr>
        <p:grpSpPr>
          <a:xfrm>
            <a:off x="6206979" y="2857500"/>
            <a:ext cx="2291844" cy="1124872"/>
            <a:chOff x="360217" y="1485900"/>
            <a:chExt cx="2791691" cy="1124872"/>
          </a:xfrm>
        </p:grpSpPr>
        <p:grpSp>
          <p:nvGrpSpPr>
            <p:cNvPr id="23" name="Group 22">
              <a:extLst>
                <a:ext uri="{FF2B5EF4-FFF2-40B4-BE49-F238E27FC236}">
                  <a16:creationId xmlns="" xmlns:a16="http://schemas.microsoft.com/office/drawing/2014/main" id="{14594B53-9C39-4C31-B17D-7F1B42C6C20A}"/>
                </a:ext>
              </a:extLst>
            </p:cNvPr>
            <p:cNvGrpSpPr/>
            <p:nvPr/>
          </p:nvGrpSpPr>
          <p:grpSpPr>
            <a:xfrm>
              <a:off x="360217" y="1485900"/>
              <a:ext cx="2791691" cy="1124872"/>
              <a:chOff x="360218" y="1475804"/>
              <a:chExt cx="7716982" cy="1626810"/>
            </a:xfrm>
          </p:grpSpPr>
          <p:sp>
            <p:nvSpPr>
              <p:cNvPr id="25" name="Rectangle: Rounded Corners 24">
                <a:extLst>
                  <a:ext uri="{FF2B5EF4-FFF2-40B4-BE49-F238E27FC236}">
                    <a16:creationId xmlns="" xmlns:a16="http://schemas.microsoft.com/office/drawing/2014/main" id="{D7CA76A5-8979-41A2-ABB0-103A5065B6DC}"/>
                  </a:ext>
                </a:extLst>
              </p:cNvPr>
              <p:cNvSpPr/>
              <p:nvPr/>
            </p:nvSpPr>
            <p:spPr bwMode="auto">
              <a:xfrm>
                <a:off x="360218" y="1790701"/>
                <a:ext cx="7716982" cy="1311913"/>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26" name="Rectangle: Rounded Corners 25">
                <a:extLst>
                  <a:ext uri="{FF2B5EF4-FFF2-40B4-BE49-F238E27FC236}">
                    <a16:creationId xmlns="" xmlns:a16="http://schemas.microsoft.com/office/drawing/2014/main" id="{90D2B3BC-EA2A-48F0-AD11-52026020949D}"/>
                  </a:ext>
                </a:extLst>
              </p:cNvPr>
              <p:cNvSpPr/>
              <p:nvPr/>
            </p:nvSpPr>
            <p:spPr bwMode="auto">
              <a:xfrm>
                <a:off x="1729254" y="1475804"/>
                <a:ext cx="5072325"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b="1" i="0" u="none" strike="noStrike" cap="none" normalizeH="0" baseline="0" dirty="0">
                    <a:ln>
                      <a:noFill/>
                    </a:ln>
                    <a:solidFill>
                      <a:srgbClr val="C00000"/>
                    </a:solidFill>
                    <a:effectLst/>
                    <a:latin typeface="Arial" charset="0"/>
                  </a:rPr>
                  <a:t>PTBĐ</a:t>
                </a:r>
              </a:p>
            </p:txBody>
          </p:sp>
        </p:grpSp>
        <p:sp>
          <p:nvSpPr>
            <p:cNvPr id="24" name="TextBox 23">
              <a:extLst>
                <a:ext uri="{FF2B5EF4-FFF2-40B4-BE49-F238E27FC236}">
                  <a16:creationId xmlns="" xmlns:a16="http://schemas.microsoft.com/office/drawing/2014/main" id="{D338C77D-A3E5-49A6-A0FB-17DAD777B56F}"/>
                </a:ext>
              </a:extLst>
            </p:cNvPr>
            <p:cNvSpPr txBox="1"/>
            <p:nvPr/>
          </p:nvSpPr>
          <p:spPr>
            <a:xfrm>
              <a:off x="436416" y="1979997"/>
              <a:ext cx="2687784" cy="430887"/>
            </a:xfrm>
            <a:prstGeom prst="rect">
              <a:avLst/>
            </a:prstGeom>
            <a:noFill/>
          </p:spPr>
          <p:txBody>
            <a:bodyPr wrap="square" rtlCol="0">
              <a:spAutoFit/>
            </a:bodyPr>
            <a:lstStyle/>
            <a:p>
              <a:pPr algn="ctr"/>
              <a:r>
                <a:rPr lang="en-US" sz="2200" dirty="0" err="1">
                  <a:solidFill>
                    <a:srgbClr val="0000FF"/>
                  </a:solidFill>
                </a:rPr>
                <a:t>Nghị</a:t>
              </a:r>
              <a:r>
                <a:rPr lang="en-US" sz="2200" dirty="0">
                  <a:solidFill>
                    <a:srgbClr val="0000FF"/>
                  </a:solidFill>
                </a:rPr>
                <a:t> </a:t>
              </a:r>
              <a:r>
                <a:rPr lang="en-US" sz="2200" dirty="0" err="1">
                  <a:solidFill>
                    <a:srgbClr val="0000FF"/>
                  </a:solidFill>
                </a:rPr>
                <a:t>luận</a:t>
              </a:r>
              <a:endParaRPr lang="en-US" sz="2200" dirty="0">
                <a:solidFill>
                  <a:srgbClr val="0000FF"/>
                </a:solidFill>
              </a:endParaRPr>
            </a:p>
          </p:txBody>
        </p:sp>
      </p:grpSp>
      <p:grpSp>
        <p:nvGrpSpPr>
          <p:cNvPr id="47" name="Group 46">
            <a:extLst>
              <a:ext uri="{FF2B5EF4-FFF2-40B4-BE49-F238E27FC236}">
                <a16:creationId xmlns="" xmlns:a16="http://schemas.microsoft.com/office/drawing/2014/main" id="{28180A4C-478A-41B9-9D27-E2D0185CF7BE}"/>
              </a:ext>
            </a:extLst>
          </p:cNvPr>
          <p:cNvGrpSpPr/>
          <p:nvPr/>
        </p:nvGrpSpPr>
        <p:grpSpPr>
          <a:xfrm>
            <a:off x="6088761" y="917459"/>
            <a:ext cx="2579772" cy="1302841"/>
            <a:chOff x="360217" y="1485900"/>
            <a:chExt cx="2791691" cy="1302841"/>
          </a:xfrm>
        </p:grpSpPr>
        <p:grpSp>
          <p:nvGrpSpPr>
            <p:cNvPr id="48" name="Group 47">
              <a:extLst>
                <a:ext uri="{FF2B5EF4-FFF2-40B4-BE49-F238E27FC236}">
                  <a16:creationId xmlns="" xmlns:a16="http://schemas.microsoft.com/office/drawing/2014/main" id="{35A11375-A022-4F7E-B45E-0542761F2A30}"/>
                </a:ext>
              </a:extLst>
            </p:cNvPr>
            <p:cNvGrpSpPr/>
            <p:nvPr/>
          </p:nvGrpSpPr>
          <p:grpSpPr>
            <a:xfrm>
              <a:off x="360217" y="1485900"/>
              <a:ext cx="2791691" cy="1293094"/>
              <a:chOff x="360218" y="1475804"/>
              <a:chExt cx="7716982" cy="1870096"/>
            </a:xfrm>
          </p:grpSpPr>
          <p:sp>
            <p:nvSpPr>
              <p:cNvPr id="50" name="Rectangle: Rounded Corners 49">
                <a:extLst>
                  <a:ext uri="{FF2B5EF4-FFF2-40B4-BE49-F238E27FC236}">
                    <a16:creationId xmlns="" xmlns:a16="http://schemas.microsoft.com/office/drawing/2014/main" id="{663C1BA3-E1D6-4586-B18F-08603A51856C}"/>
                  </a:ext>
                </a:extLst>
              </p:cNvPr>
              <p:cNvSpPr/>
              <p:nvPr/>
            </p:nvSpPr>
            <p:spPr bwMode="auto">
              <a:xfrm>
                <a:off x="360218" y="1790701"/>
                <a:ext cx="7716982" cy="1555199"/>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51" name="Rectangle: Rounded Corners 50">
                <a:extLst>
                  <a:ext uri="{FF2B5EF4-FFF2-40B4-BE49-F238E27FC236}">
                    <a16:creationId xmlns="" xmlns:a16="http://schemas.microsoft.com/office/drawing/2014/main" id="{2FDDFA90-4F1B-448B-B763-7E765CBC3764}"/>
                  </a:ext>
                </a:extLst>
              </p:cNvPr>
              <p:cNvSpPr/>
              <p:nvPr/>
            </p:nvSpPr>
            <p:spPr bwMode="auto">
              <a:xfrm>
                <a:off x="1685996" y="1475804"/>
                <a:ext cx="5073332"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b="1" i="0" u="none" strike="noStrike" cap="none" normalizeH="0" baseline="0" dirty="0" err="1">
                    <a:ln>
                      <a:noFill/>
                    </a:ln>
                    <a:solidFill>
                      <a:srgbClr val="C00000"/>
                    </a:solidFill>
                    <a:effectLst/>
                    <a:latin typeface="Arial" charset="0"/>
                  </a:rPr>
                  <a:t>Thể</a:t>
                </a:r>
                <a:r>
                  <a:rPr kumimoji="0" lang="en-US" b="1" i="0" u="none" strike="noStrike" cap="none" normalizeH="0" baseline="0" dirty="0">
                    <a:ln>
                      <a:noFill/>
                    </a:ln>
                    <a:solidFill>
                      <a:srgbClr val="C00000"/>
                    </a:solidFill>
                    <a:effectLst/>
                    <a:latin typeface="Arial" charset="0"/>
                  </a:rPr>
                  <a:t> </a:t>
                </a:r>
                <a:r>
                  <a:rPr kumimoji="0" lang="en-US" b="1" i="0" u="none" strike="noStrike" cap="none" normalizeH="0" baseline="0" dirty="0" err="1">
                    <a:ln>
                      <a:noFill/>
                    </a:ln>
                    <a:solidFill>
                      <a:srgbClr val="C00000"/>
                    </a:solidFill>
                    <a:effectLst/>
                    <a:latin typeface="Arial" charset="0"/>
                  </a:rPr>
                  <a:t>loại</a:t>
                </a:r>
                <a:endParaRPr kumimoji="0" lang="en-US" b="1" i="0" u="none" strike="noStrike" cap="none" normalizeH="0" baseline="0" dirty="0">
                  <a:ln>
                    <a:noFill/>
                  </a:ln>
                  <a:solidFill>
                    <a:srgbClr val="C00000"/>
                  </a:solidFill>
                  <a:effectLst/>
                  <a:latin typeface="Arial" charset="0"/>
                </a:endParaRPr>
              </a:p>
            </p:txBody>
          </p:sp>
        </p:grpSp>
        <p:sp>
          <p:nvSpPr>
            <p:cNvPr id="49" name="TextBox 48">
              <a:extLst>
                <a:ext uri="{FF2B5EF4-FFF2-40B4-BE49-F238E27FC236}">
                  <a16:creationId xmlns="" xmlns:a16="http://schemas.microsoft.com/office/drawing/2014/main" id="{8131B59D-0DCA-4A55-851D-CF21117BF13A}"/>
                </a:ext>
              </a:extLst>
            </p:cNvPr>
            <p:cNvSpPr txBox="1"/>
            <p:nvPr/>
          </p:nvSpPr>
          <p:spPr>
            <a:xfrm>
              <a:off x="436416" y="2019300"/>
              <a:ext cx="2687785" cy="769441"/>
            </a:xfrm>
            <a:prstGeom prst="rect">
              <a:avLst/>
            </a:prstGeom>
            <a:noFill/>
          </p:spPr>
          <p:txBody>
            <a:bodyPr wrap="square" rtlCol="0">
              <a:spAutoFit/>
            </a:bodyPr>
            <a:lstStyle/>
            <a:p>
              <a:pPr algn="ctr"/>
              <a:r>
                <a:rPr lang="en-US" sz="2200" dirty="0" err="1">
                  <a:solidFill>
                    <a:srgbClr val="0000FF"/>
                  </a:solidFill>
                </a:rPr>
                <a:t>Văn</a:t>
              </a:r>
              <a:r>
                <a:rPr lang="en-US" sz="2200" dirty="0">
                  <a:solidFill>
                    <a:srgbClr val="0000FF"/>
                  </a:solidFill>
                </a:rPr>
                <a:t> </a:t>
              </a:r>
              <a:r>
                <a:rPr lang="en-US" sz="2200" dirty="0" err="1">
                  <a:solidFill>
                    <a:srgbClr val="0000FF"/>
                  </a:solidFill>
                </a:rPr>
                <a:t>bản</a:t>
              </a:r>
              <a:r>
                <a:rPr lang="en-US" sz="2200" dirty="0">
                  <a:solidFill>
                    <a:srgbClr val="0000FF"/>
                  </a:solidFill>
                </a:rPr>
                <a:t> </a:t>
              </a:r>
              <a:r>
                <a:rPr lang="en-US" sz="2200" dirty="0" err="1">
                  <a:solidFill>
                    <a:srgbClr val="0000FF"/>
                  </a:solidFill>
                </a:rPr>
                <a:t>nghị</a:t>
              </a:r>
              <a:r>
                <a:rPr lang="en-US" sz="2200" dirty="0">
                  <a:solidFill>
                    <a:srgbClr val="0000FF"/>
                  </a:solidFill>
                </a:rPr>
                <a:t> </a:t>
              </a:r>
              <a:r>
                <a:rPr lang="en-US" sz="2200" dirty="0" err="1">
                  <a:solidFill>
                    <a:srgbClr val="0000FF"/>
                  </a:solidFill>
                </a:rPr>
                <a:t>luận</a:t>
              </a:r>
              <a:endParaRPr lang="en-US" sz="2200" dirty="0">
                <a:solidFill>
                  <a:srgbClr val="0000FF"/>
                </a:solidFill>
              </a:endParaRPr>
            </a:p>
          </p:txBody>
        </p:sp>
      </p:grpSp>
      <p:pic>
        <p:nvPicPr>
          <p:cNvPr id="3074" name="Picture 2" descr="3 HOẠT ĐỘNG GIÚP TRẺ CHĂM SÓC VẬT NUÔI TỐT HƠN, THÔNG MINH HƠN">
            <a:extLst>
              <a:ext uri="{FF2B5EF4-FFF2-40B4-BE49-F238E27FC236}">
                <a16:creationId xmlns="" xmlns:a16="http://schemas.microsoft.com/office/drawing/2014/main" id="{DC726BAD-0E59-4993-82BE-EC1B45D17B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6683" y="1731653"/>
            <a:ext cx="2746786" cy="1792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35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7"/>
                                        </p:tgtEl>
                                        <p:attrNameLst>
                                          <p:attrName>style.visibility</p:attrName>
                                        </p:attrNameLst>
                                      </p:cBhvr>
                                      <p:to>
                                        <p:strVal val="visible"/>
                                      </p:to>
                                    </p:set>
                                    <p:anim calcmode="lin" valueType="num">
                                      <p:cBhvr>
                                        <p:cTn id="14" dur="500" fill="hold"/>
                                        <p:tgtEl>
                                          <p:spTgt spid="47"/>
                                        </p:tgtEl>
                                        <p:attrNameLst>
                                          <p:attrName>ppt_w</p:attrName>
                                        </p:attrNameLst>
                                      </p:cBhvr>
                                      <p:tavLst>
                                        <p:tav tm="0">
                                          <p:val>
                                            <p:fltVal val="0"/>
                                          </p:val>
                                        </p:tav>
                                        <p:tav tm="100000">
                                          <p:val>
                                            <p:strVal val="#ppt_w"/>
                                          </p:val>
                                        </p:tav>
                                      </p:tavLst>
                                    </p:anim>
                                    <p:anim calcmode="lin" valueType="num">
                                      <p:cBhvr>
                                        <p:cTn id="15" dur="500" fill="hold"/>
                                        <p:tgtEl>
                                          <p:spTgt spid="47"/>
                                        </p:tgtEl>
                                        <p:attrNameLst>
                                          <p:attrName>ppt_h</p:attrName>
                                        </p:attrNameLst>
                                      </p:cBhvr>
                                      <p:tavLst>
                                        <p:tav tm="0">
                                          <p:val>
                                            <p:fltVal val="0"/>
                                          </p:val>
                                        </p:tav>
                                        <p:tav tm="100000">
                                          <p:val>
                                            <p:strVal val="#ppt_h"/>
                                          </p:val>
                                        </p:tav>
                                      </p:tavLst>
                                    </p:anim>
                                    <p:animEffect transition="in" filter="fade">
                                      <p:cBhvr>
                                        <p:cTn id="16" dur="500"/>
                                        <p:tgtEl>
                                          <p:spTgt spid="4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ịch Vụ Chăm Sóc Thú Cưng Tại Nhà VIỆT PET">
            <a:extLst>
              <a:ext uri="{FF2B5EF4-FFF2-40B4-BE49-F238E27FC236}">
                <a16:creationId xmlns="" xmlns:a16="http://schemas.microsoft.com/office/drawing/2014/main" id="{A08DFC24-A43A-473D-82D3-16F8EB70ED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 xmlns:a16="http://schemas.microsoft.com/office/drawing/2014/main" id="{2270C742-6AF9-4D79-991D-BB08F9B7390C}"/>
              </a:ext>
            </a:extLst>
          </p:cNvPr>
          <p:cNvSpPr/>
          <p:nvPr/>
        </p:nvSpPr>
        <p:spPr bwMode="auto">
          <a:xfrm>
            <a:off x="3505200" y="114300"/>
            <a:ext cx="2133600"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800" b="1" i="0" u="none" strike="noStrike" cap="none" normalizeH="0" baseline="0" dirty="0">
                <a:ln>
                  <a:noFill/>
                </a:ln>
                <a:solidFill>
                  <a:srgbClr val="FFFF00"/>
                </a:solidFill>
                <a:effectLst/>
                <a:latin typeface="Arial" charset="0"/>
              </a:rPr>
              <a:t>2. </a:t>
            </a:r>
            <a:r>
              <a:rPr kumimoji="0" lang="en-US" sz="2800" b="1" i="0" u="none" strike="noStrike" cap="none" normalizeH="0" baseline="0" dirty="0" err="1">
                <a:ln>
                  <a:noFill/>
                </a:ln>
                <a:solidFill>
                  <a:srgbClr val="FFFF00"/>
                </a:solidFill>
                <a:effectLst/>
                <a:latin typeface="Arial" charset="0"/>
              </a:rPr>
              <a:t>Đọc</a:t>
            </a:r>
            <a:endParaRPr kumimoji="0" lang="en-US" sz="2800" b="1" i="0" u="none" strike="noStrike" cap="none" normalizeH="0" baseline="0" dirty="0">
              <a:ln>
                <a:noFill/>
              </a:ln>
              <a:solidFill>
                <a:srgbClr val="FFFF00"/>
              </a:solidFill>
              <a:effectLst/>
              <a:latin typeface="Arial" charset="0"/>
            </a:endParaRPr>
          </a:p>
        </p:txBody>
      </p:sp>
    </p:spTree>
    <p:extLst>
      <p:ext uri="{BB962C8B-B14F-4D97-AF65-F5344CB8AC3E}">
        <p14:creationId xmlns:p14="http://schemas.microsoft.com/office/powerpoint/2010/main" val="393261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 xmlns:a16="http://schemas.microsoft.com/office/drawing/2014/main" id="{94B747BF-0121-4EE8-BBDA-FEF72D2BF468}"/>
              </a:ext>
            </a:extLst>
          </p:cNvPr>
          <p:cNvGrpSpPr/>
          <p:nvPr/>
        </p:nvGrpSpPr>
        <p:grpSpPr>
          <a:xfrm>
            <a:off x="3413421" y="1391932"/>
            <a:ext cx="2264560" cy="3669315"/>
            <a:chOff x="4648199" y="1387078"/>
            <a:chExt cx="2264560" cy="3669315"/>
          </a:xfrm>
        </p:grpSpPr>
        <p:cxnSp>
          <p:nvCxnSpPr>
            <p:cNvPr id="25" name="Straight Connector 24">
              <a:extLst>
                <a:ext uri="{FF2B5EF4-FFF2-40B4-BE49-F238E27FC236}">
                  <a16:creationId xmlns="" xmlns:a16="http://schemas.microsoft.com/office/drawing/2014/main" id="{306A5C3B-F59E-4D2A-9AFE-C2C1E7B0B488}"/>
                </a:ext>
              </a:extLst>
            </p:cNvPr>
            <p:cNvCxnSpPr/>
            <p:nvPr/>
          </p:nvCxnSpPr>
          <p:spPr bwMode="auto">
            <a:xfrm>
              <a:off x="5791200" y="1387078"/>
              <a:ext cx="0" cy="3669315"/>
            </a:xfrm>
            <a:prstGeom prst="line">
              <a:avLst/>
            </a:prstGeom>
            <a:ln w="38100">
              <a:solidFill>
                <a:srgbClr val="6600CC"/>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20" name="Group 19">
              <a:extLst>
                <a:ext uri="{FF2B5EF4-FFF2-40B4-BE49-F238E27FC236}">
                  <a16:creationId xmlns="" xmlns:a16="http://schemas.microsoft.com/office/drawing/2014/main" id="{17B2E6C7-548B-4331-9D51-1E02254A6583}"/>
                </a:ext>
              </a:extLst>
            </p:cNvPr>
            <p:cNvGrpSpPr/>
            <p:nvPr/>
          </p:nvGrpSpPr>
          <p:grpSpPr>
            <a:xfrm>
              <a:off x="4648199" y="2095500"/>
              <a:ext cx="2264560" cy="2362200"/>
              <a:chOff x="-76189" y="2154934"/>
              <a:chExt cx="1738846" cy="2362200"/>
            </a:xfrm>
          </p:grpSpPr>
          <p:sp>
            <p:nvSpPr>
              <p:cNvPr id="21" name="Rectangle: Rounded Corners 20">
                <a:extLst>
                  <a:ext uri="{FF2B5EF4-FFF2-40B4-BE49-F238E27FC236}">
                    <a16:creationId xmlns="" xmlns:a16="http://schemas.microsoft.com/office/drawing/2014/main" id="{CB668654-665F-47B9-87AF-2F00E93CF1E4}"/>
                  </a:ext>
                </a:extLst>
              </p:cNvPr>
              <p:cNvSpPr/>
              <p:nvPr/>
            </p:nvSpPr>
            <p:spPr bwMode="auto">
              <a:xfrm>
                <a:off x="-76189" y="2154934"/>
                <a:ext cx="1738846" cy="2362200"/>
              </a:xfrm>
              <a:prstGeom prst="roundRect">
                <a:avLst/>
              </a:prstGeom>
              <a:solidFill>
                <a:srgbClr val="7030A0"/>
              </a:solid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22" name="TextBox 21">
                <a:extLst>
                  <a:ext uri="{FF2B5EF4-FFF2-40B4-BE49-F238E27FC236}">
                    <a16:creationId xmlns="" xmlns:a16="http://schemas.microsoft.com/office/drawing/2014/main" id="{6EE9FA7C-5F95-43D3-8BB8-614586FF5D19}"/>
                  </a:ext>
                </a:extLst>
              </p:cNvPr>
              <p:cNvSpPr txBox="1"/>
              <p:nvPr/>
            </p:nvSpPr>
            <p:spPr>
              <a:xfrm>
                <a:off x="-34482" y="2378680"/>
                <a:ext cx="1660155" cy="1881990"/>
              </a:xfrm>
              <a:prstGeom prst="rect">
                <a:avLst/>
              </a:prstGeom>
              <a:noFill/>
            </p:spPr>
            <p:txBody>
              <a:bodyPr wrap="square" rtlCol="0">
                <a:spAutoFit/>
              </a:bodyPr>
              <a:lstStyle/>
              <a:p>
                <a:pPr algn="just">
                  <a:lnSpc>
                    <a:spcPct val="150000"/>
                  </a:lnSpc>
                </a:pPr>
                <a:r>
                  <a:rPr lang="vi-VN" dirty="0">
                    <a:solidFill>
                      <a:schemeClr val="bg1"/>
                    </a:solidFill>
                    <a:effectLst/>
                    <a:latin typeface="+mj-lt"/>
                    <a:ea typeface="Times New Roman" panose="02020603050405020304" pitchFamily="18" charset="0"/>
                  </a:rPr>
                  <a:t>Giải quyết vấn đề: Lợi ích của việc nuôi thú c</a:t>
                </a:r>
                <a:r>
                  <a:rPr lang="en-US" dirty="0" err="1">
                    <a:solidFill>
                      <a:schemeClr val="bg1"/>
                    </a:solidFill>
                    <a:effectLst/>
                    <a:latin typeface="+mj-lt"/>
                    <a:ea typeface="Times New Roman" panose="02020603050405020304" pitchFamily="18" charset="0"/>
                  </a:rPr>
                  <a:t>ưng</a:t>
                </a:r>
                <a:endParaRPr lang="en-US" sz="4400" dirty="0">
                  <a:solidFill>
                    <a:schemeClr val="bg1"/>
                  </a:solidFill>
                  <a:latin typeface="+mj-lt"/>
                </a:endParaRPr>
              </a:p>
            </p:txBody>
          </p:sp>
        </p:grpSp>
      </p:grpSp>
      <p:sp>
        <p:nvSpPr>
          <p:cNvPr id="4" name="Rectangle: Rounded Corners 3">
            <a:extLst>
              <a:ext uri="{FF2B5EF4-FFF2-40B4-BE49-F238E27FC236}">
                <a16:creationId xmlns="" xmlns:a16="http://schemas.microsoft.com/office/drawing/2014/main" id="{3D457F7E-DA0C-4826-84DA-9A96A7F2EEAD}"/>
              </a:ext>
            </a:extLst>
          </p:cNvPr>
          <p:cNvSpPr/>
          <p:nvPr/>
        </p:nvSpPr>
        <p:spPr bwMode="auto">
          <a:xfrm>
            <a:off x="239306" y="141418"/>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rgbClr val="FFFF00"/>
                </a:solidFill>
              </a:rPr>
              <a:t>3</a:t>
            </a:r>
            <a:r>
              <a:rPr kumimoji="0" lang="en-US" sz="2400" b="1" i="0" u="none" strike="noStrike" cap="none" normalizeH="0" baseline="0" dirty="0">
                <a:ln>
                  <a:noFill/>
                </a:ln>
                <a:solidFill>
                  <a:srgbClr val="FFFF00"/>
                </a:solidFill>
                <a:effectLst/>
                <a:latin typeface="Arial" charset="0"/>
              </a:rPr>
              <a:t>. </a:t>
            </a:r>
            <a:r>
              <a:rPr lang="en-US" sz="2400" b="1" dirty="0" err="1">
                <a:solidFill>
                  <a:srgbClr val="FFFF00"/>
                </a:solidFill>
              </a:rPr>
              <a:t>Bố</a:t>
            </a:r>
            <a:r>
              <a:rPr lang="en-US" sz="2400" b="1" dirty="0">
                <a:solidFill>
                  <a:srgbClr val="FFFF00"/>
                </a:solidFill>
              </a:rPr>
              <a:t> </a:t>
            </a:r>
            <a:r>
              <a:rPr lang="en-US" sz="2400" b="1" dirty="0" err="1">
                <a:solidFill>
                  <a:srgbClr val="FFFF00"/>
                </a:solidFill>
              </a:rPr>
              <a:t>cục</a:t>
            </a:r>
            <a:endParaRPr kumimoji="0" lang="en-US" sz="2400" b="1" i="0" u="none" strike="noStrike" cap="none" normalizeH="0" baseline="0" dirty="0">
              <a:ln>
                <a:noFill/>
              </a:ln>
              <a:solidFill>
                <a:srgbClr val="FFFF00"/>
              </a:solidFill>
              <a:effectLst/>
              <a:latin typeface="Arial" charset="0"/>
            </a:endParaRPr>
          </a:p>
        </p:txBody>
      </p:sp>
      <p:grpSp>
        <p:nvGrpSpPr>
          <p:cNvPr id="7" name="Group 6">
            <a:extLst>
              <a:ext uri="{FF2B5EF4-FFF2-40B4-BE49-F238E27FC236}">
                <a16:creationId xmlns="" xmlns:a16="http://schemas.microsoft.com/office/drawing/2014/main" id="{21A22F9B-23C0-42FB-B869-E80DDF9D32FA}"/>
              </a:ext>
            </a:extLst>
          </p:cNvPr>
          <p:cNvGrpSpPr/>
          <p:nvPr/>
        </p:nvGrpSpPr>
        <p:grpSpPr>
          <a:xfrm>
            <a:off x="1231231" y="1045203"/>
            <a:ext cx="6629400" cy="4022097"/>
            <a:chOff x="838200" y="1034296"/>
            <a:chExt cx="7225145" cy="4022097"/>
          </a:xfrm>
        </p:grpSpPr>
        <p:sp>
          <p:nvSpPr>
            <p:cNvPr id="6" name="Rectangle: Rounded Corners 5">
              <a:extLst>
                <a:ext uri="{FF2B5EF4-FFF2-40B4-BE49-F238E27FC236}">
                  <a16:creationId xmlns="" xmlns:a16="http://schemas.microsoft.com/office/drawing/2014/main" id="{0923B693-5826-4F19-9958-4873632126DC}"/>
                </a:ext>
              </a:extLst>
            </p:cNvPr>
            <p:cNvSpPr/>
            <p:nvPr/>
          </p:nvSpPr>
          <p:spPr bwMode="auto">
            <a:xfrm>
              <a:off x="838200" y="1387078"/>
              <a:ext cx="7225145" cy="3669315"/>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5" name="Rectangle: Rounded Corners 4">
              <a:extLst>
                <a:ext uri="{FF2B5EF4-FFF2-40B4-BE49-F238E27FC236}">
                  <a16:creationId xmlns="" xmlns:a16="http://schemas.microsoft.com/office/drawing/2014/main" id="{E56DE917-9230-409C-8DA4-DFACB3594E65}"/>
                </a:ext>
              </a:extLst>
            </p:cNvPr>
            <p:cNvSpPr/>
            <p:nvPr/>
          </p:nvSpPr>
          <p:spPr bwMode="auto">
            <a:xfrm>
              <a:off x="2166962" y="1034296"/>
              <a:ext cx="4576910" cy="783193"/>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b="1" dirty="0">
                  <a:solidFill>
                    <a:srgbClr val="FFFF00"/>
                  </a:solidFill>
                </a:rPr>
                <a:t>TẠI SAO CẦN CÓ VẬT NUÔI TRONG NHÀ</a:t>
              </a:r>
              <a:endParaRPr kumimoji="0" lang="en-US" b="1" i="0" u="none" strike="noStrike" cap="none" normalizeH="0" baseline="0" dirty="0">
                <a:ln>
                  <a:noFill/>
                </a:ln>
                <a:solidFill>
                  <a:srgbClr val="FFFF00"/>
                </a:solidFill>
                <a:effectLst/>
                <a:latin typeface="Arial" charset="0"/>
              </a:endParaRPr>
            </a:p>
          </p:txBody>
        </p:sp>
      </p:grpSp>
      <p:grpSp>
        <p:nvGrpSpPr>
          <p:cNvPr id="10" name="Group 9">
            <a:extLst>
              <a:ext uri="{FF2B5EF4-FFF2-40B4-BE49-F238E27FC236}">
                <a16:creationId xmlns="" xmlns:a16="http://schemas.microsoft.com/office/drawing/2014/main" id="{CA8C161A-CAA8-4D8F-BB5A-2A4ABE30DD6D}"/>
              </a:ext>
            </a:extLst>
          </p:cNvPr>
          <p:cNvGrpSpPr/>
          <p:nvPr/>
        </p:nvGrpSpPr>
        <p:grpSpPr>
          <a:xfrm>
            <a:off x="68140" y="2089641"/>
            <a:ext cx="2264553" cy="2378965"/>
            <a:chOff x="98873" y="2154934"/>
            <a:chExt cx="1463227" cy="2172987"/>
          </a:xfrm>
        </p:grpSpPr>
        <p:sp>
          <p:nvSpPr>
            <p:cNvPr id="8" name="Rectangle: Rounded Corners 7">
              <a:extLst>
                <a:ext uri="{FF2B5EF4-FFF2-40B4-BE49-F238E27FC236}">
                  <a16:creationId xmlns="" xmlns:a16="http://schemas.microsoft.com/office/drawing/2014/main" id="{69D7A94C-F29A-47B4-A81E-F1A2BFBB5544}"/>
                </a:ext>
              </a:extLst>
            </p:cNvPr>
            <p:cNvSpPr/>
            <p:nvPr/>
          </p:nvSpPr>
          <p:spPr bwMode="auto">
            <a:xfrm>
              <a:off x="114300" y="2154934"/>
              <a:ext cx="1447800" cy="2172987"/>
            </a:xfrm>
            <a:prstGeom prst="roundRect">
              <a:avLst/>
            </a:prstGeom>
            <a:solidFill>
              <a:srgbClr val="7030A0"/>
            </a:solid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9" name="TextBox 8">
              <a:extLst>
                <a:ext uri="{FF2B5EF4-FFF2-40B4-BE49-F238E27FC236}">
                  <a16:creationId xmlns="" xmlns:a16="http://schemas.microsoft.com/office/drawing/2014/main" id="{123588C0-48F2-4B52-84CE-1610573FDA4B}"/>
                </a:ext>
              </a:extLst>
            </p:cNvPr>
            <p:cNvSpPr txBox="1"/>
            <p:nvPr/>
          </p:nvSpPr>
          <p:spPr>
            <a:xfrm>
              <a:off x="98873" y="2299490"/>
              <a:ext cx="1463226" cy="1875185"/>
            </a:xfrm>
            <a:prstGeom prst="rect">
              <a:avLst/>
            </a:prstGeom>
            <a:noFill/>
          </p:spPr>
          <p:txBody>
            <a:bodyPr wrap="square" rtlCol="0">
              <a:spAutoFit/>
            </a:bodyPr>
            <a:lstStyle/>
            <a:p>
              <a:pPr marL="0" marR="0" indent="285750" algn="just">
                <a:lnSpc>
                  <a:spcPct val="130000"/>
                </a:lnSpc>
                <a:spcBef>
                  <a:spcPts val="0"/>
                </a:spcBef>
                <a:spcAft>
                  <a:spcPts val="0"/>
                </a:spcAft>
              </a:pPr>
              <a:r>
                <a:rPr lang="vi-VN" dirty="0">
                  <a:solidFill>
                    <a:schemeClr val="bg1"/>
                  </a:solidFill>
                  <a:effectLst/>
                  <a:latin typeface="+mj-lt"/>
                  <a:ea typeface="Times New Roman" panose="02020603050405020304" pitchFamily="18" charset="0"/>
                  <a:cs typeface="Times New Roman" panose="02020603050405020304" pitchFamily="18" charset="0"/>
                </a:rPr>
                <a:t>Nêu vấn đề: </a:t>
              </a:r>
              <a:r>
                <a:rPr lang="en-US" dirty="0" err="1">
                  <a:solidFill>
                    <a:schemeClr val="bg1"/>
                  </a:solidFill>
                  <a:effectLst/>
                  <a:latin typeface="+mj-lt"/>
                  <a:ea typeface="Times New Roman" panose="02020603050405020304" pitchFamily="18" charset="0"/>
                  <a:cs typeface="Times New Roman" panose="02020603050405020304" pitchFamily="18" charset="0"/>
                </a:rPr>
                <a:t>Trẻ</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lớn</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lên</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cùng</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những</a:t>
              </a:r>
              <a:r>
                <a:rPr lang="en-US" dirty="0">
                  <a:solidFill>
                    <a:schemeClr val="bg1"/>
                  </a:solidFill>
                  <a:effectLst/>
                  <a:latin typeface="+mj-lt"/>
                  <a:ea typeface="Times New Roman" panose="02020603050405020304" pitchFamily="18" charset="0"/>
                  <a:cs typeface="Times New Roman" panose="02020603050405020304" pitchFamily="18" charset="0"/>
                </a:rPr>
                <a:t> con </a:t>
              </a:r>
              <a:r>
                <a:rPr lang="en-US" dirty="0" err="1">
                  <a:solidFill>
                    <a:schemeClr val="bg1"/>
                  </a:solidFill>
                  <a:effectLst/>
                  <a:latin typeface="+mj-lt"/>
                  <a:ea typeface="Times New Roman" panose="02020603050405020304" pitchFamily="18" charset="0"/>
                  <a:cs typeface="Times New Roman" panose="02020603050405020304" pitchFamily="18" charset="0"/>
                </a:rPr>
                <a:t>thú</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cưng</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của</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mình</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có</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tốt</a:t>
              </a:r>
              <a:r>
                <a:rPr lang="en-US" dirty="0">
                  <a:solidFill>
                    <a:schemeClr val="bg1"/>
                  </a:solidFill>
                  <a:effectLst/>
                  <a:latin typeface="+mj-lt"/>
                  <a:ea typeface="Times New Roman" panose="02020603050405020304" pitchFamily="18" charset="0"/>
                  <a:cs typeface="Times New Roman" panose="02020603050405020304" pitchFamily="18" charset="0"/>
                </a:rPr>
                <a:t> hay </a:t>
              </a:r>
              <a:r>
                <a:rPr lang="en-US" dirty="0" err="1">
                  <a:solidFill>
                    <a:schemeClr val="bg1"/>
                  </a:solidFill>
                  <a:effectLst/>
                  <a:latin typeface="+mj-lt"/>
                  <a:ea typeface="Times New Roman" panose="02020603050405020304" pitchFamily="18" charset="0"/>
                  <a:cs typeface="Times New Roman" panose="02020603050405020304" pitchFamily="18" charset="0"/>
                </a:rPr>
                <a:t>không</a:t>
              </a:r>
              <a:r>
                <a:rPr lang="en-US" dirty="0">
                  <a:solidFill>
                    <a:schemeClr val="bg1"/>
                  </a:solidFill>
                  <a:effectLst/>
                  <a:latin typeface="+mj-lt"/>
                  <a:ea typeface="Times New Roman" panose="02020603050405020304" pitchFamily="18" charset="0"/>
                  <a:cs typeface="Times New Roman" panose="02020603050405020304" pitchFamily="18" charset="0"/>
                </a:rPr>
                <a:t>?</a:t>
              </a:r>
              <a:endParaRPr lang="en-US" dirty="0">
                <a:solidFill>
                  <a:schemeClr val="bg1"/>
                </a:solidFill>
                <a:effectLst/>
                <a:latin typeface="+mj-lt"/>
                <a:ea typeface="Times New Roman" panose="02020603050405020304" pitchFamily="18" charset="0"/>
              </a:endParaRPr>
            </a:p>
          </p:txBody>
        </p:sp>
      </p:grpSp>
      <p:grpSp>
        <p:nvGrpSpPr>
          <p:cNvPr id="17" name="Group 16">
            <a:extLst>
              <a:ext uri="{FF2B5EF4-FFF2-40B4-BE49-F238E27FC236}">
                <a16:creationId xmlns="" xmlns:a16="http://schemas.microsoft.com/office/drawing/2014/main" id="{FDDF3E70-9647-450C-8EB8-8CF53F270D01}"/>
              </a:ext>
            </a:extLst>
          </p:cNvPr>
          <p:cNvGrpSpPr/>
          <p:nvPr/>
        </p:nvGrpSpPr>
        <p:grpSpPr>
          <a:xfrm>
            <a:off x="6758709" y="2089642"/>
            <a:ext cx="2230816" cy="2326965"/>
            <a:chOff x="-17318" y="2154934"/>
            <a:chExt cx="1579418" cy="2172987"/>
          </a:xfrm>
        </p:grpSpPr>
        <p:sp>
          <p:nvSpPr>
            <p:cNvPr id="18" name="Rectangle: Rounded Corners 17">
              <a:extLst>
                <a:ext uri="{FF2B5EF4-FFF2-40B4-BE49-F238E27FC236}">
                  <a16:creationId xmlns="" xmlns:a16="http://schemas.microsoft.com/office/drawing/2014/main" id="{B326A896-5A76-427D-8034-11B180B0EB6B}"/>
                </a:ext>
              </a:extLst>
            </p:cNvPr>
            <p:cNvSpPr/>
            <p:nvPr/>
          </p:nvSpPr>
          <p:spPr bwMode="auto">
            <a:xfrm>
              <a:off x="-17318" y="2154934"/>
              <a:ext cx="1579418" cy="2172987"/>
            </a:xfrm>
            <a:prstGeom prst="roundRect">
              <a:avLst/>
            </a:prstGeom>
            <a:solidFill>
              <a:srgbClr val="7030A0"/>
            </a:solid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9" name="TextBox 18">
              <a:extLst>
                <a:ext uri="{FF2B5EF4-FFF2-40B4-BE49-F238E27FC236}">
                  <a16:creationId xmlns="" xmlns:a16="http://schemas.microsoft.com/office/drawing/2014/main" id="{3A8106C2-D2FB-4030-97AB-AC5229F23210}"/>
                </a:ext>
              </a:extLst>
            </p:cNvPr>
            <p:cNvSpPr txBox="1"/>
            <p:nvPr/>
          </p:nvSpPr>
          <p:spPr>
            <a:xfrm>
              <a:off x="-17317" y="2516193"/>
              <a:ext cx="1545317" cy="1541899"/>
            </a:xfrm>
            <a:prstGeom prst="rect">
              <a:avLst/>
            </a:prstGeom>
            <a:noFill/>
          </p:spPr>
          <p:txBody>
            <a:bodyPr wrap="square" rtlCol="0" anchor="ctr">
              <a:spAutoFit/>
            </a:bodyPr>
            <a:lstStyle/>
            <a:p>
              <a:pPr marL="0" marR="0" indent="285750" algn="just">
                <a:lnSpc>
                  <a:spcPct val="130000"/>
                </a:lnSpc>
                <a:spcBef>
                  <a:spcPts val="0"/>
                </a:spcBef>
                <a:spcAft>
                  <a:spcPts val="0"/>
                </a:spcAft>
              </a:pPr>
              <a:r>
                <a:rPr lang="en-US" dirty="0" err="1">
                  <a:solidFill>
                    <a:schemeClr val="bg1"/>
                  </a:solidFill>
                  <a:effectLst/>
                  <a:latin typeface="+mj-lt"/>
                  <a:ea typeface="Times New Roman" panose="02020603050405020304" pitchFamily="18" charset="0"/>
                  <a:cs typeface="Times New Roman" panose="02020603050405020304" pitchFamily="18" charset="0"/>
                </a:rPr>
                <a:t>Khẳng</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định</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lại</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vấn</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đề</a:t>
              </a:r>
              <a:r>
                <a:rPr lang="vi-VN"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Lợi</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ích</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của</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việc</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nuôi</a:t>
              </a:r>
              <a:r>
                <a:rPr lang="en-US" dirty="0">
                  <a:solidFill>
                    <a:schemeClr val="bg1"/>
                  </a:solidFill>
                  <a:effectLst/>
                  <a:latin typeface="+mj-lt"/>
                  <a:ea typeface="Times New Roman" panose="02020603050405020304" pitchFamily="18" charset="0"/>
                  <a:cs typeface="Times New Roman" panose="02020603050405020304" pitchFamily="18" charset="0"/>
                </a:rPr>
                <a:t> </a:t>
              </a:r>
              <a:r>
                <a:rPr lang="en-US" dirty="0" err="1">
                  <a:solidFill>
                    <a:schemeClr val="bg1"/>
                  </a:solidFill>
                  <a:effectLst/>
                  <a:latin typeface="+mj-lt"/>
                  <a:ea typeface="Times New Roman" panose="02020603050405020304" pitchFamily="18" charset="0"/>
                  <a:cs typeface="Times New Roman" panose="02020603050405020304" pitchFamily="18" charset="0"/>
                </a:rPr>
                <a:t>một</a:t>
              </a:r>
              <a:r>
                <a:rPr lang="en-US" dirty="0">
                  <a:solidFill>
                    <a:schemeClr val="bg1"/>
                  </a:solidFill>
                  <a:effectLst/>
                  <a:latin typeface="+mj-lt"/>
                  <a:ea typeface="Times New Roman" panose="02020603050405020304" pitchFamily="18" charset="0"/>
                  <a:cs typeface="Times New Roman" panose="02020603050405020304" pitchFamily="18" charset="0"/>
                </a:rPr>
                <a:t> con </a:t>
              </a:r>
              <a:r>
                <a:rPr lang="en-US" dirty="0" err="1">
                  <a:solidFill>
                    <a:schemeClr val="bg1"/>
                  </a:solidFill>
                  <a:effectLst/>
                  <a:latin typeface="+mj-lt"/>
                  <a:ea typeface="Times New Roman" panose="02020603050405020304" pitchFamily="18" charset="0"/>
                  <a:cs typeface="Times New Roman" panose="02020603050405020304" pitchFamily="18" charset="0"/>
                </a:rPr>
                <a:t>vật</a:t>
              </a:r>
              <a:r>
                <a:rPr lang="en-US" dirty="0">
                  <a:solidFill>
                    <a:schemeClr val="bg1"/>
                  </a:solidFill>
                  <a:effectLst/>
                  <a:latin typeface="+mj-lt"/>
                  <a:ea typeface="Times New Roman" panose="02020603050405020304" pitchFamily="18" charset="0"/>
                  <a:cs typeface="Times New Roman" panose="02020603050405020304" pitchFamily="18" charset="0"/>
                </a:rPr>
                <a:t> </a:t>
              </a:r>
              <a:endParaRPr lang="en-US" dirty="0">
                <a:solidFill>
                  <a:schemeClr val="bg1"/>
                </a:solidFill>
                <a:effectLst/>
                <a:latin typeface="+mj-lt"/>
                <a:ea typeface="Times New Roman" panose="02020603050405020304" pitchFamily="18" charset="0"/>
              </a:endParaRPr>
            </a:p>
          </p:txBody>
        </p:sp>
      </p:grpSp>
    </p:spTree>
    <p:extLst>
      <p:ext uri="{BB962C8B-B14F-4D97-AF65-F5344CB8AC3E}">
        <p14:creationId xmlns:p14="http://schemas.microsoft.com/office/powerpoint/2010/main" val="244290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par>
                          <p:cTn id="13" fill="hold">
                            <p:stCondLst>
                              <p:cond delay="2000"/>
                            </p:stCondLst>
                            <p:childTnLst>
                              <p:par>
                                <p:cTn id="14" presetID="21" presetClass="entr" presetSubtype="1"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heel(1)">
                                      <p:cBhvr>
                                        <p:cTn id="16" dur="2000"/>
                                        <p:tgtEl>
                                          <p:spTgt spid="31"/>
                                        </p:tgtEl>
                                      </p:cBhvr>
                                    </p:animEffect>
                                  </p:childTnLst>
                                </p:cTn>
                              </p:par>
                            </p:childTnLst>
                          </p:cTn>
                        </p:par>
                        <p:par>
                          <p:cTn id="17" fill="hold">
                            <p:stCondLst>
                              <p:cond delay="4000"/>
                            </p:stCondLst>
                            <p:childTnLst>
                              <p:par>
                                <p:cTn id="18" presetID="21" presetClass="entr" presetSubtype="1"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heel(1)">
                                      <p:cBhvr>
                                        <p:cTn id="2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 xmlns:a16="http://schemas.microsoft.com/office/drawing/2014/main"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 xmlns:a16="http://schemas.microsoft.com/office/drawing/2014/main" id="{85B1924F-048E-46DD-A851-196A1DDFB31A}"/>
              </a:ext>
            </a:extLst>
          </p:cNvPr>
          <p:cNvSpPr/>
          <p:nvPr/>
        </p:nvSpPr>
        <p:spPr bwMode="auto">
          <a:xfrm>
            <a:off x="2781300" y="723901"/>
            <a:ext cx="3581400" cy="578031"/>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285750" algn="just">
              <a:lnSpc>
                <a:spcPct val="130000"/>
              </a:lnSpc>
              <a:spcBef>
                <a:spcPts val="0"/>
              </a:spcBef>
              <a:spcAft>
                <a:spcPts val="0"/>
              </a:spcAft>
            </a:pPr>
            <a:r>
              <a:rPr lang="en-US" sz="2400" b="1" dirty="0">
                <a:solidFill>
                  <a:srgbClr val="FFFF00"/>
                </a:solidFill>
                <a:effectLst/>
                <a:latin typeface="+mj-lt"/>
                <a:ea typeface="Times New Roman" panose="02020603050405020304" pitchFamily="18" charset="0"/>
                <a:cs typeface="Times New Roman" panose="02020603050405020304" pitchFamily="18" charset="0"/>
              </a:rPr>
              <a:t>1. </a:t>
            </a:r>
            <a:r>
              <a:rPr lang="vi-VN" sz="2400" b="1" dirty="0">
                <a:solidFill>
                  <a:srgbClr val="FFFF00"/>
                </a:solidFill>
                <a:effectLst/>
                <a:latin typeface="+mj-lt"/>
                <a:ea typeface="Times New Roman" panose="02020603050405020304" pitchFamily="18" charset="0"/>
                <a:cs typeface="Times New Roman" panose="02020603050405020304" pitchFamily="18" charset="0"/>
              </a:rPr>
              <a:t>Nêu vấn đề:</a:t>
            </a:r>
            <a:endParaRPr lang="en-US" sz="2400" b="1" dirty="0">
              <a:solidFill>
                <a:srgbClr val="FFFF00"/>
              </a:solidFill>
              <a:effectLst/>
              <a:latin typeface="+mj-lt"/>
              <a:ea typeface="Times New Roman" panose="02020603050405020304" pitchFamily="18" charset="0"/>
            </a:endParaRPr>
          </a:p>
        </p:txBody>
      </p:sp>
      <p:pic>
        <p:nvPicPr>
          <p:cNvPr id="5122" name="Picture 2" descr="Dạy con yêu thương loài vật">
            <a:extLst>
              <a:ext uri="{FF2B5EF4-FFF2-40B4-BE49-F238E27FC236}">
                <a16:creationId xmlns="" xmlns:a16="http://schemas.microsoft.com/office/drawing/2014/main" id="{2F6D6CF4-221C-4A96-A390-C58815E047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26" y="1457325"/>
            <a:ext cx="7330474" cy="4067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955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00DD4577-410C-4C4A-82BE-29F2447F9139}"/>
              </a:ext>
            </a:extLst>
          </p:cNvPr>
          <p:cNvSpPr txBox="1"/>
          <p:nvPr/>
        </p:nvSpPr>
        <p:spPr>
          <a:xfrm flipH="1">
            <a:off x="242913" y="1013601"/>
            <a:ext cx="4711701" cy="1689415"/>
          </a:xfrm>
          <a:prstGeom prst="rect">
            <a:avLst/>
          </a:prstGeom>
          <a:solidFill>
            <a:srgbClr val="7030A0">
              <a:alpha val="43137"/>
            </a:srgbClr>
          </a:solidFill>
        </p:spPr>
        <p:txBody>
          <a:bodyPr wrap="square" rtlCol="0">
            <a:noAutofit/>
          </a:bodyPr>
          <a:lstStyle/>
          <a:p>
            <a:pPr algn="just">
              <a:lnSpc>
                <a:spcPct val="150000"/>
              </a:lnSpc>
            </a:pPr>
            <a:r>
              <a:rPr lang="en-US" sz="2400" dirty="0" err="1">
                <a:solidFill>
                  <a:schemeClr val="bg1"/>
                </a:solidFill>
              </a:rPr>
              <a:t>Nêu</a:t>
            </a:r>
            <a:r>
              <a:rPr lang="en-US" sz="2400" dirty="0">
                <a:solidFill>
                  <a:schemeClr val="bg1"/>
                </a:solidFill>
              </a:rPr>
              <a:t> </a:t>
            </a:r>
            <a:r>
              <a:rPr lang="en-US" sz="2400" dirty="0" err="1">
                <a:solidFill>
                  <a:schemeClr val="bg1"/>
                </a:solidFill>
              </a:rPr>
              <a:t>vấn</a:t>
            </a:r>
            <a:r>
              <a:rPr lang="en-US" sz="2400" dirty="0">
                <a:solidFill>
                  <a:schemeClr val="bg1"/>
                </a:solidFill>
              </a:rPr>
              <a:t> </a:t>
            </a:r>
            <a:r>
              <a:rPr lang="en-US" sz="2400" dirty="0" err="1">
                <a:solidFill>
                  <a:schemeClr val="bg1"/>
                </a:solidFill>
              </a:rPr>
              <a:t>đề</a:t>
            </a:r>
            <a:r>
              <a:rPr lang="en-US" sz="2400" dirty="0">
                <a:solidFill>
                  <a:schemeClr val="bg1"/>
                </a:solidFill>
              </a:rPr>
              <a:t>: </a:t>
            </a:r>
            <a:r>
              <a:rPr lang="en-US" sz="2400" dirty="0" err="1">
                <a:solidFill>
                  <a:schemeClr val="bg1"/>
                </a:solidFill>
              </a:rPr>
              <a:t>Trẻ</a:t>
            </a:r>
            <a:r>
              <a:rPr lang="en-US" sz="2400" dirty="0">
                <a:solidFill>
                  <a:schemeClr val="bg1"/>
                </a:solidFill>
              </a:rPr>
              <a:t> </a:t>
            </a:r>
            <a:r>
              <a:rPr lang="en-US" sz="2400" dirty="0" err="1">
                <a:solidFill>
                  <a:schemeClr val="bg1"/>
                </a:solidFill>
              </a:rPr>
              <a:t>lớn</a:t>
            </a:r>
            <a:r>
              <a:rPr lang="en-US" sz="2400" dirty="0">
                <a:solidFill>
                  <a:schemeClr val="bg1"/>
                </a:solidFill>
              </a:rPr>
              <a:t> </a:t>
            </a:r>
            <a:r>
              <a:rPr lang="en-US" sz="2400" dirty="0" err="1">
                <a:solidFill>
                  <a:schemeClr val="bg1"/>
                </a:solidFill>
              </a:rPr>
              <a:t>lên</a:t>
            </a:r>
            <a:r>
              <a:rPr lang="en-US" sz="2400" dirty="0">
                <a:solidFill>
                  <a:schemeClr val="bg1"/>
                </a:solidFill>
              </a:rPr>
              <a:t> </a:t>
            </a:r>
            <a:r>
              <a:rPr lang="en-US" sz="2400" dirty="0" err="1">
                <a:solidFill>
                  <a:schemeClr val="bg1"/>
                </a:solidFill>
              </a:rPr>
              <a:t>cùng</a:t>
            </a:r>
            <a:r>
              <a:rPr lang="en-US" sz="2400" dirty="0">
                <a:solidFill>
                  <a:schemeClr val="bg1"/>
                </a:solidFill>
              </a:rPr>
              <a:t> </a:t>
            </a:r>
            <a:r>
              <a:rPr lang="en-US" sz="2400" dirty="0" err="1">
                <a:solidFill>
                  <a:schemeClr val="bg1"/>
                </a:solidFill>
              </a:rPr>
              <a:t>những</a:t>
            </a:r>
            <a:r>
              <a:rPr lang="en-US" sz="2400" dirty="0">
                <a:solidFill>
                  <a:schemeClr val="bg1"/>
                </a:solidFill>
              </a:rPr>
              <a:t> con </a:t>
            </a:r>
            <a:r>
              <a:rPr lang="en-US" sz="2400" dirty="0" err="1">
                <a:solidFill>
                  <a:schemeClr val="bg1"/>
                </a:solidFill>
              </a:rPr>
              <a:t>thú</a:t>
            </a:r>
            <a:r>
              <a:rPr lang="en-US" sz="2400" dirty="0">
                <a:solidFill>
                  <a:schemeClr val="bg1"/>
                </a:solidFill>
              </a:rPr>
              <a:t> </a:t>
            </a:r>
            <a:r>
              <a:rPr lang="en-US" sz="2400" dirty="0" err="1">
                <a:solidFill>
                  <a:schemeClr val="bg1"/>
                </a:solidFill>
              </a:rPr>
              <a:t>cưng</a:t>
            </a:r>
            <a:r>
              <a:rPr lang="en-US" sz="2400" dirty="0">
                <a:solidFill>
                  <a:schemeClr val="bg1"/>
                </a:solidFill>
              </a:rPr>
              <a:t> </a:t>
            </a:r>
            <a:r>
              <a:rPr lang="en-US" sz="2400" dirty="0" err="1">
                <a:solidFill>
                  <a:schemeClr val="bg1"/>
                </a:solidFill>
              </a:rPr>
              <a:t>của</a:t>
            </a:r>
            <a:r>
              <a:rPr lang="en-US" sz="2400" dirty="0">
                <a:solidFill>
                  <a:schemeClr val="bg1"/>
                </a:solidFill>
              </a:rPr>
              <a:t> </a:t>
            </a:r>
            <a:r>
              <a:rPr lang="en-US" sz="2400" dirty="0" err="1">
                <a:solidFill>
                  <a:schemeClr val="bg1"/>
                </a:solidFill>
              </a:rPr>
              <a:t>mình</a:t>
            </a:r>
            <a:r>
              <a:rPr lang="en-US" sz="2400" dirty="0">
                <a:solidFill>
                  <a:schemeClr val="bg1"/>
                </a:solidFill>
              </a:rPr>
              <a:t> </a:t>
            </a:r>
            <a:r>
              <a:rPr lang="en-US" sz="2400" dirty="0" err="1">
                <a:solidFill>
                  <a:schemeClr val="bg1"/>
                </a:solidFill>
              </a:rPr>
              <a:t>có</a:t>
            </a:r>
            <a:r>
              <a:rPr lang="en-US" sz="2400" dirty="0">
                <a:solidFill>
                  <a:schemeClr val="bg1"/>
                </a:solidFill>
              </a:rPr>
              <a:t> </a:t>
            </a:r>
            <a:r>
              <a:rPr lang="en-US" sz="2400" dirty="0" err="1">
                <a:solidFill>
                  <a:schemeClr val="bg1"/>
                </a:solidFill>
              </a:rPr>
              <a:t>tốt</a:t>
            </a:r>
            <a:r>
              <a:rPr lang="en-US" sz="2400" dirty="0">
                <a:solidFill>
                  <a:schemeClr val="bg1"/>
                </a:solidFill>
              </a:rPr>
              <a:t> hay </a:t>
            </a:r>
            <a:r>
              <a:rPr lang="en-US" sz="2400" dirty="0" err="1">
                <a:solidFill>
                  <a:schemeClr val="bg1"/>
                </a:solidFill>
              </a:rPr>
              <a:t>không</a:t>
            </a:r>
            <a:r>
              <a:rPr lang="en-US" sz="2400" dirty="0">
                <a:solidFill>
                  <a:schemeClr val="bg1"/>
                </a:solidFill>
              </a:rPr>
              <a:t>?</a:t>
            </a:r>
          </a:p>
        </p:txBody>
      </p:sp>
      <p:sp>
        <p:nvSpPr>
          <p:cNvPr id="5" name="TextBox 4">
            <a:extLst>
              <a:ext uri="{FF2B5EF4-FFF2-40B4-BE49-F238E27FC236}">
                <a16:creationId xmlns="" xmlns:a16="http://schemas.microsoft.com/office/drawing/2014/main" id="{B7DF4EE2-B52E-490E-99BE-47612B13A9E2}"/>
              </a:ext>
            </a:extLst>
          </p:cNvPr>
          <p:cNvSpPr txBox="1"/>
          <p:nvPr/>
        </p:nvSpPr>
        <p:spPr>
          <a:xfrm flipH="1">
            <a:off x="242912" y="2931617"/>
            <a:ext cx="4711699" cy="1145083"/>
          </a:xfrm>
          <a:prstGeom prst="rect">
            <a:avLst/>
          </a:prstGeom>
          <a:solidFill>
            <a:srgbClr val="7030A0">
              <a:alpha val="43137"/>
            </a:srgbClr>
          </a:solidFill>
        </p:spPr>
        <p:txBody>
          <a:bodyPr wrap="square" rtlCol="0" anchor="ctr">
            <a:noAutofit/>
          </a:bodyPr>
          <a:lstStyle/>
          <a:p>
            <a:pPr algn="just">
              <a:lnSpc>
                <a:spcPct val="150000"/>
              </a:lnSpc>
            </a:pPr>
            <a:r>
              <a:rPr lang="en-US" sz="2400" dirty="0" err="1">
                <a:solidFill>
                  <a:schemeClr val="bg1"/>
                </a:solidFill>
              </a:rPr>
              <a:t>Nêu</a:t>
            </a:r>
            <a:r>
              <a:rPr lang="en-US" sz="2400" dirty="0">
                <a:solidFill>
                  <a:schemeClr val="bg1"/>
                </a:solidFill>
              </a:rPr>
              <a:t> </a:t>
            </a:r>
            <a:r>
              <a:rPr lang="en-US" sz="2400" dirty="0" err="1">
                <a:solidFill>
                  <a:schemeClr val="bg1"/>
                </a:solidFill>
              </a:rPr>
              <a:t>quan</a:t>
            </a:r>
            <a:r>
              <a:rPr lang="en-US" sz="2400" dirty="0">
                <a:solidFill>
                  <a:schemeClr val="bg1"/>
                </a:solidFill>
              </a:rPr>
              <a:t> </a:t>
            </a:r>
            <a:r>
              <a:rPr lang="en-US" sz="2400" dirty="0" err="1">
                <a:solidFill>
                  <a:schemeClr val="bg1"/>
                </a:solidFill>
              </a:rPr>
              <a:t>điểm</a:t>
            </a:r>
            <a:r>
              <a:rPr lang="en-US" sz="2400" dirty="0">
                <a:solidFill>
                  <a:schemeClr val="bg1"/>
                </a:solidFill>
              </a:rPr>
              <a:t>: </a:t>
            </a:r>
            <a:r>
              <a:rPr lang="en-US" sz="2400" dirty="0" err="1">
                <a:solidFill>
                  <a:schemeClr val="bg1"/>
                </a:solidFill>
              </a:rPr>
              <a:t>Trẻ</a:t>
            </a:r>
            <a:r>
              <a:rPr lang="en-US" sz="2400" dirty="0">
                <a:solidFill>
                  <a:schemeClr val="bg1"/>
                </a:solidFill>
              </a:rPr>
              <a:t> </a:t>
            </a:r>
            <a:r>
              <a:rPr lang="en-US" sz="2400" dirty="0" err="1">
                <a:solidFill>
                  <a:schemeClr val="bg1"/>
                </a:solidFill>
              </a:rPr>
              <a:t>nên</a:t>
            </a:r>
            <a:r>
              <a:rPr lang="en-US" sz="2400" dirty="0">
                <a:solidFill>
                  <a:schemeClr val="bg1"/>
                </a:solidFill>
              </a:rPr>
              <a:t> </a:t>
            </a:r>
            <a:r>
              <a:rPr lang="en-US" sz="2400" dirty="0" err="1">
                <a:solidFill>
                  <a:schemeClr val="bg1"/>
                </a:solidFill>
              </a:rPr>
              <a:t>có</a:t>
            </a:r>
            <a:r>
              <a:rPr lang="en-US" sz="2400" dirty="0">
                <a:solidFill>
                  <a:schemeClr val="bg1"/>
                </a:solidFill>
              </a:rPr>
              <a:t> </a:t>
            </a:r>
            <a:r>
              <a:rPr lang="en-US" sz="2400" dirty="0" err="1">
                <a:solidFill>
                  <a:schemeClr val="bg1"/>
                </a:solidFill>
              </a:rPr>
              <a:t>một</a:t>
            </a:r>
            <a:r>
              <a:rPr lang="en-US" sz="2400" dirty="0">
                <a:solidFill>
                  <a:schemeClr val="bg1"/>
                </a:solidFill>
              </a:rPr>
              <a:t> con </a:t>
            </a:r>
            <a:r>
              <a:rPr lang="en-US" sz="2400" dirty="0" err="1">
                <a:solidFill>
                  <a:schemeClr val="bg1"/>
                </a:solidFill>
              </a:rPr>
              <a:t>vật</a:t>
            </a:r>
            <a:r>
              <a:rPr lang="en-US" sz="2400" dirty="0">
                <a:solidFill>
                  <a:schemeClr val="bg1"/>
                </a:solidFill>
              </a:rPr>
              <a:t> </a:t>
            </a:r>
            <a:r>
              <a:rPr lang="en-US" sz="2400" dirty="0" err="1">
                <a:solidFill>
                  <a:schemeClr val="bg1"/>
                </a:solidFill>
              </a:rPr>
              <a:t>nuôi</a:t>
            </a:r>
            <a:r>
              <a:rPr lang="en-US" sz="2400" dirty="0">
                <a:solidFill>
                  <a:schemeClr val="bg1"/>
                </a:solidFill>
              </a:rPr>
              <a:t> </a:t>
            </a:r>
            <a:r>
              <a:rPr lang="en-US" sz="2400" dirty="0" err="1">
                <a:solidFill>
                  <a:schemeClr val="bg1"/>
                </a:solidFill>
              </a:rPr>
              <a:t>của</a:t>
            </a:r>
            <a:r>
              <a:rPr lang="en-US" sz="2400" dirty="0">
                <a:solidFill>
                  <a:schemeClr val="bg1"/>
                </a:solidFill>
              </a:rPr>
              <a:t> </a:t>
            </a:r>
            <a:r>
              <a:rPr lang="en-US" sz="2400" dirty="0" err="1">
                <a:solidFill>
                  <a:schemeClr val="bg1"/>
                </a:solidFill>
              </a:rPr>
              <a:t>mình</a:t>
            </a:r>
            <a:r>
              <a:rPr lang="en-US" sz="2400" dirty="0">
                <a:solidFill>
                  <a:schemeClr val="bg1"/>
                </a:solidFill>
              </a:rPr>
              <a:t>.</a:t>
            </a:r>
            <a:endParaRPr lang="en-US" sz="2800" b="1" dirty="0">
              <a:solidFill>
                <a:schemeClr val="bg1"/>
              </a:solidFill>
            </a:endParaRPr>
          </a:p>
        </p:txBody>
      </p:sp>
      <p:sp>
        <p:nvSpPr>
          <p:cNvPr id="6" name="Rectangle: Rounded Corners 5">
            <a:extLst>
              <a:ext uri="{FF2B5EF4-FFF2-40B4-BE49-F238E27FC236}">
                <a16:creationId xmlns="" xmlns:a16="http://schemas.microsoft.com/office/drawing/2014/main" id="{45E635F3-6A85-47CF-A978-E52C1671E1C1}"/>
              </a:ext>
            </a:extLst>
          </p:cNvPr>
          <p:cNvSpPr/>
          <p:nvPr/>
        </p:nvSpPr>
        <p:spPr bwMode="auto">
          <a:xfrm>
            <a:off x="2514600" y="206969"/>
            <a:ext cx="4114800" cy="578031"/>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285750" algn="ctr">
              <a:lnSpc>
                <a:spcPct val="130000"/>
              </a:lnSpc>
              <a:spcBef>
                <a:spcPts val="0"/>
              </a:spcBef>
              <a:spcAft>
                <a:spcPts val="0"/>
              </a:spcAft>
            </a:pPr>
            <a:r>
              <a:rPr lang="en-US" sz="2400" b="1" dirty="0">
                <a:solidFill>
                  <a:srgbClr val="FFFF00"/>
                </a:solidFill>
                <a:effectLst/>
                <a:latin typeface="+mj-lt"/>
                <a:ea typeface="Times New Roman" panose="02020603050405020304" pitchFamily="18" charset="0"/>
                <a:cs typeface="Times New Roman" panose="02020603050405020304" pitchFamily="18" charset="0"/>
              </a:rPr>
              <a:t>1. </a:t>
            </a:r>
            <a:r>
              <a:rPr lang="vi-VN" sz="2400" b="1" dirty="0">
                <a:solidFill>
                  <a:srgbClr val="FFFF00"/>
                </a:solidFill>
                <a:effectLst/>
                <a:latin typeface="+mj-lt"/>
                <a:ea typeface="Times New Roman" panose="02020603050405020304" pitchFamily="18" charset="0"/>
                <a:cs typeface="Times New Roman" panose="02020603050405020304" pitchFamily="18" charset="0"/>
              </a:rPr>
              <a:t>Nêu vấn đề:</a:t>
            </a:r>
            <a:endParaRPr lang="en-US" sz="2400" b="1" dirty="0">
              <a:solidFill>
                <a:srgbClr val="FFFF00"/>
              </a:solidFill>
              <a:effectLst/>
              <a:latin typeface="+mj-lt"/>
              <a:ea typeface="Times New Roman" panose="02020603050405020304" pitchFamily="18" charset="0"/>
            </a:endParaRPr>
          </a:p>
        </p:txBody>
      </p:sp>
      <p:pic>
        <p:nvPicPr>
          <p:cNvPr id="6146" name="Picture 2" descr="Cho trẻ tiếp xúc với chó có những tác dụng gì?">
            <a:extLst>
              <a:ext uri="{FF2B5EF4-FFF2-40B4-BE49-F238E27FC236}">
                <a16:creationId xmlns="" xmlns:a16="http://schemas.microsoft.com/office/drawing/2014/main" id="{A4833330-1FAF-4AAE-81CF-F78BD8750DD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0612" y="1036320"/>
            <a:ext cx="3800475" cy="3040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99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31" presetClass="entr" presetSubtype="0" fill="hold" nodeType="withEffect">
                                  <p:stCondLst>
                                    <p:cond delay="0"/>
                                  </p:stCondLst>
                                  <p:childTnLst>
                                    <p:set>
                                      <p:cBhvr>
                                        <p:cTn id="9" dur="1" fill="hold">
                                          <p:stCondLst>
                                            <p:cond delay="0"/>
                                          </p:stCondLst>
                                        </p:cTn>
                                        <p:tgtEl>
                                          <p:spTgt spid="6146"/>
                                        </p:tgtEl>
                                        <p:attrNameLst>
                                          <p:attrName>style.visibility</p:attrName>
                                        </p:attrNameLst>
                                      </p:cBhvr>
                                      <p:to>
                                        <p:strVal val="visible"/>
                                      </p:to>
                                    </p:set>
                                    <p:anim calcmode="lin" valueType="num">
                                      <p:cBhvr>
                                        <p:cTn id="10" dur="1000" fill="hold"/>
                                        <p:tgtEl>
                                          <p:spTgt spid="6146"/>
                                        </p:tgtEl>
                                        <p:attrNameLst>
                                          <p:attrName>ppt_w</p:attrName>
                                        </p:attrNameLst>
                                      </p:cBhvr>
                                      <p:tavLst>
                                        <p:tav tm="0">
                                          <p:val>
                                            <p:fltVal val="0"/>
                                          </p:val>
                                        </p:tav>
                                        <p:tav tm="100000">
                                          <p:val>
                                            <p:strVal val="#ppt_w"/>
                                          </p:val>
                                        </p:tav>
                                      </p:tavLst>
                                    </p:anim>
                                    <p:anim calcmode="lin" valueType="num">
                                      <p:cBhvr>
                                        <p:cTn id="11" dur="1000" fill="hold"/>
                                        <p:tgtEl>
                                          <p:spTgt spid="6146"/>
                                        </p:tgtEl>
                                        <p:attrNameLst>
                                          <p:attrName>ppt_h</p:attrName>
                                        </p:attrNameLst>
                                      </p:cBhvr>
                                      <p:tavLst>
                                        <p:tav tm="0">
                                          <p:val>
                                            <p:fltVal val="0"/>
                                          </p:val>
                                        </p:tav>
                                        <p:tav tm="100000">
                                          <p:val>
                                            <p:strVal val="#ppt_h"/>
                                          </p:val>
                                        </p:tav>
                                      </p:tavLst>
                                    </p:anim>
                                    <p:anim calcmode="lin" valueType="num">
                                      <p:cBhvr>
                                        <p:cTn id="12" dur="1000" fill="hold"/>
                                        <p:tgtEl>
                                          <p:spTgt spid="6146"/>
                                        </p:tgtEl>
                                        <p:attrNameLst>
                                          <p:attrName>style.rotation</p:attrName>
                                        </p:attrNameLst>
                                      </p:cBhvr>
                                      <p:tavLst>
                                        <p:tav tm="0">
                                          <p:val>
                                            <p:fltVal val="90"/>
                                          </p:val>
                                        </p:tav>
                                        <p:tav tm="100000">
                                          <p:val>
                                            <p:fltVal val="0"/>
                                          </p:val>
                                        </p:tav>
                                      </p:tavLst>
                                    </p:anim>
                                    <p:animEffect transition="in" filter="fade">
                                      <p:cBhvr>
                                        <p:cTn id="13" dur="1000"/>
                                        <p:tgtEl>
                                          <p:spTgt spid="6146"/>
                                        </p:tgtEl>
                                      </p:cBhvr>
                                    </p:animEffect>
                                  </p:childTnLst>
                                </p:cTn>
                              </p:par>
                            </p:childTnLst>
                          </p:cTn>
                        </p:par>
                        <p:par>
                          <p:cTn id="14" fill="hold">
                            <p:stCondLst>
                              <p:cond delay="1000"/>
                            </p:stCondLst>
                            <p:childTnLst>
                              <p:par>
                                <p:cTn id="15" presetID="16" presetClass="entr" presetSubtype="21" fill="hold" nodeType="after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arn(inVertical)">
                                      <p:cBhvr>
                                        <p:cTn id="1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7&quot;/&gt;&lt;/object&gt;&lt;object type=&quot;3&quot; unique_id=&quot;10005&quot;&gt;&lt;property id=&quot;20148&quot; value=&quot;5&quot;/&gt;&lt;property id=&quot;20300&quot; value=&quot;Slide 2&quot;/&gt;&lt;property id=&quot;20307&quot; value=&quot;258&quot;/&gt;&lt;/object&gt;&lt;object type=&quot;3&quot; unique_id=&quot;10006&quot;&gt;&lt;property id=&quot;20148&quot; value=&quot;5&quot;/&gt;&lt;property id=&quot;20300&quot; value=&quot;Slide 3&quot;/&gt;&lt;property id=&quot;20307&quot; value=&quot;259&quot;/&gt;&lt;/object&gt;&lt;object type=&quot;3&quot; unique_id=&quot;10007&quot;&gt;&lt;property id=&quot;20148&quot; value=&quot;5&quot;/&gt;&lt;property id=&quot;20300&quot; value=&quot;Slide 4&quot;/&gt;&lt;property id=&quot;20307&quot; value=&quot;260&quot;/&gt;&lt;/object&gt;&lt;object type=&quot;3&quot; unique_id=&quot;10008&quot;&gt;&lt;property id=&quot;20148&quot; value=&quot;5&quot;/&gt;&lt;property id=&quot;20300&quot; value=&quot;Slide 5&quot;/&gt;&lt;property id=&quot;20307&quot; value=&quot;261&quot;/&gt;&lt;/object&gt;&lt;object type=&quot;3&quot; unique_id=&quot;10009&quot;&gt;&lt;property id=&quot;20148&quot; value=&quot;5&quot;/&gt;&lt;property id=&quot;20300&quot; value=&quot;Slide 6&quot;/&gt;&lt;property id=&quot;20307&quot; value=&quot;262&quot;/&gt;&lt;/object&gt;&lt;object type=&quot;3&quot; unique_id=&quot;10010&quot;&gt;&lt;property id=&quot;20148&quot; value=&quot;5&quot;/&gt;&lt;property id=&quot;20300&quot; value=&quot;Slide 7&quot;/&gt;&lt;property id=&quot;20307&quot; value=&quot;263&quot;/&gt;&lt;/object&gt;&lt;object type=&quot;3&quot; unique_id=&quot;10011&quot;&gt;&lt;property id=&quot;20148&quot; value=&quot;5&quot;/&gt;&lt;property id=&quot;20300&quot; value=&quot;Slide 8&quot;/&gt;&lt;property id=&quot;20307&quot; value=&quot;281&quot;/&gt;&lt;/object&gt;&lt;object type=&quot;3&quot; unique_id=&quot;10012&quot;&gt;&lt;property id=&quot;20148&quot; value=&quot;5&quot;/&gt;&lt;property id=&quot;20300&quot; value=&quot;Slide 9&quot;/&gt;&lt;property id=&quot;20307&quot; value=&quot;276&quot;/&gt;&lt;/object&gt;&lt;object type=&quot;3&quot; unique_id=&quot;10013&quot;&gt;&lt;property id=&quot;20148&quot; value=&quot;5&quot;/&gt;&lt;property id=&quot;20300&quot; value=&quot;Slide 10&quot;/&gt;&lt;property id=&quot;20307&quot; value=&quot;280&quot;/&gt;&lt;/object&gt;&lt;object type=&quot;3&quot; unique_id=&quot;10014&quot;&gt;&lt;property id=&quot;20148&quot; value=&quot;5&quot;/&gt;&lt;property id=&quot;20300&quot; value=&quot;Slide 11&quot;/&gt;&lt;property id=&quot;20307&quot; value=&quot;278&quot;/&gt;&lt;/object&gt;&lt;object type=&quot;3&quot; unique_id=&quot;10015&quot;&gt;&lt;property id=&quot;20148&quot; value=&quot;5&quot;/&gt;&lt;property id=&quot;20300&quot; value=&quot;Slide 12&quot;/&gt;&lt;property id=&quot;20307&quot; value=&quot;279&quot;/&gt;&lt;/object&gt;&lt;/object&gt;&lt;/object&gt;&lt;/database&gt;"/>
  <p:tag name="SECTOMILLISECCONVERTED" val="1"/>
  <p:tag name="ISPRING_UUID" val="{6646DAA1-02F1-4300-8F35-AA2771E3A5E0}"/>
  <p:tag name="ISPRING_RESOURCE_FOLDER" val="F:\Bai giang 2018\Bai 30 Buc thu cua thu linh da do\"/>
  <p:tag name="ISPRING_PRESENTATION_PATH" val="F:\Bai giang 2018\Bai 30 Buc thu cua thu linh da do.pptx"/>
  <p:tag name="ISPRING_PROJECT_VERSION" val="9.3"/>
  <p:tag name="ISPRING_PROJECT_FOLDER_UPDATED" val="1"/>
  <p:tag name="ISPRING_SCREEN_RECS_UPDATED" val="F:\Bai giang 2018\Bai 30 Buc thu cua thu linh da do\"/>
</p:tagLst>
</file>

<file path=ppt/tags/tag10.xml><?xml version="1.0" encoding="utf-8"?>
<p:tagLst xmlns:a="http://schemas.openxmlformats.org/drawingml/2006/main" xmlns:r="http://schemas.openxmlformats.org/officeDocument/2006/relationships" xmlns:p="http://schemas.openxmlformats.org/presentationml/2006/main">
  <p:tag name="PPSNARRATION" val="35,1394261993,C:\Documents and Settings\Admin\Desktop\Ếch ngồi đáy giếng\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4680</TotalTime>
  <Words>1046</Words>
  <Application>Microsoft Office PowerPoint</Application>
  <PresentationFormat>On-screen Show (16:10)</PresentationFormat>
  <Paragraphs>129</Paragraphs>
  <Slides>30</Slides>
  <Notes>5</Notes>
  <HiddenSlides>0</HiddenSlides>
  <MMClips>3</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.VnSouthernH</vt:lpstr>
      <vt:lpstr>VNI-Juni</vt:lpstr>
      <vt:lpstr>Calibri</vt:lpstr>
      <vt:lpstr>SimSun</vt:lpstr>
      <vt:lpstr>Times New Roman</vt:lpstr>
      <vt:lpstr>.VnTifani Heavy</vt:lpstr>
      <vt:lpstr>Tahoma</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Bye bye!</vt:lpstr>
      <vt:lpstr>PowerPoint Presentation</vt:lpstr>
      <vt:lpstr>PowerPoint Presentation</vt:lpstr>
      <vt:lpstr>PowerPoint Presentation</vt:lpstr>
    </vt:vector>
  </TitlesOfParts>
  <Company>KIEN GIANG-LE THUY-QB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Nguyen Luong Hung</dc:creator>
  <cp:lastModifiedBy>andongnhi</cp:lastModifiedBy>
  <cp:revision>272</cp:revision>
  <dcterms:created xsi:type="dcterms:W3CDTF">2006-01-02T10:45:26Z</dcterms:created>
  <dcterms:modified xsi:type="dcterms:W3CDTF">2024-02-19T16:38:47Z</dcterms:modified>
</cp:coreProperties>
</file>