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186" r:id="rId2"/>
  </p:sldMasterIdLst>
  <p:notesMasterIdLst>
    <p:notesMasterId r:id="rId24"/>
  </p:notesMasterIdLst>
  <p:sldIdLst>
    <p:sldId id="262" r:id="rId3"/>
    <p:sldId id="263" r:id="rId4"/>
    <p:sldId id="264" r:id="rId5"/>
    <p:sldId id="265" r:id="rId6"/>
    <p:sldId id="266" r:id="rId7"/>
    <p:sldId id="267" r:id="rId8"/>
    <p:sldId id="288" r:id="rId9"/>
    <p:sldId id="268" r:id="rId10"/>
    <p:sldId id="269" r:id="rId11"/>
    <p:sldId id="270" r:id="rId12"/>
    <p:sldId id="271" r:id="rId13"/>
    <p:sldId id="289" r:id="rId14"/>
    <p:sldId id="272" r:id="rId15"/>
    <p:sldId id="293" r:id="rId16"/>
    <p:sldId id="294" r:id="rId17"/>
    <p:sldId id="292" r:id="rId18"/>
    <p:sldId id="285" r:id="rId19"/>
    <p:sldId id="286" r:id="rId20"/>
    <p:sldId id="276" r:id="rId21"/>
    <p:sldId id="312" r:id="rId22"/>
    <p:sldId id="28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0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3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2B9BE-BCAB-4D92-A687-49472AA52250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4D0B6-1661-4120-BBA8-328C9C219F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2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SG" altLang="en-US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7864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584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FFA0A2-C016-4697-972B-0783FE6A94F7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1683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文本占位符 2"/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6080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07D4BF-426D-47B1-AA3C-B70577C59511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3946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07D4BF-426D-47B1-AA3C-B70577C59511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1984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07D4BF-426D-47B1-AA3C-B70577C59511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6940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355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1F9E01-1FE1-44DE-9F5D-6C9F28894642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4986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603B42-3E4A-4FE0-8C35-D84575C0DE60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284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603B42-3E4A-4FE0-8C35-D84575C0DE60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36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05CF3E-14C8-43CA-A30C-64B95EB162E2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5216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584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FFA0A2-C016-4697-972B-0783FE6A94F7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5916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03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26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670449"/>
      </p:ext>
    </p:extLst>
  </p:cSld>
  <p:clrMapOvr>
    <a:masterClrMapping/>
  </p:clrMapOvr>
  <p:transition spd="slow"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10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F8A315-8EC6-4EFE-8C9C-FFF8180D3E80}" type="slidenum">
              <a:rPr>
                <a:solidFill>
                  <a:prstClr val="black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68261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DB9200A-1CA8-4FFC-AB45-A9E617DC4FCA}" type="datetimeFigureOut">
              <a:rPr lang="en-US">
                <a:solidFill>
                  <a:prstClr val="black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9B70253-7F22-473E-88A8-39C849687BF5}" type="slidenum">
              <a:rPr lang="en-US">
                <a:solidFill>
                  <a:prstClr val="black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365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hinkpad\Desktop\未标题-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529236"/>
      </p:ext>
    </p:extLst>
  </p:cSld>
  <p:clrMapOvr>
    <a:masterClrMapping/>
  </p:clrMapOvr>
  <p:transition advTm="1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05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6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24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6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91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9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20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2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AB3C2-1284-445B-A32A-6978827B2E32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43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97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90" r:id="rId2"/>
    <p:sldLayoutId id="2147484192" r:id="rId3"/>
    <p:sldLayoutId id="2147484193" r:id="rId4"/>
  </p:sldLayoutIdLst>
  <p:transition spd="slow" advTm="500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21.jpe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666" y="-110623"/>
            <a:ext cx="12346120" cy="4336131"/>
          </a:xfrm>
          <a:prstGeom prst="rect">
            <a:avLst/>
          </a:prstGeom>
        </p:spPr>
      </p:pic>
      <p:sp>
        <p:nvSpPr>
          <p:cNvPr id="7" name="Trường từ vựng">
            <a:extLst>
              <a:ext uri="{FF2B5EF4-FFF2-40B4-BE49-F238E27FC236}">
                <a16:creationId xmlns:a16="http://schemas.microsoft.com/office/drawing/2014/main" xmlns="" id="{67171BE8-2412-45E9-A801-ADC240CDDC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45651" y="1564476"/>
            <a:ext cx="9810750" cy="1547812"/>
          </a:xfrm>
        </p:spPr>
        <p:txBody>
          <a:bodyPr>
            <a:noAutofit/>
          </a:bodyPr>
          <a:lstStyle>
            <a:lvl1pPr>
              <a:defRPr sz="11500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  <a:latin typeface="Snell Roundhand Bold"/>
                <a:ea typeface="Snell Roundhand Bold"/>
                <a:cs typeface="Snell Roundhand Bold"/>
                <a:sym typeface="Snell Roundhand Bold"/>
              </a:defRPr>
            </a:lvl1pPr>
          </a:lstStyle>
          <a:p>
            <a:pPr algn="ctr">
              <a:defRPr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65,66:THỰC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HÀNH TIẾNG VIỆT:</a:t>
            </a:r>
            <a:b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MỞ RỘNG VỊ NGỮ</a:t>
            </a:r>
            <a:endParaRPr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1"/>
          <p:cNvGrpSpPr/>
          <p:nvPr/>
        </p:nvGrpSpPr>
        <p:grpSpPr>
          <a:xfrm>
            <a:off x="1157500" y="3112290"/>
            <a:ext cx="1818966" cy="3550332"/>
            <a:chOff x="1766888" y="1784748"/>
            <a:chExt cx="763191" cy="1835944"/>
          </a:xfrm>
        </p:grpSpPr>
        <p:sp>
          <p:nvSpPr>
            <p:cNvPr id="5" name="Shape 1034"/>
            <p:cNvSpPr/>
            <p:nvPr/>
          </p:nvSpPr>
          <p:spPr>
            <a:xfrm>
              <a:off x="2152651" y="2224088"/>
              <a:ext cx="107156" cy="83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43" y="9828"/>
                  </a:moveTo>
                  <a:cubicBezTo>
                    <a:pt x="20503" y="10692"/>
                    <a:pt x="21004" y="11543"/>
                    <a:pt x="21600" y="12462"/>
                  </a:cubicBezTo>
                  <a:cubicBezTo>
                    <a:pt x="20797" y="15394"/>
                    <a:pt x="20629" y="18810"/>
                    <a:pt x="20550" y="21600"/>
                  </a:cubicBezTo>
                  <a:cubicBezTo>
                    <a:pt x="17285" y="18886"/>
                    <a:pt x="18957" y="12766"/>
                    <a:pt x="16102" y="12414"/>
                  </a:cubicBezTo>
                  <a:cubicBezTo>
                    <a:pt x="13346" y="12074"/>
                    <a:pt x="12988" y="13608"/>
                    <a:pt x="12526" y="15998"/>
                  </a:cubicBezTo>
                  <a:cubicBezTo>
                    <a:pt x="12064" y="18387"/>
                    <a:pt x="11785" y="20178"/>
                    <a:pt x="11785" y="20178"/>
                  </a:cubicBezTo>
                  <a:cubicBezTo>
                    <a:pt x="11785" y="20178"/>
                    <a:pt x="2700" y="7597"/>
                    <a:pt x="0" y="3147"/>
                  </a:cubicBezTo>
                  <a:cubicBezTo>
                    <a:pt x="1311" y="2680"/>
                    <a:pt x="1742" y="2046"/>
                    <a:pt x="1827" y="0"/>
                  </a:cubicBezTo>
                  <a:cubicBezTo>
                    <a:pt x="4847" y="4160"/>
                    <a:pt x="12262" y="11667"/>
                    <a:pt x="15756" y="11667"/>
                  </a:cubicBezTo>
                  <a:cubicBezTo>
                    <a:pt x="17415" y="11667"/>
                    <a:pt x="18853" y="10951"/>
                    <a:pt x="20143" y="98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21431" tIns="21431" rIns="21431" bIns="21431" anchor="ctr"/>
            <a:lstStyle/>
            <a:p>
              <a:pPr defTabSz="685766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2300" b="1" kern="0">
                <a:solidFill>
                  <a:prstClr val="black"/>
                </a:solidFill>
                <a:latin typeface="Arial" panose="020B0604020202020204" pitchFamily="34" charset="0"/>
                <a:ea typeface="Kontrapunkt Bob Bold"/>
                <a:cs typeface="Kontrapunkt Bob Bold"/>
                <a:sym typeface="Arial" panose="020B0604020202020204" pitchFamily="34" charset="0"/>
              </a:endParaRPr>
            </a:p>
          </p:txBody>
        </p:sp>
        <p:sp>
          <p:nvSpPr>
            <p:cNvPr id="6" name="Shape 1035"/>
            <p:cNvSpPr/>
            <p:nvPr/>
          </p:nvSpPr>
          <p:spPr>
            <a:xfrm>
              <a:off x="2263379" y="2446735"/>
              <a:ext cx="45244" cy="63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08" h="21600" extrusionOk="0">
                  <a:moveTo>
                    <a:pt x="11314" y="594"/>
                  </a:moveTo>
                  <a:lnTo>
                    <a:pt x="0" y="0"/>
                  </a:lnTo>
                  <a:cubicBezTo>
                    <a:pt x="0" y="0"/>
                    <a:pt x="10284" y="5549"/>
                    <a:pt x="10284" y="11495"/>
                  </a:cubicBezTo>
                  <a:cubicBezTo>
                    <a:pt x="10284" y="17438"/>
                    <a:pt x="9772" y="20013"/>
                    <a:pt x="9772" y="20013"/>
                  </a:cubicBezTo>
                  <a:lnTo>
                    <a:pt x="18772" y="21600"/>
                  </a:lnTo>
                  <a:cubicBezTo>
                    <a:pt x="18772" y="21600"/>
                    <a:pt x="21600" y="15655"/>
                    <a:pt x="19026" y="9907"/>
                  </a:cubicBezTo>
                  <a:cubicBezTo>
                    <a:pt x="16457" y="4162"/>
                    <a:pt x="13629" y="2575"/>
                    <a:pt x="11314" y="59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21431" tIns="21431" rIns="21431" bIns="21431" anchor="ctr"/>
            <a:lstStyle/>
            <a:p>
              <a:pPr defTabSz="685766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2300" b="1" kern="0">
                <a:solidFill>
                  <a:prstClr val="black"/>
                </a:solidFill>
                <a:latin typeface="Arial" panose="020B0604020202020204" pitchFamily="34" charset="0"/>
                <a:ea typeface="Kontrapunkt Bob Bold"/>
                <a:cs typeface="Kontrapunkt Bob Bold"/>
                <a:sym typeface="Arial" panose="020B0604020202020204" pitchFamily="34" charset="0"/>
              </a:endParaRPr>
            </a:p>
          </p:txBody>
        </p:sp>
        <p:sp>
          <p:nvSpPr>
            <p:cNvPr id="8" name="Shape 1036"/>
            <p:cNvSpPr/>
            <p:nvPr/>
          </p:nvSpPr>
          <p:spPr>
            <a:xfrm>
              <a:off x="2291954" y="2593181"/>
              <a:ext cx="19050" cy="53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79" y="0"/>
                  </a:moveTo>
                  <a:cubicBezTo>
                    <a:pt x="6479" y="0"/>
                    <a:pt x="2878" y="12381"/>
                    <a:pt x="1439" y="16334"/>
                  </a:cubicBezTo>
                  <a:cubicBezTo>
                    <a:pt x="0" y="20286"/>
                    <a:pt x="0" y="21600"/>
                    <a:pt x="0" y="21600"/>
                  </a:cubicBezTo>
                  <a:lnTo>
                    <a:pt x="21600" y="20286"/>
                  </a:lnTo>
                  <a:cubicBezTo>
                    <a:pt x="21600" y="20286"/>
                    <a:pt x="16556" y="10275"/>
                    <a:pt x="647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21431" tIns="21431" rIns="21431" bIns="21431" anchor="ctr"/>
            <a:lstStyle/>
            <a:p>
              <a:pPr defTabSz="685766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2300" b="1" kern="0">
                <a:solidFill>
                  <a:prstClr val="black"/>
                </a:solidFill>
                <a:latin typeface="Arial" panose="020B0604020202020204" pitchFamily="34" charset="0"/>
                <a:ea typeface="Kontrapunkt Bob Bold"/>
                <a:cs typeface="Kontrapunkt Bob Bold"/>
                <a:sym typeface="Arial" panose="020B0604020202020204" pitchFamily="34" charset="0"/>
              </a:endParaRPr>
            </a:p>
          </p:txBody>
        </p:sp>
        <p:grpSp>
          <p:nvGrpSpPr>
            <p:cNvPr id="9" name="组合 36"/>
            <p:cNvGrpSpPr>
              <a:grpSpLocks/>
            </p:cNvGrpSpPr>
            <p:nvPr/>
          </p:nvGrpSpPr>
          <p:grpSpPr bwMode="auto">
            <a:xfrm>
              <a:off x="1766923" y="1784747"/>
              <a:ext cx="763195" cy="1835946"/>
              <a:chOff x="9264651" y="476251"/>
              <a:chExt cx="1017588" cy="2447925"/>
            </a:xfrm>
          </p:grpSpPr>
          <p:sp>
            <p:nvSpPr>
              <p:cNvPr id="10" name="Freeform 31"/>
              <p:cNvSpPr>
                <a:spLocks/>
              </p:cNvSpPr>
              <p:nvPr/>
            </p:nvSpPr>
            <p:spPr bwMode="auto">
              <a:xfrm>
                <a:off x="9539288" y="2057401"/>
                <a:ext cx="515938" cy="808038"/>
              </a:xfrm>
              <a:custGeom>
                <a:avLst/>
                <a:gdLst>
                  <a:gd name="T0" fmla="*/ 0 w 224"/>
                  <a:gd name="T1" fmla="*/ 0 h 349"/>
                  <a:gd name="T2" fmla="*/ 1188357231 w 224"/>
                  <a:gd name="T3" fmla="*/ 0 h 349"/>
                  <a:gd name="T4" fmla="*/ 1061033407 w 224"/>
                  <a:gd name="T5" fmla="*/ 1752914573 h 349"/>
                  <a:gd name="T6" fmla="*/ 583567337 w 224"/>
                  <a:gd name="T7" fmla="*/ 1870846445 h 349"/>
                  <a:gd name="T8" fmla="*/ 111408059 w 224"/>
                  <a:gd name="T9" fmla="*/ 1736832533 h 349"/>
                  <a:gd name="T10" fmla="*/ 0 w 224"/>
                  <a:gd name="T11" fmla="*/ 0 h 34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24" h="349">
                    <a:moveTo>
                      <a:pt x="0" y="0"/>
                    </a:moveTo>
                    <a:cubicBezTo>
                      <a:pt x="224" y="0"/>
                      <a:pt x="224" y="0"/>
                      <a:pt x="224" y="0"/>
                    </a:cubicBezTo>
                    <a:cubicBezTo>
                      <a:pt x="224" y="0"/>
                      <a:pt x="206" y="285"/>
                      <a:pt x="200" y="327"/>
                    </a:cubicBezTo>
                    <a:cubicBezTo>
                      <a:pt x="110" y="349"/>
                      <a:pt x="110" y="349"/>
                      <a:pt x="110" y="349"/>
                    </a:cubicBezTo>
                    <a:cubicBezTo>
                      <a:pt x="21" y="324"/>
                      <a:pt x="21" y="324"/>
                      <a:pt x="21" y="3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3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1" name="Freeform 32"/>
              <p:cNvSpPr>
                <a:spLocks/>
              </p:cNvSpPr>
              <p:nvPr/>
            </p:nvSpPr>
            <p:spPr bwMode="auto">
              <a:xfrm>
                <a:off x="9769476" y="2300288"/>
                <a:ext cx="44450" cy="577850"/>
              </a:xfrm>
              <a:custGeom>
                <a:avLst/>
                <a:gdLst>
                  <a:gd name="T0" fmla="*/ 70564375 w 28"/>
                  <a:gd name="T1" fmla="*/ 889615950 h 364"/>
                  <a:gd name="T2" fmla="*/ 42843450 w 28"/>
                  <a:gd name="T3" fmla="*/ 0 h 364"/>
                  <a:gd name="T4" fmla="*/ 0 w 28"/>
                  <a:gd name="T5" fmla="*/ 884575638 h 364"/>
                  <a:gd name="T6" fmla="*/ 35282188 w 28"/>
                  <a:gd name="T7" fmla="*/ 917336875 h 364"/>
                  <a:gd name="T8" fmla="*/ 70564375 w 28"/>
                  <a:gd name="T9" fmla="*/ 889615950 h 3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364">
                    <a:moveTo>
                      <a:pt x="28" y="353"/>
                    </a:moveTo>
                    <a:lnTo>
                      <a:pt x="17" y="0"/>
                    </a:lnTo>
                    <a:lnTo>
                      <a:pt x="0" y="351"/>
                    </a:lnTo>
                    <a:lnTo>
                      <a:pt x="14" y="364"/>
                    </a:lnTo>
                    <a:lnTo>
                      <a:pt x="28" y="353"/>
                    </a:lnTo>
                    <a:close/>
                  </a:path>
                </a:pathLst>
              </a:custGeom>
              <a:solidFill>
                <a:srgbClr val="4C32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2" name="Freeform 33"/>
              <p:cNvSpPr>
                <a:spLocks/>
              </p:cNvSpPr>
              <p:nvPr/>
            </p:nvSpPr>
            <p:spPr bwMode="auto">
              <a:xfrm>
                <a:off x="9369426" y="2771776"/>
                <a:ext cx="452438" cy="152400"/>
              </a:xfrm>
              <a:custGeom>
                <a:avLst/>
                <a:gdLst>
                  <a:gd name="T0" fmla="*/ 516866556 w 196"/>
                  <a:gd name="T1" fmla="*/ 15995073 h 66"/>
                  <a:gd name="T2" fmla="*/ 522194245 w 196"/>
                  <a:gd name="T3" fmla="*/ 335910382 h 66"/>
                  <a:gd name="T4" fmla="*/ 964461623 w 196"/>
                  <a:gd name="T5" fmla="*/ 213276873 h 66"/>
                  <a:gd name="T6" fmla="*/ 516866556 w 196"/>
                  <a:gd name="T7" fmla="*/ 15995073 h 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66">
                    <a:moveTo>
                      <a:pt x="97" y="3"/>
                    </a:moveTo>
                    <a:cubicBezTo>
                      <a:pt x="66" y="6"/>
                      <a:pt x="0" y="66"/>
                      <a:pt x="98" y="63"/>
                    </a:cubicBezTo>
                    <a:cubicBezTo>
                      <a:pt x="196" y="61"/>
                      <a:pt x="183" y="47"/>
                      <a:pt x="181" y="40"/>
                    </a:cubicBezTo>
                    <a:cubicBezTo>
                      <a:pt x="180" y="32"/>
                      <a:pt x="141" y="0"/>
                      <a:pt x="97" y="3"/>
                    </a:cubicBezTo>
                    <a:close/>
                  </a:path>
                </a:pathLst>
              </a:custGeom>
              <a:solidFill>
                <a:srgbClr val="3837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3" name="Freeform 34"/>
              <p:cNvSpPr>
                <a:spLocks/>
              </p:cNvSpPr>
              <p:nvPr/>
            </p:nvSpPr>
            <p:spPr bwMode="auto">
              <a:xfrm>
                <a:off x="9759951" y="2771776"/>
                <a:ext cx="452438" cy="152400"/>
              </a:xfrm>
              <a:custGeom>
                <a:avLst/>
                <a:gdLst>
                  <a:gd name="T0" fmla="*/ 532851929 w 196"/>
                  <a:gd name="T1" fmla="*/ 15995073 h 66"/>
                  <a:gd name="T2" fmla="*/ 522194245 w 196"/>
                  <a:gd name="T3" fmla="*/ 335910382 h 66"/>
                  <a:gd name="T4" fmla="*/ 79926866 w 196"/>
                  <a:gd name="T5" fmla="*/ 213276873 h 66"/>
                  <a:gd name="T6" fmla="*/ 532851929 w 196"/>
                  <a:gd name="T7" fmla="*/ 15995073 h 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66">
                    <a:moveTo>
                      <a:pt x="100" y="3"/>
                    </a:moveTo>
                    <a:cubicBezTo>
                      <a:pt x="130" y="6"/>
                      <a:pt x="196" y="66"/>
                      <a:pt x="98" y="63"/>
                    </a:cubicBezTo>
                    <a:cubicBezTo>
                      <a:pt x="0" y="61"/>
                      <a:pt x="14" y="47"/>
                      <a:pt x="15" y="40"/>
                    </a:cubicBezTo>
                    <a:cubicBezTo>
                      <a:pt x="16" y="32"/>
                      <a:pt x="55" y="0"/>
                      <a:pt x="100" y="3"/>
                    </a:cubicBezTo>
                    <a:close/>
                  </a:path>
                </a:pathLst>
              </a:custGeom>
              <a:solidFill>
                <a:srgbClr val="3837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4" name="Freeform 35"/>
              <p:cNvSpPr>
                <a:spLocks/>
              </p:cNvSpPr>
              <p:nvPr/>
            </p:nvSpPr>
            <p:spPr bwMode="auto">
              <a:xfrm>
                <a:off x="9586913" y="1431926"/>
                <a:ext cx="436563" cy="665163"/>
              </a:xfrm>
              <a:custGeom>
                <a:avLst/>
                <a:gdLst>
                  <a:gd name="T0" fmla="*/ 1008398164 w 189"/>
                  <a:gd name="T1" fmla="*/ 1536256308 h 288"/>
                  <a:gd name="T2" fmla="*/ 0 w 189"/>
                  <a:gd name="T3" fmla="*/ 1536256308 h 288"/>
                  <a:gd name="T4" fmla="*/ 0 w 189"/>
                  <a:gd name="T5" fmla="*/ 0 h 288"/>
                  <a:gd name="T6" fmla="*/ 1008398164 w 189"/>
                  <a:gd name="T7" fmla="*/ 0 h 288"/>
                  <a:gd name="T8" fmla="*/ 1008398164 w 189"/>
                  <a:gd name="T9" fmla="*/ 1536256308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9" h="288">
                    <a:moveTo>
                      <a:pt x="189" y="288"/>
                    </a:moveTo>
                    <a:cubicBezTo>
                      <a:pt x="124" y="279"/>
                      <a:pt x="61" y="279"/>
                      <a:pt x="0" y="28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89" y="0"/>
                      <a:pt x="189" y="0"/>
                      <a:pt x="189" y="0"/>
                    </a:cubicBezTo>
                    <a:lnTo>
                      <a:pt x="189" y="288"/>
                    </a:lnTo>
                    <a:close/>
                  </a:path>
                </a:pathLst>
              </a:custGeom>
              <a:solidFill>
                <a:srgbClr val="F4EF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5" name="Rectangle 36"/>
              <p:cNvSpPr>
                <a:spLocks noChangeArrowheads="1"/>
              </p:cNvSpPr>
              <p:nvPr/>
            </p:nvSpPr>
            <p:spPr bwMode="auto">
              <a:xfrm>
                <a:off x="9758363" y="1533526"/>
                <a:ext cx="55563" cy="65088"/>
              </a:xfrm>
              <a:prstGeom prst="rect">
                <a:avLst/>
              </a:pr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800" kern="0" dirty="0">
                  <a:solidFill>
                    <a:srgbClr val="5F5F5F"/>
                  </a:solidFill>
                </a:endParaRPr>
              </a:p>
            </p:txBody>
          </p:sp>
          <p:sp>
            <p:nvSpPr>
              <p:cNvPr id="16" name="Freeform 37"/>
              <p:cNvSpPr>
                <a:spLocks/>
              </p:cNvSpPr>
              <p:nvPr/>
            </p:nvSpPr>
            <p:spPr bwMode="auto">
              <a:xfrm>
                <a:off x="9709151" y="1590676"/>
                <a:ext cx="163513" cy="461963"/>
              </a:xfrm>
              <a:custGeom>
                <a:avLst/>
                <a:gdLst>
                  <a:gd name="T0" fmla="*/ 95766230 w 103"/>
                  <a:gd name="T1" fmla="*/ 0 h 291"/>
                  <a:gd name="T2" fmla="*/ 0 w 103"/>
                  <a:gd name="T3" fmla="*/ 584676883 h 291"/>
                  <a:gd name="T4" fmla="*/ 136088854 w 103"/>
                  <a:gd name="T5" fmla="*/ 733367056 h 291"/>
                  <a:gd name="T6" fmla="*/ 259577681 w 103"/>
                  <a:gd name="T7" fmla="*/ 579636565 h 291"/>
                  <a:gd name="T8" fmla="*/ 146169509 w 103"/>
                  <a:gd name="T9" fmla="*/ 0 h 291"/>
                  <a:gd name="T10" fmla="*/ 95766230 w 103"/>
                  <a:gd name="T11" fmla="*/ 0 h 29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3" h="291">
                    <a:moveTo>
                      <a:pt x="38" y="0"/>
                    </a:moveTo>
                    <a:lnTo>
                      <a:pt x="0" y="232"/>
                    </a:lnTo>
                    <a:lnTo>
                      <a:pt x="54" y="291"/>
                    </a:lnTo>
                    <a:lnTo>
                      <a:pt x="103" y="230"/>
                    </a:lnTo>
                    <a:lnTo>
                      <a:pt x="58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7" name="Freeform 38"/>
              <p:cNvSpPr>
                <a:spLocks/>
              </p:cNvSpPr>
              <p:nvPr/>
            </p:nvSpPr>
            <p:spPr bwMode="auto">
              <a:xfrm>
                <a:off x="9637713" y="1517651"/>
                <a:ext cx="293688" cy="133350"/>
              </a:xfrm>
              <a:custGeom>
                <a:avLst/>
                <a:gdLst>
                  <a:gd name="T0" fmla="*/ 0 w 185"/>
                  <a:gd name="T1" fmla="*/ 0 h 84"/>
                  <a:gd name="T2" fmla="*/ 0 w 185"/>
                  <a:gd name="T3" fmla="*/ 211693125 h 84"/>
                  <a:gd name="T4" fmla="*/ 239416045 w 185"/>
                  <a:gd name="T5" fmla="*/ 75604688 h 84"/>
                  <a:gd name="T6" fmla="*/ 458669218 w 185"/>
                  <a:gd name="T7" fmla="*/ 211693125 h 84"/>
                  <a:gd name="T8" fmla="*/ 466230494 w 185"/>
                  <a:gd name="T9" fmla="*/ 0 h 84"/>
                  <a:gd name="T10" fmla="*/ 0 w 185"/>
                  <a:gd name="T11" fmla="*/ 0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5" h="84">
                    <a:moveTo>
                      <a:pt x="0" y="0"/>
                    </a:moveTo>
                    <a:lnTo>
                      <a:pt x="0" y="84"/>
                    </a:lnTo>
                    <a:lnTo>
                      <a:pt x="95" y="30"/>
                    </a:lnTo>
                    <a:lnTo>
                      <a:pt x="182" y="84"/>
                    </a:lnTo>
                    <a:lnTo>
                      <a:pt x="18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D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8" name="Freeform 39"/>
              <p:cNvSpPr>
                <a:spLocks/>
              </p:cNvSpPr>
              <p:nvPr/>
            </p:nvSpPr>
            <p:spPr bwMode="auto">
              <a:xfrm>
                <a:off x="9348788" y="1466851"/>
                <a:ext cx="319088" cy="1009650"/>
              </a:xfrm>
              <a:custGeom>
                <a:avLst/>
                <a:gdLst>
                  <a:gd name="T0" fmla="*/ 465137815 w 138"/>
                  <a:gd name="T1" fmla="*/ 0 h 437"/>
                  <a:gd name="T2" fmla="*/ 0 w 138"/>
                  <a:gd name="T3" fmla="*/ 1136995283 h 437"/>
                  <a:gd name="T4" fmla="*/ 299399346 w 138"/>
                  <a:gd name="T5" fmla="*/ 1473289597 h 437"/>
                  <a:gd name="T6" fmla="*/ 272667633 w 138"/>
                  <a:gd name="T7" fmla="*/ 1996413060 h 437"/>
                  <a:gd name="T8" fmla="*/ 433060222 w 138"/>
                  <a:gd name="T9" fmla="*/ 2147483647 h 437"/>
                  <a:gd name="T10" fmla="*/ 588106931 w 138"/>
                  <a:gd name="T11" fmla="*/ 2028442300 h 437"/>
                  <a:gd name="T12" fmla="*/ 737805447 w 138"/>
                  <a:gd name="T13" fmla="*/ 112098875 h 437"/>
                  <a:gd name="T14" fmla="*/ 465137815 w 138"/>
                  <a:gd name="T15" fmla="*/ 0 h 43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38" h="437">
                    <a:moveTo>
                      <a:pt x="87" y="0"/>
                    </a:moveTo>
                    <a:cubicBezTo>
                      <a:pt x="87" y="0"/>
                      <a:pt x="0" y="145"/>
                      <a:pt x="0" y="213"/>
                    </a:cubicBezTo>
                    <a:cubicBezTo>
                      <a:pt x="0" y="236"/>
                      <a:pt x="56" y="276"/>
                      <a:pt x="56" y="276"/>
                    </a:cubicBezTo>
                    <a:cubicBezTo>
                      <a:pt x="51" y="374"/>
                      <a:pt x="51" y="374"/>
                      <a:pt x="51" y="374"/>
                    </a:cubicBezTo>
                    <a:cubicBezTo>
                      <a:pt x="51" y="374"/>
                      <a:pt x="48" y="410"/>
                      <a:pt x="81" y="425"/>
                    </a:cubicBezTo>
                    <a:cubicBezTo>
                      <a:pt x="105" y="437"/>
                      <a:pt x="110" y="380"/>
                      <a:pt x="110" y="380"/>
                    </a:cubicBezTo>
                    <a:cubicBezTo>
                      <a:pt x="110" y="380"/>
                      <a:pt x="138" y="63"/>
                      <a:pt x="138" y="21"/>
                    </a:cubicBez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3F3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19" name="Freeform 40"/>
              <p:cNvSpPr>
                <a:spLocks/>
              </p:cNvSpPr>
              <p:nvPr/>
            </p:nvSpPr>
            <p:spPr bwMode="auto">
              <a:xfrm>
                <a:off x="9453563" y="1727201"/>
                <a:ext cx="41275" cy="376238"/>
              </a:xfrm>
              <a:custGeom>
                <a:avLst/>
                <a:gdLst>
                  <a:gd name="T0" fmla="*/ 0 w 18"/>
                  <a:gd name="T1" fmla="*/ 820485058 h 163"/>
                  <a:gd name="T2" fmla="*/ 0 w 18"/>
                  <a:gd name="T3" fmla="*/ 820485058 h 163"/>
                  <a:gd name="T4" fmla="*/ 57840033 w 18"/>
                  <a:gd name="T5" fmla="*/ 868435783 h 163"/>
                  <a:gd name="T6" fmla="*/ 89387892 w 18"/>
                  <a:gd name="T7" fmla="*/ 0 h 163"/>
                  <a:gd name="T8" fmla="*/ 0 w 18"/>
                  <a:gd name="T9" fmla="*/ 820485058 h 1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63">
                    <a:moveTo>
                      <a:pt x="0" y="154"/>
                    </a:moveTo>
                    <a:cubicBezTo>
                      <a:pt x="0" y="154"/>
                      <a:pt x="0" y="154"/>
                      <a:pt x="0" y="154"/>
                    </a:cubicBezTo>
                    <a:cubicBezTo>
                      <a:pt x="6" y="160"/>
                      <a:pt x="11" y="163"/>
                      <a:pt x="11" y="163"/>
                    </a:cubicBezTo>
                    <a:cubicBezTo>
                      <a:pt x="11" y="163"/>
                      <a:pt x="18" y="37"/>
                      <a:pt x="17" y="0"/>
                    </a:cubicBezTo>
                    <a:cubicBezTo>
                      <a:pt x="17" y="0"/>
                      <a:pt x="7" y="146"/>
                      <a:pt x="0" y="154"/>
                    </a:cubicBezTo>
                    <a:close/>
                  </a:path>
                </a:pathLst>
              </a:custGeom>
              <a:solidFill>
                <a:srgbClr val="302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>
                <a:off x="9910763" y="1466851"/>
                <a:ext cx="317500" cy="1009650"/>
              </a:xfrm>
              <a:custGeom>
                <a:avLst/>
                <a:gdLst>
                  <a:gd name="T0" fmla="*/ 269960127 w 138"/>
                  <a:gd name="T1" fmla="*/ 0 h 437"/>
                  <a:gd name="T2" fmla="*/ 730480072 w 138"/>
                  <a:gd name="T3" fmla="*/ 1136995283 h 437"/>
                  <a:gd name="T4" fmla="*/ 434052409 w 138"/>
                  <a:gd name="T5" fmla="*/ 1473289597 h 437"/>
                  <a:gd name="T6" fmla="*/ 460519946 w 138"/>
                  <a:gd name="T7" fmla="*/ 1996413060 h 437"/>
                  <a:gd name="T8" fmla="*/ 301719330 w 138"/>
                  <a:gd name="T9" fmla="*/ 2147483647 h 437"/>
                  <a:gd name="T10" fmla="*/ 148212681 w 138"/>
                  <a:gd name="T11" fmla="*/ 2028442300 h 437"/>
                  <a:gd name="T12" fmla="*/ 0 w 138"/>
                  <a:gd name="T13" fmla="*/ 112098875 h 437"/>
                  <a:gd name="T14" fmla="*/ 269960127 w 138"/>
                  <a:gd name="T15" fmla="*/ 0 h 43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38" h="437">
                    <a:moveTo>
                      <a:pt x="51" y="0"/>
                    </a:moveTo>
                    <a:cubicBezTo>
                      <a:pt x="51" y="0"/>
                      <a:pt x="138" y="145"/>
                      <a:pt x="138" y="213"/>
                    </a:cubicBezTo>
                    <a:cubicBezTo>
                      <a:pt x="138" y="236"/>
                      <a:pt x="82" y="276"/>
                      <a:pt x="82" y="276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87" y="374"/>
                      <a:pt x="90" y="410"/>
                      <a:pt x="57" y="425"/>
                    </a:cubicBezTo>
                    <a:cubicBezTo>
                      <a:pt x="33" y="437"/>
                      <a:pt x="28" y="380"/>
                      <a:pt x="28" y="380"/>
                    </a:cubicBezTo>
                    <a:cubicBezTo>
                      <a:pt x="28" y="380"/>
                      <a:pt x="0" y="63"/>
                      <a:pt x="0" y="21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3F3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1" name="Freeform 42"/>
              <p:cNvSpPr>
                <a:spLocks/>
              </p:cNvSpPr>
              <p:nvPr/>
            </p:nvSpPr>
            <p:spPr bwMode="auto">
              <a:xfrm>
                <a:off x="10083801" y="1727201"/>
                <a:ext cx="42863" cy="376238"/>
              </a:xfrm>
              <a:custGeom>
                <a:avLst/>
                <a:gdLst>
                  <a:gd name="T0" fmla="*/ 96696672 w 19"/>
                  <a:gd name="T1" fmla="*/ 820485058 h 163"/>
                  <a:gd name="T2" fmla="*/ 96696672 w 19"/>
                  <a:gd name="T3" fmla="*/ 820485058 h 163"/>
                  <a:gd name="T4" fmla="*/ 35625921 w 19"/>
                  <a:gd name="T5" fmla="*/ 868435783 h 163"/>
                  <a:gd name="T6" fmla="*/ 5089417 w 19"/>
                  <a:gd name="T7" fmla="*/ 0 h 163"/>
                  <a:gd name="T8" fmla="*/ 96696672 w 19"/>
                  <a:gd name="T9" fmla="*/ 820485058 h 1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63">
                    <a:moveTo>
                      <a:pt x="19" y="154"/>
                    </a:moveTo>
                    <a:cubicBezTo>
                      <a:pt x="19" y="154"/>
                      <a:pt x="19" y="154"/>
                      <a:pt x="19" y="154"/>
                    </a:cubicBezTo>
                    <a:cubicBezTo>
                      <a:pt x="12" y="160"/>
                      <a:pt x="7" y="163"/>
                      <a:pt x="7" y="163"/>
                    </a:cubicBezTo>
                    <a:cubicBezTo>
                      <a:pt x="7" y="163"/>
                      <a:pt x="0" y="37"/>
                      <a:pt x="1" y="0"/>
                    </a:cubicBezTo>
                    <a:cubicBezTo>
                      <a:pt x="1" y="0"/>
                      <a:pt x="11" y="146"/>
                      <a:pt x="19" y="154"/>
                    </a:cubicBezTo>
                    <a:close/>
                  </a:path>
                </a:pathLst>
              </a:custGeom>
              <a:solidFill>
                <a:srgbClr val="302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2" name="Freeform 43"/>
              <p:cNvSpPr>
                <a:spLocks/>
              </p:cNvSpPr>
              <p:nvPr/>
            </p:nvSpPr>
            <p:spPr bwMode="auto">
              <a:xfrm>
                <a:off x="9301163" y="476251"/>
                <a:ext cx="952500" cy="874713"/>
              </a:xfrm>
              <a:custGeom>
                <a:avLst/>
                <a:gdLst>
                  <a:gd name="T0" fmla="*/ 95741241 w 413"/>
                  <a:gd name="T1" fmla="*/ 1429746167 h 378"/>
                  <a:gd name="T2" fmla="*/ 180845847 w 413"/>
                  <a:gd name="T3" fmla="*/ 680066217 h 378"/>
                  <a:gd name="T4" fmla="*/ 1276559873 w 413"/>
                  <a:gd name="T5" fmla="*/ 117806254 h 378"/>
                  <a:gd name="T6" fmla="*/ 1744631749 w 413"/>
                  <a:gd name="T7" fmla="*/ 107096805 h 378"/>
                  <a:gd name="T8" fmla="*/ 2058451671 w 413"/>
                  <a:gd name="T9" fmla="*/ 819293684 h 378"/>
                  <a:gd name="T10" fmla="*/ 2074408929 w 413"/>
                  <a:gd name="T11" fmla="*/ 1451165065 h 378"/>
                  <a:gd name="T12" fmla="*/ 1585061477 w 413"/>
                  <a:gd name="T13" fmla="*/ 2024134477 h 378"/>
                  <a:gd name="T14" fmla="*/ 505304709 w 413"/>
                  <a:gd name="T15" fmla="*/ 2024134477 h 378"/>
                  <a:gd name="T16" fmla="*/ 95741241 w 413"/>
                  <a:gd name="T17" fmla="*/ 1429746167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13" h="378">
                    <a:moveTo>
                      <a:pt x="18" y="267"/>
                    </a:moveTo>
                    <a:cubicBezTo>
                      <a:pt x="18" y="267"/>
                      <a:pt x="0" y="128"/>
                      <a:pt x="34" y="127"/>
                    </a:cubicBezTo>
                    <a:cubicBezTo>
                      <a:pt x="34" y="127"/>
                      <a:pt x="40" y="0"/>
                      <a:pt x="240" y="22"/>
                    </a:cubicBezTo>
                    <a:cubicBezTo>
                      <a:pt x="240" y="22"/>
                      <a:pt x="306" y="33"/>
                      <a:pt x="328" y="20"/>
                    </a:cubicBezTo>
                    <a:cubicBezTo>
                      <a:pt x="350" y="7"/>
                      <a:pt x="413" y="28"/>
                      <a:pt x="387" y="153"/>
                    </a:cubicBezTo>
                    <a:cubicBezTo>
                      <a:pt x="387" y="153"/>
                      <a:pt x="412" y="143"/>
                      <a:pt x="390" y="271"/>
                    </a:cubicBezTo>
                    <a:cubicBezTo>
                      <a:pt x="298" y="378"/>
                      <a:pt x="298" y="378"/>
                      <a:pt x="298" y="378"/>
                    </a:cubicBezTo>
                    <a:cubicBezTo>
                      <a:pt x="95" y="378"/>
                      <a:pt x="95" y="378"/>
                      <a:pt x="95" y="378"/>
                    </a:cubicBezTo>
                    <a:lnTo>
                      <a:pt x="18" y="267"/>
                    </a:lnTo>
                    <a:close/>
                  </a:path>
                </a:pathLst>
              </a:custGeom>
              <a:solidFill>
                <a:srgbClr val="4C45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3" name="Freeform 44"/>
              <p:cNvSpPr>
                <a:spLocks/>
              </p:cNvSpPr>
              <p:nvPr/>
            </p:nvSpPr>
            <p:spPr bwMode="auto">
              <a:xfrm>
                <a:off x="9455151" y="688976"/>
                <a:ext cx="784225" cy="301625"/>
              </a:xfrm>
              <a:custGeom>
                <a:avLst/>
                <a:gdLst>
                  <a:gd name="T0" fmla="*/ 1452400846 w 340"/>
                  <a:gd name="T1" fmla="*/ 586778955 h 130"/>
                  <a:gd name="T2" fmla="*/ 1489640001 w 340"/>
                  <a:gd name="T3" fmla="*/ 0 h 130"/>
                  <a:gd name="T4" fmla="*/ 510733451 w 340"/>
                  <a:gd name="T5" fmla="*/ 166882152 h 130"/>
                  <a:gd name="T6" fmla="*/ 0 w 340"/>
                  <a:gd name="T7" fmla="*/ 662145762 h 130"/>
                  <a:gd name="T8" fmla="*/ 1154471462 w 340"/>
                  <a:gd name="T9" fmla="*/ 699828005 h 130"/>
                  <a:gd name="T10" fmla="*/ 1452400846 w 340"/>
                  <a:gd name="T11" fmla="*/ 586778955 h 1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0" h="130">
                    <a:moveTo>
                      <a:pt x="273" y="109"/>
                    </a:moveTo>
                    <a:cubicBezTo>
                      <a:pt x="273" y="109"/>
                      <a:pt x="340" y="81"/>
                      <a:pt x="280" y="0"/>
                    </a:cubicBezTo>
                    <a:cubicBezTo>
                      <a:pt x="280" y="0"/>
                      <a:pt x="207" y="33"/>
                      <a:pt x="96" y="31"/>
                    </a:cubicBezTo>
                    <a:cubicBezTo>
                      <a:pt x="9" y="30"/>
                      <a:pt x="1" y="118"/>
                      <a:pt x="0" y="123"/>
                    </a:cubicBezTo>
                    <a:cubicBezTo>
                      <a:pt x="217" y="130"/>
                      <a:pt x="217" y="130"/>
                      <a:pt x="217" y="130"/>
                    </a:cubicBezTo>
                    <a:lnTo>
                      <a:pt x="273" y="109"/>
                    </a:ln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4" name="Freeform 45"/>
              <p:cNvSpPr>
                <a:spLocks/>
              </p:cNvSpPr>
              <p:nvPr/>
            </p:nvSpPr>
            <p:spPr bwMode="auto">
              <a:xfrm>
                <a:off x="9264651" y="1031876"/>
                <a:ext cx="185738" cy="358775"/>
              </a:xfrm>
              <a:custGeom>
                <a:avLst/>
                <a:gdLst>
                  <a:gd name="T0" fmla="*/ 425908699 w 81"/>
                  <a:gd name="T1" fmla="*/ 257172235 h 155"/>
                  <a:gd name="T2" fmla="*/ 163002293 w 81"/>
                  <a:gd name="T3" fmla="*/ 117870318 h 155"/>
                  <a:gd name="T4" fmla="*/ 383844775 w 81"/>
                  <a:gd name="T5" fmla="*/ 830448391 h 155"/>
                  <a:gd name="T6" fmla="*/ 425908699 w 81"/>
                  <a:gd name="T7" fmla="*/ 257172235 h 1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1" h="155">
                    <a:moveTo>
                      <a:pt x="81" y="48"/>
                    </a:moveTo>
                    <a:cubicBezTo>
                      <a:pt x="81" y="48"/>
                      <a:pt x="62" y="0"/>
                      <a:pt x="31" y="22"/>
                    </a:cubicBezTo>
                    <a:cubicBezTo>
                      <a:pt x="0" y="43"/>
                      <a:pt x="40" y="142"/>
                      <a:pt x="73" y="155"/>
                    </a:cubicBezTo>
                    <a:lnTo>
                      <a:pt x="81" y="48"/>
                    </a:lnTo>
                    <a:close/>
                  </a:path>
                </a:pathLst>
              </a:custGeom>
              <a:solidFill>
                <a:srgbClr val="F4D3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5" name="Freeform 46"/>
              <p:cNvSpPr>
                <a:spLocks/>
              </p:cNvSpPr>
              <p:nvPr/>
            </p:nvSpPr>
            <p:spPr bwMode="auto">
              <a:xfrm>
                <a:off x="10096501" y="1031876"/>
                <a:ext cx="185738" cy="358775"/>
              </a:xfrm>
              <a:custGeom>
                <a:avLst/>
                <a:gdLst>
                  <a:gd name="T0" fmla="*/ 0 w 80"/>
                  <a:gd name="T1" fmla="*/ 257172235 h 155"/>
                  <a:gd name="T2" fmla="*/ 264131045 w 80"/>
                  <a:gd name="T3" fmla="*/ 117870318 h 155"/>
                  <a:gd name="T4" fmla="*/ 37732675 w 80"/>
                  <a:gd name="T5" fmla="*/ 830448391 h 155"/>
                  <a:gd name="T6" fmla="*/ 0 w 80"/>
                  <a:gd name="T7" fmla="*/ 257172235 h 1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0" h="155">
                    <a:moveTo>
                      <a:pt x="0" y="48"/>
                    </a:moveTo>
                    <a:cubicBezTo>
                      <a:pt x="0" y="48"/>
                      <a:pt x="18" y="0"/>
                      <a:pt x="49" y="22"/>
                    </a:cubicBezTo>
                    <a:cubicBezTo>
                      <a:pt x="80" y="43"/>
                      <a:pt x="40" y="142"/>
                      <a:pt x="7" y="155"/>
                    </a:cubicBez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4D3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6" name="Freeform 47"/>
              <p:cNvSpPr>
                <a:spLocks/>
              </p:cNvSpPr>
              <p:nvPr/>
            </p:nvSpPr>
            <p:spPr bwMode="auto">
              <a:xfrm>
                <a:off x="9383713" y="809626"/>
                <a:ext cx="776288" cy="739775"/>
              </a:xfrm>
              <a:custGeom>
                <a:avLst/>
                <a:gdLst>
                  <a:gd name="T0" fmla="*/ 165474105 w 336"/>
                  <a:gd name="T1" fmla="*/ 379453715 h 320"/>
                  <a:gd name="T2" fmla="*/ 571151586 w 336"/>
                  <a:gd name="T3" fmla="*/ 90855929 h 320"/>
                  <a:gd name="T4" fmla="*/ 1243721964 w 336"/>
                  <a:gd name="T5" fmla="*/ 224463918 h 320"/>
                  <a:gd name="T6" fmla="*/ 1622709924 w 336"/>
                  <a:gd name="T7" fmla="*/ 304630098 h 320"/>
                  <a:gd name="T8" fmla="*/ 1788184029 w 336"/>
                  <a:gd name="T9" fmla="*/ 1368167627 h 320"/>
                  <a:gd name="T10" fmla="*/ 1772168468 w 336"/>
                  <a:gd name="T11" fmla="*/ 1448333807 h 320"/>
                  <a:gd name="T12" fmla="*/ 912773755 w 336"/>
                  <a:gd name="T13" fmla="*/ 1710209533 h 320"/>
                  <a:gd name="T14" fmla="*/ 32026501 w 336"/>
                  <a:gd name="T15" fmla="*/ 1448333807 h 320"/>
                  <a:gd name="T16" fmla="*/ 5336980 w 336"/>
                  <a:gd name="T17" fmla="*/ 1362822752 h 320"/>
                  <a:gd name="T18" fmla="*/ 165474105 w 336"/>
                  <a:gd name="T19" fmla="*/ 379453715 h 3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36" h="320">
                    <a:moveTo>
                      <a:pt x="31" y="71"/>
                    </a:moveTo>
                    <a:cubicBezTo>
                      <a:pt x="31" y="71"/>
                      <a:pt x="52" y="35"/>
                      <a:pt x="107" y="17"/>
                    </a:cubicBezTo>
                    <a:cubicBezTo>
                      <a:pt x="163" y="0"/>
                      <a:pt x="197" y="23"/>
                      <a:pt x="233" y="42"/>
                    </a:cubicBezTo>
                    <a:cubicBezTo>
                      <a:pt x="269" y="62"/>
                      <a:pt x="304" y="57"/>
                      <a:pt x="304" y="57"/>
                    </a:cubicBezTo>
                    <a:cubicBezTo>
                      <a:pt x="335" y="256"/>
                      <a:pt x="335" y="256"/>
                      <a:pt x="335" y="256"/>
                    </a:cubicBezTo>
                    <a:cubicBezTo>
                      <a:pt x="336" y="261"/>
                      <a:pt x="335" y="267"/>
                      <a:pt x="332" y="271"/>
                    </a:cubicBezTo>
                    <a:cubicBezTo>
                      <a:pt x="320" y="287"/>
                      <a:pt x="281" y="320"/>
                      <a:pt x="171" y="320"/>
                    </a:cubicBezTo>
                    <a:cubicBezTo>
                      <a:pt x="62" y="320"/>
                      <a:pt x="19" y="287"/>
                      <a:pt x="6" y="271"/>
                    </a:cubicBezTo>
                    <a:cubicBezTo>
                      <a:pt x="2" y="267"/>
                      <a:pt x="0" y="261"/>
                      <a:pt x="1" y="255"/>
                    </a:cubicBezTo>
                    <a:lnTo>
                      <a:pt x="31" y="71"/>
                    </a:lnTo>
                    <a:close/>
                  </a:path>
                </a:pathLst>
              </a:custGeom>
              <a:solidFill>
                <a:srgbClr val="F9DA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7" name="Freeform 48"/>
              <p:cNvSpPr>
                <a:spLocks/>
              </p:cNvSpPr>
              <p:nvPr/>
            </p:nvSpPr>
            <p:spPr bwMode="auto">
              <a:xfrm>
                <a:off x="9509126" y="1284288"/>
                <a:ext cx="536575" cy="157163"/>
              </a:xfrm>
              <a:custGeom>
                <a:avLst/>
                <a:gdLst>
                  <a:gd name="T0" fmla="*/ 631097407 w 233"/>
                  <a:gd name="T1" fmla="*/ 363238361 h 68"/>
                  <a:gd name="T2" fmla="*/ 281077790 w 233"/>
                  <a:gd name="T3" fmla="*/ 309821431 h 68"/>
                  <a:gd name="T4" fmla="*/ 90156114 w 233"/>
                  <a:gd name="T5" fmla="*/ 192302798 h 68"/>
                  <a:gd name="T6" fmla="*/ 0 w 233"/>
                  <a:gd name="T7" fmla="*/ 21367234 h 68"/>
                  <a:gd name="T8" fmla="*/ 15910715 w 233"/>
                  <a:gd name="T9" fmla="*/ 0 h 68"/>
                  <a:gd name="T10" fmla="*/ 31819128 w 233"/>
                  <a:gd name="T11" fmla="*/ 16026004 h 68"/>
                  <a:gd name="T12" fmla="*/ 116673973 w 233"/>
                  <a:gd name="T13" fmla="*/ 170935563 h 68"/>
                  <a:gd name="T14" fmla="*/ 631097407 w 233"/>
                  <a:gd name="T15" fmla="*/ 325845123 h 68"/>
                  <a:gd name="T16" fmla="*/ 1129610126 w 233"/>
                  <a:gd name="T17" fmla="*/ 170935563 h 68"/>
                  <a:gd name="T18" fmla="*/ 1203857828 w 233"/>
                  <a:gd name="T19" fmla="*/ 16026004 h 68"/>
                  <a:gd name="T20" fmla="*/ 1219766240 w 233"/>
                  <a:gd name="T21" fmla="*/ 0 h 68"/>
                  <a:gd name="T22" fmla="*/ 1235676955 w 233"/>
                  <a:gd name="T23" fmla="*/ 16026004 h 68"/>
                  <a:gd name="T24" fmla="*/ 1156127985 w 233"/>
                  <a:gd name="T25" fmla="*/ 192302798 h 68"/>
                  <a:gd name="T26" fmla="*/ 970509881 w 233"/>
                  <a:gd name="T27" fmla="*/ 309821431 h 68"/>
                  <a:gd name="T28" fmla="*/ 631097407 w 233"/>
                  <a:gd name="T29" fmla="*/ 363238361 h 6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233" h="68">
                    <a:moveTo>
                      <a:pt x="119" y="68"/>
                    </a:moveTo>
                    <a:cubicBezTo>
                      <a:pt x="93" y="68"/>
                      <a:pt x="71" y="64"/>
                      <a:pt x="53" y="58"/>
                    </a:cubicBezTo>
                    <a:cubicBezTo>
                      <a:pt x="39" y="53"/>
                      <a:pt x="27" y="45"/>
                      <a:pt x="17" y="36"/>
                    </a:cubicBezTo>
                    <a:cubicBezTo>
                      <a:pt x="2" y="20"/>
                      <a:pt x="0" y="4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4" y="0"/>
                      <a:pt x="6" y="1"/>
                      <a:pt x="6" y="3"/>
                    </a:cubicBezTo>
                    <a:cubicBezTo>
                      <a:pt x="6" y="3"/>
                      <a:pt x="8" y="18"/>
                      <a:pt x="22" y="32"/>
                    </a:cubicBezTo>
                    <a:cubicBezTo>
                      <a:pt x="36" y="45"/>
                      <a:pt x="63" y="61"/>
                      <a:pt x="119" y="61"/>
                    </a:cubicBezTo>
                    <a:cubicBezTo>
                      <a:pt x="174" y="61"/>
                      <a:pt x="200" y="45"/>
                      <a:pt x="213" y="32"/>
                    </a:cubicBezTo>
                    <a:cubicBezTo>
                      <a:pt x="226" y="18"/>
                      <a:pt x="227" y="3"/>
                      <a:pt x="227" y="3"/>
                    </a:cubicBezTo>
                    <a:cubicBezTo>
                      <a:pt x="227" y="1"/>
                      <a:pt x="228" y="0"/>
                      <a:pt x="230" y="0"/>
                    </a:cubicBezTo>
                    <a:cubicBezTo>
                      <a:pt x="232" y="0"/>
                      <a:pt x="233" y="2"/>
                      <a:pt x="233" y="3"/>
                    </a:cubicBezTo>
                    <a:cubicBezTo>
                      <a:pt x="233" y="4"/>
                      <a:pt x="233" y="20"/>
                      <a:pt x="218" y="36"/>
                    </a:cubicBezTo>
                    <a:cubicBezTo>
                      <a:pt x="209" y="45"/>
                      <a:pt x="198" y="53"/>
                      <a:pt x="183" y="58"/>
                    </a:cubicBezTo>
                    <a:cubicBezTo>
                      <a:pt x="166" y="64"/>
                      <a:pt x="144" y="68"/>
                      <a:pt x="119" y="68"/>
                    </a:cubicBezTo>
                    <a:close/>
                  </a:path>
                </a:pathLst>
              </a:custGeom>
              <a:solidFill>
                <a:srgbClr val="EFC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8" name="Freeform 49"/>
              <p:cNvSpPr>
                <a:spLocks/>
              </p:cNvSpPr>
              <p:nvPr/>
            </p:nvSpPr>
            <p:spPr bwMode="auto">
              <a:xfrm>
                <a:off x="9691688" y="1287463"/>
                <a:ext cx="174625" cy="44450"/>
              </a:xfrm>
              <a:custGeom>
                <a:avLst/>
                <a:gdLst>
                  <a:gd name="T0" fmla="*/ 0 w 76"/>
                  <a:gd name="T1" fmla="*/ 0 h 19"/>
                  <a:gd name="T2" fmla="*/ 190058633 w 76"/>
                  <a:gd name="T3" fmla="*/ 65678384 h 19"/>
                  <a:gd name="T4" fmla="*/ 401235403 w 76"/>
                  <a:gd name="T5" fmla="*/ 0 h 19"/>
                  <a:gd name="T6" fmla="*/ 190058633 w 76"/>
                  <a:gd name="T7" fmla="*/ 103989605 h 19"/>
                  <a:gd name="T8" fmla="*/ 0 w 76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6" h="19">
                    <a:moveTo>
                      <a:pt x="0" y="0"/>
                    </a:moveTo>
                    <a:cubicBezTo>
                      <a:pt x="0" y="0"/>
                      <a:pt x="19" y="12"/>
                      <a:pt x="36" y="12"/>
                    </a:cubicBezTo>
                    <a:cubicBezTo>
                      <a:pt x="53" y="12"/>
                      <a:pt x="76" y="0"/>
                      <a:pt x="76" y="0"/>
                    </a:cubicBezTo>
                    <a:cubicBezTo>
                      <a:pt x="76" y="0"/>
                      <a:pt x="52" y="19"/>
                      <a:pt x="36" y="19"/>
                    </a:cubicBezTo>
                    <a:cubicBezTo>
                      <a:pt x="20" y="1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C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29" name="Oval 50"/>
              <p:cNvSpPr>
                <a:spLocks noChangeArrowheads="1"/>
              </p:cNvSpPr>
              <p:nvPr/>
            </p:nvSpPr>
            <p:spPr bwMode="auto">
              <a:xfrm>
                <a:off x="9536113" y="1073151"/>
                <a:ext cx="100013" cy="101600"/>
              </a:xfrm>
              <a:prstGeom prst="ellipse">
                <a:avLst/>
              </a:pr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800" kern="0" dirty="0">
                  <a:solidFill>
                    <a:srgbClr val="5F5F5F"/>
                  </a:solidFill>
                </a:endParaRPr>
              </a:p>
            </p:txBody>
          </p:sp>
          <p:sp>
            <p:nvSpPr>
              <p:cNvPr id="30" name="Freeform 51"/>
              <p:cNvSpPr>
                <a:spLocks/>
              </p:cNvSpPr>
              <p:nvPr/>
            </p:nvSpPr>
            <p:spPr bwMode="auto">
              <a:xfrm>
                <a:off x="9567863" y="1079501"/>
                <a:ext cx="49213" cy="30163"/>
              </a:xfrm>
              <a:custGeom>
                <a:avLst/>
                <a:gdLst>
                  <a:gd name="T0" fmla="*/ 5490765 w 21"/>
                  <a:gd name="T1" fmla="*/ 26916997 h 13"/>
                  <a:gd name="T2" fmla="*/ 54919365 w 21"/>
                  <a:gd name="T3" fmla="*/ 64602185 h 13"/>
                  <a:gd name="T4" fmla="*/ 109838729 w 21"/>
                  <a:gd name="T5" fmla="*/ 43068124 h 13"/>
                  <a:gd name="T6" fmla="*/ 65903237 w 21"/>
                  <a:gd name="T7" fmla="*/ 5382935 h 13"/>
                  <a:gd name="T8" fmla="*/ 5490765 w 21"/>
                  <a:gd name="T9" fmla="*/ 2691699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13">
                    <a:moveTo>
                      <a:pt x="1" y="5"/>
                    </a:moveTo>
                    <a:cubicBezTo>
                      <a:pt x="0" y="8"/>
                      <a:pt x="4" y="11"/>
                      <a:pt x="10" y="12"/>
                    </a:cubicBezTo>
                    <a:cubicBezTo>
                      <a:pt x="15" y="13"/>
                      <a:pt x="20" y="12"/>
                      <a:pt x="20" y="8"/>
                    </a:cubicBezTo>
                    <a:cubicBezTo>
                      <a:pt x="21" y="5"/>
                      <a:pt x="17" y="2"/>
                      <a:pt x="12" y="1"/>
                    </a:cubicBezTo>
                    <a:cubicBezTo>
                      <a:pt x="6" y="0"/>
                      <a:pt x="2" y="1"/>
                      <a:pt x="1" y="5"/>
                    </a:cubicBezTo>
                    <a:close/>
                  </a:path>
                </a:pathLst>
              </a:custGeom>
              <a:solidFill>
                <a:srgbClr val="E8D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1" name="Freeform 52"/>
              <p:cNvSpPr>
                <a:spLocks/>
              </p:cNvSpPr>
              <p:nvPr/>
            </p:nvSpPr>
            <p:spPr bwMode="auto">
              <a:xfrm>
                <a:off x="9480551" y="977901"/>
                <a:ext cx="196850" cy="71438"/>
              </a:xfrm>
              <a:custGeom>
                <a:avLst/>
                <a:gdLst>
                  <a:gd name="T0" fmla="*/ 0 w 85"/>
                  <a:gd name="T1" fmla="*/ 37173109 h 31"/>
                  <a:gd name="T2" fmla="*/ 0 w 85"/>
                  <a:gd name="T3" fmla="*/ 154004197 h 31"/>
                  <a:gd name="T4" fmla="*/ 455881441 w 85"/>
                  <a:gd name="T5" fmla="*/ 127452305 h 31"/>
                  <a:gd name="T6" fmla="*/ 455881441 w 85"/>
                  <a:gd name="T7" fmla="*/ 0 h 31"/>
                  <a:gd name="T8" fmla="*/ 0 w 85"/>
                  <a:gd name="T9" fmla="*/ 37173109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31">
                    <a:moveTo>
                      <a:pt x="0" y="7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28" y="31"/>
                      <a:pt x="56" y="30"/>
                      <a:pt x="85" y="24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56" y="6"/>
                      <a:pt x="28" y="9"/>
                      <a:pt x="0" y="7"/>
                    </a:cubicBez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2" name="Oval 53"/>
              <p:cNvSpPr>
                <a:spLocks noChangeArrowheads="1"/>
              </p:cNvSpPr>
              <p:nvPr/>
            </p:nvSpPr>
            <p:spPr bwMode="auto">
              <a:xfrm>
                <a:off x="9921876" y="1073151"/>
                <a:ext cx="101600" cy="101600"/>
              </a:xfrm>
              <a:prstGeom prst="ellipse">
                <a:avLst/>
              </a:pr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800" kern="0" dirty="0">
                  <a:solidFill>
                    <a:srgbClr val="5F5F5F"/>
                  </a:solidFill>
                </a:endParaRPr>
              </a:p>
            </p:txBody>
          </p:sp>
          <p:sp>
            <p:nvSpPr>
              <p:cNvPr id="33" name="Freeform 54"/>
              <p:cNvSpPr>
                <a:spLocks/>
              </p:cNvSpPr>
              <p:nvPr/>
            </p:nvSpPr>
            <p:spPr bwMode="auto">
              <a:xfrm>
                <a:off x="9956801" y="1079501"/>
                <a:ext cx="47625" cy="30163"/>
              </a:xfrm>
              <a:custGeom>
                <a:avLst/>
                <a:gdLst>
                  <a:gd name="T0" fmla="*/ 0 w 21"/>
                  <a:gd name="T1" fmla="*/ 26916997 h 13"/>
                  <a:gd name="T2" fmla="*/ 46289232 w 21"/>
                  <a:gd name="T3" fmla="*/ 64602185 h 13"/>
                  <a:gd name="T4" fmla="*/ 102863196 w 21"/>
                  <a:gd name="T5" fmla="*/ 43068124 h 13"/>
                  <a:gd name="T6" fmla="*/ 56573964 w 21"/>
                  <a:gd name="T7" fmla="*/ 5382935 h 13"/>
                  <a:gd name="T8" fmla="*/ 0 w 21"/>
                  <a:gd name="T9" fmla="*/ 2691699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13">
                    <a:moveTo>
                      <a:pt x="0" y="5"/>
                    </a:moveTo>
                    <a:cubicBezTo>
                      <a:pt x="0" y="8"/>
                      <a:pt x="4" y="11"/>
                      <a:pt x="9" y="12"/>
                    </a:cubicBezTo>
                    <a:cubicBezTo>
                      <a:pt x="14" y="13"/>
                      <a:pt x="19" y="12"/>
                      <a:pt x="20" y="8"/>
                    </a:cubicBezTo>
                    <a:cubicBezTo>
                      <a:pt x="21" y="5"/>
                      <a:pt x="17" y="2"/>
                      <a:pt x="11" y="1"/>
                    </a:cubicBezTo>
                    <a:cubicBezTo>
                      <a:pt x="6" y="0"/>
                      <a:pt x="1" y="1"/>
                      <a:pt x="0" y="5"/>
                    </a:cubicBezTo>
                    <a:close/>
                  </a:path>
                </a:pathLst>
              </a:custGeom>
              <a:solidFill>
                <a:srgbClr val="E8D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  <p:sp>
            <p:nvSpPr>
              <p:cNvPr id="34" name="Freeform 55"/>
              <p:cNvSpPr>
                <a:spLocks/>
              </p:cNvSpPr>
              <p:nvPr/>
            </p:nvSpPr>
            <p:spPr bwMode="auto">
              <a:xfrm>
                <a:off x="9882188" y="977901"/>
                <a:ext cx="196850" cy="71438"/>
              </a:xfrm>
              <a:custGeom>
                <a:avLst/>
                <a:gdLst>
                  <a:gd name="T0" fmla="*/ 455881441 w 85"/>
                  <a:gd name="T1" fmla="*/ 37173109 h 31"/>
                  <a:gd name="T2" fmla="*/ 455881441 w 85"/>
                  <a:gd name="T3" fmla="*/ 154004197 h 31"/>
                  <a:gd name="T4" fmla="*/ 0 w 85"/>
                  <a:gd name="T5" fmla="*/ 127452305 h 31"/>
                  <a:gd name="T6" fmla="*/ 0 w 85"/>
                  <a:gd name="T7" fmla="*/ 0 h 31"/>
                  <a:gd name="T8" fmla="*/ 455881441 w 85"/>
                  <a:gd name="T9" fmla="*/ 37173109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31">
                    <a:moveTo>
                      <a:pt x="85" y="7"/>
                    </a:moveTo>
                    <a:cubicBezTo>
                      <a:pt x="85" y="29"/>
                      <a:pt x="85" y="29"/>
                      <a:pt x="85" y="29"/>
                    </a:cubicBezTo>
                    <a:cubicBezTo>
                      <a:pt x="56" y="31"/>
                      <a:pt x="28" y="30"/>
                      <a:pt x="0" y="2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8" y="6"/>
                      <a:pt x="56" y="9"/>
                      <a:pt x="85" y="7"/>
                    </a:cubicBez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400" kern="0" dirty="0">
                  <a:solidFill>
                    <a:srgbClr val="5F5F5F"/>
                  </a:solidFill>
                  <a:latin typeface="Lato Light"/>
                </a:endParaRPr>
              </a:p>
            </p:txBody>
          </p:sp>
        </p:grpSp>
      </p:grpSp>
      <p:pic>
        <p:nvPicPr>
          <p:cNvPr id="35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6" t="43141" r="16000" b="18696"/>
          <a:stretch/>
        </p:blipFill>
        <p:spPr>
          <a:xfrm>
            <a:off x="10597409" y="2788047"/>
            <a:ext cx="1988283" cy="3862663"/>
          </a:xfrm>
          <a:prstGeom prst="rect">
            <a:avLst/>
          </a:prstGeom>
        </p:spPr>
      </p:pic>
      <p:pic>
        <p:nvPicPr>
          <p:cNvPr id="37" name="图片 9" descr="左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661" y="3167063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图片 10" descr="右上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912" y="10735"/>
            <a:ext cx="4129088" cy="1174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056243"/>
      </p:ext>
    </p:extLst>
  </p:cSld>
  <p:clrMapOvr>
    <a:masterClrMapping/>
  </p:clrMapOvr>
  <p:transition spd="slow">
    <p:push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fill="hold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fill="hold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fill="hold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fill="hold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fill="hold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 fill="hold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 fill="hold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 decel="50000" fill="hold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 fill="hold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 decel="50000" fill="hold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 fill="hold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 decel="50000" fill="hold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 fill="hold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600868" y="646548"/>
            <a:ext cx="11037887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”. (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(Theo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692148" y="4158673"/>
            <a:ext cx="10855325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 tan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d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19826"/>
      </p:ext>
    </p:extLst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4"/>
          <p:cNvGrpSpPr>
            <a:grpSpLocks/>
          </p:cNvGrpSpPr>
          <p:nvPr/>
        </p:nvGrpSpPr>
        <p:grpSpPr bwMode="auto">
          <a:xfrm>
            <a:off x="-1600200" y="571500"/>
            <a:ext cx="12406313" cy="6488113"/>
            <a:chOff x="-6424715" y="-790799"/>
            <a:chExt cx="16518920" cy="8636726"/>
          </a:xfrm>
        </p:grpSpPr>
        <p:sp>
          <p:nvSpPr>
            <p:cNvPr id="12" name="Block Arc 11"/>
            <p:cNvSpPr/>
            <p:nvPr/>
          </p:nvSpPr>
          <p:spPr>
            <a:xfrm>
              <a:off x="-6424715" y="-790799"/>
              <a:ext cx="10380604" cy="8636726"/>
            </a:xfrm>
            <a:prstGeom prst="blockArc">
              <a:avLst>
                <a:gd name="adj1" fmla="val 18900000"/>
                <a:gd name="adj2" fmla="val 2700000"/>
                <a:gd name="adj3" fmla="val 296"/>
              </a:avLst>
            </a:prstGeom>
            <a:noFill/>
            <a:ln w="76200" cap="flat" cmpd="sng" algn="ctr">
              <a:solidFill>
                <a:srgbClr val="E66C7D"/>
              </a:solidFill>
              <a:prstDash val="solid"/>
              <a:miter lim="800000"/>
            </a:ln>
            <a:effectLst/>
          </p:spPr>
        </p:sp>
        <p:sp>
          <p:nvSpPr>
            <p:cNvPr id="13" name="Freeform 12"/>
            <p:cNvSpPr/>
            <p:nvPr/>
          </p:nvSpPr>
          <p:spPr>
            <a:xfrm>
              <a:off x="2594637" y="84074"/>
              <a:ext cx="7499568" cy="1084082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B5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9715" name="Oval 13"/>
            <p:cNvSpPr>
              <a:spLocks noChangeArrowheads="1"/>
            </p:cNvSpPr>
            <p:nvPr/>
          </p:nvSpPr>
          <p:spPr bwMode="auto">
            <a:xfrm>
              <a:off x="1917398" y="-50431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0B5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78030" y="1966952"/>
              <a:ext cx="6907720" cy="1084081"/>
            </a:xfrm>
            <a:custGeom>
              <a:avLst/>
              <a:gdLst>
                <a:gd name="connsiteX0" fmla="*/ 0 w 6907174"/>
                <a:gd name="connsiteY0" fmla="*/ 0 h 1083733"/>
                <a:gd name="connsiteX1" fmla="*/ 6907174 w 6907174"/>
                <a:gd name="connsiteY1" fmla="*/ 0 h 1083733"/>
                <a:gd name="connsiteX2" fmla="*/ 6907174 w 6907174"/>
                <a:gd name="connsiteY2" fmla="*/ 1083733 h 1083733"/>
                <a:gd name="connsiteX3" fmla="*/ 0 w 6907174"/>
                <a:gd name="connsiteY3" fmla="*/ 1083733 h 1083733"/>
                <a:gd name="connsiteX4" fmla="*/ 0 w 6907174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7174" h="1083733">
                  <a:moveTo>
                    <a:pt x="0" y="0"/>
                  </a:moveTo>
                  <a:lnTo>
                    <a:pt x="6907174" y="0"/>
                  </a:lnTo>
                  <a:lnTo>
                    <a:pt x="6907174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6C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algn="ctr"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717" name="Oval 15"/>
            <p:cNvSpPr>
              <a:spLocks noChangeArrowheads="1"/>
            </p:cNvSpPr>
            <p:nvPr/>
          </p:nvSpPr>
          <p:spPr bwMode="auto">
            <a:xfrm>
              <a:off x="2500714" y="1832104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E66C7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418997" y="3835038"/>
              <a:ext cx="6675208" cy="1084081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76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9719" name="Oval 17"/>
            <p:cNvSpPr>
              <a:spLocks noChangeArrowheads="1"/>
            </p:cNvSpPr>
            <p:nvPr/>
          </p:nvSpPr>
          <p:spPr bwMode="auto">
            <a:xfrm>
              <a:off x="2742549" y="3701118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BB76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9663" y="1312863"/>
            <a:ext cx="5937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75" y="2701925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7350" y="4102100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34063" y="1374775"/>
            <a:ext cx="4460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0938" y="2757488"/>
            <a:ext cx="4459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53188" y="4192588"/>
            <a:ext cx="4205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705" name="Group 3"/>
          <p:cNvGrpSpPr>
            <a:grpSpLocks/>
          </p:cNvGrpSpPr>
          <p:nvPr/>
        </p:nvGrpSpPr>
        <p:grpSpPr bwMode="auto">
          <a:xfrm>
            <a:off x="1588" y="2733675"/>
            <a:ext cx="4470400" cy="1473200"/>
            <a:chOff x="0" y="2734405"/>
            <a:chExt cx="4472208" cy="1472650"/>
          </a:xfrm>
        </p:grpSpPr>
        <p:grpSp>
          <p:nvGrpSpPr>
            <p:cNvPr id="29707" name="Group 14"/>
            <p:cNvGrpSpPr>
              <a:grpSpLocks/>
            </p:cNvGrpSpPr>
            <p:nvPr/>
          </p:nvGrpSpPr>
          <p:grpSpPr bwMode="auto">
            <a:xfrm>
              <a:off x="0" y="2734405"/>
              <a:ext cx="4472208" cy="1472650"/>
              <a:chOff x="0" y="2903219"/>
              <a:chExt cx="4472208" cy="147265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0" y="2903219"/>
                <a:ext cx="3714664" cy="1472650"/>
              </a:xfrm>
              <a:prstGeom prst="rect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000000" y="2903219"/>
                <a:ext cx="1472208" cy="1472650"/>
              </a:xfrm>
              <a:prstGeom prst="ellipse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3127051" y="2862945"/>
              <a:ext cx="1218105" cy="1215571"/>
            </a:xfrm>
            <a:prstGeom prst="ellipse">
              <a:avLst/>
            </a:prstGeom>
            <a:solidFill>
              <a:srgbClr val="D4D4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09402">
                <a:defRPr/>
              </a:pPr>
              <a:endParaRPr lang="en-GB" sz="1200" kern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2" name="AutoShape 117"/>
            <p:cNvSpPr>
              <a:spLocks/>
            </p:cNvSpPr>
            <p:nvPr/>
          </p:nvSpPr>
          <p:spPr bwMode="auto">
            <a:xfrm>
              <a:off x="3457385" y="3239042"/>
              <a:ext cx="560615" cy="463377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rgbClr val="F0AD00"/>
            </a:solidFill>
            <a:ln>
              <a:noFill/>
            </a:ln>
            <a:effectLst/>
            <a:extLst/>
          </p:spPr>
          <p:txBody>
            <a:bodyPr lIns="25392" tIns="25392" rIns="25392" bIns="25392" anchor="ctr"/>
            <a:lstStyle/>
            <a:p>
              <a:pPr algn="ctr" defTabSz="228526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sym typeface="Gill Sans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55690" y="3196196"/>
              <a:ext cx="2617258" cy="5220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609402">
                <a:defRPr/>
              </a:pPr>
              <a:r>
                <a:rPr 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GB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9706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725" y="5891213"/>
            <a:ext cx="27559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8922" y="3287713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982" y="-412751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849" y="5038693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14636" y="389547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94754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2869" y="697576"/>
            <a:ext cx="1172051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zh-CN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 3: Hs 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4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“Ai </a:t>
            </a:r>
            <a:r>
              <a:rPr lang="en-US" altLang="zh-CN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zh-CN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zh-CN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zh-CN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zh-CN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Chia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1-ý a;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2-ý b;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3-ý c;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4-ý đ).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67490"/>
              </p:ext>
            </p:extLst>
          </p:nvPr>
        </p:nvGraphicFramePr>
        <p:xfrm>
          <a:off x="554184" y="2944308"/>
          <a:ext cx="10858787" cy="2705100"/>
        </p:xfrm>
        <a:graphic>
          <a:graphicData uri="http://schemas.openxmlformats.org/drawingml/2006/table">
            <a:tbl>
              <a:tblPr firstRow="1" firstCol="1" bandRow="1"/>
              <a:tblGrid>
                <a:gridCol w="9881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4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46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925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7887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Vị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ngữ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Loại từ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 trước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trung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sau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....................................................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..........................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........................................................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84500" y="2693472"/>
            <a:ext cx="113780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887253"/>
      </p:ext>
    </p:extLst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0218" y="854593"/>
            <a:ext cx="1151096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- Hs chia 4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chơi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trò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chơi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“Ai </a:t>
            </a:r>
            <a:r>
              <a:rPr lang="en-US" altLang="zh-CN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hiểu</a:t>
            </a:r>
            <a:r>
              <a:rPr lang="en-US" altLang="zh-CN" sz="2800" b="1" i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biết</a:t>
            </a:r>
            <a:r>
              <a:rPr lang="en-US" altLang="zh-CN" sz="2800" b="1" i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hơn</a:t>
            </a:r>
            <a:r>
              <a:rPr lang="en-US" altLang="zh-CN" sz="2800" b="1" i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bài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tập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2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phút</a:t>
            </a:r>
            <a:endParaRPr lang="en-US" altLang="zh-CN" sz="2800" b="1" dirty="0">
              <a:solidFill>
                <a:srgbClr val="FFC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Thể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lệ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Chia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lớp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thành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4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chơi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lên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bảng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phiếu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in 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sẵn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ghép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chỗ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trống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mình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(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1-ý a;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2-ý b;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3-ý c;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đội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4-ý đ).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440728"/>
              </p:ext>
            </p:extLst>
          </p:nvPr>
        </p:nvGraphicFramePr>
        <p:xfrm>
          <a:off x="569480" y="2286000"/>
          <a:ext cx="10843490" cy="4442623"/>
        </p:xfrm>
        <a:graphic>
          <a:graphicData uri="http://schemas.openxmlformats.org/drawingml/2006/table">
            <a:tbl>
              <a:tblPr firstRow="1" firstCol="1" bandRow="1"/>
              <a:tblGrid>
                <a:gridCol w="9867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21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21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890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78338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79501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Vị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ngữ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95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Loại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0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 trước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trung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sau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48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bây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giờ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ngắn</a:t>
                      </a:r>
                      <a:endParaRPr lang="en-US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hủn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hoẳn</a:t>
                      </a:r>
                      <a:endParaRPr lang="en-US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cái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áo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dài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kín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xuống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tận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chấm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đuôi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95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rất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buồn rầu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448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bổ sung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bản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thảo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"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Tuyên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ngôn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lập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"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448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đọc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“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Tuyên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ngôn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”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lập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tại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Quảng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Trường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Ba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2-9-1945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84500" y="2693472"/>
            <a:ext cx="113780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183984"/>
      </p:ext>
    </p:extLst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9" descr="左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17" y="1290882"/>
            <a:ext cx="2900363" cy="540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 descr="右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-127762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17"/>
          <p:cNvGrpSpPr>
            <a:grpSpLocks/>
          </p:cNvGrpSpPr>
          <p:nvPr/>
        </p:nvGrpSpPr>
        <p:grpSpPr bwMode="auto">
          <a:xfrm>
            <a:off x="2750777" y="1030964"/>
            <a:ext cx="6246812" cy="1512888"/>
            <a:chOff x="4888" y="2893"/>
            <a:chExt cx="9838" cy="2382"/>
          </a:xfrm>
        </p:grpSpPr>
        <p:sp>
          <p:nvSpPr>
            <p:cNvPr id="7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图片 21" descr="玫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32" y="568691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21" descr="玫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785" y="2808347"/>
            <a:ext cx="2166215" cy="1601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58PIC58PIC58PIC58PICHsaGKG559akDq_PIC2018.png"/>
          <p:cNvPicPr>
            <a:picLocks noChangeAspect="1"/>
          </p:cNvPicPr>
          <p:nvPr/>
        </p:nvPicPr>
        <p:blipFill>
          <a:blip r:embed="rId5" cstate="print"/>
          <a:srcRect l="7143" t="16071" r="5357" b="14286"/>
          <a:stretch>
            <a:fillRect/>
          </a:stretch>
        </p:blipFill>
        <p:spPr>
          <a:xfrm>
            <a:off x="3746056" y="1205228"/>
            <a:ext cx="3927239" cy="959043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184037" y="1361583"/>
            <a:ext cx="3051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Vận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dụng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096" y="4521384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25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9" descr="左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150" y="599233"/>
            <a:ext cx="2900363" cy="540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 descr="右上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794" y="0"/>
            <a:ext cx="2503055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17"/>
          <p:cNvGrpSpPr>
            <a:grpSpLocks/>
          </p:cNvGrpSpPr>
          <p:nvPr/>
        </p:nvGrpSpPr>
        <p:grpSpPr bwMode="auto">
          <a:xfrm>
            <a:off x="300285" y="642107"/>
            <a:ext cx="4982916" cy="2636802"/>
            <a:chOff x="4888" y="2893"/>
            <a:chExt cx="9838" cy="2382"/>
          </a:xfrm>
        </p:grpSpPr>
        <p:sp>
          <p:nvSpPr>
            <p:cNvPr id="7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图片 21" descr="玫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031" y="1711101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58PIC58PIC58PIC58PICHsaGKG559akDq_PIC2018.png"/>
          <p:cNvPicPr>
            <a:picLocks noChangeAspect="1"/>
          </p:cNvPicPr>
          <p:nvPr/>
        </p:nvPicPr>
        <p:blipFill>
          <a:blip r:embed="rId5" cstate="print"/>
          <a:srcRect l="7143" t="16071" r="5357" b="14286"/>
          <a:stretch>
            <a:fillRect/>
          </a:stretch>
        </p:blipFill>
        <p:spPr>
          <a:xfrm>
            <a:off x="531940" y="159097"/>
            <a:ext cx="3927239" cy="959043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002819" y="388931"/>
            <a:ext cx="3051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TRÒ CHƠI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928520" y="2671447"/>
            <a:ext cx="4268783" cy="733352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Tôi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1" u="none" strike="noStrike" kern="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...........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0262" y="6269395"/>
            <a:ext cx="5467926" cy="69175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Tôi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1" u="none" strike="noStrike" kern="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</a:t>
            </a:r>
            <a:r>
              <a:rPr kumimoji="0" lang="en-US" sz="4000" b="0" i="1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................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707395" y="6071687"/>
            <a:ext cx="5583115" cy="786313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Tôi</a:t>
            </a:r>
            <a:r>
              <a:rPr kumimoji="0" lang="en-US" sz="3600" b="1" i="1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</a:t>
            </a:r>
            <a:r>
              <a:rPr kumimoji="0" lang="en-US" sz="3600" b="0" i="1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....................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矩形 97"/>
          <p:cNvSpPr/>
          <p:nvPr/>
        </p:nvSpPr>
        <p:spPr>
          <a:xfrm>
            <a:off x="727370" y="1369896"/>
            <a:ext cx="3514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6000" b="1" dirty="0" err="1">
                <a:solidFill>
                  <a:srgbClr val="270BF5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Tôi</a:t>
            </a:r>
            <a:r>
              <a:rPr lang="en-US" altLang="zh-CN" sz="6000" b="1" dirty="0">
                <a:solidFill>
                  <a:srgbClr val="270BF5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6000" b="1" dirty="0" err="1">
                <a:solidFill>
                  <a:srgbClr val="270BF5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thấy</a:t>
            </a:r>
            <a:r>
              <a:rPr lang="en-US" altLang="zh-CN" sz="6000" b="1" dirty="0">
                <a:solidFill>
                  <a:srgbClr val="270BF5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..</a:t>
            </a:r>
            <a:r>
              <a:rPr lang="en-US" altLang="zh-CN" sz="6000" b="1" dirty="0">
                <a:solidFill>
                  <a:prstClr val="white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.</a:t>
            </a:r>
            <a:endParaRPr lang="zh-CN" altLang="en-US" sz="6000" b="1" dirty="0">
              <a:solidFill>
                <a:prstClr val="white"/>
              </a:solidFill>
              <a:latin typeface="Times New Roman" pitchFamily="18" charset="0"/>
              <a:ea typeface="方正喵呜体" panose="02010600010101010101" pitchFamily="2" charset="-122"/>
              <a:cs typeface="Times New Roman" pitchFamily="18" charset="0"/>
            </a:endParaRPr>
          </a:p>
        </p:txBody>
      </p:sp>
      <p:sp>
        <p:nvSpPr>
          <p:cNvPr id="29" name="矩形 98"/>
          <p:cNvSpPr/>
          <p:nvPr/>
        </p:nvSpPr>
        <p:spPr>
          <a:xfrm>
            <a:off x="2093707" y="2429077"/>
            <a:ext cx="9541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prstClr val="white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30" name="Shape 250"/>
          <p:cNvPicPr/>
          <p:nvPr/>
        </p:nvPicPr>
        <p:blipFill>
          <a:blip r:embed="rId6"/>
          <a:stretch/>
        </p:blipFill>
        <p:spPr>
          <a:xfrm>
            <a:off x="5528188" y="276904"/>
            <a:ext cx="4019133" cy="235661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26484"/>
            <a:ext cx="6101258" cy="313732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8742" y="3442724"/>
            <a:ext cx="5258458" cy="27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8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 animBg="1"/>
      <p:bldP spid="16" grpId="0" animBg="1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4"/>
          <p:cNvGrpSpPr>
            <a:grpSpLocks/>
          </p:cNvGrpSpPr>
          <p:nvPr/>
        </p:nvGrpSpPr>
        <p:grpSpPr bwMode="auto">
          <a:xfrm>
            <a:off x="-1747838" y="549275"/>
            <a:ext cx="12485688" cy="6488113"/>
            <a:chOff x="-6529067" y="-738632"/>
            <a:chExt cx="16623272" cy="8636726"/>
          </a:xfrm>
        </p:grpSpPr>
        <p:sp>
          <p:nvSpPr>
            <p:cNvPr id="12" name="Block Arc 11"/>
            <p:cNvSpPr/>
            <p:nvPr/>
          </p:nvSpPr>
          <p:spPr>
            <a:xfrm>
              <a:off x="-6529067" y="-738632"/>
              <a:ext cx="10379770" cy="8636726"/>
            </a:xfrm>
            <a:prstGeom prst="blockArc">
              <a:avLst>
                <a:gd name="adj1" fmla="val 18900000"/>
                <a:gd name="adj2" fmla="val 2700000"/>
                <a:gd name="adj3" fmla="val 296"/>
              </a:avLst>
            </a:prstGeom>
            <a:noFill/>
            <a:ln w="76200" cap="flat" cmpd="sng" algn="ctr">
              <a:solidFill>
                <a:srgbClr val="E66C7D"/>
              </a:solidFill>
              <a:prstDash val="solid"/>
              <a:miter lim="800000"/>
            </a:ln>
            <a:effectLst/>
          </p:spPr>
        </p:sp>
        <p:sp>
          <p:nvSpPr>
            <p:cNvPr id="13" name="Freeform 12"/>
            <p:cNvSpPr/>
            <p:nvPr/>
          </p:nvSpPr>
          <p:spPr>
            <a:xfrm>
              <a:off x="2595239" y="85523"/>
              <a:ext cx="7498966" cy="1084082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B5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31765" name="Oval 13"/>
            <p:cNvSpPr>
              <a:spLocks noChangeArrowheads="1"/>
            </p:cNvSpPr>
            <p:nvPr/>
          </p:nvSpPr>
          <p:spPr bwMode="auto">
            <a:xfrm>
              <a:off x="1917398" y="-50431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0B5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78586" y="1968402"/>
              <a:ext cx="6907165" cy="1084081"/>
            </a:xfrm>
            <a:custGeom>
              <a:avLst/>
              <a:gdLst>
                <a:gd name="connsiteX0" fmla="*/ 0 w 6907174"/>
                <a:gd name="connsiteY0" fmla="*/ 0 h 1083733"/>
                <a:gd name="connsiteX1" fmla="*/ 6907174 w 6907174"/>
                <a:gd name="connsiteY1" fmla="*/ 0 h 1083733"/>
                <a:gd name="connsiteX2" fmla="*/ 6907174 w 6907174"/>
                <a:gd name="connsiteY2" fmla="*/ 1083733 h 1083733"/>
                <a:gd name="connsiteX3" fmla="*/ 0 w 6907174"/>
                <a:gd name="connsiteY3" fmla="*/ 1083733 h 1083733"/>
                <a:gd name="connsiteX4" fmla="*/ 0 w 6907174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7174" h="1083733">
                  <a:moveTo>
                    <a:pt x="0" y="0"/>
                  </a:moveTo>
                  <a:lnTo>
                    <a:pt x="6907174" y="0"/>
                  </a:lnTo>
                  <a:lnTo>
                    <a:pt x="6907174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6C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algn="ctr"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767" name="Oval 15"/>
            <p:cNvSpPr>
              <a:spLocks noChangeArrowheads="1"/>
            </p:cNvSpPr>
            <p:nvPr/>
          </p:nvSpPr>
          <p:spPr bwMode="auto">
            <a:xfrm>
              <a:off x="2500714" y="1832104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E66C7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419534" y="3836487"/>
              <a:ext cx="6674671" cy="1084081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76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31769" name="Oval 17"/>
            <p:cNvSpPr>
              <a:spLocks noChangeArrowheads="1"/>
            </p:cNvSpPr>
            <p:nvPr/>
          </p:nvSpPr>
          <p:spPr bwMode="auto">
            <a:xfrm>
              <a:off x="2742549" y="3701118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BB76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331043" y="5569327"/>
              <a:ext cx="7754708" cy="1081968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srgbClr val="ED7D31">
                    <a:lumMod val="75000"/>
                  </a:srgbClr>
                </a:solidFill>
                <a:latin typeface="微软雅黑" pitchFamily="34" charset="-122"/>
              </a:endParaRPr>
            </a:p>
          </p:txBody>
        </p:sp>
        <p:sp>
          <p:nvSpPr>
            <p:cNvPr id="31771" name="Oval 28"/>
            <p:cNvSpPr>
              <a:spLocks noChangeArrowheads="1"/>
            </p:cNvSpPr>
            <p:nvPr/>
          </p:nvSpPr>
          <p:spPr bwMode="auto">
            <a:xfrm>
              <a:off x="1654176" y="5432057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BB76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9663" y="1312863"/>
            <a:ext cx="5937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75" y="2701925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7350" y="4102100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34063" y="1374775"/>
            <a:ext cx="4460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0938" y="2757488"/>
            <a:ext cx="4459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53188" y="4192588"/>
            <a:ext cx="4205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49788" y="5403850"/>
            <a:ext cx="595312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635625" y="5492750"/>
            <a:ext cx="4460875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755" name="Group 3"/>
          <p:cNvGrpSpPr>
            <a:grpSpLocks/>
          </p:cNvGrpSpPr>
          <p:nvPr/>
        </p:nvGrpSpPr>
        <p:grpSpPr bwMode="auto">
          <a:xfrm>
            <a:off x="1588" y="2733675"/>
            <a:ext cx="4470400" cy="1473200"/>
            <a:chOff x="0" y="2734405"/>
            <a:chExt cx="4472208" cy="1472650"/>
          </a:xfrm>
        </p:grpSpPr>
        <p:grpSp>
          <p:nvGrpSpPr>
            <p:cNvPr id="31757" name="Group 14"/>
            <p:cNvGrpSpPr>
              <a:grpSpLocks/>
            </p:cNvGrpSpPr>
            <p:nvPr/>
          </p:nvGrpSpPr>
          <p:grpSpPr bwMode="auto">
            <a:xfrm>
              <a:off x="0" y="2734405"/>
              <a:ext cx="4472208" cy="1472650"/>
              <a:chOff x="0" y="2903219"/>
              <a:chExt cx="4472208" cy="147265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0" y="2903219"/>
                <a:ext cx="3714664" cy="1472650"/>
              </a:xfrm>
              <a:prstGeom prst="rect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000000" y="2903219"/>
                <a:ext cx="1472208" cy="1472650"/>
              </a:xfrm>
              <a:prstGeom prst="ellipse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3127051" y="2862945"/>
              <a:ext cx="1218105" cy="1215571"/>
            </a:xfrm>
            <a:prstGeom prst="ellipse">
              <a:avLst/>
            </a:prstGeom>
            <a:solidFill>
              <a:srgbClr val="D4D4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09402">
                <a:defRPr/>
              </a:pPr>
              <a:endParaRPr lang="en-GB" sz="1200" kern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2" name="AutoShape 117"/>
            <p:cNvSpPr>
              <a:spLocks/>
            </p:cNvSpPr>
            <p:nvPr/>
          </p:nvSpPr>
          <p:spPr bwMode="auto">
            <a:xfrm>
              <a:off x="3457385" y="3239042"/>
              <a:ext cx="560615" cy="463377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rgbClr val="F0AD00"/>
            </a:solidFill>
            <a:ln>
              <a:noFill/>
            </a:ln>
            <a:effectLst/>
            <a:extLst/>
          </p:spPr>
          <p:txBody>
            <a:bodyPr lIns="25392" tIns="25392" rIns="25392" bIns="25392" anchor="ctr"/>
            <a:lstStyle/>
            <a:p>
              <a:pPr algn="ctr" defTabSz="228526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sym typeface="Gill Sans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55690" y="3196196"/>
              <a:ext cx="2617258" cy="5220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609402">
                <a:defRPr/>
              </a:pPr>
              <a:r>
                <a:rPr lang="en-US" sz="2800" b="1" kern="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kern="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endParaRPr lang="en-GB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1756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725" y="5891213"/>
            <a:ext cx="27559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8" descr="6fc417983c9675ce1b60e983870aeb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295" y="4833952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86082" y="184806"/>
            <a:ext cx="2687293" cy="1970456"/>
          </a:xfrm>
          <a:prstGeom prst="rect">
            <a:avLst/>
          </a:prstGeom>
        </p:spPr>
      </p:pic>
      <p:pic>
        <p:nvPicPr>
          <p:cNvPr id="33" name="图片 9" descr="左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4" y="3610276"/>
            <a:ext cx="2900363" cy="33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10" descr="右上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537" y="-132503"/>
            <a:ext cx="4129088" cy="196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150790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17" y="1290882"/>
            <a:ext cx="2900363" cy="540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-127762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2750777" y="1030964"/>
            <a:ext cx="6246812" cy="1512888"/>
            <a:chOff x="4888" y="2893"/>
            <a:chExt cx="9838" cy="2382"/>
          </a:xfrm>
        </p:grpSpPr>
        <p:sp>
          <p:nvSpPr>
            <p:cNvPr id="14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4571423" y="1290882"/>
            <a:ext cx="30585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4</a:t>
            </a:r>
            <a:endParaRPr lang="zh-CN" altLang="en-US" sz="3200" b="1" dirty="0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32" y="568691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17"/>
          <p:cNvGrpSpPr>
            <a:grpSpLocks/>
          </p:cNvGrpSpPr>
          <p:nvPr/>
        </p:nvGrpSpPr>
        <p:grpSpPr bwMode="auto">
          <a:xfrm>
            <a:off x="2207491" y="3310328"/>
            <a:ext cx="9494981" cy="3145890"/>
            <a:chOff x="4888" y="2893"/>
            <a:chExt cx="9838" cy="2382"/>
          </a:xfrm>
        </p:grpSpPr>
        <p:sp>
          <p:nvSpPr>
            <p:cNvPr id="12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文本框 18"/>
          <p:cNvSpPr txBox="1">
            <a:spLocks noChangeArrowheads="1"/>
          </p:cNvSpPr>
          <p:nvPr/>
        </p:nvSpPr>
        <p:spPr bwMode="auto">
          <a:xfrm>
            <a:off x="2312132" y="3680910"/>
            <a:ext cx="886949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4-5 </a:t>
            </a:r>
            <a:r>
              <a:rPr lang="en-US" sz="3200" b="1" i="1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câu)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i="1" dirty="0">
              <a:solidFill>
                <a:srgbClr val="270BF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21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785" y="2808347"/>
            <a:ext cx="2166215" cy="1601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785" y="5108078"/>
            <a:ext cx="2305187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2117" y="74929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69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9428" y="3167063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2168987" y="1285299"/>
            <a:ext cx="9466493" cy="4131783"/>
            <a:chOff x="4888" y="2893"/>
            <a:chExt cx="9838" cy="2382"/>
          </a:xfrm>
        </p:grpSpPr>
        <p:sp>
          <p:nvSpPr>
            <p:cNvPr id="14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395" y="2084375"/>
            <a:ext cx="2072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IMG_1582517675295_1582518075254"/>
          <p:cNvPicPr>
            <a:picLocks noGrp="1" noChangeAspect="1"/>
          </p:cNvPicPr>
          <p:nvPr isPhoto="1"/>
        </p:nvPicPr>
        <p:blipFill>
          <a:blip r:embed="rId5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766" y="78349"/>
            <a:ext cx="1660690" cy="1512664"/>
          </a:xfrm>
          <a:prstGeom prst="roundRect">
            <a:avLst>
              <a:gd name="adj" fmla="val 49675"/>
            </a:avLst>
          </a:prstGeom>
          <a:solidFill>
            <a:sysClr val="window" lastClr="FFFFFF">
              <a:lumMod val="95000"/>
            </a:sys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533" y="5111601"/>
            <a:ext cx="3010466" cy="147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347001" y="1712890"/>
            <a:ext cx="88610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Bùi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2400" dirty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rgbClr val="270BF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58PIC58PIC58PIC58PICHsaGKG559akDq_PIC2018.png"/>
          <p:cNvPicPr>
            <a:picLocks noChangeAspect="1"/>
          </p:cNvPicPr>
          <p:nvPr/>
        </p:nvPicPr>
        <p:blipFill>
          <a:blip r:embed="rId7" cstate="print"/>
          <a:srcRect l="7143" t="16071" r="5357" b="14286"/>
          <a:stretch>
            <a:fillRect/>
          </a:stretch>
        </p:blipFill>
        <p:spPr>
          <a:xfrm>
            <a:off x="4536129" y="375413"/>
            <a:ext cx="2915640" cy="959043"/>
          </a:xfrm>
          <a:prstGeom prst="rect">
            <a:avLst/>
          </a:prstGeom>
        </p:spPr>
      </p:pic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4913696" y="511515"/>
            <a:ext cx="21605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làm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81" y="0"/>
            <a:ext cx="2097306" cy="297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92595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5175" y="3529013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530" y="-303069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1080655" y="882794"/>
            <a:ext cx="11009745" cy="5896697"/>
            <a:chOff x="4888" y="2893"/>
            <a:chExt cx="9838" cy="2382"/>
          </a:xfrm>
        </p:grpSpPr>
        <p:sp>
          <p:nvSpPr>
            <p:cNvPr id="14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图片 15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610" y="273111"/>
            <a:ext cx="1439862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739354"/>
              </p:ext>
            </p:extLst>
          </p:nvPr>
        </p:nvGraphicFramePr>
        <p:xfrm>
          <a:off x="1287689" y="1243681"/>
          <a:ext cx="10174637" cy="3863340"/>
        </p:xfrm>
        <a:graphic>
          <a:graphicData uri="http://schemas.openxmlformats.org/drawingml/2006/table">
            <a:tbl>
              <a:tblPr firstRow="1" firstCol="1" bandRow="1"/>
              <a:tblGrid>
                <a:gridCol w="20662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97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65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720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Loại</a:t>
                      </a: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400" b="1" i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trước</a:t>
                      </a:r>
                      <a:endParaRPr lang="en-US" sz="2400" b="1" i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trung</a:t>
                      </a: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tâm</a:t>
                      </a:r>
                      <a:endParaRPr lang="en-US" sz="2400" b="1" i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sau</a:t>
                      </a:r>
                      <a:endParaRPr lang="en-US" sz="2400" b="1" i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đưa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endParaRPr lang="en-US" sz="2400" b="1" i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dẫn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chứng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xác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liệu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xác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lấy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lịch</a:t>
                      </a:r>
                      <a:r>
                        <a:rPr lang="en-US" sz="24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sử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đã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cung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cấp</a:t>
                      </a:r>
                      <a:endParaRPr lang="en-US" sz="2400" b="1" i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thông tin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 động từ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thuật lại </a:t>
                      </a:r>
                      <a:endParaRPr lang="en-US" sz="2400" b="1" i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 kiện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lịch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trọng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đại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dân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tộc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 động từ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mở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endParaRPr lang="en-US" sz="2400" b="1" i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kỉ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độc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tự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do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cho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dân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tộc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 động từ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khai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endParaRPr lang="en-US" sz="2400" b="1" i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Việt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Nam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dân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chủ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cộng</a:t>
                      </a:r>
                      <a:r>
                        <a:rPr lang="en-US" sz="2400" dirty="0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46515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hòa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6" name="Picture 15" descr="IMG_1582517675295_1582518075254"/>
          <p:cNvPicPr>
            <a:picLocks noGrp="1" noChangeAspect="1"/>
          </p:cNvPicPr>
          <p:nvPr isPhoto="1"/>
        </p:nvPicPr>
        <p:blipFill>
          <a:blip r:embed="rId6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766" y="78349"/>
            <a:ext cx="1660690" cy="1512664"/>
          </a:xfrm>
          <a:prstGeom prst="roundRect">
            <a:avLst>
              <a:gd name="adj" fmla="val 49675"/>
            </a:avLst>
          </a:prstGeom>
          <a:solidFill>
            <a:sysClr val="window" lastClr="FFFFFF">
              <a:lumMod val="95000"/>
            </a:sys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8" descr="6fc417983c9675ce1b60e983870aeb8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533" y="5111601"/>
            <a:ext cx="3010466" cy="147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131964" y="98201"/>
            <a:ext cx="1746540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77791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25" y="3040856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912" y="-139968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2986088" y="2390775"/>
            <a:ext cx="6246812" cy="1512888"/>
            <a:chOff x="4888" y="2893"/>
            <a:chExt cx="9838" cy="2382"/>
          </a:xfrm>
        </p:grpSpPr>
        <p:sp>
          <p:nvSpPr>
            <p:cNvPr id="14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4706938" y="2579688"/>
            <a:ext cx="4165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Kiến thức Ngữ văn</a:t>
            </a:r>
            <a:endParaRPr lang="zh-CN" altLang="en-US" sz="3600" b="1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3409950" y="2660650"/>
            <a:ext cx="1082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40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4638675" y="2763838"/>
            <a:ext cx="0" cy="693737"/>
          </a:xfrm>
          <a:prstGeom prst="line">
            <a:avLst/>
          </a:prstGeom>
          <a:ln w="254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3" y="1941513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518" y="4886324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298795" y="125949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242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44" name="AutoShape 68"/>
          <p:cNvSpPr>
            <a:spLocks noChangeArrowheads="1"/>
          </p:cNvSpPr>
          <p:nvPr/>
        </p:nvSpPr>
        <p:spPr bwMode="auto">
          <a:xfrm>
            <a:off x="1600200" y="1219200"/>
            <a:ext cx="1828800" cy="5257800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400">
              <a:solidFill>
                <a:srgbClr val="0066FF"/>
              </a:solidFill>
            </a:endParaRPr>
          </a:p>
        </p:txBody>
      </p:sp>
      <p:sp>
        <p:nvSpPr>
          <p:cNvPr id="306254" name="WordArt 78"/>
          <p:cNvSpPr>
            <a:spLocks noChangeArrowheads="1" noChangeShapeType="1" noTextEdit="1"/>
          </p:cNvSpPr>
          <p:nvPr/>
        </p:nvSpPr>
        <p:spPr bwMode="auto">
          <a:xfrm>
            <a:off x="1752600" y="1752600"/>
            <a:ext cx="1524000" cy="419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</a:p>
        </p:txBody>
      </p:sp>
      <p:sp>
        <p:nvSpPr>
          <p:cNvPr id="306245" name="AutoShape 69"/>
          <p:cNvSpPr>
            <a:spLocks noChangeArrowheads="1"/>
          </p:cNvSpPr>
          <p:nvPr/>
        </p:nvSpPr>
        <p:spPr bwMode="auto">
          <a:xfrm>
            <a:off x="3429000" y="1143000"/>
            <a:ext cx="2057400" cy="1219200"/>
          </a:xfrm>
          <a:prstGeom prst="flowChartDecision">
            <a:avLst/>
          </a:prstGeom>
          <a:gradFill rotWithShape="1">
            <a:gsLst>
              <a:gs pos="0">
                <a:srgbClr val="FFFFCC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sp>
        <p:nvSpPr>
          <p:cNvPr id="306247" name="AutoShape 71"/>
          <p:cNvSpPr>
            <a:spLocks noChangeArrowheads="1"/>
          </p:cNvSpPr>
          <p:nvPr/>
        </p:nvSpPr>
        <p:spPr bwMode="auto">
          <a:xfrm>
            <a:off x="3429000" y="2362200"/>
            <a:ext cx="2133600" cy="1524000"/>
          </a:xfrm>
          <a:prstGeom prst="flowChartDecision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2</a:t>
            </a:r>
          </a:p>
        </p:txBody>
      </p:sp>
      <p:sp>
        <p:nvSpPr>
          <p:cNvPr id="306249" name="AutoShape 73"/>
          <p:cNvSpPr>
            <a:spLocks noChangeArrowheads="1"/>
          </p:cNvSpPr>
          <p:nvPr/>
        </p:nvSpPr>
        <p:spPr bwMode="auto">
          <a:xfrm>
            <a:off x="3429000" y="3886200"/>
            <a:ext cx="2133600" cy="1371600"/>
          </a:xfrm>
          <a:prstGeom prst="flowChartDecision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3</a:t>
            </a:r>
          </a:p>
        </p:txBody>
      </p:sp>
      <p:sp>
        <p:nvSpPr>
          <p:cNvPr id="306252" name="AutoShape 76"/>
          <p:cNvSpPr>
            <a:spLocks noChangeArrowheads="1"/>
          </p:cNvSpPr>
          <p:nvPr/>
        </p:nvSpPr>
        <p:spPr bwMode="auto">
          <a:xfrm>
            <a:off x="3429000" y="5257800"/>
            <a:ext cx="2133600" cy="1295400"/>
          </a:xfrm>
          <a:prstGeom prst="flowChartDecision">
            <a:avLst/>
          </a:prstGeom>
          <a:gradFill rotWithShape="1">
            <a:gsLst>
              <a:gs pos="0">
                <a:srgbClr val="FFFFCC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4</a:t>
            </a:r>
          </a:p>
        </p:txBody>
      </p:sp>
      <p:sp>
        <p:nvSpPr>
          <p:cNvPr id="306246" name="AutoShape 70"/>
          <p:cNvSpPr>
            <a:spLocks noChangeArrowheads="1"/>
          </p:cNvSpPr>
          <p:nvPr/>
        </p:nvSpPr>
        <p:spPr bwMode="auto">
          <a:xfrm>
            <a:off x="5486400" y="838200"/>
            <a:ext cx="5181600" cy="15240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rgbClr val="33CC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Thuyết</a:t>
            </a: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minh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thuật</a:t>
            </a: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lại</a:t>
            </a: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sự</a:t>
            </a: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kiện</a:t>
            </a:r>
            <a:endParaRPr lang="en-US" sz="2160" dirty="0">
              <a:solidFill>
                <a:srgbClr val="800000"/>
              </a:solidFill>
              <a:latin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Lễ</a:t>
            </a: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hội</a:t>
            </a: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trên</a:t>
            </a: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quê</a:t>
            </a: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hương</a:t>
            </a:r>
            <a:r>
              <a:rPr lang="en-US" sz="2160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800000"/>
                </a:solidFill>
                <a:latin typeface="Times New Roman" pitchFamily="18" charset="0"/>
              </a:rPr>
              <a:t>em</a:t>
            </a:r>
            <a:endParaRPr lang="en-US" sz="2160" dirty="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306248" name="AutoShape 72"/>
          <p:cNvSpPr>
            <a:spLocks noChangeArrowheads="1"/>
          </p:cNvSpPr>
          <p:nvPr/>
        </p:nvSpPr>
        <p:spPr bwMode="auto">
          <a:xfrm>
            <a:off x="5562600" y="2209800"/>
            <a:ext cx="5105400" cy="1676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</a:rPr>
              <a:t>Giới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</a:rPr>
              <a:t>thiệu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dirty="0">
                <a:solidFill>
                  <a:srgbClr val="000000"/>
                </a:solidFill>
                <a:latin typeface="Times New Roman" pitchFamily="18" charset="0"/>
              </a:rPr>
              <a:t>“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</a:rPr>
              <a:t>Hội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</a:rPr>
              <a:t>chợ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</a:rPr>
              <a:t>xuân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</a:rPr>
              <a:t> ở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</a:rPr>
              <a:t>trường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</a:rPr>
              <a:t>em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</a:rPr>
              <a:t>”</a:t>
            </a:r>
          </a:p>
        </p:txBody>
      </p:sp>
      <p:sp>
        <p:nvSpPr>
          <p:cNvPr id="306251" name="AutoShape 75"/>
          <p:cNvSpPr>
            <a:spLocks noChangeArrowheads="1"/>
          </p:cNvSpPr>
          <p:nvPr/>
        </p:nvSpPr>
        <p:spPr bwMode="auto">
          <a:xfrm>
            <a:off x="5562600" y="3733800"/>
            <a:ext cx="5105400" cy="14478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Thuật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lại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sự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kiện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Hội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khỏe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Phù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Đổng</a:t>
            </a:r>
            <a:endParaRPr lang="en-US" sz="2160" dirty="0">
              <a:solidFill>
                <a:srgbClr val="FF00FF"/>
              </a:solidFill>
              <a:latin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của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trường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FF"/>
                </a:solidFill>
                <a:latin typeface="Times New Roman" pitchFamily="18" charset="0"/>
              </a:rPr>
              <a:t>em</a:t>
            </a:r>
            <a:r>
              <a:rPr lang="en-US" sz="2160" dirty="0">
                <a:solidFill>
                  <a:srgbClr val="FF00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06253" name="AutoShape 77"/>
          <p:cNvSpPr>
            <a:spLocks noChangeArrowheads="1"/>
          </p:cNvSpPr>
          <p:nvPr/>
        </p:nvSpPr>
        <p:spPr bwMode="auto">
          <a:xfrm>
            <a:off x="5562600" y="5029200"/>
            <a:ext cx="5105400" cy="1676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   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Giới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thiệu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“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Ngày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hội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đọc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sách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”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mà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em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tham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</a:rPr>
              <a:t>gia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</a:rPr>
              <a:t>.        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52600" y="83407"/>
            <a:ext cx="84582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Hoàn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thành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dự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án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Viết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bài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văn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thuyết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minh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thuật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lại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một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sự</a:t>
            </a:r>
            <a:r>
              <a:rPr lang="en-US" sz="216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kiện</a:t>
            </a:r>
            <a:endParaRPr lang="en-US" sz="216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ctr"/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Chọn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sự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kiện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để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thuật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lại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 -.&gt;Thu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thập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thông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tin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về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sự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kiện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16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ấy</a:t>
            </a:r>
            <a:r>
              <a:rPr lang="en-US" sz="216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en-US" sz="216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22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6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6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06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06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06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06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1000"/>
                                        <p:tgtEl>
                                          <p:spTgt spid="306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06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6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6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06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1000"/>
                                        <p:tgtEl>
                                          <p:spTgt spid="306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254" grpId="0"/>
      <p:bldP spid="306251" grpId="0" animBg="1"/>
      <p:bldP spid="306253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>
            <a:grpSpLocks/>
          </p:cNvGrpSpPr>
          <p:nvPr/>
        </p:nvGrpSpPr>
        <p:grpSpPr bwMode="auto">
          <a:xfrm>
            <a:off x="3562927" y="2034381"/>
            <a:ext cx="5066145" cy="2789237"/>
            <a:chOff x="5681" y="3188"/>
            <a:chExt cx="3466" cy="439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5703" y="3195"/>
              <a:ext cx="0" cy="4339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/>
            <p:cNvCxnSpPr/>
            <p:nvPr/>
          </p:nvCxnSpPr>
          <p:spPr>
            <a:xfrm flipV="1">
              <a:off x="5681" y="3210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/>
            <p:cNvCxnSpPr/>
            <p:nvPr/>
          </p:nvCxnSpPr>
          <p:spPr>
            <a:xfrm flipV="1">
              <a:off x="5681" y="7527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 flipH="1" flipV="1">
              <a:off x="9117" y="3188"/>
              <a:ext cx="7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 flipH="1" flipV="1">
              <a:off x="9107" y="6704"/>
              <a:ext cx="10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3808326" y="2558699"/>
            <a:ext cx="438726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80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pic>
        <p:nvPicPr>
          <p:cNvPr id="16" name="图片 15" descr="玫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247" y="2766851"/>
            <a:ext cx="1439862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9" descr="左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03" y="2934800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0" descr="右上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888" y="0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199" y="4780268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561560" y="200635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45540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335" y="-193157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103294" y="2745375"/>
            <a:ext cx="4298825" cy="4007948"/>
            <a:chOff x="569" y="1619"/>
            <a:chExt cx="1460" cy="2078"/>
          </a:xfrm>
          <a:solidFill>
            <a:srgbClr val="F9FDC7"/>
          </a:solidFill>
        </p:grpSpPr>
        <p:sp>
          <p:nvSpPr>
            <p:cNvPr id="26" name="AutoShape 16"/>
            <p:cNvSpPr>
              <a:spLocks noChangeArrowheads="1"/>
            </p:cNvSpPr>
            <p:nvPr/>
          </p:nvSpPr>
          <p:spPr bwMode="auto">
            <a:xfrm>
              <a:off x="569" y="1709"/>
              <a:ext cx="1460" cy="1988"/>
            </a:xfrm>
            <a:prstGeom prst="roundRect">
              <a:avLst>
                <a:gd name="adj" fmla="val 4690"/>
              </a:avLst>
            </a:prstGeom>
            <a:grpFill/>
            <a:ln w="57150">
              <a:solidFill>
                <a:srgbClr val="1D9BB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798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AutoShape 17"/>
            <p:cNvSpPr>
              <a:spLocks noChangeArrowheads="1"/>
            </p:cNvSpPr>
            <p:nvPr/>
          </p:nvSpPr>
          <p:spPr bwMode="gray">
            <a:xfrm>
              <a:off x="745" y="1619"/>
              <a:ext cx="1174" cy="245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798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 Box 20"/>
            <p:cNvSpPr txBox="1">
              <a:spLocks noChangeArrowheads="1"/>
            </p:cNvSpPr>
            <p:nvPr/>
          </p:nvSpPr>
          <p:spPr bwMode="gray">
            <a:xfrm>
              <a:off x="1000" y="1630"/>
              <a:ext cx="505" cy="19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en-US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KHÁI NIỆM</a:t>
              </a:r>
            </a:p>
          </p:txBody>
        </p:sp>
      </p:grp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456" y="998779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029" y="3287355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reeform 3"/>
          <p:cNvSpPr>
            <a:spLocks/>
          </p:cNvSpPr>
          <p:nvPr/>
        </p:nvSpPr>
        <p:spPr bwMode="gray">
          <a:xfrm>
            <a:off x="7241908" y="258524"/>
            <a:ext cx="1465494" cy="1950819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1D9BB8">
                  <a:gamma/>
                  <a:tint val="90980"/>
                  <a:invGamma/>
                  <a:alpha val="32001"/>
                </a:srgbClr>
              </a:gs>
              <a:gs pos="100000">
                <a:srgbClr val="1D9BB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sz="1798" ker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4620991" y="2209343"/>
            <a:ext cx="3873088" cy="4597905"/>
          </a:xfrm>
          <a:prstGeom prst="roundRect">
            <a:avLst>
              <a:gd name="adj" fmla="val 4690"/>
            </a:avLst>
          </a:prstGeom>
          <a:solidFill>
            <a:srgbClr val="FFCCFF"/>
          </a:solidFill>
          <a:ln w="5715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798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gray">
          <a:xfrm>
            <a:off x="4915993" y="1980955"/>
            <a:ext cx="2539237" cy="57097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798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8722181" y="1363717"/>
            <a:ext cx="3341768" cy="4211831"/>
          </a:xfrm>
          <a:prstGeom prst="roundRect">
            <a:avLst>
              <a:gd name="adj" fmla="val 4690"/>
            </a:avLst>
          </a:prstGeom>
          <a:solidFill>
            <a:srgbClr val="CCFFCC"/>
          </a:solidFill>
          <a:ln w="57150">
            <a:solidFill>
              <a:srgbClr val="1D9BB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798" ker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9"/>
          <p:cNvSpPr>
            <a:spLocks noChangeArrowheads="1"/>
          </p:cNvSpPr>
          <p:nvPr/>
        </p:nvSpPr>
        <p:spPr bwMode="gray">
          <a:xfrm>
            <a:off x="9155732" y="810769"/>
            <a:ext cx="2837411" cy="672477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798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 12"/>
          <p:cNvSpPr>
            <a:spLocks/>
          </p:cNvSpPr>
          <p:nvPr/>
        </p:nvSpPr>
        <p:spPr bwMode="gray">
          <a:xfrm>
            <a:off x="3450499" y="1544794"/>
            <a:ext cx="1465494" cy="1555898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1D9BB8">
              <a:lumMod val="60000"/>
              <a:lumOff val="40000"/>
            </a:srgbClr>
          </a:solidFill>
          <a:ln>
            <a:solidFill>
              <a:srgbClr val="FF66FF"/>
            </a:solidFill>
          </a:ln>
        </p:spPr>
        <p:txBody>
          <a:bodyPr/>
          <a:lstStyle/>
          <a:p>
            <a:pPr>
              <a:defRPr/>
            </a:pPr>
            <a:endParaRPr lang="en-US" sz="1798" ker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4706636" y="2602679"/>
            <a:ext cx="3700213" cy="353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pt-BR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Thường đứng sau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endParaRPr lang="en-US" sz="3197" b="1" dirty="0">
              <a:solidFill>
                <a:srgbClr val="5F5F5F">
                  <a:lumMod val="7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pt-BR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kết hợp với phó từ thời gian.</a:t>
            </a:r>
            <a:endParaRPr lang="en-US" sz="3197" b="1" dirty="0">
              <a:solidFill>
                <a:srgbClr val="5F5F5F">
                  <a:lumMod val="7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pt-BR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Trả lời: Làm gì? Làm sao? Như thế </a:t>
            </a:r>
            <a:r>
              <a:rPr lang="en-US" sz="3197" b="1" dirty="0" err="1" smtClean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nào?Là</a:t>
            </a:r>
            <a:r>
              <a:rPr lang="en-US" sz="3197" b="1" dirty="0" smtClean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 smtClean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197" b="1" dirty="0" smtClean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197" b="1" dirty="0">
              <a:solidFill>
                <a:srgbClr val="5F5F5F">
                  <a:lumMod val="7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gray">
          <a:xfrm>
            <a:off x="5564098" y="2004744"/>
            <a:ext cx="14285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gray">
          <a:xfrm>
            <a:off x="9494074" y="1042645"/>
            <a:ext cx="204915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TẠO</a:t>
            </a:r>
          </a:p>
        </p:txBody>
      </p:sp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8920724" y="1544794"/>
            <a:ext cx="3195854" cy="402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AutoShape 3"/>
          <p:cNvSpPr>
            <a:spLocks noChangeArrowheads="1"/>
          </p:cNvSpPr>
          <p:nvPr/>
        </p:nvSpPr>
        <p:spPr bwMode="gray">
          <a:xfrm>
            <a:off x="746734" y="31300"/>
            <a:ext cx="4492452" cy="574143"/>
          </a:xfrm>
          <a:prstGeom prst="roundRect">
            <a:avLst>
              <a:gd name="adj" fmla="val 50000"/>
            </a:avLst>
          </a:prstGeom>
          <a:solidFill>
            <a:srgbClr val="1D9BB8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20000"/>
              </a:spcBef>
              <a:spcAft>
                <a:spcPct val="20000"/>
              </a:spcAft>
              <a:buClrTx/>
              <a:buFontTx/>
              <a:buNone/>
            </a:pPr>
            <a:r>
              <a:rPr lang="en-US" altLang="en-US" sz="3197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NGỮ</a:t>
            </a: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167414" y="3391508"/>
            <a:ext cx="4015832" cy="3321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t-BR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là thành phần chính của câu nêu hoạt động, đặc điểm, trạng thái… của sự vật, hiện tượng  được nêu ở chủ ngữ.</a:t>
            </a:r>
            <a:endParaRPr lang="en-US" sz="3197" b="1" dirty="0">
              <a:solidFill>
                <a:srgbClr val="5F5F5F">
                  <a:lumMod val="7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583" indent="-34258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en-US" alt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85" y="5246149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94372" y="597003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400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  <p:bldP spid="23" grpId="0" animBg="1"/>
      <p:bldP spid="24" grpId="0" animBg="1"/>
      <p:bldP spid="29" grpId="0"/>
      <p:bldP spid="30" grpId="0"/>
      <p:bldP spid="31" grpId="0"/>
      <p:bldP spid="32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335" y="-193157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103294" y="2745375"/>
            <a:ext cx="4298825" cy="4007948"/>
            <a:chOff x="569" y="1619"/>
            <a:chExt cx="1460" cy="2078"/>
          </a:xfrm>
          <a:solidFill>
            <a:srgbClr val="F9FDC7"/>
          </a:solidFill>
        </p:grpSpPr>
        <p:sp>
          <p:nvSpPr>
            <p:cNvPr id="26" name="AutoShape 16"/>
            <p:cNvSpPr>
              <a:spLocks noChangeArrowheads="1"/>
            </p:cNvSpPr>
            <p:nvPr/>
          </p:nvSpPr>
          <p:spPr bwMode="auto">
            <a:xfrm>
              <a:off x="569" y="1709"/>
              <a:ext cx="1460" cy="1988"/>
            </a:xfrm>
            <a:prstGeom prst="roundRect">
              <a:avLst>
                <a:gd name="adj" fmla="val 4690"/>
              </a:avLst>
            </a:prstGeom>
            <a:grpFill/>
            <a:ln w="57150">
              <a:solidFill>
                <a:srgbClr val="1D9BB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798" kern="0">
                <a:solidFill>
                  <a:prstClr val="black"/>
                </a:solidFill>
              </a:endParaRPr>
            </a:p>
          </p:txBody>
        </p:sp>
        <p:sp>
          <p:nvSpPr>
            <p:cNvPr id="27" name="AutoShape 17"/>
            <p:cNvSpPr>
              <a:spLocks noChangeArrowheads="1"/>
            </p:cNvSpPr>
            <p:nvPr/>
          </p:nvSpPr>
          <p:spPr bwMode="gray">
            <a:xfrm>
              <a:off x="745" y="1619"/>
              <a:ext cx="1174" cy="245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798" kern="0">
                <a:solidFill>
                  <a:prstClr val="black"/>
                </a:solidFill>
              </a:endParaRPr>
            </a:p>
          </p:txBody>
        </p:sp>
        <p:sp>
          <p:nvSpPr>
            <p:cNvPr id="28" name="Text Box 20"/>
            <p:cNvSpPr txBox="1">
              <a:spLocks noChangeArrowheads="1"/>
            </p:cNvSpPr>
            <p:nvPr/>
          </p:nvSpPr>
          <p:spPr bwMode="gray">
            <a:xfrm>
              <a:off x="1015" y="1630"/>
              <a:ext cx="479" cy="19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en-US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 DỤNG</a:t>
              </a:r>
            </a:p>
          </p:txBody>
        </p:sp>
      </p:grp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456" y="998779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reeform 3"/>
          <p:cNvSpPr>
            <a:spLocks/>
          </p:cNvSpPr>
          <p:nvPr/>
        </p:nvSpPr>
        <p:spPr bwMode="gray">
          <a:xfrm>
            <a:off x="7241908" y="258524"/>
            <a:ext cx="1465494" cy="1950819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1D9BB8">
                  <a:gamma/>
                  <a:tint val="90980"/>
                  <a:invGamma/>
                  <a:alpha val="32001"/>
                </a:srgbClr>
              </a:gs>
              <a:gs pos="100000">
                <a:srgbClr val="1D9BB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sz="1798" kern="0">
              <a:solidFill>
                <a:prstClr val="black"/>
              </a:solidFill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4620991" y="1858781"/>
            <a:ext cx="3873088" cy="4948468"/>
          </a:xfrm>
          <a:prstGeom prst="roundRect">
            <a:avLst>
              <a:gd name="adj" fmla="val 4690"/>
            </a:avLst>
          </a:prstGeom>
          <a:solidFill>
            <a:srgbClr val="FFCCFF"/>
          </a:solidFill>
          <a:ln w="5715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798">
              <a:solidFill>
                <a:prstClr val="black"/>
              </a:solidFill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gray">
          <a:xfrm>
            <a:off x="5050904" y="676811"/>
            <a:ext cx="3074569" cy="57097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798">
              <a:solidFill>
                <a:prstClr val="black"/>
              </a:solidFill>
            </a:endParaRP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8677827" y="1285592"/>
            <a:ext cx="3341768" cy="4211831"/>
          </a:xfrm>
          <a:prstGeom prst="roundRect">
            <a:avLst>
              <a:gd name="adj" fmla="val 4690"/>
            </a:avLst>
          </a:prstGeom>
          <a:solidFill>
            <a:srgbClr val="CCFFCC"/>
          </a:solidFill>
          <a:ln w="57150">
            <a:solidFill>
              <a:srgbClr val="1D9BB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798" kern="0">
              <a:solidFill>
                <a:prstClr val="black"/>
              </a:solidFill>
            </a:endParaRPr>
          </a:p>
        </p:txBody>
      </p:sp>
      <p:sp>
        <p:nvSpPr>
          <p:cNvPr id="23" name="AutoShape 9"/>
          <p:cNvSpPr>
            <a:spLocks noChangeArrowheads="1"/>
          </p:cNvSpPr>
          <p:nvPr/>
        </p:nvSpPr>
        <p:spPr bwMode="gray">
          <a:xfrm>
            <a:off x="9007384" y="810769"/>
            <a:ext cx="2985760" cy="672477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798">
              <a:solidFill>
                <a:prstClr val="black"/>
              </a:solidFill>
            </a:endParaRPr>
          </a:p>
        </p:txBody>
      </p:sp>
      <p:sp>
        <p:nvSpPr>
          <p:cNvPr id="24" name="Freeform 12"/>
          <p:cNvSpPr>
            <a:spLocks/>
          </p:cNvSpPr>
          <p:nvPr/>
        </p:nvSpPr>
        <p:spPr bwMode="gray">
          <a:xfrm>
            <a:off x="3324421" y="1456799"/>
            <a:ext cx="1465494" cy="1555898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1D9BB8">
              <a:lumMod val="60000"/>
              <a:lumOff val="40000"/>
            </a:srgbClr>
          </a:solidFill>
          <a:ln>
            <a:solidFill>
              <a:srgbClr val="FF66FF"/>
            </a:solidFill>
          </a:ln>
        </p:spPr>
        <p:txBody>
          <a:bodyPr/>
          <a:lstStyle/>
          <a:p>
            <a:pPr>
              <a:defRPr/>
            </a:pPr>
            <a:endParaRPr lang="en-US" sz="1798" kern="0">
              <a:solidFill>
                <a:prstClr val="black"/>
              </a:solidFill>
            </a:endParaRP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4706636" y="1394085"/>
            <a:ext cx="3700213" cy="549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ts val="0"/>
              </a:spcBef>
              <a:buClr>
                <a:srgbClr val="1D9BB8"/>
              </a:buClr>
              <a:buFont typeface="Wingdings 3" panose="05040102010807070707" pitchFamily="18" charset="2"/>
              <a:buNone/>
            </a:pPr>
            <a:r>
              <a:rPr lang="vi-VN" sz="27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 từ, tính </a:t>
            </a:r>
            <a:r>
              <a:rPr lang="vi-VN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7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khi </a:t>
            </a:r>
            <a:r>
              <a:rPr lang="vi-VN" sz="27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 </a:t>
            </a:r>
            <a:r>
              <a:rPr lang="vi-VN" sz="27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vị </a:t>
            </a:r>
            <a:r>
              <a:rPr lang="vi-VN" sz="27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ngữ có khả năng mở rộng thành cụm động từ, cụm tính từ,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cụm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bao </a:t>
            </a:r>
            <a:r>
              <a:rPr lang="vi-VN" sz="27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gồm động </a:t>
            </a:r>
            <a:r>
              <a:rPr lang="vi-VN" sz="27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từ, tính </a:t>
            </a:r>
            <a:r>
              <a:rPr lang="vi-VN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7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 thành tố </a:t>
            </a:r>
            <a:r>
              <a:rPr lang="vi-VN" sz="27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chính (trung </a:t>
            </a:r>
            <a:r>
              <a:rPr lang="vi-VN" sz="27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tâm) và một hay một số thành tố phụ </a:t>
            </a:r>
            <a:r>
              <a:rPr lang="en-US" sz="27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</a:t>
            </a:r>
            <a:r>
              <a:rPr lang="vi-VN" sz="27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trước hoặc sau trung tâm.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VN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cụm</a:t>
            </a:r>
            <a:r>
              <a:rPr lang="en-US" sz="27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C-V</a:t>
            </a:r>
            <a:endParaRPr lang="en-US" sz="2700" b="1" dirty="0">
              <a:solidFill>
                <a:srgbClr val="5F5F5F">
                  <a:lumMod val="7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gray">
          <a:xfrm>
            <a:off x="4988458" y="869430"/>
            <a:ext cx="29681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MỞ RỘNG VỊ NGỮ</a:t>
            </a: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gray">
          <a:xfrm>
            <a:off x="9007384" y="962341"/>
            <a:ext cx="30565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MỞ RỘNG VỊ NGỮ</a:t>
            </a:r>
          </a:p>
        </p:txBody>
      </p:sp>
      <p:sp>
        <p:nvSpPr>
          <p:cNvPr id="33" name="AutoShape 3"/>
          <p:cNvSpPr>
            <a:spLocks noChangeArrowheads="1"/>
          </p:cNvSpPr>
          <p:nvPr/>
        </p:nvSpPr>
        <p:spPr bwMode="gray">
          <a:xfrm>
            <a:off x="746734" y="31300"/>
            <a:ext cx="4492452" cy="574143"/>
          </a:xfrm>
          <a:prstGeom prst="roundRect">
            <a:avLst>
              <a:gd name="adj" fmla="val 50000"/>
            </a:avLst>
          </a:prstGeom>
          <a:solidFill>
            <a:srgbClr val="1D9BB8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20000"/>
              </a:spcBef>
              <a:spcAft>
                <a:spcPct val="20000"/>
              </a:spcAft>
              <a:buClrTx/>
              <a:buFontTx/>
              <a:buNone/>
            </a:pPr>
            <a:r>
              <a:rPr lang="en-US" altLang="en-US" sz="3197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 RỘNG VỊ NGỮ</a:t>
            </a: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167414" y="3391508"/>
            <a:ext cx="4015832" cy="2307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t-BR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 phản ánh đ</a:t>
            </a:r>
            <a:r>
              <a:rPr lang="en-US" sz="28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ầ</a:t>
            </a:r>
            <a:r>
              <a:rPr lang="vi-VN" sz="28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 đủ </a:t>
            </a:r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 </a:t>
            </a:r>
            <a:r>
              <a:rPr lang="vi-VN" sz="28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khách quan và </a:t>
            </a:r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 </a:t>
            </a:r>
            <a:r>
              <a:rPr lang="vi-VN" sz="28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 t</a:t>
            </a:r>
            <a:r>
              <a:rPr lang="en-US" sz="28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ì</a:t>
            </a:r>
            <a:r>
              <a:rPr lang="vi-VN" sz="2800" b="1" dirty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 cảm, thái độ của người viết (người nói</a:t>
            </a:r>
            <a:r>
              <a:rPr lang="vi-VN" sz="28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800" b="1" dirty="0" smtClean="0">
                <a:solidFill>
                  <a:srgbClr val="46515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85" y="5246149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94372" y="597003"/>
            <a:ext cx="2687293" cy="1970456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>
          <a:xfrm>
            <a:off x="8751755" y="1978202"/>
            <a:ext cx="1445699" cy="1304458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1D9BB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 NGỮ</a:t>
            </a:r>
          </a:p>
        </p:txBody>
      </p:sp>
      <p:sp>
        <p:nvSpPr>
          <p:cNvPr id="43" name="Oval 42"/>
          <p:cNvSpPr/>
          <p:nvPr/>
        </p:nvSpPr>
        <p:spPr>
          <a:xfrm>
            <a:off x="10904871" y="1561857"/>
            <a:ext cx="1088274" cy="789412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rgbClr val="1D9BB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1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CĐT</a:t>
            </a:r>
          </a:p>
          <a:p>
            <a:pPr algn="ctr"/>
            <a:r>
              <a:rPr lang="en-US" sz="1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CTT,CDT)</a:t>
            </a:r>
            <a:endParaRPr lang="en-US" sz="1600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10830448" y="2510314"/>
            <a:ext cx="1189147" cy="1035926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1D9BB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sz="3000" b="1" kern="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0771946" y="2764289"/>
            <a:ext cx="12117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CỤM C-V</a:t>
            </a:r>
          </a:p>
        </p:txBody>
      </p:sp>
      <p:sp>
        <p:nvSpPr>
          <p:cNvPr id="47" name="Up Arrow 46"/>
          <p:cNvSpPr/>
          <p:nvPr/>
        </p:nvSpPr>
        <p:spPr>
          <a:xfrm rot="3584834">
            <a:off x="10234152" y="1771477"/>
            <a:ext cx="477520" cy="806668"/>
          </a:xfrm>
          <a:prstGeom prst="upArrow">
            <a:avLst/>
          </a:prstGeom>
          <a:solidFill>
            <a:srgbClr val="1D9BB8"/>
          </a:solidFill>
          <a:ln w="12700" cap="flat" cmpd="sng" algn="ctr">
            <a:solidFill>
              <a:srgbClr val="1D9BB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prstClr val="white"/>
              </a:solidFill>
              <a:latin typeface="Lato Light"/>
            </a:endParaRPr>
          </a:p>
        </p:txBody>
      </p:sp>
      <p:sp>
        <p:nvSpPr>
          <p:cNvPr id="48" name="Up Arrow 47"/>
          <p:cNvSpPr/>
          <p:nvPr/>
        </p:nvSpPr>
        <p:spPr>
          <a:xfrm rot="6690678">
            <a:off x="10296975" y="2534420"/>
            <a:ext cx="477520" cy="775944"/>
          </a:xfrm>
          <a:prstGeom prst="upArrow">
            <a:avLst/>
          </a:prstGeom>
          <a:solidFill>
            <a:srgbClr val="1D9BB8"/>
          </a:solidFill>
          <a:ln w="12700" cap="flat" cmpd="sng" algn="ctr">
            <a:solidFill>
              <a:srgbClr val="1D9BB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prstClr val="white"/>
              </a:solidFill>
              <a:latin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695649469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31" grpId="0"/>
      <p:bldP spid="42" grpId="0" animBg="1"/>
      <p:bldP spid="43" grpId="0" animBg="1"/>
      <p:bldP spid="44" grpId="0" animBg="1"/>
      <p:bldP spid="46" grpId="0"/>
      <p:bldP spid="47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3122612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077" y="-101626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2986088" y="2390775"/>
            <a:ext cx="6246812" cy="1512888"/>
            <a:chOff x="4888" y="2893"/>
            <a:chExt cx="9838" cy="2382"/>
          </a:xfrm>
        </p:grpSpPr>
        <p:sp>
          <p:nvSpPr>
            <p:cNvPr id="14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4756150" y="2690813"/>
            <a:ext cx="3317875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zh-CN" altLang="en-US" sz="3200" b="1" dirty="0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3409950" y="2660650"/>
            <a:ext cx="1082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40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4638675" y="2763838"/>
            <a:ext cx="0" cy="693737"/>
          </a:xfrm>
          <a:prstGeom prst="line">
            <a:avLst/>
          </a:prstGeom>
          <a:ln w="254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3" y="1941513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99" y="4649146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23486" y="0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3812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lock Arc 28"/>
          <p:cNvSpPr/>
          <p:nvPr/>
        </p:nvSpPr>
        <p:spPr bwMode="auto">
          <a:xfrm>
            <a:off x="-1195388" y="601663"/>
            <a:ext cx="7766051" cy="6488112"/>
          </a:xfrm>
          <a:prstGeom prst="blockArc">
            <a:avLst>
              <a:gd name="adj1" fmla="val 18900000"/>
              <a:gd name="adj2" fmla="val 2700000"/>
              <a:gd name="adj3" fmla="val 296"/>
            </a:avLst>
          </a:prstGeom>
          <a:noFill/>
          <a:ln w="76200" cap="flat" cmpd="sng" algn="ctr">
            <a:solidFill>
              <a:srgbClr val="E66C7D"/>
            </a:solidFill>
            <a:prstDash val="solid"/>
            <a:miter lim="800000"/>
          </a:ln>
          <a:effectLst/>
        </p:spPr>
      </p:sp>
      <p:grpSp>
        <p:nvGrpSpPr>
          <p:cNvPr id="24579" name="Group 4"/>
          <p:cNvGrpSpPr>
            <a:grpSpLocks/>
          </p:cNvGrpSpPr>
          <p:nvPr/>
        </p:nvGrpSpPr>
        <p:grpSpPr bwMode="auto">
          <a:xfrm>
            <a:off x="4654839" y="1292947"/>
            <a:ext cx="6142038" cy="1017588"/>
            <a:chOff x="1917398" y="-50431"/>
            <a:chExt cx="8176807" cy="1354666"/>
          </a:xfrm>
        </p:grpSpPr>
        <p:sp>
          <p:nvSpPr>
            <p:cNvPr id="13" name="Freeform 12"/>
            <p:cNvSpPr/>
            <p:nvPr/>
          </p:nvSpPr>
          <p:spPr>
            <a:xfrm>
              <a:off x="2595805" y="84824"/>
              <a:ext cx="7498400" cy="1084156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B5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4591" name="Oval 13"/>
            <p:cNvSpPr>
              <a:spLocks noChangeArrowheads="1"/>
            </p:cNvSpPr>
            <p:nvPr/>
          </p:nvSpPr>
          <p:spPr bwMode="auto">
            <a:xfrm>
              <a:off x="1917398" y="-50431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0B5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9663" y="1312863"/>
            <a:ext cx="5937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34063" y="1374775"/>
            <a:ext cx="4460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582" name="Group 3"/>
          <p:cNvGrpSpPr>
            <a:grpSpLocks/>
          </p:cNvGrpSpPr>
          <p:nvPr/>
        </p:nvGrpSpPr>
        <p:grpSpPr bwMode="auto">
          <a:xfrm>
            <a:off x="1588" y="2733675"/>
            <a:ext cx="4470400" cy="1473200"/>
            <a:chOff x="0" y="2734405"/>
            <a:chExt cx="4472208" cy="1472650"/>
          </a:xfrm>
        </p:grpSpPr>
        <p:grpSp>
          <p:nvGrpSpPr>
            <p:cNvPr id="24584" name="Group 14"/>
            <p:cNvGrpSpPr>
              <a:grpSpLocks/>
            </p:cNvGrpSpPr>
            <p:nvPr/>
          </p:nvGrpSpPr>
          <p:grpSpPr bwMode="auto">
            <a:xfrm>
              <a:off x="0" y="2734405"/>
              <a:ext cx="4472208" cy="1472650"/>
              <a:chOff x="0" y="2903219"/>
              <a:chExt cx="4472208" cy="147265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0" y="2903219"/>
                <a:ext cx="3714664" cy="1472650"/>
              </a:xfrm>
              <a:prstGeom prst="rect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000000" y="2903219"/>
                <a:ext cx="1472208" cy="1472650"/>
              </a:xfrm>
              <a:prstGeom prst="ellipse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3127051" y="2862945"/>
              <a:ext cx="1218105" cy="1215571"/>
            </a:xfrm>
            <a:prstGeom prst="ellipse">
              <a:avLst/>
            </a:prstGeom>
            <a:solidFill>
              <a:srgbClr val="D4D4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09402">
                <a:defRPr/>
              </a:pPr>
              <a:endParaRPr lang="en-GB" sz="1200" kern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2" name="AutoShape 117"/>
            <p:cNvSpPr>
              <a:spLocks/>
            </p:cNvSpPr>
            <p:nvPr/>
          </p:nvSpPr>
          <p:spPr bwMode="auto">
            <a:xfrm>
              <a:off x="3457385" y="3239042"/>
              <a:ext cx="560615" cy="463377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rgbClr val="F0AD00"/>
            </a:solidFill>
            <a:ln>
              <a:noFill/>
            </a:ln>
            <a:effectLst/>
            <a:extLst/>
          </p:spPr>
          <p:txBody>
            <a:bodyPr lIns="25392" tIns="25392" rIns="25392" bIns="25392" anchor="ctr"/>
            <a:lstStyle/>
            <a:p>
              <a:pPr algn="ctr" defTabSz="228526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sym typeface="Gill Sans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55690" y="3196196"/>
              <a:ext cx="2617258" cy="5220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609402">
                <a:defRPr/>
              </a:pPr>
              <a:r>
                <a:rPr 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GB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4583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725" y="5891213"/>
            <a:ext cx="27559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702" y="3328988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0" descr="右上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394" y="-251403"/>
            <a:ext cx="4129088" cy="191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85" y="5246149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94372" y="597003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273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3869" y="2906857"/>
            <a:ext cx="283729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 BÀI TẬP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702883"/>
              </p:ext>
            </p:extLst>
          </p:nvPr>
        </p:nvGraphicFramePr>
        <p:xfrm>
          <a:off x="618836" y="3577430"/>
          <a:ext cx="11092872" cy="2880360"/>
        </p:xfrm>
        <a:graphic>
          <a:graphicData uri="http://schemas.openxmlformats.org/drawingml/2006/table">
            <a:tbl>
              <a:tblPr firstRow="1" firstCol="1" bandRow="1"/>
              <a:tblGrid>
                <a:gridCol w="5066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260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b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</a:t>
                      </a: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</a:t>
                      </a:r>
                      <a:endParaRPr lang="en-US" sz="2800" b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Tác</a:t>
                      </a:r>
                      <a:r>
                        <a:rPr lang="en-US" sz="2800" b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endParaRPr lang="en-US" sz="2800" b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/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-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57250" y="773257"/>
            <a:ext cx="10342563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ì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 những câu được m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đầu bằng trạng ng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ữ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ờ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gian trong các văn bàn 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Hồ Ch</a:t>
            </a:r>
            <a:r>
              <a:rPr lang="en-US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í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và “Tuyên ngôn Độc lập”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hoặc 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 biến Chiến dịch Điện Biên Phủ.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ra tác dụng của kiểu câu đó đối với việc trình bày các sự kiện lịch sử được đề cập trong văn b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en-US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276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8850" y="625475"/>
            <a:ext cx="10342563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smtClean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BT 1: </a:t>
            </a:r>
            <a:r>
              <a:rPr lang="vi-VN" sz="2800" dirty="0" smtClean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ì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 những câu được m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đầu bằng trạng ng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ữ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ờ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gian trong các văn bàn 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Hồ Ch</a:t>
            </a:r>
            <a:r>
              <a:rPr lang="en-US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í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và “Tuyên ngôn Độc lập”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hoặc 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 biến Chiến dịch Điện Biên Phủ.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ra tác dụng của kiểu câu đó đối với việc trình bày các sự kiện lịch sử được đề cập trong văn b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729445"/>
              </p:ext>
            </p:extLst>
          </p:nvPr>
        </p:nvGraphicFramePr>
        <p:xfrm>
          <a:off x="628073" y="2589139"/>
          <a:ext cx="11092872" cy="3733800"/>
        </p:xfrm>
        <a:graphic>
          <a:graphicData uri="http://schemas.openxmlformats.org/drawingml/2006/table">
            <a:tbl>
              <a:tblPr firstRow="1" firstCol="1" bandRow="1"/>
              <a:tblGrid>
                <a:gridCol w="5066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260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b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</a:t>
                      </a: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</a:t>
                      </a:r>
                      <a:endParaRPr lang="en-US" sz="2800" b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Tác</a:t>
                      </a:r>
                      <a:r>
                        <a:rPr lang="en-US" sz="2800" b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endParaRPr lang="en-US" sz="2800" b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/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4-5-1945,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HCM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Trào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l"/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22-8-1945,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Trào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Nội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l"/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28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29-8, ban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12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Ngô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Quyền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trụ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sở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phủ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lâm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thời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Tác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việc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mở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đầu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bằng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trạng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ngữ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chỉ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thời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gian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nhằm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xác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định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thời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gian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diễn</a:t>
                      </a:r>
                      <a:r>
                        <a:rPr lang="en-US" sz="28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việc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nêu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trong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</a:t>
                      </a:r>
                      <a:r>
                        <a:rPr lang="en-US" sz="28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giúp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cho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thông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tin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thể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đầy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đủ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xác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tăng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thuyết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phục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cho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đọc</a:t>
                      </a:r>
                      <a:r>
                        <a:rPr lang="en-US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6427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4"/>
          <p:cNvGrpSpPr>
            <a:grpSpLocks/>
          </p:cNvGrpSpPr>
          <p:nvPr/>
        </p:nvGrpSpPr>
        <p:grpSpPr bwMode="auto">
          <a:xfrm>
            <a:off x="-1143363" y="369888"/>
            <a:ext cx="12393613" cy="6488112"/>
            <a:chOff x="-6407323" y="-808188"/>
            <a:chExt cx="16501528" cy="8636726"/>
          </a:xfrm>
        </p:grpSpPr>
        <p:sp>
          <p:nvSpPr>
            <p:cNvPr id="12" name="Block Arc 11"/>
            <p:cNvSpPr/>
            <p:nvPr/>
          </p:nvSpPr>
          <p:spPr>
            <a:xfrm>
              <a:off x="-6407323" y="-808188"/>
              <a:ext cx="10380300" cy="8636726"/>
            </a:xfrm>
            <a:prstGeom prst="blockArc">
              <a:avLst>
                <a:gd name="adj1" fmla="val 18900000"/>
                <a:gd name="adj2" fmla="val 2700000"/>
                <a:gd name="adj3" fmla="val 296"/>
              </a:avLst>
            </a:prstGeom>
            <a:noFill/>
            <a:ln w="76200" cap="flat" cmpd="sng" algn="ctr">
              <a:solidFill>
                <a:srgbClr val="E66C7D"/>
              </a:solidFill>
              <a:prstDash val="solid"/>
              <a:miter lim="800000"/>
            </a:ln>
            <a:effectLst/>
          </p:spPr>
        </p:sp>
        <p:sp>
          <p:nvSpPr>
            <p:cNvPr id="13" name="Freeform 12"/>
            <p:cNvSpPr/>
            <p:nvPr/>
          </p:nvSpPr>
          <p:spPr>
            <a:xfrm>
              <a:off x="2594856" y="85703"/>
              <a:ext cx="7499349" cy="1084082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B5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7665" name="Oval 13"/>
            <p:cNvSpPr>
              <a:spLocks noChangeArrowheads="1"/>
            </p:cNvSpPr>
            <p:nvPr/>
          </p:nvSpPr>
          <p:spPr bwMode="auto">
            <a:xfrm>
              <a:off x="1917398" y="-50431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0B5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78232" y="1968582"/>
              <a:ext cx="6907518" cy="1084081"/>
            </a:xfrm>
            <a:custGeom>
              <a:avLst/>
              <a:gdLst>
                <a:gd name="connsiteX0" fmla="*/ 0 w 6907174"/>
                <a:gd name="connsiteY0" fmla="*/ 0 h 1083733"/>
                <a:gd name="connsiteX1" fmla="*/ 6907174 w 6907174"/>
                <a:gd name="connsiteY1" fmla="*/ 0 h 1083733"/>
                <a:gd name="connsiteX2" fmla="*/ 6907174 w 6907174"/>
                <a:gd name="connsiteY2" fmla="*/ 1083733 h 1083733"/>
                <a:gd name="connsiteX3" fmla="*/ 0 w 6907174"/>
                <a:gd name="connsiteY3" fmla="*/ 1083733 h 1083733"/>
                <a:gd name="connsiteX4" fmla="*/ 0 w 6907174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7174" h="1083733">
                  <a:moveTo>
                    <a:pt x="0" y="0"/>
                  </a:moveTo>
                  <a:lnTo>
                    <a:pt x="6907174" y="0"/>
                  </a:lnTo>
                  <a:lnTo>
                    <a:pt x="6907174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6C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algn="ctr"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67" name="Oval 15"/>
            <p:cNvSpPr>
              <a:spLocks noChangeArrowheads="1"/>
            </p:cNvSpPr>
            <p:nvPr/>
          </p:nvSpPr>
          <p:spPr bwMode="auto">
            <a:xfrm>
              <a:off x="2500714" y="1832104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E66C7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9663" y="1312863"/>
            <a:ext cx="5937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75" y="2701925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34063" y="1374775"/>
            <a:ext cx="4460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0938" y="2757488"/>
            <a:ext cx="4459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655" name="Group 3"/>
          <p:cNvGrpSpPr>
            <a:grpSpLocks/>
          </p:cNvGrpSpPr>
          <p:nvPr/>
        </p:nvGrpSpPr>
        <p:grpSpPr bwMode="auto">
          <a:xfrm>
            <a:off x="111339" y="2312988"/>
            <a:ext cx="4470400" cy="1473200"/>
            <a:chOff x="0" y="2734405"/>
            <a:chExt cx="4472208" cy="1472650"/>
          </a:xfrm>
        </p:grpSpPr>
        <p:grpSp>
          <p:nvGrpSpPr>
            <p:cNvPr id="27657" name="Group 14"/>
            <p:cNvGrpSpPr>
              <a:grpSpLocks/>
            </p:cNvGrpSpPr>
            <p:nvPr/>
          </p:nvGrpSpPr>
          <p:grpSpPr bwMode="auto">
            <a:xfrm>
              <a:off x="0" y="2734405"/>
              <a:ext cx="4472208" cy="1472650"/>
              <a:chOff x="0" y="2903219"/>
              <a:chExt cx="4472208" cy="147265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0" y="2903219"/>
                <a:ext cx="3714664" cy="1472650"/>
              </a:xfrm>
              <a:prstGeom prst="rect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000000" y="2903219"/>
                <a:ext cx="1472208" cy="1472650"/>
              </a:xfrm>
              <a:prstGeom prst="ellipse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3127051" y="2862945"/>
              <a:ext cx="1218105" cy="1215571"/>
            </a:xfrm>
            <a:prstGeom prst="ellipse">
              <a:avLst/>
            </a:prstGeom>
            <a:solidFill>
              <a:srgbClr val="D4D4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09402">
                <a:defRPr/>
              </a:pPr>
              <a:endParaRPr lang="en-GB" sz="1200" kern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2" name="AutoShape 117"/>
            <p:cNvSpPr>
              <a:spLocks/>
            </p:cNvSpPr>
            <p:nvPr/>
          </p:nvSpPr>
          <p:spPr bwMode="auto">
            <a:xfrm>
              <a:off x="3457385" y="3239042"/>
              <a:ext cx="560615" cy="463377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rgbClr val="F0AD00"/>
            </a:solidFill>
            <a:ln>
              <a:noFill/>
            </a:ln>
            <a:effectLst/>
            <a:extLst/>
          </p:spPr>
          <p:txBody>
            <a:bodyPr lIns="25392" tIns="25392" rIns="25392" bIns="25392" anchor="ctr"/>
            <a:lstStyle/>
            <a:p>
              <a:pPr algn="ctr" defTabSz="228526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sym typeface="Gill Sans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55690" y="3196196"/>
              <a:ext cx="2617258" cy="5220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609402">
                <a:defRPr/>
              </a:pPr>
              <a:r>
                <a:rPr 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GB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7656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725" y="5891213"/>
            <a:ext cx="27559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238" y="3195638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383" y="-414936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455" y="4904404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62242" y="255258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84534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1237</Words>
  <Application>Microsoft Office PowerPoint</Application>
  <PresentationFormat>Custom</PresentationFormat>
  <Paragraphs>203</Paragraphs>
  <Slides>21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Office 主题</vt:lpstr>
      <vt:lpstr>TIẾT 65,66:THỰC HÀNH TIẾNG VIỆT: MỞ RỘNG VỊ NGỮ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andongnhi</cp:lastModifiedBy>
  <cp:revision>49</cp:revision>
  <dcterms:created xsi:type="dcterms:W3CDTF">2021-06-28T01:37:04Z</dcterms:created>
  <dcterms:modified xsi:type="dcterms:W3CDTF">2024-02-19T09:48:43Z</dcterms:modified>
</cp:coreProperties>
</file>