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05" r:id="rId2"/>
    <p:sldId id="306" r:id="rId3"/>
    <p:sldId id="304" r:id="rId4"/>
    <p:sldId id="266" r:id="rId5"/>
    <p:sldId id="286" r:id="rId6"/>
    <p:sldId id="267" r:id="rId7"/>
    <p:sldId id="261" r:id="rId8"/>
    <p:sldId id="268" r:id="rId9"/>
    <p:sldId id="262" r:id="rId10"/>
    <p:sldId id="263" r:id="rId11"/>
    <p:sldId id="307" r:id="rId12"/>
    <p:sldId id="308" r:id="rId13"/>
    <p:sldId id="316" r:id="rId14"/>
    <p:sldId id="323" r:id="rId15"/>
    <p:sldId id="309" r:id="rId16"/>
    <p:sldId id="318" r:id="rId17"/>
    <p:sldId id="312" r:id="rId18"/>
    <p:sldId id="320" r:id="rId19"/>
    <p:sldId id="311" r:id="rId20"/>
    <p:sldId id="321" r:id="rId21"/>
    <p:sldId id="257" r:id="rId22"/>
    <p:sldId id="258" r:id="rId23"/>
    <p:sldId id="259" r:id="rId24"/>
    <p:sldId id="260" r:id="rId25"/>
    <p:sldId id="270" r:id="rId26"/>
    <p:sldId id="271" r:id="rId27"/>
    <p:sldId id="284" r:id="rId28"/>
    <p:sldId id="274" r:id="rId29"/>
    <p:sldId id="285" r:id="rId30"/>
    <p:sldId id="281" r:id="rId31"/>
    <p:sldId id="275" r:id="rId32"/>
    <p:sldId id="322" r:id="rId33"/>
    <p:sldId id="276" r:id="rId34"/>
    <p:sldId id="283" r:id="rId35"/>
    <p:sldId id="280" r:id="rId36"/>
    <p:sldId id="282" r:id="rId37"/>
    <p:sldId id="291" r:id="rId38"/>
    <p:sldId id="295" r:id="rId39"/>
    <p:sldId id="292" r:id="rId40"/>
    <p:sldId id="299" r:id="rId41"/>
    <p:sldId id="301" r:id="rId42"/>
    <p:sldId id="278" r:id="rId43"/>
    <p:sldId id="279" r:id="rId44"/>
    <p:sldId id="297"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65" autoAdjust="0"/>
    <p:restoredTop sz="94660"/>
  </p:normalViewPr>
  <p:slideViewPr>
    <p:cSldViewPr>
      <p:cViewPr>
        <p:scale>
          <a:sx n="43" d="100"/>
          <a:sy n="43" d="100"/>
        </p:scale>
        <p:origin x="-2034" y="-5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136E5C-4424-4727-9FDC-82BE91002045}" type="datetimeFigureOut">
              <a:rPr lang="en-US" smtClean="0"/>
              <a:pPr/>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C73F2-B5EF-4B94-9877-503BAEEC18D4}" type="slidenum">
              <a:rPr lang="en-US" smtClean="0"/>
              <a:pPr/>
              <a:t>‹#›</a:t>
            </a:fld>
            <a:endParaRPr lang="en-US"/>
          </a:p>
        </p:txBody>
      </p:sp>
    </p:spTree>
    <p:extLst>
      <p:ext uri="{BB962C8B-B14F-4D97-AF65-F5344CB8AC3E}">
        <p14:creationId xmlns:p14="http://schemas.microsoft.com/office/powerpoint/2010/main" val="2583571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34C0232-94FA-4EBE-BB9B-79FBE486032D}" type="slidenum">
              <a:rPr lang="zh-CN" altLang="en-US" smtClean="0"/>
              <a:pPr/>
              <a:t>38</a:t>
            </a:fld>
            <a:endParaRPr lang="zh-CN" altLang="en-US"/>
          </a:p>
        </p:txBody>
      </p:sp>
    </p:spTree>
    <p:extLst>
      <p:ext uri="{BB962C8B-B14F-4D97-AF65-F5344CB8AC3E}">
        <p14:creationId xmlns:p14="http://schemas.microsoft.com/office/powerpoint/2010/main" val="336665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4C0232-94FA-4EBE-BB9B-79FBE486032D}" type="slidenum">
              <a:rPr lang="zh-CN" altLang="en-US" smtClean="0"/>
              <a:pPr/>
              <a:t>40</a:t>
            </a:fld>
            <a:endParaRPr lang="zh-CN" altLang="en-US"/>
          </a:p>
        </p:txBody>
      </p:sp>
    </p:spTree>
    <p:extLst>
      <p:ext uri="{BB962C8B-B14F-4D97-AF65-F5344CB8AC3E}">
        <p14:creationId xmlns:p14="http://schemas.microsoft.com/office/powerpoint/2010/main" val="170871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本</a:t>
            </a:r>
            <a:r>
              <a:rPr lang="en-US" altLang="zh-CN" sz="1200" b="0" i="0" kern="1200" dirty="0">
                <a:solidFill>
                  <a:schemeClr val="tx1"/>
                </a:solidFill>
                <a:effectLst/>
                <a:latin typeface="+mn-lt"/>
                <a:ea typeface="+mn-ea"/>
                <a:cs typeface="+mn-cs"/>
              </a:rPr>
              <a:t>PPT</a:t>
            </a:r>
            <a:r>
              <a:rPr lang="zh-CN" altLang="en-US" sz="1200" b="0" i="0" kern="1200" dirty="0">
                <a:solidFill>
                  <a:schemeClr val="tx1"/>
                </a:solidFill>
                <a:effectLst/>
                <a:latin typeface="+mn-lt"/>
                <a:ea typeface="+mn-ea"/>
                <a:cs typeface="+mn-cs"/>
              </a:rPr>
              <a:t>模板部分元素使用了幻灯片母版制作。如果需要修改，点击</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视图</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幻灯片母版</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修改；完成后关闭编辑母版即可。</a:t>
            </a:r>
            <a:endParaRPr lang="zh-CN" altLang="en-US" dirty="0"/>
          </a:p>
        </p:txBody>
      </p:sp>
      <p:sp>
        <p:nvSpPr>
          <p:cNvPr id="4" name="灯片编号占位符 3"/>
          <p:cNvSpPr>
            <a:spLocks noGrp="1"/>
          </p:cNvSpPr>
          <p:nvPr>
            <p:ph type="sldNum" sz="quarter" idx="10"/>
          </p:nvPr>
        </p:nvSpPr>
        <p:spPr/>
        <p:txBody>
          <a:bodyPr/>
          <a:lstStyle/>
          <a:p>
            <a:fld id="{D34C0232-94FA-4EBE-BB9B-79FBE486032D}" type="slidenum">
              <a:rPr lang="zh-CN" altLang="en-US" smtClean="0"/>
              <a:pPr/>
              <a:t>44</a:t>
            </a:fld>
            <a:endParaRPr lang="zh-CN" altLang="en-US"/>
          </a:p>
        </p:txBody>
      </p:sp>
    </p:spTree>
    <p:extLst>
      <p:ext uri="{BB962C8B-B14F-4D97-AF65-F5344CB8AC3E}">
        <p14:creationId xmlns:p14="http://schemas.microsoft.com/office/powerpoint/2010/main" val="3366654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96F5A7E-2525-4CB1-B7EB-B041608F2AD4}"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1797319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6F5A7E-2525-4CB1-B7EB-B041608F2AD4}"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1670926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6F5A7E-2525-4CB1-B7EB-B041608F2AD4}"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4003243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67CB1063-1667-4B1C-AA1B-C6532DA32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760" r="54"/>
          <a:stretch/>
        </p:blipFill>
        <p:spPr>
          <a:xfrm>
            <a:off x="0" y="-1"/>
            <a:ext cx="9144000" cy="6858000"/>
          </a:xfrm>
          <a:prstGeom prst="rect">
            <a:avLst/>
          </a:prstGeom>
        </p:spPr>
      </p:pic>
      <p:pic>
        <p:nvPicPr>
          <p:cNvPr id="6" name="图片 5">
            <a:extLst>
              <a:ext uri="{FF2B5EF4-FFF2-40B4-BE49-F238E27FC236}">
                <a16:creationId xmlns:a16="http://schemas.microsoft.com/office/drawing/2014/main" xmlns="" id="{A1E8ED1C-1DAC-45C9-88C6-0DFF9C7B7F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705" y="-150920"/>
            <a:ext cx="3599562" cy="1958404"/>
          </a:xfrm>
          <a:prstGeom prst="rect">
            <a:avLst/>
          </a:prstGeom>
        </p:spPr>
      </p:pic>
    </p:spTree>
    <p:extLst>
      <p:ext uri="{BB962C8B-B14F-4D97-AF65-F5344CB8AC3E}">
        <p14:creationId xmlns:p14="http://schemas.microsoft.com/office/powerpoint/2010/main" val="2641479988"/>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xmlns="" id="{2EA56E12-642E-45B5-ACD1-7A9C34FFE256}"/>
              </a:ext>
            </a:extLst>
          </p:cNvPr>
          <p:cNvSpPr/>
          <p:nvPr userDrawn="1"/>
        </p:nvSpPr>
        <p:spPr>
          <a:xfrm>
            <a:off x="408563" y="505839"/>
            <a:ext cx="8331740"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a:extLst>
              <a:ext uri="{FF2B5EF4-FFF2-40B4-BE49-F238E27FC236}">
                <a16:creationId xmlns:a16="http://schemas.microsoft.com/office/drawing/2014/main" xmlns="" id="{1B765D9F-424C-4597-A054-077E2C430E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3531" y="1799618"/>
            <a:ext cx="2632206" cy="5058382"/>
          </a:xfrm>
          <a:prstGeom prst="rect">
            <a:avLst/>
          </a:prstGeom>
        </p:spPr>
      </p:pic>
      <p:pic>
        <p:nvPicPr>
          <p:cNvPr id="9" name="图片 8">
            <a:extLst>
              <a:ext uri="{FF2B5EF4-FFF2-40B4-BE49-F238E27FC236}">
                <a16:creationId xmlns:a16="http://schemas.microsoft.com/office/drawing/2014/main" xmlns="" id="{3C15A57D-1E0A-4787-B0BA-39A48C99DE8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03234" y="-87550"/>
            <a:ext cx="1017011" cy="1692613"/>
          </a:xfrm>
          <a:prstGeom prst="rect">
            <a:avLst/>
          </a:prstGeom>
        </p:spPr>
      </p:pic>
      <p:pic>
        <p:nvPicPr>
          <p:cNvPr id="11" name="图片 10">
            <a:extLst>
              <a:ext uri="{FF2B5EF4-FFF2-40B4-BE49-F238E27FC236}">
                <a16:creationId xmlns:a16="http://schemas.microsoft.com/office/drawing/2014/main" xmlns="" id="{6978D986-2ABF-4C08-A172-32FAD6328D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48492" y="3943898"/>
            <a:ext cx="2909483" cy="4587766"/>
          </a:xfrm>
          <a:prstGeom prst="rect">
            <a:avLst/>
          </a:prstGeom>
        </p:spPr>
      </p:pic>
      <p:sp>
        <p:nvSpPr>
          <p:cNvPr id="12" name="文本框 11">
            <a:extLst>
              <a:ext uri="{FF2B5EF4-FFF2-40B4-BE49-F238E27FC236}">
                <a16:creationId xmlns:a16="http://schemas.microsoft.com/office/drawing/2014/main" xmlns="" id="{13D372B6-7D96-4E05-BBFE-0B26546F95EC}"/>
              </a:ext>
            </a:extLst>
          </p:cNvPr>
          <p:cNvSpPr txBox="1"/>
          <p:nvPr userDrawn="1"/>
        </p:nvSpPr>
        <p:spPr>
          <a:xfrm>
            <a:off x="3151763" y="442180"/>
            <a:ext cx="2589989" cy="830997"/>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2313479225"/>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内页-1">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xmlns="" id="{7DA1C638-34AC-4C4A-A8F4-1B97F2C6055E}"/>
              </a:ext>
            </a:extLst>
          </p:cNvPr>
          <p:cNvSpPr/>
          <p:nvPr userDrawn="1"/>
        </p:nvSpPr>
        <p:spPr>
          <a:xfrm>
            <a:off x="522863" y="658238"/>
            <a:ext cx="8331740" cy="586577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xmlns="" id="{4BADFE07-D1FB-4930-8D81-79DD0524EA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456708" cy="2050532"/>
          </a:xfrm>
          <a:prstGeom prst="rect">
            <a:avLst/>
          </a:prstGeom>
        </p:spPr>
      </p:pic>
      <p:pic>
        <p:nvPicPr>
          <p:cNvPr id="6" name="图片 5">
            <a:extLst>
              <a:ext uri="{FF2B5EF4-FFF2-40B4-BE49-F238E27FC236}">
                <a16:creationId xmlns:a16="http://schemas.microsoft.com/office/drawing/2014/main" xmlns="" id="{DA3BE2C1-984A-4341-89BE-0BC4A2E7012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6664091" y="4516428"/>
            <a:ext cx="2586914" cy="2341572"/>
          </a:xfrm>
          <a:prstGeom prst="rect">
            <a:avLst/>
          </a:prstGeom>
        </p:spPr>
      </p:pic>
      <p:pic>
        <p:nvPicPr>
          <p:cNvPr id="11" name="图片 10">
            <a:extLst>
              <a:ext uri="{FF2B5EF4-FFF2-40B4-BE49-F238E27FC236}">
                <a16:creationId xmlns:a16="http://schemas.microsoft.com/office/drawing/2014/main" xmlns="" id="{6322A1A8-229F-4447-A71F-4656C9F2D4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2908572"/>
            <a:ext cx="2045827" cy="4030493"/>
          </a:xfrm>
          <a:prstGeom prst="rect">
            <a:avLst/>
          </a:prstGeom>
        </p:spPr>
      </p:pic>
      <p:sp>
        <p:nvSpPr>
          <p:cNvPr id="12" name="文本框 11">
            <a:extLst>
              <a:ext uri="{FF2B5EF4-FFF2-40B4-BE49-F238E27FC236}">
                <a16:creationId xmlns:a16="http://schemas.microsoft.com/office/drawing/2014/main" xmlns="" id="{56FE037D-76F8-4E4A-8A84-C76B01A84EF6}"/>
              </a:ext>
            </a:extLst>
          </p:cNvPr>
          <p:cNvSpPr txBox="1"/>
          <p:nvPr userDrawn="1"/>
        </p:nvSpPr>
        <p:spPr>
          <a:xfrm>
            <a:off x="3151763" y="442180"/>
            <a:ext cx="2589989" cy="830997"/>
          </a:xfrm>
          <a:prstGeom prst="rect">
            <a:avLst/>
          </a:prstGeom>
          <a:noFill/>
        </p:spPr>
        <p:txBody>
          <a:bodyPr wrap="square" rtlCol="0" anchor="ctr">
            <a:spAutoFit/>
          </a:bodyPr>
          <a:lstStyle/>
          <a:p>
            <a:pPr algn="ctr">
              <a:lnSpc>
                <a:spcPct val="120000"/>
              </a:lnSpc>
            </a:pP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r>
              <a:rPr lang="zh-CN" altLang="en-US" sz="2000" dirty="0">
                <a:solidFill>
                  <a:sysClr val="windowText" lastClr="000000"/>
                </a:solidFill>
                <a:latin typeface="华康少女文字W5" panose="040F0509000000000000" pitchFamily="81" charset="-122"/>
                <a:ea typeface="华康少女文字W5" panose="040F0509000000000000" pitchFamily="81" charset="-122"/>
              </a:rPr>
              <a:t>请输入您的标题</a:t>
            </a:r>
            <a:r>
              <a:rPr lang="en-US" altLang="zh-CN" sz="2000" dirty="0">
                <a:solidFill>
                  <a:sysClr val="windowText" lastClr="000000"/>
                </a:solidFill>
                <a:latin typeface="华康少女文字W5" panose="040F0509000000000000" pitchFamily="81" charset="-122"/>
                <a:ea typeface="华康少女文字W5" panose="040F0509000000000000" pitchFamily="81" charset="-122"/>
              </a:rPr>
              <a:t>——</a:t>
            </a:r>
            <a:endParaRPr lang="zh-CN" altLang="en-US" sz="2000" dirty="0">
              <a:solidFill>
                <a:sysClr val="windowText" lastClr="000000"/>
              </a:solidFill>
              <a:latin typeface="华康少女文字W5" panose="040F0509000000000000" pitchFamily="81" charset="-122"/>
              <a:ea typeface="华康少女文字W5" panose="040F0509000000000000" pitchFamily="81" charset="-122"/>
            </a:endParaRPr>
          </a:p>
        </p:txBody>
      </p:sp>
    </p:spTree>
    <p:extLst>
      <p:ext uri="{BB962C8B-B14F-4D97-AF65-F5344CB8AC3E}">
        <p14:creationId xmlns:p14="http://schemas.microsoft.com/office/powerpoint/2010/main" val="721511349"/>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6F5A7E-2525-4CB1-B7EB-B041608F2AD4}"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2147144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6F5A7E-2525-4CB1-B7EB-B041608F2AD4}"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177385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6F5A7E-2525-4CB1-B7EB-B041608F2AD4}"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2534244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6F5A7E-2525-4CB1-B7EB-B041608F2AD4}" type="datetimeFigureOut">
              <a:rPr lang="en-US" smtClean="0"/>
              <a:pPr/>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2866353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6F5A7E-2525-4CB1-B7EB-B041608F2AD4}" type="datetimeFigureOut">
              <a:rPr lang="en-US" smtClean="0"/>
              <a:pPr/>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3651703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6F5A7E-2525-4CB1-B7EB-B041608F2AD4}" type="datetimeFigureOut">
              <a:rPr lang="en-US" smtClean="0"/>
              <a:pPr/>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3308176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6F5A7E-2525-4CB1-B7EB-B041608F2AD4}"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4143501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6F5A7E-2525-4CB1-B7EB-B041608F2AD4}"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C3C85-3DCE-4DF7-9D57-625F28160574}" type="slidenum">
              <a:rPr lang="en-US" smtClean="0"/>
              <a:pPr/>
              <a:t>‹#›</a:t>
            </a:fld>
            <a:endParaRPr lang="en-US"/>
          </a:p>
        </p:txBody>
      </p:sp>
    </p:spTree>
    <p:extLst>
      <p:ext uri="{BB962C8B-B14F-4D97-AF65-F5344CB8AC3E}">
        <p14:creationId xmlns:p14="http://schemas.microsoft.com/office/powerpoint/2010/main" val="4118767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F5A7E-2525-4CB1-B7EB-B041608F2AD4}" type="datetimeFigureOut">
              <a:rPr lang="en-US" smtClean="0"/>
              <a:pPr/>
              <a:t>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C3C85-3DCE-4DF7-9D57-625F28160574}" type="slidenum">
              <a:rPr lang="en-US" smtClean="0"/>
              <a:pPr/>
              <a:t>‹#›</a:t>
            </a:fld>
            <a:endParaRPr lang="en-US"/>
          </a:p>
        </p:txBody>
      </p:sp>
    </p:spTree>
    <p:extLst>
      <p:ext uri="{BB962C8B-B14F-4D97-AF65-F5344CB8AC3E}">
        <p14:creationId xmlns:p14="http://schemas.microsoft.com/office/powerpoint/2010/main" val="2398127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Leson%20Plan%20Power%20Point/Lesson%20Plan%20p.pt/Class%209/animations/holiday_events/miscellaneous/vp_may_basket.htm" TargetMode="External"/><Relationship Id="rId7"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0.gif"/><Relationship Id="rId4" Type="http://schemas.openxmlformats.org/officeDocument/2006/relationships/image" Target="../media/image9.gif"/></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y_basket_sx">
            <a:hlinkClick r:id="rId3" action="ppaction://hlinkfile"/>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24238" y="3103563"/>
            <a:ext cx="2138362"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bflowe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55600" y="211138"/>
            <a:ext cx="136842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bell_0l"/>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905750" y="260350"/>
            <a:ext cx="12382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WordArt 6"/>
          <p:cNvSpPr>
            <a:spLocks noChangeArrowheads="1" noChangeShapeType="1" noTextEdit="1"/>
          </p:cNvSpPr>
          <p:nvPr/>
        </p:nvSpPr>
        <p:spPr bwMode="auto">
          <a:xfrm>
            <a:off x="790575" y="1843088"/>
            <a:ext cx="7550150" cy="1439862"/>
          </a:xfrm>
          <a:prstGeom prst="rect">
            <a:avLst/>
          </a:prstGeom>
        </p:spPr>
        <p:txBody>
          <a:bodyPr wrap="none" fromWordArt="1">
            <a:prstTxWarp prst="textPlain">
              <a:avLst>
                <a:gd name="adj" fmla="val 50000"/>
              </a:avLst>
            </a:prstTxWarp>
          </a:bodyPr>
          <a:lstStyle/>
          <a:p>
            <a:pPr algn="ct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Chào</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mừng</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các</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em</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đến</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với</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giờ</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học</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Ngữ</a:t>
            </a:r>
            <a:r>
              <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 </a:t>
            </a:r>
            <a:r>
              <a:rPr lang="en-US" sz="4800" b="1" kern="10" dirty="0" err="1">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văn</a:t>
            </a:r>
            <a:endParaRPr lang="en-US" sz="4800" b="1" kern="10" dirty="0">
              <a:ln w="12700">
                <a:solidFill>
                  <a:srgbClr val="FF3399"/>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pic>
        <p:nvPicPr>
          <p:cNvPr id="205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450" y="5141913"/>
            <a:ext cx="123825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54925" y="5141913"/>
            <a:ext cx="137160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125203"/>
      </p:ext>
    </p:extLst>
  </p:cSld>
  <p:clrMapOvr>
    <a:masterClrMapping/>
  </p:clrMapOvr>
  <p:transition>
    <p:newsflash/>
    <p:sndAc>
      <p:stSnd loop="1">
        <p:snd r:embed="rId2" name="applause.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C:\Users\Administrator\Pictures\pp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8779"/>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09800" y="1600200"/>
            <a:ext cx="5486400" cy="3416320"/>
          </a:xfrm>
          <a:prstGeom prst="rect">
            <a:avLst/>
          </a:prstGeom>
        </p:spPr>
        <p:txBody>
          <a:bodyPr wrap="square">
            <a:spAutoFit/>
          </a:bodyPr>
          <a:lstStyle/>
          <a:p>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Kỷ</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niệm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được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kể</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lại</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trong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bài</a:t>
            </a:r>
            <a:r>
              <a:rPr lang="en-US" sz="3600" dirty="0">
                <a:solidFill>
                  <a:srgbClr val="002060"/>
                </a:solidFill>
                <a:latin typeface="Times New Roman" pitchFamily="18" charset="0"/>
                <a:cs typeface="Times New Roman" pitchFamily="18" charset="0"/>
              </a:rPr>
              <a:t> </a:t>
            </a:r>
            <a:r>
              <a:rPr lang="en-US" sz="3600" b="1" i="1" dirty="0">
                <a:solidFill>
                  <a:srgbClr val="002060"/>
                </a:solidFill>
                <a:latin typeface="Times New Roman" pitchFamily="18" charset="0"/>
                <a:cs typeface="Times New Roman" pitchFamily="18" charset="0"/>
              </a:rPr>
              <a:t>“</a:t>
            </a:r>
            <a:r>
              <a:rPr lang="en-US" sz="3600" b="1" i="1" dirty="0" err="1">
                <a:solidFill>
                  <a:srgbClr val="002060"/>
                </a:solidFill>
                <a:latin typeface="Times New Roman" pitchFamily="18" charset="0"/>
                <a:cs typeface="Times New Roman" pitchFamily="18" charset="0"/>
              </a:rPr>
              <a:t>Người</a:t>
            </a:r>
            <a:r>
              <a:rPr lang="en-US" sz="3600" b="1" i="1" dirty="0">
                <a:solidFill>
                  <a:srgbClr val="002060"/>
                </a:solidFill>
                <a:latin typeface="Times New Roman" pitchFamily="18" charset="0"/>
                <a:cs typeface="Times New Roman" pitchFamily="18" charset="0"/>
              </a:rPr>
              <a:t> </a:t>
            </a:r>
            <a:r>
              <a:rPr lang="en-US" sz="3600" b="1" i="1" dirty="0" err="1">
                <a:solidFill>
                  <a:srgbClr val="002060"/>
                </a:solidFill>
                <a:latin typeface="Times New Roman" pitchFamily="18" charset="0"/>
                <a:cs typeface="Times New Roman" pitchFamily="18" charset="0"/>
              </a:rPr>
              <a:t>thủ</a:t>
            </a:r>
            <a:r>
              <a:rPr lang="en-US" sz="3600" b="1" i="1" dirty="0">
                <a:solidFill>
                  <a:srgbClr val="002060"/>
                </a:solidFill>
                <a:latin typeface="Times New Roman" pitchFamily="18" charset="0"/>
                <a:cs typeface="Times New Roman" pitchFamily="18" charset="0"/>
              </a:rPr>
              <a:t> </a:t>
            </a:r>
            <a:r>
              <a:rPr lang="en-US" sz="3600" b="1" i="1" dirty="0" err="1">
                <a:solidFill>
                  <a:srgbClr val="002060"/>
                </a:solidFill>
                <a:latin typeface="Times New Roman" pitchFamily="18" charset="0"/>
                <a:cs typeface="Times New Roman" pitchFamily="18" charset="0"/>
              </a:rPr>
              <a:t>thư</a:t>
            </a:r>
            <a:r>
              <a:rPr lang="en-US" sz="3600" b="1" i="1" dirty="0">
                <a:solidFill>
                  <a:srgbClr val="002060"/>
                </a:solidFill>
                <a:latin typeface="Times New Roman" pitchFamily="18" charset="0"/>
                <a:cs typeface="Times New Roman" pitchFamily="18" charset="0"/>
              </a:rPr>
              <a:t> </a:t>
            </a:r>
            <a:r>
              <a:rPr lang="en-US" sz="3600" b="1" i="1" dirty="0" err="1">
                <a:solidFill>
                  <a:srgbClr val="002060"/>
                </a:solidFill>
                <a:latin typeface="Times New Roman" pitchFamily="18" charset="0"/>
                <a:cs typeface="Times New Roman" pitchFamily="18" charset="0"/>
              </a:rPr>
              <a:t>thời</a:t>
            </a:r>
            <a:r>
              <a:rPr lang="en-US" sz="3600" b="1" i="1" dirty="0">
                <a:solidFill>
                  <a:srgbClr val="002060"/>
                </a:solidFill>
                <a:latin typeface="Times New Roman" pitchFamily="18" charset="0"/>
                <a:cs typeface="Times New Roman" pitchFamily="18" charset="0"/>
              </a:rPr>
              <a:t> </a:t>
            </a:r>
            <a:r>
              <a:rPr lang="en-US" sz="3600" b="1" i="1" dirty="0" err="1">
                <a:solidFill>
                  <a:srgbClr val="002060"/>
                </a:solidFill>
                <a:latin typeface="Times New Roman" pitchFamily="18" charset="0"/>
                <a:cs typeface="Times New Roman" pitchFamily="18" charset="0"/>
              </a:rPr>
              <a:t>thơ</a:t>
            </a:r>
            <a:r>
              <a:rPr lang="en-US" sz="3600" b="1" i="1" dirty="0">
                <a:solidFill>
                  <a:srgbClr val="002060"/>
                </a:solidFill>
                <a:latin typeface="Times New Roman" pitchFamily="18" charset="0"/>
                <a:cs typeface="Times New Roman" pitchFamily="18" charset="0"/>
              </a:rPr>
              <a:t> </a:t>
            </a:r>
            <a:r>
              <a:rPr lang="en-US" sz="3600" b="1" i="1" dirty="0" err="1">
                <a:solidFill>
                  <a:srgbClr val="002060"/>
                </a:solidFill>
                <a:latin typeface="Times New Roman" pitchFamily="18" charset="0"/>
                <a:cs typeface="Times New Roman" pitchFamily="18" charset="0"/>
              </a:rPr>
              <a:t>ấu</a:t>
            </a:r>
            <a:r>
              <a:rPr lang="en-US" sz="3600" b="1" i="1"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là</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kỷ</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niệm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gì</a:t>
            </a:r>
            <a:r>
              <a:rPr lang="en-US" sz="3600" dirty="0">
                <a:solidFill>
                  <a:srgbClr val="002060"/>
                </a:solidFill>
                <a:latin typeface="Times New Roman" pitchFamily="18" charset="0"/>
                <a:cs typeface="Times New Roman" pitchFamily="18" charset="0"/>
              </a:rPr>
              <a:t>?</a:t>
            </a:r>
          </a:p>
          <a:p>
            <a:r>
              <a:rPr lang="en-US" sz="3600" dirty="0">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Kỉ</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niệm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đã</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xảy</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ra</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như</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thế</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nào</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Có</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gì</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đặc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sắc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và</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đáng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nhớ</a:t>
            </a:r>
            <a:r>
              <a:rPr lang="en-US" sz="36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62387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Pictures\p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469" y="0"/>
            <a:ext cx="9763760" cy="7086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693718" y="1524000"/>
            <a:ext cx="6324600" cy="2554545"/>
          </a:xfrm>
          <a:prstGeom prst="rect">
            <a:avLst/>
          </a:prstGeom>
        </p:spPr>
        <p:txBody>
          <a:bodyPr wrap="square">
            <a:spAutoFit/>
          </a:bodyPr>
          <a:lstStyle/>
          <a:p>
            <a:r>
              <a:rPr lang="en-US" sz="4000" dirty="0">
                <a:latin typeface="Times New Roman" pitchFamily="18" charset="0"/>
                <a:cs typeface="Times New Roman" pitchFamily="18" charset="0"/>
              </a:rPr>
              <a:t>K</a:t>
            </a:r>
            <a:r>
              <a:rPr lang="vi-VN" sz="4000" dirty="0">
                <a:latin typeface="Times New Roman" pitchFamily="18" charset="0"/>
                <a:cs typeface="Times New Roman" pitchFamily="18" charset="0"/>
              </a:rPr>
              <a:t>ỉ niệm </a:t>
            </a:r>
            <a:r>
              <a:rPr lang="en-US" sz="4000" dirty="0" err="1">
                <a:latin typeface="Times New Roman" pitchFamily="18" charset="0"/>
                <a:cs typeface="Times New Roman" pitchFamily="18" charset="0"/>
              </a:rPr>
              <a:t>về</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bác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thủ</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thư</a:t>
            </a:r>
            <a:r>
              <a:rPr lang="en-US" sz="4000" dirty="0">
                <a:latin typeface="Times New Roman" pitchFamily="18" charset="0"/>
                <a:cs typeface="Times New Roman" pitchFamily="18" charset="0"/>
              </a:rPr>
              <a:t> ( </a:t>
            </a:r>
            <a:r>
              <a:rPr lang="en-US" sz="4000" dirty="0" err="1">
                <a:latin typeface="Times New Roman" pitchFamily="18" charset="0"/>
                <a:cs typeface="Times New Roman" pitchFamily="18" charset="0"/>
              </a:rPr>
              <a:t>giữ</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sách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tốt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bụng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thời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thơ</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ấu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về</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những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ngày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đầu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đến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với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thư</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viện</a:t>
            </a:r>
            <a:r>
              <a:rPr lang="en-US" sz="4000" dirty="0">
                <a:latin typeface="Times New Roman" pitchFamily="18" charset="0"/>
                <a:cs typeface="Times New Roman" pitchFamily="18" charset="0"/>
              </a:rPr>
              <a:t>.</a:t>
            </a:r>
          </a:p>
        </p:txBody>
      </p:sp>
    </p:spTree>
    <p:extLst>
      <p:ext uri="{BB962C8B-B14F-4D97-AF65-F5344CB8AC3E}">
        <p14:creationId xmlns:p14="http://schemas.microsoft.com/office/powerpoint/2010/main" val="192764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Pictures\p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95400" y="1143001"/>
            <a:ext cx="7010400" cy="2862322"/>
          </a:xfrm>
          <a:prstGeom prst="rect">
            <a:avLst/>
          </a:prstGeom>
        </p:spPr>
        <p:txBody>
          <a:bodyPr wrap="square">
            <a:spAutoFit/>
          </a:bodyPr>
          <a:lstStyle/>
          <a:p>
            <a:pPr marL="571500" indent="-571500">
              <a:buFontTx/>
              <a:buChar char="-"/>
            </a:pPr>
            <a:r>
              <a:rPr lang="vi-VN" sz="3600" dirty="0">
                <a:latin typeface="Times New Roman" pitchFamily="18" charset="0"/>
                <a:cs typeface="Times New Roman" pitchFamily="18" charset="0"/>
              </a:rPr>
              <a:t>Kỉ niệm đã xảy ra </a:t>
            </a:r>
            <a:r>
              <a:rPr lang="en-US" sz="3600" dirty="0" err="1">
                <a:latin typeface="Times New Roman" pitchFamily="18" charset="0"/>
                <a:cs typeface="Times New Roman" pitchFamily="18" charset="0"/>
              </a:rPr>
              <a:t>từ</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khi</a:t>
            </a:r>
            <a:r>
              <a:rPr lang="en-US" sz="3600" dirty="0">
                <a:latin typeface="Times New Roman" pitchFamily="18" charset="0"/>
                <a:cs typeface="Times New Roman" pitchFamily="18" charset="0"/>
              </a:rPr>
              <a:t> “ </a:t>
            </a:r>
            <a:r>
              <a:rPr lang="en-US" sz="3600" dirty="0" err="1">
                <a:latin typeface="Times New Roman" pitchFamily="18" charset="0"/>
                <a:cs typeface="Times New Roman" pitchFamily="18" charset="0"/>
              </a:rPr>
              <a:t>tôi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lên</a:t>
            </a:r>
            <a:r>
              <a:rPr lang="en-US" sz="3600" dirty="0">
                <a:latin typeface="Times New Roman" pitchFamily="18" charset="0"/>
                <a:cs typeface="Times New Roman" pitchFamily="18" charset="0"/>
              </a:rPr>
              <a:t> 6,7 </a:t>
            </a:r>
            <a:r>
              <a:rPr lang="en-US" sz="3600" dirty="0" err="1">
                <a:latin typeface="Times New Roman" pitchFamily="18" charset="0"/>
                <a:cs typeface="Times New Roman" pitchFamily="18" charset="0"/>
              </a:rPr>
              <a:t>tuổi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về</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thủ</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thư</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viên</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của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bác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đã</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giúp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tác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giả</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tự</a:t>
            </a:r>
            <a:r>
              <a:rPr lang="en-US" sz="3600" dirty="0" smtClean="0">
                <a:latin typeface="Times New Roman" pitchFamily="18" charset="0"/>
                <a:cs typeface="Times New Roman" pitchFamily="18" charset="0"/>
              </a:rPr>
              <a:t> tin, </a:t>
            </a:r>
            <a:r>
              <a:rPr lang="en-US" sz="3600" dirty="0" err="1" smtClean="0">
                <a:latin typeface="Times New Roman" pitchFamily="18" charset="0"/>
                <a:cs typeface="Times New Roman" pitchFamily="18" charset="0"/>
              </a:rPr>
              <a:t>mạnh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dạn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khơi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dậy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trí</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tưởng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tượng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ước</a:t>
            </a:r>
            <a:r>
              <a:rPr lang="en-US" sz="3600" dirty="0" smtClean="0">
                <a:latin typeface="Times New Roman" pitchFamily="18" charset="0"/>
                <a:cs typeface="Times New Roman" pitchFamily="18" charset="0"/>
              </a:rPr>
              <a:t> </a:t>
            </a:r>
            <a:r>
              <a:rPr lang="en-US" sz="3600" smtClean="0">
                <a:latin typeface="Times New Roman" pitchFamily="18" charset="0"/>
                <a:cs typeface="Times New Roman" pitchFamily="18" charset="0"/>
              </a:rPr>
              <a:t>mơ</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7958196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C:\Users\Administrator\Pictures\pp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34636"/>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28800" y="1371600"/>
            <a:ext cx="5867400" cy="1200329"/>
          </a:xfrm>
          <a:prstGeom prst="rect">
            <a:avLst/>
          </a:prstGeom>
        </p:spPr>
        <p:txBody>
          <a:bodyPr wrap="square">
            <a:spAutoFit/>
          </a:bodyPr>
          <a:lstStyle/>
          <a:p>
            <a:pPr marL="457200" indent="-457200">
              <a:buFontTx/>
              <a:buChar char="-"/>
            </a:pPr>
            <a:r>
              <a:rPr lang="en-US" sz="3600" dirty="0" err="1">
                <a:latin typeface="Times New Roman" pitchFamily="18" charset="0"/>
                <a:cs typeface="Times New Roman" pitchFamily="18" charset="0"/>
              </a:rPr>
              <a:t>Câu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chuyện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được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theo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thứ</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mấy</a:t>
            </a:r>
            <a:r>
              <a:rPr lang="en-US" sz="3600" dirty="0">
                <a:latin typeface="Times New Roman" pitchFamily="18" charset="0"/>
                <a:cs typeface="Times New Roman" pitchFamily="18" charset="0"/>
              </a:rPr>
              <a:t>? </a:t>
            </a:r>
          </a:p>
        </p:txBody>
      </p:sp>
    </p:spTree>
    <p:extLst>
      <p:ext uri="{BB962C8B-B14F-4D97-AF65-F5344CB8AC3E}">
        <p14:creationId xmlns:p14="http://schemas.microsoft.com/office/powerpoint/2010/main" val="178344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C:\Users\Administrator\Pictures\pp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34636"/>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28800" y="1371600"/>
            <a:ext cx="5867400" cy="1200329"/>
          </a:xfrm>
          <a:prstGeom prst="rect">
            <a:avLst/>
          </a:prstGeom>
        </p:spPr>
        <p:txBody>
          <a:bodyPr wrap="square">
            <a:spAutoFit/>
          </a:bodyPr>
          <a:lstStyle/>
          <a:p>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dụng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việc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sử</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dụng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ngôi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thứ</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nhất</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78344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Pictures\p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779"/>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24000" y="1295400"/>
            <a:ext cx="6477000" cy="3970318"/>
          </a:xfrm>
          <a:prstGeom prst="rect">
            <a:avLst/>
          </a:prstGeom>
        </p:spPr>
        <p:txBody>
          <a:bodyPr wrap="square">
            <a:spAutoFit/>
          </a:bodyPr>
          <a:lstStyle/>
          <a:p>
            <a:pPr>
              <a:buFontTx/>
              <a:buChar char="-"/>
            </a:pPr>
            <a:r>
              <a:rPr lang="en-US" sz="3600" dirty="0" err="1" smtClean="0">
                <a:latin typeface="Times New Roman" pitchFamily="18" charset="0"/>
                <a:cs typeface="Times New Roman" pitchFamily="18" charset="0"/>
              </a:rPr>
              <a:t>Câu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chuyện</a:t>
            </a:r>
            <a:r>
              <a:rPr lang="en-US" sz="3600" dirty="0" smtClean="0">
                <a:latin typeface="Times New Roman" pitchFamily="18" charset="0"/>
                <a:cs typeface="Times New Roman" pitchFamily="18" charset="0"/>
              </a:rPr>
              <a:t> s</a:t>
            </a:r>
            <a:r>
              <a:rPr lang="vi-VN" sz="3600" dirty="0" smtClean="0">
                <a:latin typeface="Times New Roman" pitchFamily="18" charset="0"/>
                <a:cs typeface="Times New Roman" pitchFamily="18" charset="0"/>
              </a:rPr>
              <a:t>ử </a:t>
            </a:r>
            <a:r>
              <a:rPr lang="vi-VN" sz="3600" dirty="0">
                <a:latin typeface="Times New Roman" pitchFamily="18" charset="0"/>
                <a:cs typeface="Times New Roman" pitchFamily="18" charset="0"/>
              </a:rPr>
              <a:t>dụng ngôi kể thứ nhất, xưng "</a:t>
            </a:r>
            <a:r>
              <a:rPr lang="vi-VN" sz="3600" dirty="0" smtClean="0">
                <a:latin typeface="Times New Roman" pitchFamily="18" charset="0"/>
                <a:cs typeface="Times New Roman" pitchFamily="18" charset="0"/>
              </a:rPr>
              <a:t>tôi“</a:t>
            </a:r>
            <a:endParaRPr lang="en-US" sz="3600" dirty="0" smtClean="0">
              <a:latin typeface="Times New Roman" pitchFamily="18" charset="0"/>
              <a:cs typeface="Times New Roman" pitchFamily="18" charset="0"/>
            </a:endParaRPr>
          </a:p>
          <a:p>
            <a:pPr>
              <a:buFontTx/>
              <a:buChar char="-"/>
            </a:pPr>
            <a:r>
              <a:rPr lang="en-US" sz="3600" dirty="0" err="1" smtClean="0">
                <a:latin typeface="Times New Roman" pitchFamily="18" charset="0"/>
                <a:cs typeface="Times New Roman" pitchFamily="18" charset="0"/>
              </a:rPr>
              <a:t>Tác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dụng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nhân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vật</a:t>
            </a:r>
            <a:r>
              <a:rPr lang="vi-VN" sz="3600" dirty="0" smtClean="0">
                <a:latin typeface="Times New Roman" pitchFamily="18" charset="0"/>
                <a:cs typeface="Times New Roman" pitchFamily="18" charset="0"/>
              </a:rPr>
              <a:t> dễ </a:t>
            </a:r>
            <a:r>
              <a:rPr lang="vi-VN" sz="3600" dirty="0">
                <a:latin typeface="Times New Roman" pitchFamily="18" charset="0"/>
                <a:cs typeface="Times New Roman" pitchFamily="18" charset="0"/>
              </a:rPr>
              <a:t>dàng trình bày những quan sát, suy nghĩ, cảm xúc của bản thân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về</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thủ</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về</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kỉ</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niệm</a:t>
            </a:r>
            <a:r>
              <a:rPr lang="vi-VN"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Câu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chuyện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chân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thực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đáng</a:t>
            </a:r>
            <a:r>
              <a:rPr lang="en-US" sz="3600" dirty="0" smtClean="0">
                <a:latin typeface="Times New Roman" pitchFamily="18" charset="0"/>
                <a:cs typeface="Times New Roman" pitchFamily="18" charset="0"/>
              </a:rPr>
              <a:t> tin </a:t>
            </a:r>
            <a:r>
              <a:rPr lang="en-US" sz="3600" dirty="0" err="1" smtClean="0">
                <a:latin typeface="Times New Roman" pitchFamily="18" charset="0"/>
                <a:cs typeface="Times New Roman" pitchFamily="18" charset="0"/>
              </a:rPr>
              <a:t>cậy</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692175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Administrator\Pictures\pp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95400" y="990600"/>
            <a:ext cx="7010400" cy="2862322"/>
          </a:xfrm>
          <a:prstGeom prst="rect">
            <a:avLst/>
          </a:prstGeom>
        </p:spPr>
        <p:txBody>
          <a:bodyPr wrap="square">
            <a:spAutoFit/>
          </a:bodyPr>
          <a:lstStyle/>
          <a:p>
            <a:pPr marL="571500" indent="-571500">
              <a:buFontTx/>
              <a:buChar char="-"/>
            </a:pP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kỉ</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niệm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ấy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như</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thế</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nào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đến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suy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nghĩ</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cảm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người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a:t>
            </a:r>
          </a:p>
          <a:p>
            <a:endParaRPr lang="en-US" sz="3600" dirty="0">
              <a:latin typeface="Times New Roman" pitchFamily="18" charset="0"/>
              <a:cs typeface="Times New Roman" pitchFamily="18" charset="0"/>
            </a:endParaRPr>
          </a:p>
          <a:p>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99497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Pictures\p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676400" y="1295400"/>
            <a:ext cx="6400800" cy="3108543"/>
          </a:xfrm>
          <a:prstGeom prst="rect">
            <a:avLst/>
          </a:prstGeom>
        </p:spPr>
        <p:txBody>
          <a:bodyPr wrap="square">
            <a:spAutoFit/>
          </a:bodyPr>
          <a:lstStyle/>
          <a:p>
            <a:endParaRPr lang="en-US" sz="3600" dirty="0">
              <a:latin typeface="Times New Roman" pitchFamily="18" charset="0"/>
              <a:cs typeface="Times New Roman" pitchFamily="18" charset="0"/>
            </a:endParaRPr>
          </a:p>
          <a:p>
            <a:r>
              <a:rPr lang="vi-VN" sz="3600" dirty="0">
                <a:latin typeface="Times New Roman" pitchFamily="18" charset="0"/>
                <a:cs typeface="Times New Roman" pitchFamily="18" charset="0"/>
              </a:rPr>
              <a:t>- </a:t>
            </a:r>
            <a:r>
              <a:rPr lang="en-US" sz="4000" dirty="0" err="1">
                <a:latin typeface="Times New Roman" pitchFamily="18" charset="0"/>
                <a:cs typeface="Times New Roman" pitchFamily="18" charset="0"/>
              </a:rPr>
              <a:t>Kỷ</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niệm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ấy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giúp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tôi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thầm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tự</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hào</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trở</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nên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tự</a:t>
            </a:r>
            <a:r>
              <a:rPr lang="en-US" sz="4000" dirty="0">
                <a:latin typeface="Times New Roman" pitchFamily="18" charset="0"/>
                <a:cs typeface="Times New Roman" pitchFamily="18" charset="0"/>
              </a:rPr>
              <a:t> tin, </a:t>
            </a:r>
            <a:r>
              <a:rPr lang="en-US" sz="4000" dirty="0" err="1">
                <a:latin typeface="Times New Roman" pitchFamily="18" charset="0"/>
                <a:cs typeface="Times New Roman" pitchFamily="18" charset="0"/>
              </a:rPr>
              <a:t>dám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nói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dám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viết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dám</a:t>
            </a:r>
            <a:r>
              <a:rPr lang="en-US" sz="4000" dirty="0">
                <a:latin typeface="Times New Roman" pitchFamily="18" charset="0"/>
                <a:cs typeface="Times New Roman" pitchFamily="18" charset="0"/>
              </a:rPr>
              <a:t> chia </a:t>
            </a:r>
            <a:r>
              <a:rPr lang="en-US" sz="4000" dirty="0" err="1">
                <a:latin typeface="Times New Roman" pitchFamily="18" charset="0"/>
                <a:cs typeface="Times New Roman" pitchFamily="18" charset="0"/>
              </a:rPr>
              <a:t>sẻ</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những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gì</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mình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nghĩ</a:t>
            </a:r>
            <a:r>
              <a:rPr lang="en-US" sz="4000" dirty="0">
                <a:latin typeface="Times New Roman" pitchFamily="18" charset="0"/>
                <a:cs typeface="Times New Roman" pitchFamily="18" charset="0"/>
              </a:rPr>
              <a:t>.</a:t>
            </a:r>
          </a:p>
        </p:txBody>
      </p:sp>
    </p:spTree>
    <p:extLst>
      <p:ext uri="{BB962C8B-B14F-4D97-AF65-F5344CB8AC3E}">
        <p14:creationId xmlns:p14="http://schemas.microsoft.com/office/powerpoint/2010/main" val="2775818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Administrator\Pictures\pp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95400" y="990600"/>
            <a:ext cx="7010400" cy="1754326"/>
          </a:xfrm>
          <a:prstGeom prst="rect">
            <a:avLst/>
          </a:prstGeom>
        </p:spPr>
        <p:txBody>
          <a:bodyPr wrap="square">
            <a:spAutoFit/>
          </a:bodyPr>
          <a:lstStyle/>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Người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ước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cảm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nghĩ</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gì</a:t>
            </a:r>
            <a:r>
              <a:rPr lang="en-US" sz="3600" dirty="0">
                <a:latin typeface="Times New Roman" pitchFamily="18" charset="0"/>
                <a:cs typeface="Times New Roman" pitchFamily="18" charset="0"/>
              </a:rPr>
              <a:t>?</a:t>
            </a:r>
          </a:p>
        </p:txBody>
      </p:sp>
    </p:spTree>
    <p:extLst>
      <p:ext uri="{BB962C8B-B14F-4D97-AF65-F5344CB8AC3E}">
        <p14:creationId xmlns:p14="http://schemas.microsoft.com/office/powerpoint/2010/main" val="237072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Pictures\p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779"/>
            <a:ext cx="9448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828800" y="1295400"/>
            <a:ext cx="6172200" cy="3539430"/>
          </a:xfrm>
          <a:prstGeom prst="rect">
            <a:avLst/>
          </a:prstGeom>
        </p:spPr>
        <p:txBody>
          <a:bodyPr wrap="square">
            <a:spAutoFit/>
          </a:bodyPr>
          <a:lstStyle/>
          <a:p>
            <a:pPr marL="285750" indent="-285750">
              <a:buFontTx/>
              <a:buChar char="-"/>
            </a:pPr>
            <a:r>
              <a:rPr lang="vi-VN" sz="3200" dirty="0">
                <a:latin typeface="Times New Roman" pitchFamily="18" charset="0"/>
                <a:cs typeface="Times New Roman" pitchFamily="18" charset="0"/>
              </a:rPr>
              <a:t>Kết thúc: Nói lên mong ước và cảm nghĩ của người viết.</a:t>
            </a:r>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nghe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đàn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sẽ</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gặp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tốt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bụng</a:t>
            </a:r>
            <a:r>
              <a:rPr lang="en-US" sz="3200" dirty="0">
                <a:latin typeface="Times New Roman" pitchFamily="18" charset="0"/>
                <a:cs typeface="Times New Roman" pitchFamily="18" charset="0"/>
              </a:rPr>
              <a:t>, …</a:t>
            </a:r>
          </a:p>
          <a:p>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Trân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trọng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biết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ơn</a:t>
            </a:r>
            <a:r>
              <a:rPr lang="en-US" sz="3200" dirty="0">
                <a:latin typeface="Times New Roman" pitchFamily="18" charset="0"/>
                <a:cs typeface="Times New Roman" pitchFamily="18" charset="0"/>
              </a:rPr>
              <a:t>…)</a:t>
            </a:r>
          </a:p>
          <a:p>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2816224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solidFill>
                  <a:srgbClr val="FF0000"/>
                </a:solidFill>
                <a:latin typeface="Times New Roman" pitchFamily="18" charset="0"/>
                <a:cs typeface="Times New Roman" pitchFamily="18" charset="0"/>
              </a:rPr>
              <a:t>Em</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hiểu</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các</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câu</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sau</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như</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thế</a:t>
            </a:r>
            <a:r>
              <a:rPr lang="en-US" i="1" dirty="0">
                <a:solidFill>
                  <a:srgbClr val="FF0000"/>
                </a:solidFill>
                <a:latin typeface="Times New Roman" pitchFamily="18" charset="0"/>
                <a:cs typeface="Times New Roman" pitchFamily="18" charset="0"/>
              </a:rPr>
              <a:t> </a:t>
            </a:r>
            <a:r>
              <a:rPr lang="en-US" i="1" dirty="0" err="1">
                <a:solidFill>
                  <a:srgbClr val="FF0000"/>
                </a:solidFill>
                <a:latin typeface="Times New Roman" pitchFamily="18" charset="0"/>
                <a:cs typeface="Times New Roman" pitchFamily="18" charset="0"/>
              </a:rPr>
              <a:t>nào</a:t>
            </a:r>
            <a:r>
              <a:rPr lang="en-US" i="1" dirty="0">
                <a:solidFill>
                  <a:srgbClr val="FF0000"/>
                </a:solidFill>
                <a:latin typeface="Times New Roman" pitchFamily="18" charset="0"/>
                <a:cs typeface="Times New Roman" pitchFamily="18" charset="0"/>
              </a:rPr>
              <a:t>?</a:t>
            </a:r>
          </a:p>
        </p:txBody>
      </p:sp>
      <p:sp>
        <p:nvSpPr>
          <p:cNvPr id="3" name="Content Placeholder 2"/>
          <p:cNvSpPr>
            <a:spLocks noGrp="1"/>
          </p:cNvSpPr>
          <p:nvPr>
            <p:ph idx="1"/>
          </p:nvPr>
        </p:nvSpPr>
        <p:spPr/>
        <p:txBody>
          <a:bodyPr/>
          <a:lstStyle/>
          <a:p>
            <a:pPr>
              <a:buFontTx/>
              <a:buChar char="-"/>
            </a:pPr>
            <a:r>
              <a:rPr lang="en-US" i="1" dirty="0" err="1">
                <a:latin typeface="Times New Roman" pitchFamily="18" charset="0"/>
                <a:cs typeface="Times New Roman" pitchFamily="18" charset="0"/>
              </a:rPr>
              <a:t>Tục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ngữ</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có</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câu</a:t>
            </a:r>
            <a:r>
              <a:rPr lang="en-US" i="1" dirty="0">
                <a:latin typeface="Times New Roman" pitchFamily="18" charset="0"/>
                <a:cs typeface="Times New Roman" pitchFamily="18" charset="0"/>
              </a:rPr>
              <a:t>: “ </a:t>
            </a:r>
            <a:r>
              <a:rPr lang="en-US" i="1" dirty="0" err="1">
                <a:latin typeface="Times New Roman" pitchFamily="18" charset="0"/>
                <a:cs typeface="Times New Roman" pitchFamily="18" charset="0"/>
              </a:rPr>
              <a:t>Chưa</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học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bò</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chớ</a:t>
            </a:r>
            <a:r>
              <a:rPr lang="en-US" i="1" dirty="0">
                <a:latin typeface="Times New Roman" pitchFamily="18" charset="0"/>
                <a:cs typeface="Times New Roman" pitchFamily="18" charset="0"/>
              </a:rPr>
              <a:t> lo </a:t>
            </a:r>
            <a:r>
              <a:rPr lang="en-US" i="1" dirty="0" err="1">
                <a:latin typeface="Times New Roman" pitchFamily="18" charset="0"/>
                <a:cs typeface="Times New Roman" pitchFamily="18" charset="0"/>
              </a:rPr>
              <a:t>học</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chạy</a:t>
            </a:r>
            <a:r>
              <a:rPr lang="en-US" i="1" dirty="0">
                <a:latin typeface="Times New Roman" pitchFamily="18" charset="0"/>
                <a:cs typeface="Times New Roman" pitchFamily="18" charset="0"/>
              </a:rPr>
              <a:t>”</a:t>
            </a:r>
          </a:p>
          <a:p>
            <a:pPr>
              <a:buFontTx/>
              <a:buChar char="-"/>
            </a:pPr>
            <a:r>
              <a:rPr lang="en-US" i="1" dirty="0" err="1">
                <a:latin typeface="Times New Roman" pitchFamily="18" charset="0"/>
                <a:cs typeface="Times New Roman" pitchFamily="18" charset="0"/>
              </a:rPr>
              <a:t>Nhà</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văn</a:t>
            </a:r>
            <a:r>
              <a:rPr lang="en-US" i="1" dirty="0">
                <a:latin typeface="Times New Roman" pitchFamily="18" charset="0"/>
                <a:cs typeface="Times New Roman" pitchFamily="18" charset="0"/>
              </a:rPr>
              <a:t> </a:t>
            </a:r>
            <a:r>
              <a:rPr lang="vi-VN" i="1" dirty="0">
                <a:latin typeface="Times New Roman" pitchFamily="18" charset="0"/>
                <a:cs typeface="Times New Roman" pitchFamily="18" charset="0"/>
              </a:rPr>
              <a:t>Nguyễn Minh Châu </a:t>
            </a:r>
            <a:r>
              <a:rPr lang="en-US" i="1" dirty="0" err="1">
                <a:latin typeface="Times New Roman" pitchFamily="18" charset="0"/>
                <a:cs typeface="Times New Roman" pitchFamily="18" charset="0"/>
              </a:rPr>
              <a:t>bày</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tỏ</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quan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điểm</a:t>
            </a:r>
            <a:r>
              <a:rPr lang="vi-VN" i="1" dirty="0">
                <a:latin typeface="Times New Roman" pitchFamily="18" charset="0"/>
                <a:cs typeface="Times New Roman" pitchFamily="18" charset="0"/>
              </a:rPr>
              <a:t>: </a:t>
            </a:r>
            <a:r>
              <a:rPr lang="en-US" i="1" dirty="0">
                <a:latin typeface="Times New Roman" pitchFamily="18" charset="0"/>
                <a:cs typeface="Times New Roman" pitchFamily="18" charset="0"/>
              </a:rPr>
              <a:t>“…</a:t>
            </a:r>
            <a:r>
              <a:rPr lang="vi-VN" i="1" dirty="0">
                <a:latin typeface="Times New Roman" pitchFamily="18" charset="0"/>
                <a:cs typeface="Times New Roman" pitchFamily="18" charset="0"/>
              </a:rPr>
              <a:t> chỉ cần viết câu cho gãy gọn, đúng văn phạm, khéo hơn một chút nữa là viết cho dí dỏm…”. </a:t>
            </a:r>
            <a:endParaRPr lang="en-US" i="1" dirty="0">
              <a:latin typeface="Times New Roman" pitchFamily="18" charset="0"/>
              <a:cs typeface="Times New Roman" pitchFamily="18" charset="0"/>
            </a:endParaRPr>
          </a:p>
        </p:txBody>
      </p:sp>
      <p:pic>
        <p:nvPicPr>
          <p:cNvPr id="2050" name="Picture 2" descr="C:\Users\Administrator\Documents\HS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196" y="4800600"/>
            <a:ext cx="4465404" cy="2057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strator\Documents\HS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572001"/>
            <a:ext cx="3738563"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16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descr="C:\Users\Administrator\Pictures\pp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176"/>
            <a:ext cx="9296399" cy="6890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90600" y="2057401"/>
            <a:ext cx="7467600" cy="2123658"/>
          </a:xfrm>
          <a:prstGeom prst="rect">
            <a:avLst/>
          </a:prstGeom>
        </p:spPr>
        <p:txBody>
          <a:bodyPr wrap="square">
            <a:spAutoFit/>
          </a:bodyPr>
          <a:lstStyle/>
          <a:p>
            <a:pPr algn="ctr"/>
            <a:r>
              <a:rPr lang="en-US" sz="4400" b="1" i="1" dirty="0" err="1">
                <a:solidFill>
                  <a:srgbClr val="FF0000"/>
                </a:solidFill>
                <a:latin typeface="Times New Roman" pitchFamily="18" charset="0"/>
                <a:cs typeface="Times New Roman" pitchFamily="18" charset="0"/>
              </a:rPr>
              <a:t>Tiết</a:t>
            </a:r>
            <a:r>
              <a:rPr lang="en-US" sz="4400" b="1" i="1" dirty="0">
                <a:solidFill>
                  <a:srgbClr val="FF0000"/>
                </a:solidFill>
                <a:latin typeface="Times New Roman" pitchFamily="18" charset="0"/>
                <a:cs typeface="Times New Roman" pitchFamily="18" charset="0"/>
              </a:rPr>
              <a:t>: 42   VIẾT BÀI VĂN KỂ VỀ MỘT KỈ NIỆM CỦA BẢN THÂN</a:t>
            </a:r>
            <a:endParaRPr lang="en-US" sz="4400" i="1" dirty="0">
              <a:solidFill>
                <a:srgbClr val="FF0000"/>
              </a:solidFill>
              <a:latin typeface="Times New Roman" pitchFamily="18" charset="0"/>
              <a:cs typeface="Times New Roman" pitchFamily="18" charset="0"/>
            </a:endParaRPr>
          </a:p>
        </p:txBody>
      </p:sp>
      <p:pic>
        <p:nvPicPr>
          <p:cNvPr id="5" name="Picture 2" descr="C:\Users\Administrator\Pictures\hs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572001"/>
            <a:ext cx="4267200" cy="222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736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Administrator\Pictures\pp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80" y="0"/>
            <a:ext cx="903781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47800" y="2209800"/>
            <a:ext cx="6324600" cy="1754326"/>
          </a:xfrm>
          <a:prstGeom prst="rect">
            <a:avLst/>
          </a:prstGeom>
        </p:spPr>
        <p:txBody>
          <a:bodyPr wrap="square">
            <a:spAutoFit/>
          </a:bodyPr>
          <a:lstStyle/>
          <a:p>
            <a:pPr algn="ctr"/>
            <a:r>
              <a:rPr lang="en-US" sz="5400" b="1" dirty="0" err="1">
                <a:solidFill>
                  <a:srgbClr val="FF0000"/>
                </a:solidFill>
                <a:latin typeface="Times New Roman" pitchFamily="18" charset="0"/>
                <a:cs typeface="Times New Roman" pitchFamily="18" charset="0"/>
              </a:rPr>
              <a:t>Chuẩn</a:t>
            </a:r>
            <a:r>
              <a:rPr lang="en-US" sz="5400" b="1" dirty="0">
                <a:solidFill>
                  <a:srgbClr val="FF0000"/>
                </a:solidFill>
                <a:latin typeface="Times New Roman" pitchFamily="18" charset="0"/>
                <a:cs typeface="Times New Roman" pitchFamily="18" charset="0"/>
              </a:rPr>
              <a:t> </a:t>
            </a:r>
            <a:r>
              <a:rPr lang="en-US" sz="5400" b="1" dirty="0" err="1">
                <a:solidFill>
                  <a:srgbClr val="FF0000"/>
                </a:solidFill>
                <a:latin typeface="Times New Roman" pitchFamily="18" charset="0"/>
                <a:cs typeface="Times New Roman" pitchFamily="18" charset="0"/>
              </a:rPr>
              <a:t>bị</a:t>
            </a:r>
            <a:r>
              <a:rPr lang="en-US" sz="5400" b="1" dirty="0">
                <a:solidFill>
                  <a:srgbClr val="FF0000"/>
                </a:solidFill>
                <a:latin typeface="Times New Roman" pitchFamily="18" charset="0"/>
                <a:cs typeface="Times New Roman" pitchFamily="18" charset="0"/>
              </a:rPr>
              <a:t> </a:t>
            </a:r>
          </a:p>
          <a:p>
            <a:pPr algn="ctr"/>
            <a:r>
              <a:rPr lang="en-US" sz="5400" b="1" dirty="0" err="1">
                <a:solidFill>
                  <a:srgbClr val="FF0000"/>
                </a:solidFill>
                <a:latin typeface="Times New Roman" pitchFamily="18" charset="0"/>
                <a:cs typeface="Times New Roman" pitchFamily="18" charset="0"/>
              </a:rPr>
              <a:t>trước</a:t>
            </a:r>
            <a:r>
              <a:rPr lang="en-US" sz="5400" b="1" dirty="0">
                <a:solidFill>
                  <a:srgbClr val="FF0000"/>
                </a:solidFill>
                <a:latin typeface="Times New Roman" pitchFamily="18" charset="0"/>
                <a:cs typeface="Times New Roman" pitchFamily="18" charset="0"/>
              </a:rPr>
              <a:t> </a:t>
            </a:r>
            <a:r>
              <a:rPr lang="en-US" sz="5400" b="1" dirty="0" err="1">
                <a:solidFill>
                  <a:srgbClr val="FF0000"/>
                </a:solidFill>
                <a:latin typeface="Times New Roman" pitchFamily="18" charset="0"/>
                <a:cs typeface="Times New Roman" pitchFamily="18" charset="0"/>
              </a:rPr>
              <a:t>khi</a:t>
            </a:r>
            <a:r>
              <a:rPr lang="en-US" sz="5400" b="1" dirty="0">
                <a:solidFill>
                  <a:srgbClr val="FF0000"/>
                </a:solidFill>
                <a:latin typeface="Times New Roman" pitchFamily="18" charset="0"/>
                <a:cs typeface="Times New Roman" pitchFamily="18" charset="0"/>
              </a:rPr>
              <a:t> </a:t>
            </a:r>
            <a:r>
              <a:rPr lang="en-US" sz="5400" b="1" dirty="0" err="1">
                <a:solidFill>
                  <a:srgbClr val="FF0000"/>
                </a:solidFill>
                <a:latin typeface="Times New Roman" pitchFamily="18" charset="0"/>
                <a:cs typeface="Times New Roman" pitchFamily="18" charset="0"/>
              </a:rPr>
              <a:t>viết</a:t>
            </a:r>
            <a:endParaRPr lang="en-US" sz="5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73472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5" name="Picture 3" descr="C:\Users\Administrator\Pictures\pp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921731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95400" y="2124302"/>
            <a:ext cx="7086600" cy="584775"/>
          </a:xfrm>
          <a:prstGeom prst="rect">
            <a:avLst/>
          </a:prstGeom>
          <a:noFill/>
        </p:spPr>
        <p:txBody>
          <a:bodyPr wrap="square" rtlCol="0">
            <a:spAutoFit/>
          </a:bodyPr>
          <a:lstStyle/>
          <a:p>
            <a:pPr algn="ctr"/>
            <a:r>
              <a:rPr lang="en-US" sz="3200" b="1" dirty="0">
                <a:solidFill>
                  <a:srgbClr val="FF0000"/>
                </a:solidFill>
              </a:rPr>
              <a:t>3.CÁC BƯỚC TIẾN HÀNH</a:t>
            </a:r>
            <a:endParaRPr lang="en-US" sz="3200" dirty="0">
              <a:solidFill>
                <a:srgbClr val="FF0000"/>
              </a:solidFill>
            </a:endParaRPr>
          </a:p>
        </p:txBody>
      </p:sp>
      <p:sp>
        <p:nvSpPr>
          <p:cNvPr id="6" name="TextBox 5"/>
          <p:cNvSpPr txBox="1"/>
          <p:nvPr/>
        </p:nvSpPr>
        <p:spPr>
          <a:xfrm>
            <a:off x="1295399" y="2819400"/>
            <a:ext cx="7693319" cy="2308324"/>
          </a:xfrm>
          <a:prstGeom prst="rect">
            <a:avLst/>
          </a:prstGeom>
          <a:noFill/>
        </p:spPr>
        <p:txBody>
          <a:bodyPr wrap="square" rtlCol="0">
            <a:spAutoFit/>
          </a:bodyPr>
          <a:lstStyle/>
          <a:p>
            <a:r>
              <a:rPr lang="en-US" sz="3600" b="1" dirty="0">
                <a:latin typeface="Times New Roman" pitchFamily="18" charset="0"/>
                <a:cs typeface="Times New Roman" pitchFamily="18" charset="0"/>
              </a:rPr>
              <a:t>B1. </a:t>
            </a:r>
            <a:r>
              <a:rPr lang="en-US" sz="3600" b="1" dirty="0" err="1">
                <a:latin typeface="Times New Roman" pitchFamily="18" charset="0"/>
                <a:cs typeface="Times New Roman" pitchFamily="18" charset="0"/>
              </a:rPr>
              <a:t>Tìm</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hiểu</a:t>
            </a:r>
            <a:r>
              <a:rPr lang="en-US" sz="3600" b="1" dirty="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Tìm</a:t>
            </a:r>
            <a:r>
              <a:rPr lang="en-US" sz="3600" b="1" dirty="0" smtClean="0">
                <a:latin typeface="Times New Roman" pitchFamily="18" charset="0"/>
                <a:cs typeface="Times New Roman" pitchFamily="18" charset="0"/>
              </a:rPr>
              <a:t> ý</a:t>
            </a:r>
            <a:endParaRPr lang="en-US" sz="3600" dirty="0">
              <a:latin typeface="Times New Roman" pitchFamily="18" charset="0"/>
              <a:cs typeface="Times New Roman" pitchFamily="18" charset="0"/>
            </a:endParaRPr>
          </a:p>
          <a:p>
            <a:r>
              <a:rPr lang="en-US" sz="3600" b="1" dirty="0">
                <a:latin typeface="Times New Roman" pitchFamily="18" charset="0"/>
                <a:cs typeface="Times New Roman" pitchFamily="18" charset="0"/>
              </a:rPr>
              <a:t>B2. </a:t>
            </a:r>
            <a:r>
              <a:rPr lang="en-US" sz="3600" b="1" dirty="0" err="1" smtClean="0">
                <a:latin typeface="Times New Roman" pitchFamily="18" charset="0"/>
                <a:cs typeface="Times New Roman" pitchFamily="18" charset="0"/>
              </a:rPr>
              <a:t>Lập</a:t>
            </a:r>
            <a:r>
              <a:rPr lang="en-US" sz="36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dàn</a:t>
            </a:r>
            <a:r>
              <a:rPr lang="en-US" sz="3600" b="1" dirty="0">
                <a:latin typeface="Times New Roman" pitchFamily="18" charset="0"/>
                <a:cs typeface="Times New Roman" pitchFamily="18" charset="0"/>
              </a:rPr>
              <a:t> ý</a:t>
            </a:r>
            <a:endParaRPr lang="en-US" sz="3600" dirty="0">
              <a:latin typeface="Times New Roman" pitchFamily="18" charset="0"/>
              <a:cs typeface="Times New Roman" pitchFamily="18" charset="0"/>
            </a:endParaRPr>
          </a:p>
          <a:p>
            <a:r>
              <a:rPr lang="en-US" sz="3600" b="1" dirty="0">
                <a:latin typeface="Times New Roman" pitchFamily="18" charset="0"/>
                <a:cs typeface="Times New Roman" pitchFamily="18" charset="0"/>
              </a:rPr>
              <a:t>B3. </a:t>
            </a:r>
            <a:r>
              <a:rPr lang="en-US" sz="3600" b="1" dirty="0" err="1">
                <a:latin typeface="Times New Roman" pitchFamily="18" charset="0"/>
                <a:cs typeface="Times New Roman" pitchFamily="18" charset="0"/>
              </a:rPr>
              <a:t>Viết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bài</a:t>
            </a:r>
            <a:endParaRPr lang="en-US" sz="3600" b="1" dirty="0">
              <a:latin typeface="Times New Roman" pitchFamily="18" charset="0"/>
              <a:cs typeface="Times New Roman" pitchFamily="18" charset="0"/>
            </a:endParaRPr>
          </a:p>
          <a:p>
            <a:r>
              <a:rPr lang="en-US" sz="3600" b="1" dirty="0">
                <a:latin typeface="Times New Roman" pitchFamily="18" charset="0"/>
                <a:cs typeface="Times New Roman" pitchFamily="18" charset="0"/>
              </a:rPr>
              <a:t>B4. </a:t>
            </a:r>
            <a:r>
              <a:rPr lang="en-US" sz="3600" b="1" dirty="0" err="1">
                <a:latin typeface="Times New Roman" pitchFamily="18" charset="0"/>
                <a:cs typeface="Times New Roman" pitchFamily="18" charset="0"/>
              </a:rPr>
              <a:t>Đọc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lại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bài</a:t>
            </a:r>
            <a:r>
              <a:rPr lang="en-US" sz="3600" b="1" dirty="0">
                <a:latin typeface="Times New Roman" pitchFamily="18" charset="0"/>
                <a:cs typeface="Times New Roman" pitchFamily="18" charset="0"/>
              </a:rPr>
              <a:t> – </a:t>
            </a:r>
            <a:r>
              <a:rPr lang="en-US" sz="3600" b="1" dirty="0" err="1">
                <a:latin typeface="Times New Roman" pitchFamily="18" charset="0"/>
                <a:cs typeface="Times New Roman" pitchFamily="18" charset="0"/>
              </a:rPr>
              <a:t>soát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lỗi</a:t>
            </a:r>
            <a:r>
              <a:rPr lang="en-US" sz="3600" b="1" dirty="0">
                <a:latin typeface="Times New Roman" pitchFamily="18" charset="0"/>
                <a:cs typeface="Times New Roman" pitchFamily="18" charset="0"/>
              </a:rPr>
              <a:t> – </a:t>
            </a:r>
            <a:r>
              <a:rPr lang="en-US" sz="3600" b="1" dirty="0" err="1">
                <a:latin typeface="Times New Roman" pitchFamily="18" charset="0"/>
                <a:cs typeface="Times New Roman" pitchFamily="18" charset="0"/>
              </a:rPr>
              <a:t>sửa</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lỗi</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265905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Administrator\Pictures\pp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55" y="0"/>
            <a:ext cx="9067800" cy="7086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200" y="2362201"/>
            <a:ext cx="7696200" cy="3970318"/>
          </a:xfrm>
          <a:prstGeom prst="rect">
            <a:avLst/>
          </a:prstGeom>
        </p:spPr>
        <p:txBody>
          <a:bodyPr wrap="square">
            <a:spAutoFit/>
          </a:bodyPr>
          <a:lstStyle/>
          <a:p>
            <a:pPr lvl="0" fontAlgn="base">
              <a:spcBef>
                <a:spcPct val="0"/>
              </a:spcBef>
              <a:spcAft>
                <a:spcPct val="0"/>
              </a:spcAft>
            </a:pPr>
            <a:r>
              <a:rPr lang="en-US" sz="3600" dirty="0" err="1">
                <a:solidFill>
                  <a:schemeClr val="accent2"/>
                </a:solidFill>
                <a:latin typeface="Times New Roman" pitchFamily="18" charset="0"/>
                <a:ea typeface="Times New Roman" pitchFamily="18" charset="0"/>
                <a:cs typeface="Times New Roman" pitchFamily="18" charset="0"/>
              </a:rPr>
              <a:t>Đề</a:t>
            </a:r>
            <a:r>
              <a:rPr lang="en-US" sz="3600" dirty="0">
                <a:solidFill>
                  <a:schemeClr val="accent2"/>
                </a:solidFill>
                <a:latin typeface="Times New Roman" pitchFamily="18" charset="0"/>
                <a:ea typeface="Times New Roman" pitchFamily="18" charset="0"/>
                <a:cs typeface="Times New Roman" pitchFamily="18" charset="0"/>
              </a:rPr>
              <a:t> : </a:t>
            </a:r>
            <a:r>
              <a:rPr lang="en-US" sz="3600" u="sng" dirty="0" err="1">
                <a:solidFill>
                  <a:schemeClr val="accent2"/>
                </a:solidFill>
                <a:latin typeface="Times New Roman" pitchFamily="18" charset="0"/>
                <a:ea typeface="Times New Roman" pitchFamily="18" charset="0"/>
                <a:cs typeface="Times New Roman" pitchFamily="18" charset="0"/>
              </a:rPr>
              <a:t>Kể</a:t>
            </a:r>
            <a:r>
              <a:rPr lang="en-US" sz="3600" dirty="0">
                <a:solidFill>
                  <a:schemeClr val="accent2"/>
                </a:solidFill>
                <a:latin typeface="Times New Roman" pitchFamily="18" charset="0"/>
                <a:ea typeface="Times New Roman" pitchFamily="18" charset="0"/>
                <a:cs typeface="Times New Roman" pitchFamily="18" charset="0"/>
              </a:rPr>
              <a:t> </a:t>
            </a:r>
            <a:r>
              <a:rPr lang="en-US" sz="3600" dirty="0" err="1">
                <a:solidFill>
                  <a:schemeClr val="accent2"/>
                </a:solidFill>
                <a:latin typeface="Times New Roman" pitchFamily="18" charset="0"/>
                <a:ea typeface="Times New Roman" pitchFamily="18" charset="0"/>
                <a:cs typeface="Times New Roman" pitchFamily="18" charset="0"/>
              </a:rPr>
              <a:t>về</a:t>
            </a:r>
            <a:r>
              <a:rPr lang="en-US" sz="3600" dirty="0">
                <a:solidFill>
                  <a:schemeClr val="accent2"/>
                </a:solidFill>
                <a:latin typeface="Times New Roman" pitchFamily="18" charset="0"/>
                <a:ea typeface="Times New Roman" pitchFamily="18" charset="0"/>
                <a:cs typeface="Times New Roman" pitchFamily="18" charset="0"/>
              </a:rPr>
              <a:t> </a:t>
            </a:r>
            <a:r>
              <a:rPr lang="en-US" sz="3600" dirty="0" err="1">
                <a:solidFill>
                  <a:schemeClr val="accent2"/>
                </a:solidFill>
                <a:latin typeface="Times New Roman" pitchFamily="18" charset="0"/>
                <a:ea typeface="Times New Roman" pitchFamily="18" charset="0"/>
                <a:cs typeface="Times New Roman" pitchFamily="18" charset="0"/>
              </a:rPr>
              <a:t>một</a:t>
            </a:r>
            <a:r>
              <a:rPr lang="en-US" sz="3600"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kỉ</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niệm</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sâu</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sắc</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dirty="0" err="1">
                <a:solidFill>
                  <a:schemeClr val="accent2"/>
                </a:solidFill>
                <a:latin typeface="Times New Roman" pitchFamily="18" charset="0"/>
                <a:ea typeface="Times New Roman" pitchFamily="18" charset="0"/>
                <a:cs typeface="Times New Roman" pitchFamily="18" charset="0"/>
              </a:rPr>
              <a:t>với</a:t>
            </a:r>
            <a:r>
              <a:rPr lang="en-US" sz="3600"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thầy</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cô</a:t>
            </a:r>
            <a:r>
              <a:rPr lang="en-US" sz="3600"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bạn</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bè</a:t>
            </a:r>
            <a:r>
              <a:rPr lang="en-US" sz="3600" dirty="0">
                <a:solidFill>
                  <a:schemeClr val="accent2"/>
                </a:solidFill>
                <a:latin typeface="Times New Roman" pitchFamily="18" charset="0"/>
                <a:ea typeface="Times New Roman" pitchFamily="18" charset="0"/>
                <a:cs typeface="Times New Roman" pitchFamily="18" charset="0"/>
              </a:rPr>
              <a:t>) ở </a:t>
            </a:r>
            <a:r>
              <a:rPr lang="en-US" sz="3600" u="sng" dirty="0" err="1">
                <a:solidFill>
                  <a:schemeClr val="accent2"/>
                </a:solidFill>
                <a:latin typeface="Times New Roman" pitchFamily="18" charset="0"/>
                <a:ea typeface="Times New Roman" pitchFamily="18" charset="0"/>
                <a:cs typeface="Times New Roman" pitchFamily="18" charset="0"/>
              </a:rPr>
              <a:t>trường</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tiểu</a:t>
            </a:r>
            <a:r>
              <a:rPr lang="en-US" sz="3600" u="sng" dirty="0">
                <a:solidFill>
                  <a:schemeClr val="accent2"/>
                </a:solidFill>
                <a:latin typeface="Times New Roman" pitchFamily="18" charset="0"/>
                <a:ea typeface="Times New Roman" pitchFamily="18" charset="0"/>
                <a:cs typeface="Times New Roman" pitchFamily="18" charset="0"/>
              </a:rPr>
              <a:t> </a:t>
            </a:r>
            <a:r>
              <a:rPr lang="en-US" sz="3600" u="sng" dirty="0" err="1">
                <a:solidFill>
                  <a:schemeClr val="accent2"/>
                </a:solidFill>
                <a:latin typeface="Times New Roman" pitchFamily="18" charset="0"/>
                <a:ea typeface="Times New Roman" pitchFamily="18" charset="0"/>
                <a:cs typeface="Times New Roman" pitchFamily="18" charset="0"/>
              </a:rPr>
              <a:t>học</a:t>
            </a:r>
            <a:r>
              <a:rPr lang="en-US" sz="3600" dirty="0">
                <a:solidFill>
                  <a:schemeClr val="accent2"/>
                </a:solidFill>
                <a:latin typeface="Times New Roman" pitchFamily="18" charset="0"/>
                <a:ea typeface="Times New Roman" pitchFamily="18" charset="0"/>
                <a:cs typeface="Times New Roman" pitchFamily="18" charset="0"/>
              </a:rPr>
              <a:t>.</a:t>
            </a:r>
          </a:p>
          <a:p>
            <a:pPr lvl="0" fontAlgn="base">
              <a:spcBef>
                <a:spcPct val="0"/>
              </a:spcBef>
              <a:spcAft>
                <a:spcPct val="0"/>
              </a:spcAft>
            </a:pPr>
            <a:endParaRPr lang="en-US" sz="3600" dirty="0">
              <a:solidFill>
                <a:schemeClr val="accent2"/>
              </a:solidFill>
              <a:latin typeface="Times New Roman" pitchFamily="18" charset="0"/>
              <a:cs typeface="Times New Roman" pitchFamily="18" charset="0"/>
            </a:endParaRPr>
          </a:p>
          <a:p>
            <a:pPr marL="571500" lvl="0" indent="-571500" fontAlgn="base">
              <a:spcBef>
                <a:spcPct val="0"/>
              </a:spcBef>
              <a:spcAft>
                <a:spcPct val="0"/>
              </a:spcAft>
              <a:buFontTx/>
              <a:buChar char="-"/>
            </a:pPr>
            <a:r>
              <a:rPr lang="en-US" sz="3600" dirty="0" err="1">
                <a:solidFill>
                  <a:srgbClr val="FF0000"/>
                </a:solidFill>
                <a:latin typeface="Times New Roman" pitchFamily="18" charset="0"/>
                <a:cs typeface="Times New Roman" pitchFamily="18" charset="0"/>
              </a:rPr>
              <a:t>Xác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định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từ</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ngữ</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quan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trọng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trong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đề</a:t>
            </a:r>
            <a:r>
              <a:rPr lang="en-US" sz="3600" dirty="0">
                <a:solidFill>
                  <a:srgbClr val="FF0000"/>
                </a:solidFill>
                <a:latin typeface="Times New Roman" pitchFamily="18" charset="0"/>
                <a:cs typeface="Times New Roman" pitchFamily="18" charset="0"/>
              </a:rPr>
              <a:t> ( </a:t>
            </a:r>
            <a:r>
              <a:rPr lang="en-US" sz="3600" dirty="0" err="1">
                <a:solidFill>
                  <a:srgbClr val="FF0000"/>
                </a:solidFill>
                <a:latin typeface="Times New Roman" pitchFamily="18" charset="0"/>
                <a:cs typeface="Times New Roman" pitchFamily="18" charset="0"/>
              </a:rPr>
              <a:t>gạch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chân</a:t>
            </a:r>
            <a:r>
              <a:rPr lang="en-US" sz="3600" dirty="0">
                <a:solidFill>
                  <a:srgbClr val="FF0000"/>
                </a:solidFill>
                <a:latin typeface="Times New Roman" pitchFamily="18" charset="0"/>
                <a:cs typeface="Times New Roman" pitchFamily="18" charset="0"/>
              </a:rPr>
              <a:t>)</a:t>
            </a:r>
          </a:p>
          <a:p>
            <a:pPr marL="571500" lvl="0" indent="-571500" fontAlgn="base">
              <a:spcBef>
                <a:spcPct val="0"/>
              </a:spcBef>
              <a:spcAft>
                <a:spcPct val="0"/>
              </a:spcAft>
              <a:buFontTx/>
              <a:buChar char="-"/>
            </a:pPr>
            <a:r>
              <a:rPr lang="en-US" sz="3600" dirty="0" err="1">
                <a:solidFill>
                  <a:srgbClr val="FF0000"/>
                </a:solidFill>
                <a:latin typeface="Times New Roman" pitchFamily="18" charset="0"/>
                <a:cs typeface="Times New Roman" pitchFamily="18" charset="0"/>
              </a:rPr>
              <a:t>Xác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định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thể</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loại</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nội</a:t>
            </a:r>
            <a:r>
              <a:rPr lang="en-US" sz="3600" dirty="0">
                <a:solidFill>
                  <a:srgbClr val="FF0000"/>
                </a:solidFill>
                <a:latin typeface="Times New Roman" pitchFamily="18" charset="0"/>
                <a:cs typeface="Times New Roman" pitchFamily="18" charset="0"/>
              </a:rPr>
              <a:t> dung ( </a:t>
            </a:r>
            <a:r>
              <a:rPr lang="en-US" sz="3600" dirty="0" err="1">
                <a:solidFill>
                  <a:srgbClr val="FF0000"/>
                </a:solidFill>
                <a:latin typeface="Times New Roman" pitchFamily="18" charset="0"/>
                <a:cs typeface="Times New Roman" pitchFamily="18" charset="0"/>
              </a:rPr>
              <a:t>chọn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đề</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tài</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và</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phạm</a:t>
            </a:r>
            <a:r>
              <a:rPr lang="en-US" sz="3600" dirty="0">
                <a:solidFill>
                  <a:srgbClr val="FF0000"/>
                </a:solidFill>
                <a:latin typeface="Times New Roman" pitchFamily="18" charset="0"/>
                <a:cs typeface="Times New Roman" pitchFamily="18" charset="0"/>
              </a:rPr>
              <a:t> vi </a:t>
            </a:r>
            <a:r>
              <a:rPr lang="en-US" sz="3600" dirty="0" err="1">
                <a:solidFill>
                  <a:srgbClr val="FF0000"/>
                </a:solidFill>
                <a:latin typeface="Times New Roman" pitchFamily="18" charset="0"/>
                <a:cs typeface="Times New Roman" pitchFamily="18" charset="0"/>
              </a:rPr>
              <a:t>đề</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bài</a:t>
            </a:r>
            <a:endParaRPr lang="en-US" sz="3600" dirty="0">
              <a:solidFill>
                <a:srgbClr val="FF0000"/>
              </a:solidFill>
              <a:latin typeface="Times New Roman" pitchFamily="18" charset="0"/>
              <a:cs typeface="Times New Roman" pitchFamily="18" charset="0"/>
            </a:endParaRPr>
          </a:p>
        </p:txBody>
      </p:sp>
      <p:sp>
        <p:nvSpPr>
          <p:cNvPr id="5" name="Rectangle 4"/>
          <p:cNvSpPr/>
          <p:nvPr/>
        </p:nvSpPr>
        <p:spPr>
          <a:xfrm>
            <a:off x="2667000" y="1371600"/>
            <a:ext cx="5715000" cy="646331"/>
          </a:xfrm>
          <a:prstGeom prst="rect">
            <a:avLst/>
          </a:prstGeom>
        </p:spPr>
        <p:txBody>
          <a:bodyPr wrap="square">
            <a:spAutoFit/>
          </a:bodyPr>
          <a:lstStyle/>
          <a:p>
            <a:r>
              <a:rPr lang="en-US" sz="3600" b="1" dirty="0">
                <a:solidFill>
                  <a:schemeClr val="accent6">
                    <a:lumMod val="75000"/>
                  </a:schemeClr>
                </a:solidFill>
                <a:latin typeface="Times New Roman" pitchFamily="18" charset="0"/>
                <a:cs typeface="Times New Roman" pitchFamily="18" charset="0"/>
              </a:rPr>
              <a:t>B1.Tìm </a:t>
            </a:r>
            <a:r>
              <a:rPr lang="en-US" sz="3600" b="1" dirty="0" err="1">
                <a:solidFill>
                  <a:schemeClr val="accent6">
                    <a:lumMod val="75000"/>
                  </a:schemeClr>
                </a:solidFill>
                <a:latin typeface="Times New Roman" pitchFamily="18" charset="0"/>
                <a:cs typeface="Times New Roman" pitchFamily="18" charset="0"/>
              </a:rPr>
              <a:t>hiểu</a:t>
            </a:r>
            <a:r>
              <a:rPr lang="en-US" sz="3600" b="1" dirty="0">
                <a:solidFill>
                  <a:schemeClr val="accent6">
                    <a:lumMod val="75000"/>
                  </a:schemeClr>
                </a:solidFill>
                <a:latin typeface="Times New Roman" pitchFamily="18" charset="0"/>
                <a:cs typeface="Times New Roman" pitchFamily="18" charset="0"/>
              </a:rPr>
              <a:t> </a:t>
            </a:r>
            <a:r>
              <a:rPr lang="en-US" sz="3600" b="1" dirty="0" err="1">
                <a:solidFill>
                  <a:schemeClr val="accent6">
                    <a:lumMod val="75000"/>
                  </a:schemeClr>
                </a:solidFill>
                <a:latin typeface="Times New Roman" pitchFamily="18" charset="0"/>
                <a:cs typeface="Times New Roman" pitchFamily="18" charset="0"/>
              </a:rPr>
              <a:t>đề</a:t>
            </a:r>
            <a:endParaRPr lang="en-US" sz="3600" b="1" dirty="0">
              <a:solidFill>
                <a:schemeClr val="accent6">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392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Administrator\Pictures\pp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3558" y="14507"/>
            <a:ext cx="946126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1752600"/>
            <a:ext cx="7402547" cy="1938992"/>
          </a:xfrm>
          <a:prstGeom prst="rect">
            <a:avLst/>
          </a:prstGeom>
        </p:spPr>
        <p:txBody>
          <a:bodyPr wrap="square">
            <a:spAutoFit/>
          </a:bodyPr>
          <a:lstStyle/>
          <a:p>
            <a:r>
              <a:rPr lang="en-US" sz="4000" b="1" dirty="0" err="1">
                <a:solidFill>
                  <a:schemeClr val="bg1"/>
                </a:solidFill>
                <a:latin typeface="Times New Roman" pitchFamily="18" charset="0"/>
                <a:cs typeface="Times New Roman" pitchFamily="18" charset="0"/>
              </a:rPr>
              <a:t>Xác</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định</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ngôi</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kể</a:t>
            </a:r>
            <a:r>
              <a:rPr lang="en-US" sz="4000" b="1" dirty="0">
                <a:solidFill>
                  <a:schemeClr val="bg1"/>
                </a:solidFill>
                <a:latin typeface="Times New Roman" pitchFamily="18" charset="0"/>
                <a:cs typeface="Times New Roman" pitchFamily="18" charset="0"/>
              </a:rPr>
              <a:t>:</a:t>
            </a:r>
          </a:p>
          <a:p>
            <a:endParaRPr lang="en-US" sz="4000" b="1" dirty="0">
              <a:solidFill>
                <a:schemeClr val="bg1"/>
              </a:solidFill>
              <a:latin typeface="Times New Roman" pitchFamily="18" charset="0"/>
              <a:cs typeface="Times New Roman" pitchFamily="18" charset="0"/>
            </a:endParaRPr>
          </a:p>
          <a:p>
            <a:r>
              <a:rPr lang="en-US" sz="4000" b="1" dirty="0" err="1">
                <a:solidFill>
                  <a:schemeClr val="bg1"/>
                </a:solidFill>
                <a:latin typeface="Times New Roman" pitchFamily="18" charset="0"/>
                <a:cs typeface="Times New Roman" pitchFamily="18" charset="0"/>
              </a:rPr>
              <a:t>Ngôi</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thứ</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nhất</a:t>
            </a:r>
            <a:r>
              <a:rPr lang="en-US" sz="4000" b="1" dirty="0">
                <a:solidFill>
                  <a:schemeClr val="bg1"/>
                </a:solidFill>
                <a:latin typeface="Times New Roman" pitchFamily="18" charset="0"/>
                <a:cs typeface="Times New Roman" pitchFamily="18" charset="0"/>
              </a:rPr>
              <a:t> ( </a:t>
            </a:r>
            <a:r>
              <a:rPr lang="en-US" sz="4000" b="1" dirty="0" err="1">
                <a:solidFill>
                  <a:schemeClr val="bg1"/>
                </a:solidFill>
                <a:latin typeface="Times New Roman" pitchFamily="18" charset="0"/>
                <a:cs typeface="Times New Roman" pitchFamily="18" charset="0"/>
              </a:rPr>
              <a:t>xưng</a:t>
            </a:r>
            <a:r>
              <a:rPr lang="en-US" sz="4000" b="1" dirty="0">
                <a:solidFill>
                  <a:schemeClr val="bg1"/>
                </a:solidFill>
                <a:latin typeface="Times New Roman" pitchFamily="18" charset="0"/>
                <a:cs typeface="Times New Roman" pitchFamily="18" charset="0"/>
              </a:rPr>
              <a:t> “</a:t>
            </a:r>
            <a:r>
              <a:rPr lang="en-US" sz="4000" b="1" dirty="0" err="1">
                <a:solidFill>
                  <a:schemeClr val="bg1"/>
                </a:solidFill>
                <a:latin typeface="Times New Roman" pitchFamily="18" charset="0"/>
                <a:cs typeface="Times New Roman" pitchFamily="18" charset="0"/>
              </a:rPr>
              <a:t>tôi</a:t>
            </a:r>
            <a:r>
              <a:rPr lang="en-US" sz="4000" b="1" dirty="0">
                <a:solidFill>
                  <a:schemeClr val="bg1"/>
                </a:solidFill>
                <a:latin typeface="Times New Roman" pitchFamily="18" charset="0"/>
                <a:cs typeface="Times New Roman" pitchFamily="18" charset="0"/>
              </a:rPr>
              <a:t>”)</a:t>
            </a:r>
          </a:p>
        </p:txBody>
      </p:sp>
    </p:spTree>
    <p:extLst>
      <p:ext uri="{BB962C8B-B14F-4D97-AF65-F5344CB8AC3E}">
        <p14:creationId xmlns:p14="http://schemas.microsoft.com/office/powerpoint/2010/main" val="402522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Administrator\Pictures\pp1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6553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685800"/>
            <a:ext cx="5357115" cy="683264"/>
          </a:xfrm>
          <a:prstGeom prst="rect">
            <a:avLst/>
          </a:prstGeom>
        </p:spPr>
        <p:txBody>
          <a:bodyPr wrap="square">
            <a:spAutoFit/>
          </a:bodyPr>
          <a:lstStyle/>
          <a:p>
            <a:pPr>
              <a:lnSpc>
                <a:spcPct val="120000"/>
              </a:lnSpc>
            </a:pPr>
            <a:r>
              <a:rPr lang="en-US" sz="3200" b="1" dirty="0">
                <a:solidFill>
                  <a:srgbClr val="FF0000"/>
                </a:solidFill>
                <a:latin typeface="Times New Roman" pitchFamily="18" charset="0"/>
                <a:cs typeface="Times New Roman" pitchFamily="18" charset="0"/>
              </a:rPr>
              <a:t>B2. TÌM Ý VÀ LẬP DÀN Ý   </a:t>
            </a:r>
          </a:p>
        </p:txBody>
      </p:sp>
      <p:sp>
        <p:nvSpPr>
          <p:cNvPr id="5" name="Rectangle 4"/>
          <p:cNvSpPr/>
          <p:nvPr/>
        </p:nvSpPr>
        <p:spPr>
          <a:xfrm>
            <a:off x="685800" y="1447800"/>
            <a:ext cx="6477000" cy="4647426"/>
          </a:xfrm>
          <a:prstGeom prst="rect">
            <a:avLst/>
          </a:prstGeom>
        </p:spPr>
        <p:txBody>
          <a:bodyPr wrap="square">
            <a:spAutoFit/>
          </a:bodyPr>
          <a:lstStyle/>
          <a:p>
            <a:pPr lvl="0" fontAlgn="base">
              <a:spcBef>
                <a:spcPct val="0"/>
              </a:spcBef>
              <a:spcAft>
                <a:spcPct val="0"/>
              </a:spcAft>
            </a:pPr>
            <a:r>
              <a:rPr lang="en-US" sz="3200" dirty="0">
                <a:solidFill>
                  <a:srgbClr val="0070C0"/>
                </a:solidFill>
                <a:latin typeface="Times New Roman" pitchFamily="18" charset="0"/>
                <a:cs typeface="Times New Roman" pitchFamily="18" charset="0"/>
              </a:rPr>
              <a:t>ĐẠI DIỆN NHÓM TRÌNH BÀY</a:t>
            </a:r>
          </a:p>
          <a:p>
            <a:pPr lvl="0" fontAlgn="base">
              <a:spcBef>
                <a:spcPct val="0"/>
              </a:spcBef>
              <a:spcAft>
                <a:spcPct val="0"/>
              </a:spcAft>
            </a:pP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Nhóm</a:t>
            </a:r>
            <a:r>
              <a:rPr lang="en-US" sz="4400" dirty="0">
                <a:solidFill>
                  <a:srgbClr val="000000"/>
                </a:solidFill>
                <a:latin typeface="Times New Roman" pitchFamily="18" charset="0"/>
                <a:cs typeface="Times New Roman" pitchFamily="18" charset="0"/>
              </a:rPr>
              <a:t> 1,2: </a:t>
            </a:r>
            <a:r>
              <a:rPr lang="en-US" sz="4400" dirty="0" err="1">
                <a:solidFill>
                  <a:srgbClr val="000000"/>
                </a:solidFill>
                <a:latin typeface="Times New Roman" pitchFamily="18" charset="0"/>
                <a:cs typeface="Times New Roman" pitchFamily="18" charset="0"/>
              </a:rPr>
              <a:t>Xác</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định</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một</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số</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kỉ</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niệm</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sâu</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sắc</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với</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thầy</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cô</a:t>
            </a:r>
            <a:r>
              <a:rPr lang="en-US" sz="4400" dirty="0">
                <a:solidFill>
                  <a:srgbClr val="000000"/>
                </a:solidFill>
                <a:latin typeface="Times New Roman" pitchFamily="18" charset="0"/>
                <a:cs typeface="Times New Roman" pitchFamily="18" charset="0"/>
              </a:rPr>
              <a:t>.</a:t>
            </a:r>
            <a:endParaRPr lang="en-US" sz="4400" dirty="0">
              <a:latin typeface="Times New Roman" pitchFamily="18" charset="0"/>
              <a:cs typeface="Times New Roman" pitchFamily="18" charset="0"/>
            </a:endParaRPr>
          </a:p>
          <a:p>
            <a:pPr lvl="0" eaLnBrk="0" fontAlgn="base" hangingPunct="0">
              <a:spcBef>
                <a:spcPct val="0"/>
              </a:spcBef>
              <a:spcAft>
                <a:spcPct val="0"/>
              </a:spcAft>
            </a:pP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Nhóm</a:t>
            </a:r>
            <a:r>
              <a:rPr lang="en-US" sz="4400" dirty="0">
                <a:solidFill>
                  <a:srgbClr val="000000"/>
                </a:solidFill>
                <a:latin typeface="Times New Roman" pitchFamily="18" charset="0"/>
                <a:cs typeface="Times New Roman" pitchFamily="18" charset="0"/>
              </a:rPr>
              <a:t> 3,4: </a:t>
            </a:r>
            <a:r>
              <a:rPr lang="en-US" sz="4400" dirty="0" err="1">
                <a:solidFill>
                  <a:srgbClr val="000000"/>
                </a:solidFill>
                <a:latin typeface="Times New Roman" pitchFamily="18" charset="0"/>
                <a:cs typeface="Times New Roman" pitchFamily="18" charset="0"/>
              </a:rPr>
              <a:t>Xác</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định</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một</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số</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kỉ</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niệm</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sâu</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sắc</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với</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bạn</a:t>
            </a:r>
            <a:r>
              <a:rPr lang="en-US" sz="4400" dirty="0">
                <a:solidFill>
                  <a:srgbClr val="000000"/>
                </a:solidFill>
                <a:latin typeface="Times New Roman" pitchFamily="18" charset="0"/>
                <a:cs typeface="Times New Roman" pitchFamily="18" charset="0"/>
              </a:rPr>
              <a:t> </a:t>
            </a:r>
            <a:r>
              <a:rPr lang="en-US" sz="4400" dirty="0" err="1">
                <a:solidFill>
                  <a:srgbClr val="000000"/>
                </a:solidFill>
                <a:latin typeface="Times New Roman" pitchFamily="18" charset="0"/>
                <a:cs typeface="Times New Roman" pitchFamily="18" charset="0"/>
              </a:rPr>
              <a:t>bè</a:t>
            </a:r>
            <a:r>
              <a:rPr lang="en-US" sz="4400" dirty="0">
                <a:solidFill>
                  <a:srgbClr val="000000"/>
                </a:solidFill>
                <a:latin typeface="Times New Roman" pitchFamily="18" charset="0"/>
                <a:cs typeface="Times New Roman" pitchFamily="18" charset="0"/>
              </a:rPr>
              <a:t>.</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6414236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C:\Users\Administrator\Pictures\pp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892" y="0"/>
            <a:ext cx="922089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62200" y="457200"/>
            <a:ext cx="6781800" cy="6112443"/>
          </a:xfrm>
          <a:prstGeom prst="rect">
            <a:avLst/>
          </a:prstGeom>
        </p:spPr>
        <p:txBody>
          <a:bodyPr wrap="square">
            <a:spAutoFit/>
          </a:bodyPr>
          <a:lstStyle/>
          <a:p>
            <a:pPr algn="ctr">
              <a:lnSpc>
                <a:spcPct val="120000"/>
              </a:lnSpc>
            </a:pPr>
            <a:r>
              <a:rPr lang="en-US" sz="3600" b="1" dirty="0">
                <a:solidFill>
                  <a:srgbClr val="FF0000"/>
                </a:solidFill>
                <a:latin typeface="Times New Roman" pitchFamily="18" charset="0"/>
                <a:cs typeface="Times New Roman" pitchFamily="18" charset="0"/>
              </a:rPr>
              <a:t>*L</a:t>
            </a:r>
            <a:r>
              <a:rPr lang="vi-VN" sz="3600" b="1" dirty="0">
                <a:solidFill>
                  <a:srgbClr val="FF0000"/>
                </a:solidFill>
                <a:latin typeface="Times New Roman" pitchFamily="18" charset="0"/>
                <a:cs typeface="Times New Roman" pitchFamily="18" charset="0"/>
              </a:rPr>
              <a:t>ưu</a:t>
            </a:r>
            <a:r>
              <a:rPr lang="en-US" sz="3600" b="1" dirty="0">
                <a:solidFill>
                  <a:srgbClr val="FF0000"/>
                </a:solidFill>
                <a:latin typeface="Times New Roman" pitchFamily="18" charset="0"/>
                <a:cs typeface="Times New Roman" pitchFamily="18" charset="0"/>
              </a:rPr>
              <a:t> ý </a:t>
            </a:r>
            <a:r>
              <a:rPr lang="en-US" sz="3600" b="1" dirty="0" err="1">
                <a:solidFill>
                  <a:srgbClr val="FF0000"/>
                </a:solidFill>
                <a:latin typeface="Times New Roman" pitchFamily="18" charset="0"/>
                <a:cs typeface="Times New Roman" pitchFamily="18" charset="0"/>
              </a:rPr>
              <a:t>khi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tìm</a:t>
            </a:r>
            <a:r>
              <a:rPr lang="en-US" sz="3600" b="1" dirty="0">
                <a:solidFill>
                  <a:srgbClr val="FF0000"/>
                </a:solidFill>
                <a:latin typeface="Times New Roman" pitchFamily="18" charset="0"/>
                <a:cs typeface="Times New Roman" pitchFamily="18" charset="0"/>
              </a:rPr>
              <a:t> ý</a:t>
            </a:r>
          </a:p>
          <a:p>
            <a:pPr algn="ctr">
              <a:lnSpc>
                <a:spcPct val="120000"/>
              </a:lnSpc>
            </a:pPr>
            <a:endParaRPr lang="en-US" sz="3200" dirty="0">
              <a:solidFill>
                <a:srgbClr val="FF0000"/>
              </a:solidFill>
              <a:latin typeface="Tahoma" pitchFamily="34" charset="0"/>
              <a:cs typeface="Tahoma" pitchFamily="34" charset="0"/>
            </a:endParaRPr>
          </a:p>
          <a:p>
            <a:pPr lvl="0" fontAlgn="base">
              <a:spcBef>
                <a:spcPct val="0"/>
              </a:spcBef>
              <a:spcAft>
                <a:spcPct val="0"/>
              </a:spcAft>
            </a:pPr>
            <a:r>
              <a:rPr lang="en-US" sz="3600" dirty="0" err="1">
                <a:latin typeface="Times New Roman" pitchFamily="18" charset="0"/>
                <a:ea typeface="Times New Roman" pitchFamily="18" charset="0"/>
                <a:cs typeface="Times New Roman" pitchFamily="18" charset="0"/>
              </a:rPr>
              <a:t>Cần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trả</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lời</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được</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các</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câu</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hỏi</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sau</a:t>
            </a:r>
            <a:r>
              <a:rPr lang="en-US" sz="3600" dirty="0">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pP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Đó</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là</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kỉ</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niệm</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gì</a:t>
            </a:r>
            <a:r>
              <a:rPr lang="en-US" sz="3600" dirty="0">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pP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Xảy</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ra</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vào</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thời</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điểm</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nào</a:t>
            </a:r>
            <a:r>
              <a:rPr lang="en-US" sz="3600" dirty="0">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pP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Diễn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biến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của</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câu</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chuyện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như</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thế</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nào</a:t>
            </a:r>
            <a:r>
              <a:rPr lang="en-US" sz="3600" dirty="0">
                <a:latin typeface="Times New Roman" pitchFamily="18" charset="0"/>
                <a:ea typeface="Times New Roman" pitchFamily="18" charset="0"/>
                <a:cs typeface="Times New Roman" pitchFamily="18" charset="0"/>
              </a:rPr>
              <a:t>? ( </a:t>
            </a:r>
            <a:r>
              <a:rPr lang="en-US" sz="3600" dirty="0" err="1">
                <a:latin typeface="Times New Roman" pitchFamily="18" charset="0"/>
                <a:ea typeface="Times New Roman" pitchFamily="18" charset="0"/>
                <a:cs typeface="Times New Roman" pitchFamily="18" charset="0"/>
              </a:rPr>
              <a:t>mở</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đầu</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phát</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triển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cao</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trào</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kết</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thúc</a:t>
            </a:r>
            <a:r>
              <a:rPr lang="en-US" sz="3600" dirty="0">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pP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Điều</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đáng</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nhớ</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nhất</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trong</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câu</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chuyện</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ấy</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là</a:t>
            </a:r>
            <a:r>
              <a:rPr lang="en-US" sz="3600" dirty="0">
                <a:latin typeface="Times New Roman" pitchFamily="18" charset="0"/>
                <a:ea typeface="Times New Roman" pitchFamily="18" charset="0"/>
                <a:cs typeface="Times New Roman" pitchFamily="18" charset="0"/>
              </a:rPr>
              <a:t> </a:t>
            </a:r>
            <a:r>
              <a:rPr lang="en-US" sz="3600" dirty="0" err="1">
                <a:latin typeface="Times New Roman" pitchFamily="18" charset="0"/>
                <a:ea typeface="Times New Roman" pitchFamily="18" charset="0"/>
                <a:cs typeface="Times New Roman" pitchFamily="18" charset="0"/>
              </a:rPr>
              <a:t>gì</a:t>
            </a:r>
            <a:r>
              <a:rPr lang="en-US" sz="3600" dirty="0">
                <a:latin typeface="Times New Roman" pitchFamily="18" charset="0"/>
                <a:ea typeface="Times New Roman" pitchFamily="18" charset="0"/>
                <a:cs typeface="Times New Roman" pitchFamily="18" charset="0"/>
              </a:rPr>
              <a:t>?</a:t>
            </a:r>
            <a:endParaRPr lang="en-US" sz="3600" dirty="0">
              <a:latin typeface="Times New Roman" pitchFamily="18" charset="0"/>
              <a:cs typeface="Times New Roman" pitchFamily="18" charset="0"/>
            </a:endParaRPr>
          </a:p>
          <a:p>
            <a:pPr>
              <a:lnSpc>
                <a:spcPct val="120000"/>
              </a:lnSpc>
            </a:pPr>
            <a:endParaRPr lang="en-US" dirty="0">
              <a:solidFill>
                <a:srgbClr val="FF0000"/>
              </a:solidFill>
              <a:latin typeface="Tahoma" pitchFamily="34" charset="0"/>
              <a:cs typeface="Tahoma" pitchFamily="34" charset="0"/>
            </a:endParaRPr>
          </a:p>
        </p:txBody>
      </p:sp>
    </p:spTree>
    <p:extLst>
      <p:ext uri="{BB962C8B-B14F-4D97-AF65-F5344CB8AC3E}">
        <p14:creationId xmlns:p14="http://schemas.microsoft.com/office/powerpoint/2010/main" val="33042588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Administrator\Pictures\pp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1" y="152400"/>
            <a:ext cx="8839199" cy="5355312"/>
          </a:xfrm>
          <a:prstGeom prst="rect">
            <a:avLst/>
          </a:prstGeom>
        </p:spPr>
        <p:txBody>
          <a:bodyPr wrap="square">
            <a:spAutoFit/>
          </a:bodyPr>
          <a:lstStyle/>
          <a:p>
            <a:pPr algn="ctr"/>
            <a:r>
              <a:rPr lang="en-US" sz="3600" b="1" dirty="0" err="1">
                <a:solidFill>
                  <a:srgbClr val="7030A0"/>
                </a:solidFill>
                <a:latin typeface="Times New Roman" pitchFamily="18" charset="0"/>
                <a:cs typeface="Times New Roman" pitchFamily="18" charset="0"/>
              </a:rPr>
              <a:t>Lập</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dàn</a:t>
            </a:r>
            <a:r>
              <a:rPr lang="en-US" sz="3600" b="1" dirty="0">
                <a:solidFill>
                  <a:srgbClr val="7030A0"/>
                </a:solidFill>
                <a:latin typeface="Times New Roman" pitchFamily="18" charset="0"/>
                <a:cs typeface="Times New Roman" pitchFamily="18" charset="0"/>
              </a:rPr>
              <a:t> ý ( </a:t>
            </a:r>
            <a:r>
              <a:rPr lang="en-US" sz="3600" b="1" dirty="0" err="1">
                <a:solidFill>
                  <a:srgbClr val="7030A0"/>
                </a:solidFill>
                <a:latin typeface="Times New Roman" pitchFamily="18" charset="0"/>
                <a:cs typeface="Times New Roman" pitchFamily="18" charset="0"/>
              </a:rPr>
              <a:t>Kỉ</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niệm</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về</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thầy</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cô</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giáo</a:t>
            </a:r>
            <a:r>
              <a:rPr lang="en-US" sz="3600" b="1" dirty="0">
                <a:solidFill>
                  <a:srgbClr val="7030A0"/>
                </a:solidFill>
                <a:latin typeface="Times New Roman" pitchFamily="18" charset="0"/>
                <a:cs typeface="Times New Roman" pitchFamily="18" charset="0"/>
              </a:rPr>
              <a:t> </a:t>
            </a:r>
            <a:r>
              <a:rPr lang="en-US" sz="3600" b="1" dirty="0" err="1">
                <a:solidFill>
                  <a:srgbClr val="7030A0"/>
                </a:solidFill>
                <a:latin typeface="Times New Roman" pitchFamily="18" charset="0"/>
                <a:cs typeface="Times New Roman" pitchFamily="18" charset="0"/>
              </a:rPr>
              <a:t>cũ</a:t>
            </a:r>
            <a:r>
              <a:rPr lang="en-US" sz="3600" b="1" dirty="0">
                <a:solidFill>
                  <a:srgbClr val="7030A0"/>
                </a:solidFill>
                <a:latin typeface="Times New Roman" pitchFamily="18" charset="0"/>
                <a:cs typeface="Times New Roman" pitchFamily="18" charset="0"/>
              </a:rPr>
              <a:t>)</a:t>
            </a:r>
            <a:r>
              <a:rPr lang="en-US" sz="3600" b="1" dirty="0">
                <a:solidFill>
                  <a:srgbClr val="C00000"/>
                </a:solidFill>
                <a:latin typeface="Times New Roman" pitchFamily="18" charset="0"/>
                <a:cs typeface="Times New Roman" pitchFamily="18" charset="0"/>
              </a:rPr>
              <a:t> </a:t>
            </a:r>
          </a:p>
          <a:p>
            <a:r>
              <a:rPr lang="en-US" sz="3600" b="1" dirty="0">
                <a:solidFill>
                  <a:srgbClr val="C00000"/>
                </a:solidFill>
                <a:latin typeface="Times New Roman" pitchFamily="18" charset="0"/>
                <a:cs typeface="Times New Roman" pitchFamily="18" charset="0"/>
              </a:rPr>
              <a:t>1, </a:t>
            </a:r>
            <a:r>
              <a:rPr lang="en-US" sz="3600" b="1" dirty="0" err="1">
                <a:solidFill>
                  <a:srgbClr val="C00000"/>
                </a:solidFill>
                <a:latin typeface="Times New Roman" pitchFamily="18" charset="0"/>
                <a:cs typeface="Times New Roman" pitchFamily="18" charset="0"/>
              </a:rPr>
              <a:t>Mở</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bài</a:t>
            </a:r>
            <a:r>
              <a:rPr lang="en-US" sz="3600" b="1" dirty="0">
                <a:solidFill>
                  <a:srgbClr val="C00000"/>
                </a:solidFill>
                <a:latin typeface="Times New Roman" pitchFamily="18" charset="0"/>
                <a:cs typeface="Times New Roman" pitchFamily="18" charset="0"/>
              </a:rPr>
              <a:t>: </a:t>
            </a:r>
          </a:p>
          <a:p>
            <a:r>
              <a:rPr lang="en-US" sz="3600" b="1"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Giới</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thiệu</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về</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kỉ</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niệm</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với</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thầy</a:t>
            </a:r>
            <a:r>
              <a:rPr lang="en-US" sz="3600" dirty="0">
                <a:solidFill>
                  <a:srgbClr val="C00000"/>
                </a:solidFill>
                <a:latin typeface="Times New Roman" pitchFamily="18" charset="0"/>
                <a:cs typeface="Times New Roman" pitchFamily="18" charset="0"/>
              </a:rPr>
              <a:t>/</a:t>
            </a:r>
            <a:r>
              <a:rPr lang="en-US" sz="3600" dirty="0" err="1">
                <a:solidFill>
                  <a:srgbClr val="C00000"/>
                </a:solidFill>
                <a:latin typeface="Times New Roman" pitchFamily="18" charset="0"/>
                <a:cs typeface="Times New Roman" pitchFamily="18" charset="0"/>
              </a:rPr>
              <a:t>cô</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giáo</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cũ</a:t>
            </a:r>
            <a:r>
              <a:rPr lang="en-US" sz="3600" dirty="0">
                <a:solidFill>
                  <a:srgbClr val="C00000"/>
                </a:solidFill>
                <a:latin typeface="Times New Roman" pitchFamily="18" charset="0"/>
                <a:cs typeface="Times New Roman" pitchFamily="18" charset="0"/>
              </a:rPr>
              <a:t>:</a:t>
            </a:r>
          </a:p>
          <a:p>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Hoàn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cảnh</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Ngày</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Nhà</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giáo</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Việt</a:t>
            </a:r>
            <a:r>
              <a:rPr lang="en-US" sz="3600" dirty="0">
                <a:solidFill>
                  <a:srgbClr val="C00000"/>
                </a:solidFill>
                <a:latin typeface="Times New Roman" pitchFamily="18" charset="0"/>
                <a:cs typeface="Times New Roman" pitchFamily="18" charset="0"/>
              </a:rPr>
              <a:t> Nam </a:t>
            </a:r>
            <a:r>
              <a:rPr lang="en-US" sz="3600" dirty="0" err="1">
                <a:solidFill>
                  <a:srgbClr val="C00000"/>
                </a:solidFill>
                <a:latin typeface="Times New Roman" pitchFamily="18" charset="0"/>
                <a:cs typeface="Times New Roman" pitchFamily="18" charset="0"/>
              </a:rPr>
              <a:t>đang</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đến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gần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cả</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lớp</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nô</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nức</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làm</a:t>
            </a:r>
            <a:r>
              <a:rPr lang="en-US" sz="3600" dirty="0">
                <a:solidFill>
                  <a:srgbClr val="C00000"/>
                </a:solidFill>
                <a:latin typeface="Times New Roman" pitchFamily="18" charset="0"/>
                <a:cs typeface="Times New Roman" pitchFamily="18" charset="0"/>
              </a:rPr>
              <a:t> </a:t>
            </a:r>
            <a:r>
              <a:rPr lang="en-US" sz="3600" dirty="0" err="1" smtClean="0">
                <a:solidFill>
                  <a:srgbClr val="C00000"/>
                </a:solidFill>
                <a:latin typeface="Times New Roman" pitchFamily="18" charset="0"/>
                <a:cs typeface="Times New Roman" pitchFamily="18" charset="0"/>
              </a:rPr>
              <a:t>thiệp</a:t>
            </a:r>
            <a:r>
              <a:rPr lang="en-US" sz="3600" dirty="0" smtClean="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lên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kế</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hoạch</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biểu</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diễn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văn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nghệ</a:t>
            </a:r>
            <a:r>
              <a:rPr lang="en-US" sz="3600" dirty="0">
                <a:solidFill>
                  <a:srgbClr val="C00000"/>
                </a:solidFill>
                <a:latin typeface="Times New Roman" pitchFamily="18" charset="0"/>
                <a:cs typeface="Times New Roman" pitchFamily="18" charset="0"/>
              </a:rPr>
              <a:t> tri </a:t>
            </a:r>
            <a:r>
              <a:rPr lang="en-US" sz="3600" dirty="0" err="1">
                <a:solidFill>
                  <a:srgbClr val="C00000"/>
                </a:solidFill>
                <a:latin typeface="Times New Roman" pitchFamily="18" charset="0"/>
                <a:cs typeface="Times New Roman" pitchFamily="18" charset="0"/>
              </a:rPr>
              <a:t>ân</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thầy</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cô</a:t>
            </a:r>
            <a:r>
              <a:rPr lang="en-US" sz="3600" dirty="0">
                <a:solidFill>
                  <a:srgbClr val="C00000"/>
                </a:solidFill>
                <a:latin typeface="Times New Roman" pitchFamily="18" charset="0"/>
                <a:cs typeface="Times New Roman" pitchFamily="18" charset="0"/>
              </a:rPr>
              <a:t>.</a:t>
            </a:r>
          </a:p>
          <a:p>
            <a:pPr>
              <a:buFontTx/>
              <a:buChar char="-"/>
            </a:pPr>
            <a:r>
              <a:rPr lang="en-US" sz="3600" dirty="0" smtClean="0">
                <a:solidFill>
                  <a:srgbClr val="C00000"/>
                </a:solidFill>
                <a:latin typeface="Times New Roman" pitchFamily="18" charset="0"/>
                <a:cs typeface="Times New Roman" pitchFamily="18" charset="0"/>
              </a:rPr>
              <a:t> </a:t>
            </a:r>
            <a:r>
              <a:rPr lang="en-US" sz="3600" dirty="0" err="1" smtClean="0">
                <a:solidFill>
                  <a:srgbClr val="C00000"/>
                </a:solidFill>
                <a:latin typeface="Times New Roman" pitchFamily="18" charset="0"/>
                <a:cs typeface="Times New Roman" pitchFamily="18" charset="0"/>
              </a:rPr>
              <a:t>Em</a:t>
            </a:r>
            <a:r>
              <a:rPr lang="en-US" sz="3600" dirty="0" smtClean="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nhớ</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lại</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một</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kỉ</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niệm</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cảm</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động</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với</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cô</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giáo</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chủ</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nhiệm</a:t>
            </a:r>
            <a:r>
              <a:rPr lang="en-US" sz="3600" dirty="0">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lớp</a:t>
            </a:r>
            <a:r>
              <a:rPr lang="en-US" sz="3600" dirty="0">
                <a:solidFill>
                  <a:srgbClr val="C00000"/>
                </a:solidFill>
                <a:latin typeface="Times New Roman" pitchFamily="18" charset="0"/>
                <a:cs typeface="Times New Roman" pitchFamily="18" charset="0"/>
              </a:rPr>
              <a:t>… ở </a:t>
            </a:r>
            <a:r>
              <a:rPr lang="en-US" sz="3600" dirty="0" err="1">
                <a:solidFill>
                  <a:srgbClr val="C00000"/>
                </a:solidFill>
                <a:latin typeface="Times New Roman" pitchFamily="18" charset="0"/>
                <a:cs typeface="Times New Roman" pitchFamily="18" charset="0"/>
              </a:rPr>
              <a:t>tiểu</a:t>
            </a:r>
            <a:r>
              <a:rPr lang="en-US" sz="3600" dirty="0">
                <a:solidFill>
                  <a:srgbClr val="C00000"/>
                </a:solidFill>
                <a:latin typeface="Times New Roman" pitchFamily="18" charset="0"/>
                <a:cs typeface="Times New Roman" pitchFamily="18" charset="0"/>
              </a:rPr>
              <a:t> </a:t>
            </a:r>
            <a:r>
              <a:rPr lang="en-US" sz="3600" dirty="0" err="1">
                <a:solidFill>
                  <a:srgbClr val="C00000"/>
                </a:solidFill>
                <a:latin typeface="Times New Roman" pitchFamily="18" charset="0"/>
                <a:cs typeface="Times New Roman" pitchFamily="18" charset="0"/>
              </a:rPr>
              <a:t>học</a:t>
            </a:r>
            <a:r>
              <a:rPr lang="en-US" sz="3600" dirty="0">
                <a:latin typeface="Times New Roman" pitchFamily="18" charset="0"/>
                <a:cs typeface="Times New Roman" pitchFamily="18" charset="0"/>
              </a:rPr>
              <a:t>.</a:t>
            </a:r>
          </a:p>
          <a:p>
            <a:endParaRPr lang="en-US" sz="3600" b="1" dirty="0">
              <a:solidFill>
                <a:srgbClr val="7030A0"/>
              </a:solidFill>
              <a:latin typeface="Times New Roman" pitchFamily="18" charset="0"/>
              <a:cs typeface="Times New Roman" pitchFamily="18" charset="0"/>
            </a:endParaRPr>
          </a:p>
          <a:p>
            <a:pPr marL="285750" indent="-285750">
              <a:buFont typeface="Arial" charset="0"/>
              <a:buChar char="•"/>
            </a:pPr>
            <a:endParaRPr lang="en-US" b="1" dirty="0">
              <a:solidFill>
                <a:srgbClr val="7030A0"/>
              </a:solidFill>
            </a:endParaRPr>
          </a:p>
        </p:txBody>
      </p:sp>
    </p:spTree>
    <p:extLst>
      <p:ext uri="{BB962C8B-B14F-4D97-AF65-F5344CB8AC3E}">
        <p14:creationId xmlns:p14="http://schemas.microsoft.com/office/powerpoint/2010/main" val="7632848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solidFill>
                  <a:srgbClr val="FF0000"/>
                </a:solidFill>
                <a:latin typeface="Times New Roman" pitchFamily="18" charset="0"/>
                <a:cs typeface="Times New Roman" pitchFamily="18" charset="0"/>
              </a:rPr>
              <a:t>Lập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dàn</a:t>
            </a:r>
            <a:r>
              <a:rPr lang="en-US" sz="2800" b="1" dirty="0">
                <a:solidFill>
                  <a:srgbClr val="FF0000"/>
                </a:solidFill>
                <a:latin typeface="Times New Roman" pitchFamily="18" charset="0"/>
                <a:cs typeface="Times New Roman" pitchFamily="18" charset="0"/>
              </a:rPr>
              <a:t> ý ( </a:t>
            </a:r>
            <a:r>
              <a:rPr lang="en-US" sz="2800" b="1" dirty="0" err="1">
                <a:solidFill>
                  <a:srgbClr val="FF0000"/>
                </a:solidFill>
                <a:latin typeface="Times New Roman" pitchFamily="18" charset="0"/>
                <a:cs typeface="Times New Roman" pitchFamily="18" charset="0"/>
              </a:rPr>
              <a:t>Kỉ</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niệm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về</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thầy</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cô</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giáo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cũ</a:t>
            </a:r>
            <a:r>
              <a:rPr lang="en-US" sz="2800" b="1" dirty="0">
                <a:solidFill>
                  <a:srgbClr val="FF0000"/>
                </a:solidFill>
                <a:latin typeface="Times New Roman" pitchFamily="18" charset="0"/>
                <a:cs typeface="Times New Roman" pitchFamily="18" charset="0"/>
              </a:rPr>
              <a:t>)</a:t>
            </a:r>
            <a:br>
              <a:rPr lang="en-US" sz="2800" b="1" dirty="0">
                <a:solidFill>
                  <a:srgbClr val="FF0000"/>
                </a:solidFill>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5" name="Content Placeholder 4"/>
          <p:cNvSpPr>
            <a:spLocks noGrp="1"/>
          </p:cNvSpPr>
          <p:nvPr>
            <p:ph idx="1"/>
          </p:nvPr>
        </p:nvSpPr>
        <p:spPr>
          <a:xfrm>
            <a:off x="457200" y="838201"/>
            <a:ext cx="8229600" cy="4267200"/>
          </a:xfrm>
        </p:spPr>
        <p:txBody>
          <a:bodyPr>
            <a:normAutofit fontScale="92500" lnSpcReduction="10000"/>
          </a:bodyPr>
          <a:lstStyle/>
          <a:p>
            <a:pPr marL="0" indent="0">
              <a:buNone/>
            </a:pPr>
            <a:r>
              <a:rPr lang="en-US" sz="3300" b="1" dirty="0">
                <a:latin typeface="Times New Roman" pitchFamily="18" charset="0"/>
                <a:cs typeface="Times New Roman" pitchFamily="18" charset="0"/>
              </a:rPr>
              <a:t>2, </a:t>
            </a:r>
            <a:r>
              <a:rPr lang="en-US" sz="3300" b="1" dirty="0" err="1">
                <a:latin typeface="Times New Roman" pitchFamily="18" charset="0"/>
                <a:cs typeface="Times New Roman" pitchFamily="18" charset="0"/>
              </a:rPr>
              <a:t>Thân</a:t>
            </a:r>
            <a:r>
              <a:rPr lang="en-US" sz="3300" b="1" dirty="0">
                <a:latin typeface="Times New Roman" pitchFamily="18" charset="0"/>
                <a:cs typeface="Times New Roman" pitchFamily="18" charset="0"/>
              </a:rPr>
              <a:t> </a:t>
            </a:r>
            <a:r>
              <a:rPr lang="en-US" sz="3300" b="1" dirty="0" err="1">
                <a:latin typeface="Times New Roman" pitchFamily="18" charset="0"/>
                <a:cs typeface="Times New Roman" pitchFamily="18" charset="0"/>
              </a:rPr>
              <a:t>bài</a:t>
            </a:r>
            <a:endParaRPr lang="en-US" sz="3300" dirty="0">
              <a:latin typeface="Times New Roman" pitchFamily="18" charset="0"/>
              <a:cs typeface="Times New Roman" pitchFamily="18" charset="0"/>
            </a:endParaRPr>
          </a:p>
          <a:p>
            <a:pPr marL="0" indent="0">
              <a:buNone/>
            </a:pPr>
            <a:r>
              <a:rPr lang="en-US" sz="3300" dirty="0">
                <a:latin typeface="Times New Roman" pitchFamily="18" charset="0"/>
                <a:cs typeface="Times New Roman" pitchFamily="18" charset="0"/>
              </a:rPr>
              <a:t>a, </a:t>
            </a:r>
            <a:r>
              <a:rPr lang="en-US" sz="3300" dirty="0" err="1">
                <a:latin typeface="Times New Roman" pitchFamily="18" charset="0"/>
                <a:cs typeface="Times New Roman" pitchFamily="18" charset="0"/>
              </a:rPr>
              <a:t>Giới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thiệu</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về</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kỉ</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niệm</a:t>
            </a:r>
            <a:r>
              <a:rPr lang="en-US" sz="3300" dirty="0">
                <a:latin typeface="Times New Roman" pitchFamily="18" charset="0"/>
                <a:cs typeface="Times New Roman" pitchFamily="18" charset="0"/>
              </a:rPr>
              <a:t>:</a:t>
            </a:r>
          </a:p>
          <a:p>
            <a:pPr marL="0" indent="0">
              <a:buNone/>
            </a:pP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Thời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gian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diễn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ra</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lớp</a:t>
            </a:r>
            <a:r>
              <a:rPr lang="en-US" sz="3300" dirty="0">
                <a:latin typeface="Times New Roman" pitchFamily="18" charset="0"/>
                <a:cs typeface="Times New Roman" pitchFamily="18" charset="0"/>
              </a:rPr>
              <a:t>…?</a:t>
            </a:r>
          </a:p>
          <a:p>
            <a:pPr marL="0" indent="0">
              <a:buNone/>
            </a:pP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Kỉ</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niệm</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với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ai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kỉ</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niệm</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đáng</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nhớ</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cùng</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cô</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giáo</a:t>
            </a:r>
            <a:r>
              <a:rPr lang="en-US" sz="3300" dirty="0">
                <a:latin typeface="Times New Roman" pitchFamily="18" charset="0"/>
                <a:cs typeface="Times New Roman" pitchFamily="18" charset="0"/>
              </a:rPr>
              <a:t> ...</a:t>
            </a:r>
          </a:p>
          <a:p>
            <a:pPr marL="0" indent="0">
              <a:buNone/>
            </a:pP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Ấn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tượng</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về</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cô</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giáo</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ngoại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hình</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tính</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cách</a:t>
            </a:r>
            <a:r>
              <a:rPr lang="en-US" sz="3300" dirty="0" smtClean="0">
                <a:latin typeface="Times New Roman" pitchFamily="18" charset="0"/>
                <a:cs typeface="Times New Roman" pitchFamily="18" charset="0"/>
              </a:rPr>
              <a:t>,…. </a:t>
            </a:r>
          </a:p>
          <a:p>
            <a:pPr marL="0" indent="0">
              <a:buNone/>
            </a:pPr>
            <a:r>
              <a:rPr lang="en-US" sz="3300" dirty="0" err="1" smtClean="0">
                <a:latin typeface="Times New Roman" pitchFamily="18" charset="0"/>
                <a:cs typeface="Times New Roman" pitchFamily="18" charset="0"/>
              </a:rPr>
              <a:t>Cô</a:t>
            </a:r>
            <a:r>
              <a:rPr lang="en-US" sz="3300" dirty="0" smtClean="0">
                <a:latin typeface="Times New Roman" pitchFamily="18" charset="0"/>
                <a:cs typeface="Times New Roman" pitchFamily="18" charset="0"/>
              </a:rPr>
              <a:t> </a:t>
            </a:r>
            <a:r>
              <a:rPr lang="en-US" sz="3300" dirty="0" err="1">
                <a:latin typeface="Times New Roman" pitchFamily="18" charset="0"/>
                <a:cs typeface="Times New Roman" pitchFamily="18" charset="0"/>
              </a:rPr>
              <a:t>quan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tâm</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tới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học</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sinh</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lúc</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thì</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vui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vẻ</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tâm</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tình</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như</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một</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người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bạn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lớn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lúc</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thì</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dạy</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bảo</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nghiêm</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khắc</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uốn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nắn</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lỗi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sai</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của</a:t>
            </a:r>
            <a:r>
              <a:rPr lang="en-US" sz="3300" dirty="0">
                <a:latin typeface="Times New Roman" pitchFamily="18" charset="0"/>
                <a:cs typeface="Times New Roman" pitchFamily="18" charset="0"/>
              </a:rPr>
              <a:t> </a:t>
            </a:r>
            <a:r>
              <a:rPr lang="en-US" sz="3300" dirty="0" err="1">
                <a:latin typeface="Times New Roman" pitchFamily="18" charset="0"/>
                <a:cs typeface="Times New Roman" pitchFamily="18" charset="0"/>
              </a:rPr>
              <a:t>học</a:t>
            </a:r>
            <a:r>
              <a:rPr lang="en-US" sz="3300" dirty="0">
                <a:latin typeface="Times New Roman" pitchFamily="18" charset="0"/>
                <a:cs typeface="Times New Roman" pitchFamily="18" charset="0"/>
              </a:rPr>
              <a:t> </a:t>
            </a:r>
            <a:r>
              <a:rPr lang="en-US" sz="3300" dirty="0" err="1" smtClean="0">
                <a:latin typeface="Times New Roman" pitchFamily="18" charset="0"/>
                <a:cs typeface="Times New Roman" pitchFamily="18" charset="0"/>
              </a:rPr>
              <a:t>sinh</a:t>
            </a:r>
            <a:r>
              <a:rPr lang="en-US" sz="3300" dirty="0" smtClean="0">
                <a:latin typeface="Times New Roman" pitchFamily="18" charset="0"/>
                <a:cs typeface="Times New Roman" pitchFamily="18" charset="0"/>
              </a:rPr>
              <a:t>….</a:t>
            </a:r>
            <a:endParaRPr lang="en-US" sz="3300" dirty="0">
              <a:latin typeface="Times New Roman" pitchFamily="18" charset="0"/>
              <a:cs typeface="Times New Roman" pitchFamily="18" charset="0"/>
            </a:endParaRPr>
          </a:p>
          <a:p>
            <a:endParaRPr lang="en-US" b="1" dirty="0"/>
          </a:p>
          <a:p>
            <a:endParaRPr lang="en-US" dirty="0"/>
          </a:p>
        </p:txBody>
      </p:sp>
      <p:pic>
        <p:nvPicPr>
          <p:cNvPr id="3074" name="Picture 2" descr="C:\Users\Administrator\Pictures\hs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257800"/>
            <a:ext cx="2909887" cy="14477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istrator\Pictures\hs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5257800"/>
            <a:ext cx="2133600" cy="14477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istrator\Pictures\hs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6726" y="5257800"/>
            <a:ext cx="2812473"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5417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3400" y="304800"/>
            <a:ext cx="8153400" cy="5821363"/>
          </a:xfrm>
        </p:spPr>
        <p:txBody>
          <a:bodyPr/>
          <a:lstStyle/>
          <a:p>
            <a:pPr marL="0" lvl="0" indent="0">
              <a:buNone/>
            </a:pP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Nhân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vật</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liên</a:t>
            </a:r>
            <a:r>
              <a:rPr lang="en-US" dirty="0">
                <a:solidFill>
                  <a:schemeClr val="accent6">
                    <a:lumMod val="75000"/>
                  </a:schemeClr>
                </a:solidFill>
                <a:latin typeface="Times New Roman" pitchFamily="18" charset="0"/>
                <a:cs typeface="Times New Roman" pitchFamily="18" charset="0"/>
              </a:rPr>
              <a:t> </a:t>
            </a:r>
            <a:r>
              <a:rPr lang="en-US" dirty="0" err="1" smtClean="0">
                <a:solidFill>
                  <a:schemeClr val="accent6">
                    <a:lumMod val="75000"/>
                  </a:schemeClr>
                </a:solidFill>
                <a:latin typeface="Times New Roman" pitchFamily="18" charset="0"/>
                <a:cs typeface="Times New Roman" pitchFamily="18" charset="0"/>
              </a:rPr>
              <a:t>quan</a:t>
            </a:r>
            <a:r>
              <a:rPr lang="en-US" dirty="0" smtClean="0">
                <a:solidFill>
                  <a:schemeClr val="accent6">
                    <a:lumMod val="75000"/>
                  </a:schemeClr>
                </a:solidFill>
                <a:latin typeface="Times New Roman" pitchFamily="18" charset="0"/>
                <a:cs typeface="Times New Roman" pitchFamily="18" charset="0"/>
              </a:rPr>
              <a:t>:….</a:t>
            </a:r>
            <a:endParaRPr lang="en-US" dirty="0">
              <a:solidFill>
                <a:schemeClr val="accent6">
                  <a:lumMod val="75000"/>
                </a:schemeClr>
              </a:solidFill>
              <a:latin typeface="Times New Roman" pitchFamily="18" charset="0"/>
              <a:cs typeface="Times New Roman" pitchFamily="18" charset="0"/>
            </a:endParaRPr>
          </a:p>
          <a:p>
            <a:pPr marL="0" lvl="0" indent="0">
              <a:buNone/>
            </a:pP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Các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cung</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bậc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cảm</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xúc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của</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bản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thân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khi</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hồi</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tưởng</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kỉ</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niệm</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vui</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buồn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xúc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động</a:t>
            </a:r>
            <a:r>
              <a:rPr lang="en-US" dirty="0">
                <a:solidFill>
                  <a:schemeClr val="accent6">
                    <a:lumMod val="75000"/>
                  </a:schemeClr>
                </a:solidFill>
                <a:latin typeface="Times New Roman" pitchFamily="18" charset="0"/>
                <a:cs typeface="Times New Roman" pitchFamily="18" charset="0"/>
              </a:rPr>
              <a:t>,…</a:t>
            </a:r>
          </a:p>
          <a:p>
            <a:pPr marL="0" lvl="0" indent="0">
              <a:buNone/>
            </a:pPr>
            <a:r>
              <a:rPr lang="en-US" dirty="0">
                <a:solidFill>
                  <a:schemeClr val="accent6">
                    <a:lumMod val="75000"/>
                  </a:schemeClr>
                </a:solidFill>
                <a:latin typeface="Times New Roman" pitchFamily="18" charset="0"/>
                <a:cs typeface="Times New Roman" pitchFamily="18" charset="0"/>
              </a:rPr>
              <a:t>+ Cao </a:t>
            </a:r>
            <a:r>
              <a:rPr lang="en-US" dirty="0" err="1">
                <a:solidFill>
                  <a:schemeClr val="accent6">
                    <a:lumMod val="75000"/>
                  </a:schemeClr>
                </a:solidFill>
                <a:latin typeface="Times New Roman" pitchFamily="18" charset="0"/>
                <a:cs typeface="Times New Roman" pitchFamily="18" charset="0"/>
              </a:rPr>
              <a:t>trào</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của</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câu</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chuyện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sự</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việc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hành</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động</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ngôn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ngữ</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đặc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sắc</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nhất</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để</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lại</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ấn</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tượng</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sâu</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đậm</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trong</a:t>
            </a:r>
            <a:r>
              <a:rPr lang="en-US" dirty="0">
                <a:solidFill>
                  <a:schemeClr val="accent6">
                    <a:lumMod val="75000"/>
                  </a:schemeClr>
                </a:solidFill>
                <a:latin typeface="Times New Roman" pitchFamily="18" charset="0"/>
                <a:cs typeface="Times New Roman" pitchFamily="18" charset="0"/>
              </a:rPr>
              <a:t> </a:t>
            </a:r>
            <a:r>
              <a:rPr lang="en-US" dirty="0" err="1">
                <a:solidFill>
                  <a:schemeClr val="accent6">
                    <a:lumMod val="75000"/>
                  </a:schemeClr>
                </a:solidFill>
                <a:latin typeface="Times New Roman" pitchFamily="18" charset="0"/>
                <a:cs typeface="Times New Roman" pitchFamily="18" charset="0"/>
              </a:rPr>
              <a:t>em</a:t>
            </a:r>
            <a:r>
              <a:rPr lang="en-US" dirty="0">
                <a:solidFill>
                  <a:schemeClr val="accent6">
                    <a:lumMod val="75000"/>
                  </a:schemeClr>
                </a:solidFill>
                <a:latin typeface="Times New Roman" pitchFamily="18" charset="0"/>
                <a:cs typeface="Times New Roman" pitchFamily="18" charset="0"/>
              </a:rPr>
              <a:t>.</a:t>
            </a:r>
          </a:p>
          <a:p>
            <a:endParaRPr lang="en-US" dirty="0"/>
          </a:p>
        </p:txBody>
      </p:sp>
      <p:pic>
        <p:nvPicPr>
          <p:cNvPr id="4099" name="Picture 3" descr="C:\Users\Administrator\Pictures\hs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81400"/>
            <a:ext cx="861060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901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descr="C:\Users\Administrator\Pictures\pp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176"/>
            <a:ext cx="9296399" cy="6890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90600" y="2057401"/>
            <a:ext cx="7467600" cy="2123658"/>
          </a:xfrm>
          <a:prstGeom prst="rect">
            <a:avLst/>
          </a:prstGeom>
        </p:spPr>
        <p:txBody>
          <a:bodyPr wrap="square">
            <a:spAutoFit/>
          </a:bodyPr>
          <a:lstStyle/>
          <a:p>
            <a:pPr algn="ctr"/>
            <a:r>
              <a:rPr lang="en-US" sz="4400" b="1" i="1" dirty="0" err="1">
                <a:solidFill>
                  <a:srgbClr val="FF0000"/>
                </a:solidFill>
                <a:latin typeface="Times New Roman" pitchFamily="18" charset="0"/>
                <a:cs typeface="Times New Roman" pitchFamily="18" charset="0"/>
              </a:rPr>
              <a:t>Tiết</a:t>
            </a:r>
            <a:r>
              <a:rPr lang="en-US" sz="4400" b="1" i="1" dirty="0">
                <a:solidFill>
                  <a:srgbClr val="FF0000"/>
                </a:solidFill>
                <a:latin typeface="Times New Roman" pitchFamily="18" charset="0"/>
                <a:cs typeface="Times New Roman" pitchFamily="18" charset="0"/>
              </a:rPr>
              <a:t>: </a:t>
            </a:r>
            <a:r>
              <a:rPr lang="en-US" sz="4400" b="1" i="1" dirty="0" smtClean="0">
                <a:solidFill>
                  <a:srgbClr val="FF0000"/>
                </a:solidFill>
                <a:latin typeface="Times New Roman" pitchFamily="18" charset="0"/>
                <a:cs typeface="Times New Roman" pitchFamily="18" charset="0"/>
              </a:rPr>
              <a:t>41,42,43   </a:t>
            </a:r>
            <a:r>
              <a:rPr lang="en-US" sz="4400" b="1" i="1" dirty="0">
                <a:solidFill>
                  <a:srgbClr val="FF0000"/>
                </a:solidFill>
                <a:latin typeface="Times New Roman" pitchFamily="18" charset="0"/>
                <a:cs typeface="Times New Roman" pitchFamily="18" charset="0"/>
              </a:rPr>
              <a:t>VIẾT BÀI VĂN KỂ VỀ MỘT KỈ NIỆM CỦA BẢN THÂN</a:t>
            </a:r>
            <a:endParaRPr lang="en-US" sz="4400" i="1" dirty="0">
              <a:solidFill>
                <a:srgbClr val="FF0000"/>
              </a:solidFill>
              <a:latin typeface="Times New Roman" pitchFamily="18" charset="0"/>
              <a:cs typeface="Times New Roman" pitchFamily="18" charset="0"/>
            </a:endParaRPr>
          </a:p>
        </p:txBody>
      </p:sp>
      <p:pic>
        <p:nvPicPr>
          <p:cNvPr id="5" name="Picture 2" descr="C:\Users\Administrator\Pictures\hs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572001"/>
            <a:ext cx="4267200" cy="222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1416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1554162"/>
          </a:xfrm>
        </p:spPr>
        <p:txBody>
          <a:bodyPr/>
          <a:lstStyle/>
          <a:p>
            <a:endParaRPr lang="en-US" dirty="0"/>
          </a:p>
        </p:txBody>
      </p:sp>
      <p:pic>
        <p:nvPicPr>
          <p:cNvPr id="12290" name="Picture 2" descr="C:\Users\Administrator\Pictures\hs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41148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C:\Users\Administrator\Pictures\hs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0"/>
            <a:ext cx="5715000" cy="2057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 y="1859340"/>
            <a:ext cx="9067800" cy="4401205"/>
          </a:xfrm>
          <a:prstGeom prst="rect">
            <a:avLst/>
          </a:prstGeom>
        </p:spPr>
        <p:txBody>
          <a:bodyPr wrap="square">
            <a:spAutoFit/>
          </a:bodyPr>
          <a:lstStyle/>
          <a:p>
            <a:r>
              <a:rPr lang="en-US" sz="2800" b="1" u="sng" dirty="0">
                <a:solidFill>
                  <a:srgbClr val="002060"/>
                </a:solidFill>
                <a:latin typeface="Times New Roman" pitchFamily="18" charset="0"/>
                <a:cs typeface="Times New Roman" pitchFamily="18" charset="0"/>
              </a:rPr>
              <a:t>b, </a:t>
            </a:r>
            <a:r>
              <a:rPr lang="en-US" sz="2800" b="1" u="sng" dirty="0" err="1">
                <a:solidFill>
                  <a:srgbClr val="002060"/>
                </a:solidFill>
                <a:latin typeface="Times New Roman" pitchFamily="18" charset="0"/>
                <a:cs typeface="Times New Roman" pitchFamily="18" charset="0"/>
              </a:rPr>
              <a:t>Thuật</a:t>
            </a:r>
            <a:r>
              <a:rPr lang="en-US" sz="2800" b="1" u="sng" dirty="0">
                <a:solidFill>
                  <a:srgbClr val="002060"/>
                </a:solidFill>
                <a:latin typeface="Times New Roman" pitchFamily="18" charset="0"/>
                <a:cs typeface="Times New Roman" pitchFamily="18" charset="0"/>
              </a:rPr>
              <a:t> </a:t>
            </a:r>
            <a:r>
              <a:rPr lang="en-US" sz="2800" b="1" u="sng" dirty="0" err="1">
                <a:solidFill>
                  <a:srgbClr val="002060"/>
                </a:solidFill>
                <a:latin typeface="Times New Roman" pitchFamily="18" charset="0"/>
                <a:cs typeface="Times New Roman" pitchFamily="18" charset="0"/>
              </a:rPr>
              <a:t>lại</a:t>
            </a:r>
            <a:r>
              <a:rPr lang="en-US" sz="2800" b="1" u="sng" dirty="0">
                <a:solidFill>
                  <a:srgbClr val="002060"/>
                </a:solidFill>
                <a:latin typeface="Times New Roman" pitchFamily="18" charset="0"/>
                <a:cs typeface="Times New Roman" pitchFamily="18" charset="0"/>
              </a:rPr>
              <a:t> </a:t>
            </a:r>
            <a:r>
              <a:rPr lang="en-US" sz="2800" b="1" u="sng" dirty="0" err="1">
                <a:solidFill>
                  <a:srgbClr val="002060"/>
                </a:solidFill>
                <a:latin typeface="Times New Roman" pitchFamily="18" charset="0"/>
                <a:cs typeface="Times New Roman" pitchFamily="18" charset="0"/>
              </a:rPr>
              <a:t>kỉ</a:t>
            </a:r>
            <a:r>
              <a:rPr lang="en-US" sz="2800" b="1" u="sng" dirty="0">
                <a:solidFill>
                  <a:srgbClr val="002060"/>
                </a:solidFill>
                <a:latin typeface="Times New Roman" pitchFamily="18" charset="0"/>
                <a:cs typeface="Times New Roman" pitchFamily="18" charset="0"/>
              </a:rPr>
              <a:t> </a:t>
            </a:r>
            <a:r>
              <a:rPr lang="en-US" sz="2800" b="1" u="sng" dirty="0" err="1">
                <a:solidFill>
                  <a:srgbClr val="002060"/>
                </a:solidFill>
                <a:latin typeface="Times New Roman" pitchFamily="18" charset="0"/>
                <a:cs typeface="Times New Roman" pitchFamily="18" charset="0"/>
              </a:rPr>
              <a:t>niệm</a:t>
            </a:r>
            <a:r>
              <a:rPr lang="en-US" sz="2800" b="1" u="sng" dirty="0">
                <a:solidFill>
                  <a:srgbClr val="002060"/>
                </a:solidFill>
                <a:latin typeface="Times New Roman" pitchFamily="18" charset="0"/>
                <a:cs typeface="Times New Roman" pitchFamily="18" charset="0"/>
              </a:rPr>
              <a:t>:</a:t>
            </a:r>
          </a:p>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cảnh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quan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hệ</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thầy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như</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thầy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vốn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lại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ấn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tượng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đặc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biệt</a:t>
            </a:r>
            <a:r>
              <a:rPr lang="en-US" sz="2800" dirty="0">
                <a:solidFill>
                  <a:srgbClr val="002060"/>
                </a:solidFill>
                <a:latin typeface="Times New Roman" pitchFamily="18" charset="0"/>
                <a:cs typeface="Times New Roman" pitchFamily="18" charset="0"/>
              </a:rPr>
              <a:t>)</a:t>
            </a:r>
          </a:p>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đặc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biệt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quan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tâm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những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học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sinh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cảnh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thường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xuyên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dạy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học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sinh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tính</a:t>
            </a:r>
            <a:r>
              <a:rPr lang="en-US" sz="2800" dirty="0">
                <a:solidFill>
                  <a:srgbClr val="002060"/>
                </a:solidFill>
                <a:latin typeface="Times New Roman" pitchFamily="18" charset="0"/>
                <a:cs typeface="Times New Roman" pitchFamily="18" charset="0"/>
              </a:rPr>
              <a:t> san </a:t>
            </a:r>
            <a:r>
              <a:rPr lang="en-US" sz="2800" dirty="0" err="1">
                <a:solidFill>
                  <a:srgbClr val="002060"/>
                </a:solidFill>
                <a:latin typeface="Times New Roman" pitchFamily="18" charset="0"/>
                <a:cs typeface="Times New Roman" pitchFamily="18" charset="0"/>
              </a:rPr>
              <a:t>sẻ</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đùm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bọc</a:t>
            </a:r>
            <a:r>
              <a:rPr lang="en-US" sz="2800" dirty="0">
                <a:solidFill>
                  <a:srgbClr val="002060"/>
                </a:solidFill>
                <a:latin typeface="Times New Roman" pitchFamily="18" charset="0"/>
                <a:cs typeface="Times New Roman" pitchFamily="18" charset="0"/>
              </a:rPr>
              <a:t>.</a:t>
            </a:r>
          </a:p>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cũng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giúp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đỡ</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nhiều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khiến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vui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vẻ</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được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quan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tâm</a:t>
            </a:r>
            <a:r>
              <a:rPr lang="en-US" sz="2800" dirty="0">
                <a:solidFill>
                  <a:srgbClr val="002060"/>
                </a:solidFill>
                <a:latin typeface="Times New Roman" pitchFamily="18" charset="0"/>
                <a:cs typeface="Times New Roman" pitchFamily="18" charset="0"/>
              </a:rPr>
              <a:t>.</a:t>
            </a:r>
          </a:p>
          <a:p>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gắng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học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tập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vâng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tham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cực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lớp</a:t>
            </a:r>
            <a:r>
              <a:rPr lang="en-US" sz="28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2918454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77200" cy="563562"/>
          </a:xfrm>
        </p:spPr>
        <p:txBody>
          <a:bodyPr>
            <a:normAutofit fontScale="90000"/>
          </a:bodyPr>
          <a:lstStyle/>
          <a:p>
            <a:pPr algn="l"/>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b="1" dirty="0" err="1">
                <a:solidFill>
                  <a:srgbClr val="FF0000"/>
                </a:solidFill>
                <a:latin typeface="Times New Roman" pitchFamily="18" charset="0"/>
                <a:cs typeface="Times New Roman" pitchFamily="18" charset="0"/>
              </a:rPr>
              <a:t>Lập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dàn</a:t>
            </a:r>
            <a:r>
              <a:rPr lang="en-US" sz="2800" b="1" dirty="0">
                <a:solidFill>
                  <a:srgbClr val="FF0000"/>
                </a:solidFill>
                <a:latin typeface="Times New Roman" pitchFamily="18" charset="0"/>
                <a:cs typeface="Times New Roman" pitchFamily="18" charset="0"/>
              </a:rPr>
              <a:t> ý ( </a:t>
            </a:r>
            <a:r>
              <a:rPr lang="en-US" sz="2800" b="1" dirty="0" err="1">
                <a:solidFill>
                  <a:srgbClr val="FF0000"/>
                </a:solidFill>
                <a:latin typeface="Times New Roman" pitchFamily="18" charset="0"/>
                <a:cs typeface="Times New Roman" pitchFamily="18" charset="0"/>
              </a:rPr>
              <a:t>Kỉ</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niệm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về</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thầy</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cô</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giáo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cũ</a:t>
            </a:r>
            <a:r>
              <a:rPr lang="en-US" sz="2800" b="1" dirty="0">
                <a:solidFill>
                  <a:srgbClr val="FF0000"/>
                </a:solidFill>
                <a:latin typeface="Times New Roman" pitchFamily="18" charset="0"/>
                <a:cs typeface="Times New Roman" pitchFamily="18" charset="0"/>
              </a:rPr>
              <a:t>)</a:t>
            </a:r>
            <a:br>
              <a:rPr lang="en-US" sz="2800" b="1" dirty="0">
                <a:solidFill>
                  <a:srgbClr val="FF0000"/>
                </a:solidFill>
                <a:latin typeface="Times New Roman" pitchFamily="18" charset="0"/>
                <a:cs typeface="Times New Roman" pitchFamily="18" charset="0"/>
              </a:rPr>
            </a:b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chuyện</a:t>
            </a:r>
            <a:r>
              <a:rPr lang="en-US" sz="2800" dirty="0">
                <a:latin typeface="Times New Roman" pitchFamily="18" charset="0"/>
                <a:cs typeface="Times New Roman" pitchFamily="18" charset="0"/>
              </a:rPr>
              <a:t>:</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thêm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trọng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trò</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dù</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món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nhỏ</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tặng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quyển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sách</a:t>
            </a:r>
            <a:r>
              <a:rPr lang="en-US" sz="2800" dirty="0">
                <a:latin typeface="Times New Roman" pitchFamily="18" charset="0"/>
                <a:cs typeface="Times New Roman" pitchFamily="18" charset="0"/>
              </a:rPr>
              <a:t> </a:t>
            </a:r>
            <a:br>
              <a:rPr lang="en-US" sz="2800" dirty="0">
                <a:latin typeface="Times New Roman" pitchFamily="18" charset="0"/>
                <a:cs typeface="Times New Roman" pitchFamily="18" charset="0"/>
              </a:rPr>
            </a:br>
            <a:r>
              <a:rPr lang="en-US" sz="2800" b="1" dirty="0">
                <a:solidFill>
                  <a:srgbClr val="C00000"/>
                </a:solidFill>
                <a:latin typeface="Times New Roman" pitchFamily="18" charset="0"/>
                <a:cs typeface="Times New Roman" pitchFamily="18" charset="0"/>
              </a:rPr>
              <a:t>3. </a:t>
            </a:r>
            <a:r>
              <a:rPr lang="en-US" sz="2800" b="1" dirty="0" err="1">
                <a:solidFill>
                  <a:srgbClr val="C00000"/>
                </a:solidFill>
                <a:latin typeface="Times New Roman" pitchFamily="18" charset="0"/>
                <a:cs typeface="Times New Roman" pitchFamily="18" charset="0"/>
              </a:rPr>
              <a:t>Kết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bài</a:t>
            </a:r>
            <a:r>
              <a:rPr lang="en-US" sz="2800" dirty="0">
                <a:solidFill>
                  <a:srgbClr val="C00000"/>
                </a:solidFill>
                <a:latin typeface="Times New Roman" pitchFamily="18" charset="0"/>
                <a:cs typeface="Times New Roman" pitchFamily="18" charset="0"/>
              </a:rPr>
              <a:t/>
            </a:r>
            <a:br>
              <a:rPr lang="en-US" sz="2800" dirty="0">
                <a:solidFill>
                  <a:srgbClr val="C00000"/>
                </a:solidFill>
                <a:latin typeface="Times New Roman" pitchFamily="18" charset="0"/>
                <a:cs typeface="Times New Roman" pitchFamily="18" charset="0"/>
              </a:rPr>
            </a:b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nghĩa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kỉ</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niệm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kỉ</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niệm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luôn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chăm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chỉ</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nhớ</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thầy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a:t>
            </a:r>
            <a:r>
              <a:rPr lang="en-US" sz="2800" dirty="0">
                <a:latin typeface="Times New Roman" pitchFamily="18" charset="0"/>
                <a:cs typeface="Times New Roman" pitchFamily="18" charset="0"/>
              </a:rPr>
              <a:t>.</a:t>
            </a:r>
          </a:p>
        </p:txBody>
      </p:sp>
      <p:pic>
        <p:nvPicPr>
          <p:cNvPr id="10242" name="Picture 2" descr="C:\Users\Administrator\Pictures\hs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4114800"/>
            <a:ext cx="28956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Administrator\Pictures\hs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267200"/>
            <a:ext cx="32766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65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descr="C:\Users\Administrator\Pictures\pp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176"/>
            <a:ext cx="9296399" cy="6890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90600" y="2057401"/>
            <a:ext cx="7467600" cy="2123658"/>
          </a:xfrm>
          <a:prstGeom prst="rect">
            <a:avLst/>
          </a:prstGeom>
        </p:spPr>
        <p:txBody>
          <a:bodyPr wrap="square">
            <a:spAutoFit/>
          </a:bodyPr>
          <a:lstStyle/>
          <a:p>
            <a:pPr algn="ctr"/>
            <a:r>
              <a:rPr lang="en-US" sz="4400" b="1" i="1" dirty="0" err="1">
                <a:solidFill>
                  <a:srgbClr val="FF0000"/>
                </a:solidFill>
                <a:latin typeface="Times New Roman" pitchFamily="18" charset="0"/>
                <a:cs typeface="Times New Roman" pitchFamily="18" charset="0"/>
              </a:rPr>
              <a:t>Tiết</a:t>
            </a:r>
            <a:r>
              <a:rPr lang="en-US" sz="4400" b="1" i="1" dirty="0">
                <a:solidFill>
                  <a:srgbClr val="FF0000"/>
                </a:solidFill>
                <a:latin typeface="Times New Roman" pitchFamily="18" charset="0"/>
                <a:cs typeface="Times New Roman" pitchFamily="18" charset="0"/>
              </a:rPr>
              <a:t>: 43   VIẾT BÀI VĂN KỂ VỀ MỘT KỈ NIỆM CỦA BẢN THÂN</a:t>
            </a:r>
            <a:endParaRPr lang="en-US" sz="4400" i="1" dirty="0">
              <a:solidFill>
                <a:srgbClr val="FF0000"/>
              </a:solidFill>
              <a:latin typeface="Times New Roman" pitchFamily="18" charset="0"/>
              <a:cs typeface="Times New Roman" pitchFamily="18" charset="0"/>
            </a:endParaRPr>
          </a:p>
        </p:txBody>
      </p:sp>
      <p:pic>
        <p:nvPicPr>
          <p:cNvPr id="5" name="Picture 2" descr="C:\Users\Administrator\Pictures\hs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572001"/>
            <a:ext cx="4267200" cy="2229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567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fontScale="90000"/>
          </a:bodyPr>
          <a:lstStyle/>
          <a:p>
            <a:r>
              <a:rPr lang="en-US" b="1" dirty="0">
                <a:latin typeface="Times New Roman" pitchFamily="18" charset="0"/>
                <a:cs typeface="Times New Roman" pitchFamily="18" charset="0"/>
              </a:rPr>
              <a:t/>
            </a:r>
            <a:br>
              <a:rPr lang="en-US" b="1" dirty="0">
                <a:latin typeface="Times New Roman" pitchFamily="18" charset="0"/>
                <a:cs typeface="Times New Roman" pitchFamily="18" charset="0"/>
              </a:rPr>
            </a:br>
            <a:r>
              <a:rPr lang="en-US" b="1" dirty="0">
                <a:latin typeface="Times New Roman" pitchFamily="18" charset="0"/>
                <a:cs typeface="Times New Roman" pitchFamily="18" charset="0"/>
              </a:rPr>
              <a:t/>
            </a:r>
            <a:br>
              <a:rPr lang="en-US" b="1" dirty="0">
                <a:latin typeface="Times New Roman" pitchFamily="18" charset="0"/>
                <a:cs typeface="Times New Roman" pitchFamily="18" charset="0"/>
              </a:rPr>
            </a:br>
            <a:r>
              <a:rPr lang="en-US" b="1" i="1" dirty="0">
                <a:solidFill>
                  <a:srgbClr val="C00000"/>
                </a:solidFill>
                <a:latin typeface="Times New Roman" pitchFamily="18" charset="0"/>
                <a:cs typeface="Times New Roman" pitchFamily="18" charset="0"/>
              </a:rPr>
              <a:t>B3. </a:t>
            </a:r>
            <a:r>
              <a:rPr lang="en-US" b="1" i="1" dirty="0" err="1">
                <a:solidFill>
                  <a:srgbClr val="C00000"/>
                </a:solidFill>
                <a:latin typeface="Times New Roman" pitchFamily="18" charset="0"/>
                <a:cs typeface="Times New Roman" pitchFamily="18" charset="0"/>
              </a:rPr>
              <a:t>Viết</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bài</a:t>
            </a:r>
            <a:r>
              <a:rPr lang="en-US" b="1" i="1" dirty="0">
                <a:solidFill>
                  <a:srgbClr val="7030A0"/>
                </a:solidFill>
                <a:latin typeface="Times New Roman" pitchFamily="18" charset="0"/>
                <a:cs typeface="Times New Roman" pitchFamily="18" charset="0"/>
              </a:rPr>
              <a:t/>
            </a:r>
            <a:br>
              <a:rPr lang="en-US" b="1" i="1" dirty="0">
                <a:solidFill>
                  <a:srgbClr val="7030A0"/>
                </a:solidFill>
                <a:latin typeface="Times New Roman" pitchFamily="18" charset="0"/>
                <a:cs typeface="Times New Roman" pitchFamily="18" charset="0"/>
              </a:rPr>
            </a:br>
            <a:r>
              <a:rPr lang="en-US" b="1" i="1" dirty="0">
                <a:solidFill>
                  <a:schemeClr val="accent6">
                    <a:lumMod val="50000"/>
                  </a:schemeClr>
                </a:solidFill>
                <a:latin typeface="Times New Roman" pitchFamily="18" charset="0"/>
                <a:cs typeface="Times New Roman" pitchFamily="18" charset="0"/>
              </a:rPr>
              <a:t>HS </a:t>
            </a:r>
            <a:r>
              <a:rPr lang="en-US" b="1" i="1" dirty="0" err="1">
                <a:solidFill>
                  <a:schemeClr val="accent6">
                    <a:lumMod val="50000"/>
                  </a:schemeClr>
                </a:solidFill>
                <a:latin typeface="Times New Roman" pitchFamily="18" charset="0"/>
                <a:cs typeface="Times New Roman" pitchFamily="18" charset="0"/>
              </a:rPr>
              <a:t>làm</a:t>
            </a:r>
            <a:r>
              <a:rPr lang="en-US" b="1" i="1" dirty="0">
                <a:solidFill>
                  <a:schemeClr val="accent6">
                    <a:lumMod val="50000"/>
                  </a:schemeClr>
                </a:solidFill>
                <a:latin typeface="Times New Roman" pitchFamily="18" charset="0"/>
                <a:cs typeface="Times New Roman" pitchFamily="18" charset="0"/>
              </a:rPr>
              <a:t> </a:t>
            </a:r>
            <a:r>
              <a:rPr lang="en-US" b="1" i="1" dirty="0" err="1">
                <a:solidFill>
                  <a:schemeClr val="accent6">
                    <a:lumMod val="50000"/>
                  </a:schemeClr>
                </a:solidFill>
                <a:latin typeface="Times New Roman" pitchFamily="18" charset="0"/>
                <a:cs typeface="Times New Roman" pitchFamily="18" charset="0"/>
              </a:rPr>
              <a:t>bài</a:t>
            </a:r>
            <a:r>
              <a:rPr lang="en-US" b="1" i="1" dirty="0">
                <a:solidFill>
                  <a:schemeClr val="accent6">
                    <a:lumMod val="50000"/>
                  </a:schemeClr>
                </a:solidFill>
                <a:latin typeface="Times New Roman" pitchFamily="18" charset="0"/>
                <a:cs typeface="Times New Roman" pitchFamily="18" charset="0"/>
              </a:rPr>
              <a:t> </a:t>
            </a:r>
            <a:r>
              <a:rPr lang="en-US" b="1" i="1" dirty="0" err="1">
                <a:solidFill>
                  <a:schemeClr val="accent6">
                    <a:lumMod val="50000"/>
                  </a:schemeClr>
                </a:solidFill>
                <a:latin typeface="Times New Roman" pitchFamily="18" charset="0"/>
                <a:cs typeface="Times New Roman" pitchFamily="18" charset="0"/>
              </a:rPr>
              <a:t>vào</a:t>
            </a:r>
            <a:r>
              <a:rPr lang="en-US" b="1" i="1" dirty="0">
                <a:solidFill>
                  <a:schemeClr val="accent6">
                    <a:lumMod val="50000"/>
                  </a:schemeClr>
                </a:solidFill>
                <a:latin typeface="Times New Roman" pitchFamily="18" charset="0"/>
                <a:cs typeface="Times New Roman" pitchFamily="18" charset="0"/>
              </a:rPr>
              <a:t> </a:t>
            </a:r>
            <a:r>
              <a:rPr lang="en-US" b="1" i="1" dirty="0" err="1">
                <a:solidFill>
                  <a:schemeClr val="accent6">
                    <a:lumMod val="50000"/>
                  </a:schemeClr>
                </a:solidFill>
                <a:latin typeface="Times New Roman" pitchFamily="18" charset="0"/>
                <a:cs typeface="Times New Roman" pitchFamily="18" charset="0"/>
              </a:rPr>
              <a:t>giấy</a:t>
            </a:r>
            <a:r>
              <a:rPr lang="en-US" b="1" i="1" dirty="0">
                <a:solidFill>
                  <a:schemeClr val="accent6">
                    <a:lumMod val="50000"/>
                  </a:schemeClr>
                </a:solidFill>
                <a:latin typeface="Times New Roman" pitchFamily="18" charset="0"/>
                <a:cs typeface="Times New Roman" pitchFamily="18" charset="0"/>
              </a:rPr>
              <a:t> KT ( </a:t>
            </a:r>
            <a:r>
              <a:rPr lang="en-US" b="1" i="1" dirty="0" err="1">
                <a:solidFill>
                  <a:schemeClr val="accent6">
                    <a:lumMod val="50000"/>
                  </a:schemeClr>
                </a:solidFill>
                <a:latin typeface="Times New Roman" pitchFamily="18" charset="0"/>
                <a:cs typeface="Times New Roman" pitchFamily="18" charset="0"/>
              </a:rPr>
              <a:t>vở</a:t>
            </a:r>
            <a:r>
              <a:rPr lang="en-US" b="1" i="1" dirty="0">
                <a:solidFill>
                  <a:schemeClr val="accent6">
                    <a:lumMod val="50000"/>
                  </a:schemeClr>
                </a:solidFill>
                <a:latin typeface="Times New Roman" pitchFamily="18" charset="0"/>
                <a:cs typeface="Times New Roman" pitchFamily="18" charset="0"/>
              </a:rPr>
              <a:t> </a:t>
            </a:r>
            <a:r>
              <a:rPr lang="en-US" b="1" i="1" dirty="0" err="1">
                <a:solidFill>
                  <a:schemeClr val="accent6">
                    <a:lumMod val="50000"/>
                  </a:schemeClr>
                </a:solidFill>
                <a:latin typeface="Times New Roman" pitchFamily="18" charset="0"/>
                <a:cs typeface="Times New Roman" pitchFamily="18" charset="0"/>
              </a:rPr>
              <a:t>làm</a:t>
            </a:r>
            <a:r>
              <a:rPr lang="en-US" b="1" i="1" dirty="0">
                <a:solidFill>
                  <a:schemeClr val="accent6">
                    <a:lumMod val="50000"/>
                  </a:schemeClr>
                </a:solidFill>
                <a:latin typeface="Times New Roman" pitchFamily="18" charset="0"/>
                <a:cs typeface="Times New Roman" pitchFamily="18" charset="0"/>
              </a:rPr>
              <a:t> </a:t>
            </a:r>
            <a:r>
              <a:rPr lang="en-US" b="1" i="1" dirty="0" err="1">
                <a:solidFill>
                  <a:schemeClr val="accent6">
                    <a:lumMod val="50000"/>
                  </a:schemeClr>
                </a:solidFill>
                <a:latin typeface="Times New Roman" pitchFamily="18" charset="0"/>
                <a:cs typeface="Times New Roman" pitchFamily="18" charset="0"/>
              </a:rPr>
              <a:t>văn</a:t>
            </a:r>
            <a:r>
              <a:rPr lang="en-US" b="1" i="1" dirty="0">
                <a:solidFill>
                  <a:schemeClr val="accent6">
                    <a:lumMod val="50000"/>
                  </a:schemeClr>
                </a:solidFill>
                <a:latin typeface="Times New Roman" pitchFamily="18" charset="0"/>
                <a:cs typeface="Times New Roman" pitchFamily="18" charset="0"/>
              </a:rPr>
              <a:t>)</a:t>
            </a:r>
            <a:br>
              <a:rPr lang="en-US" b="1" i="1" dirty="0">
                <a:solidFill>
                  <a:schemeClr val="accent6">
                    <a:lumMod val="50000"/>
                  </a:schemeClr>
                </a:solidFill>
                <a:latin typeface="Times New Roman" pitchFamily="18" charset="0"/>
                <a:cs typeface="Times New Roman" pitchFamily="18" charset="0"/>
              </a:rPr>
            </a:br>
            <a:endParaRPr lang="en-US" i="1" dirty="0">
              <a:solidFill>
                <a:schemeClr val="accent6">
                  <a:lumMod val="50000"/>
                </a:schemeClr>
              </a:solidFill>
            </a:endParaRPr>
          </a:p>
        </p:txBody>
      </p:sp>
      <p:pic>
        <p:nvPicPr>
          <p:cNvPr id="11266" name="Picture 2" descr="C:\Users\Administrator\Pictures\hs4.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8601" y="3581400"/>
            <a:ext cx="30480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Administrator\Pictures\hs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657600"/>
            <a:ext cx="54864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350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Administrator\Pictures\pp1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9220200" cy="7239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28600" y="1997839"/>
            <a:ext cx="8763000" cy="4585871"/>
          </a:xfrm>
          <a:prstGeom prst="rect">
            <a:avLst/>
          </a:prstGeom>
        </p:spPr>
        <p:txBody>
          <a:bodyPr wrap="square">
            <a:spAutoFit/>
          </a:bodyPr>
          <a:lstStyle/>
          <a:p>
            <a:endParaRPr lang="en-US" sz="3200" b="1" u="sng" dirty="0">
              <a:solidFill>
                <a:srgbClr val="FF0000"/>
              </a:solidFill>
            </a:endParaRPr>
          </a:p>
          <a:p>
            <a:endParaRPr lang="en-US" sz="3200" b="1" u="sng" dirty="0">
              <a:solidFill>
                <a:srgbClr val="FF0000"/>
              </a:solidFill>
            </a:endParaRPr>
          </a:p>
          <a:p>
            <a:r>
              <a:rPr lang="en-US" sz="3200" b="1" u="sng" dirty="0">
                <a:solidFill>
                  <a:srgbClr val="FF0000"/>
                </a:solidFill>
              </a:rPr>
              <a:t>LƯU Ý KHI VIẾT</a:t>
            </a:r>
          </a:p>
          <a:p>
            <a:pPr lvl="0"/>
            <a:r>
              <a:rPr lang="en-US" sz="2800" dirty="0"/>
              <a:t>-</a:t>
            </a:r>
            <a:r>
              <a:rPr lang="en-US" sz="2800" b="1" dirty="0" err="1">
                <a:solidFill>
                  <a:schemeClr val="accent6">
                    <a:lumMod val="50000"/>
                  </a:schemeClr>
                </a:solidFill>
                <a:latin typeface="Times New Roman" pitchFamily="18" charset="0"/>
                <a:cs typeface="Times New Roman" pitchFamily="18" charset="0"/>
              </a:rPr>
              <a:t>Xác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định</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kỉ</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niệm</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được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kể</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lại</a:t>
            </a:r>
            <a:r>
              <a:rPr lang="en-US" sz="2800" b="1" dirty="0">
                <a:solidFill>
                  <a:schemeClr val="accent6">
                    <a:lumMod val="50000"/>
                  </a:schemeClr>
                </a:solidFill>
                <a:latin typeface="Times New Roman" pitchFamily="18" charset="0"/>
                <a:cs typeface="Times New Roman" pitchFamily="18" charset="0"/>
              </a:rPr>
              <a:t>.</a:t>
            </a:r>
          </a:p>
          <a:p>
            <a:pPr lvl="0"/>
            <a:r>
              <a:rPr lang="en-US" sz="2800" b="1" dirty="0">
                <a:solidFill>
                  <a:schemeClr val="accent6">
                    <a:lumMod val="50000"/>
                  </a:schemeClr>
                </a:solidFill>
                <a:latin typeface="Times New Roman" pitchFamily="18" charset="0"/>
                <a:cs typeface="Times New Roman" pitchFamily="18" charset="0"/>
              </a:rPr>
              <a:t>-</a:t>
            </a:r>
            <a:r>
              <a:rPr lang="en-US" sz="2800" b="1" dirty="0" err="1">
                <a:solidFill>
                  <a:schemeClr val="accent6">
                    <a:lumMod val="50000"/>
                  </a:schemeClr>
                </a:solidFill>
                <a:latin typeface="Times New Roman" pitchFamily="18" charset="0"/>
                <a:cs typeface="Times New Roman" pitchFamily="18" charset="0"/>
              </a:rPr>
              <a:t>Xác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định</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nét</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đặc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sắc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và</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đáng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nhớ</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của</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kỉ</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niệm</a:t>
            </a:r>
            <a:r>
              <a:rPr lang="en-US" sz="2800" b="1" dirty="0">
                <a:solidFill>
                  <a:schemeClr val="accent6">
                    <a:lumMod val="50000"/>
                  </a:schemeClr>
                </a:solidFill>
                <a:latin typeface="Times New Roman" pitchFamily="18" charset="0"/>
                <a:cs typeface="Times New Roman" pitchFamily="18" charset="0"/>
              </a:rPr>
              <a:t>.</a:t>
            </a:r>
          </a:p>
          <a:p>
            <a:pPr lvl="0"/>
            <a:r>
              <a:rPr lang="en-US" sz="2800" b="1" dirty="0">
                <a:solidFill>
                  <a:schemeClr val="accent6">
                    <a:lumMod val="50000"/>
                  </a:schemeClr>
                </a:solidFill>
                <a:latin typeface="Times New Roman" pitchFamily="18" charset="0"/>
                <a:cs typeface="Times New Roman" pitchFamily="18" charset="0"/>
              </a:rPr>
              <a:t>-</a:t>
            </a:r>
            <a:r>
              <a:rPr lang="en-US" sz="2800" b="1" dirty="0" err="1">
                <a:solidFill>
                  <a:schemeClr val="accent6">
                    <a:lumMod val="50000"/>
                  </a:schemeClr>
                </a:solidFill>
                <a:latin typeface="Times New Roman" pitchFamily="18" charset="0"/>
                <a:cs typeface="Times New Roman" pitchFamily="18" charset="0"/>
              </a:rPr>
              <a:t>Sử</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dụng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ngôi</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kể</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thứ</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nhất</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xưng</a:t>
            </a:r>
            <a:r>
              <a:rPr lang="en-US" sz="2800" b="1" dirty="0">
                <a:solidFill>
                  <a:schemeClr val="accent6">
                    <a:lumMod val="50000"/>
                  </a:schemeClr>
                </a:solidFill>
                <a:latin typeface="Times New Roman" pitchFamily="18" charset="0"/>
                <a:cs typeface="Times New Roman" pitchFamily="18" charset="0"/>
              </a:rPr>
              <a:t> “ </a:t>
            </a:r>
            <a:r>
              <a:rPr lang="en-US" sz="2800" b="1" dirty="0" err="1" smtClean="0">
                <a:solidFill>
                  <a:schemeClr val="accent6">
                    <a:lumMod val="50000"/>
                  </a:schemeClr>
                </a:solidFill>
                <a:latin typeface="Times New Roman" pitchFamily="18" charset="0"/>
                <a:cs typeface="Times New Roman" pitchFamily="18" charset="0"/>
              </a:rPr>
              <a:t>tôi</a:t>
            </a:r>
            <a:r>
              <a:rPr lang="en-US" sz="2800" b="1" dirty="0" smtClean="0">
                <a:solidFill>
                  <a:schemeClr val="accent6">
                    <a:lumMod val="50000"/>
                  </a:schemeClr>
                </a:solidFill>
                <a:latin typeface="Times New Roman" pitchFamily="18" charset="0"/>
                <a:cs typeface="Times New Roman" pitchFamily="18" charset="0"/>
              </a:rPr>
              <a:t>” “ </a:t>
            </a:r>
            <a:r>
              <a:rPr lang="en-US" sz="2800" b="1" dirty="0" err="1" smtClean="0">
                <a:solidFill>
                  <a:schemeClr val="accent6">
                    <a:lumMod val="50000"/>
                  </a:schemeClr>
                </a:solidFill>
                <a:latin typeface="Times New Roman" pitchFamily="18" charset="0"/>
                <a:cs typeface="Times New Roman" pitchFamily="18" charset="0"/>
              </a:rPr>
              <a:t>em</a:t>
            </a:r>
            <a:r>
              <a:rPr lang="en-US" sz="2800" b="1" dirty="0" smtClean="0">
                <a:solidFill>
                  <a:schemeClr val="accent6">
                    <a:lumMod val="50000"/>
                  </a:schemeClr>
                </a:solidFill>
                <a:latin typeface="Times New Roman" pitchFamily="18" charset="0"/>
                <a:cs typeface="Times New Roman" pitchFamily="18" charset="0"/>
              </a:rPr>
              <a:t>”</a:t>
            </a:r>
            <a:endParaRPr lang="en-US" sz="2800" b="1" dirty="0">
              <a:solidFill>
                <a:schemeClr val="accent6">
                  <a:lumMod val="50000"/>
                </a:schemeClr>
              </a:solidFill>
              <a:latin typeface="Times New Roman" pitchFamily="18" charset="0"/>
              <a:cs typeface="Times New Roman" pitchFamily="18" charset="0"/>
            </a:endParaRPr>
          </a:p>
          <a:p>
            <a:pPr lvl="0"/>
            <a:r>
              <a:rPr lang="en-US" sz="2800" b="1" dirty="0">
                <a:solidFill>
                  <a:schemeClr val="accent6">
                    <a:lumMod val="50000"/>
                  </a:schemeClr>
                </a:solidFill>
                <a:latin typeface="Times New Roman" pitchFamily="18" charset="0"/>
                <a:cs typeface="Times New Roman" pitchFamily="18" charset="0"/>
              </a:rPr>
              <a:t>-</a:t>
            </a:r>
            <a:r>
              <a:rPr lang="en-US" sz="2800" b="1" dirty="0" err="1">
                <a:solidFill>
                  <a:schemeClr val="accent6">
                    <a:lumMod val="50000"/>
                  </a:schemeClr>
                </a:solidFill>
                <a:latin typeface="Times New Roman" pitchFamily="18" charset="0"/>
                <a:cs typeface="Times New Roman" pitchFamily="18" charset="0"/>
              </a:rPr>
              <a:t>Suy</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nghĩ</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về</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những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ảnh</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hưởng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tác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động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của</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kỉ</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niệm</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ấy</a:t>
            </a:r>
            <a:r>
              <a:rPr lang="en-US" sz="2800" b="1" dirty="0">
                <a:solidFill>
                  <a:schemeClr val="accent6">
                    <a:lumMod val="50000"/>
                  </a:schemeClr>
                </a:solidFill>
                <a:latin typeface="Times New Roman" pitchFamily="18" charset="0"/>
                <a:cs typeface="Times New Roman" pitchFamily="18" charset="0"/>
              </a:rPr>
              <a:t>.</a:t>
            </a:r>
          </a:p>
          <a:p>
            <a:pPr lvl="0"/>
            <a:r>
              <a:rPr lang="en-US" sz="2800" b="1" dirty="0">
                <a:solidFill>
                  <a:schemeClr val="accent6">
                    <a:lumMod val="50000"/>
                  </a:schemeClr>
                </a:solidFill>
                <a:latin typeface="Times New Roman" pitchFamily="18" charset="0"/>
                <a:cs typeface="Times New Roman" pitchFamily="18" charset="0"/>
              </a:rPr>
              <a:t>-</a:t>
            </a:r>
            <a:r>
              <a:rPr lang="en-US" sz="2800" b="1" dirty="0" err="1">
                <a:solidFill>
                  <a:schemeClr val="accent6">
                    <a:lumMod val="50000"/>
                  </a:schemeClr>
                </a:solidFill>
                <a:latin typeface="Times New Roman" pitchFamily="18" charset="0"/>
                <a:cs typeface="Times New Roman" pitchFamily="18" charset="0"/>
              </a:rPr>
              <a:t>Sử</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dụng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thêm</a:t>
            </a:r>
            <a:r>
              <a:rPr lang="en-US" sz="2800" b="1" dirty="0">
                <a:solidFill>
                  <a:schemeClr val="accent6">
                    <a:lumMod val="50000"/>
                  </a:schemeClr>
                </a:solidFill>
                <a:latin typeface="Times New Roman" pitchFamily="18" charset="0"/>
                <a:cs typeface="Times New Roman" pitchFamily="18" charset="0"/>
              </a:rPr>
              <a:t> PTBĐ </a:t>
            </a:r>
            <a:r>
              <a:rPr lang="en-US" sz="2800" b="1" dirty="0" err="1">
                <a:solidFill>
                  <a:schemeClr val="accent6">
                    <a:lumMod val="50000"/>
                  </a:schemeClr>
                </a:solidFill>
                <a:latin typeface="Times New Roman" pitchFamily="18" charset="0"/>
                <a:cs typeface="Times New Roman" pitchFamily="18" charset="0"/>
              </a:rPr>
              <a:t>miêu</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tả</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biểu</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cảm</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để</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kỉ</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niệm</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sống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động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và</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khơi</a:t>
            </a:r>
            <a:r>
              <a:rPr lang="en-US" sz="2800" b="1" dirty="0">
                <a:solidFill>
                  <a:schemeClr val="accent6">
                    <a:lumMod val="50000"/>
                  </a:schemeClr>
                </a:solidFill>
                <a:latin typeface="Times New Roman" pitchFamily="18" charset="0"/>
                <a:cs typeface="Times New Roman" pitchFamily="18" charset="0"/>
              </a:rPr>
              <a:t> </a:t>
            </a:r>
            <a:r>
              <a:rPr lang="en-US" sz="2800" b="1" dirty="0" err="1" smtClean="0">
                <a:solidFill>
                  <a:schemeClr val="accent6">
                    <a:lumMod val="50000"/>
                  </a:schemeClr>
                </a:solidFill>
                <a:latin typeface="Times New Roman" pitchFamily="18" charset="0"/>
                <a:cs typeface="Times New Roman" pitchFamily="18" charset="0"/>
              </a:rPr>
              <a:t>gợi</a:t>
            </a:r>
            <a:r>
              <a:rPr lang="en-US" sz="2800" b="1" dirty="0" smtClean="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sự</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đồng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cảm</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nơi</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người</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đọc</a:t>
            </a:r>
            <a:r>
              <a:rPr lang="en-US" sz="2800" b="1" dirty="0">
                <a:solidFill>
                  <a:schemeClr val="accent6">
                    <a:lumMod val="50000"/>
                  </a:schemeClr>
                </a:solidFill>
                <a:latin typeface="Times New Roman" pitchFamily="18" charset="0"/>
                <a:cs typeface="Times New Roman" pitchFamily="18" charset="0"/>
              </a:rPr>
              <a:t>.</a:t>
            </a:r>
          </a:p>
          <a:p>
            <a:pPr lvl="0"/>
            <a:r>
              <a:rPr lang="en-US" sz="2800" b="1" dirty="0">
                <a:solidFill>
                  <a:schemeClr val="accent6">
                    <a:lumMod val="50000"/>
                  </a:schemeClr>
                </a:solidFill>
                <a:latin typeface="Times New Roman" pitchFamily="18" charset="0"/>
                <a:cs typeface="Times New Roman" pitchFamily="18" charset="0"/>
              </a:rPr>
              <a:t>-</a:t>
            </a:r>
            <a:r>
              <a:rPr lang="en-US" sz="2800" b="1" dirty="0" err="1">
                <a:solidFill>
                  <a:schemeClr val="accent6">
                    <a:lumMod val="50000"/>
                  </a:schemeClr>
                </a:solidFill>
                <a:latin typeface="Times New Roman" pitchFamily="18" charset="0"/>
                <a:cs typeface="Times New Roman" pitchFamily="18" charset="0"/>
              </a:rPr>
              <a:t>Nói</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lên</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mong</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ước</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suy</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nghĩ</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của</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người</a:t>
            </a:r>
            <a:r>
              <a:rPr lang="en-US" sz="2800" b="1" dirty="0">
                <a:solidFill>
                  <a:schemeClr val="accent6">
                    <a:lumMod val="50000"/>
                  </a:schemeClr>
                </a:solidFill>
                <a:latin typeface="Times New Roman" pitchFamily="18" charset="0"/>
                <a:cs typeface="Times New Roman" pitchFamily="18" charset="0"/>
              </a:rPr>
              <a:t> </a:t>
            </a:r>
            <a:r>
              <a:rPr lang="en-US" sz="2800" b="1" dirty="0" err="1">
                <a:solidFill>
                  <a:schemeClr val="accent6">
                    <a:lumMod val="50000"/>
                  </a:schemeClr>
                </a:solidFill>
                <a:latin typeface="Times New Roman" pitchFamily="18" charset="0"/>
                <a:cs typeface="Times New Roman" pitchFamily="18" charset="0"/>
              </a:rPr>
              <a:t>viết</a:t>
            </a:r>
            <a:r>
              <a:rPr lang="en-US" sz="2800" b="1" dirty="0">
                <a:solidFill>
                  <a:schemeClr val="accent6">
                    <a:lumMod val="5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34243066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C:\Users\Administrator\Pictures\pp1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7239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95400" y="3244334"/>
            <a:ext cx="6172200" cy="1446550"/>
          </a:xfrm>
          <a:prstGeom prst="rect">
            <a:avLst/>
          </a:prstGeom>
        </p:spPr>
        <p:txBody>
          <a:bodyPr wrap="square">
            <a:spAutoFit/>
          </a:bodyPr>
          <a:lstStyle/>
          <a:p>
            <a:pPr algn="ctr"/>
            <a:r>
              <a:rPr lang="en-US" sz="4400" b="1" dirty="0">
                <a:solidFill>
                  <a:schemeClr val="accent3">
                    <a:lumMod val="50000"/>
                  </a:schemeClr>
                </a:solidFill>
                <a:latin typeface="Times New Roman" pitchFamily="18" charset="0"/>
                <a:cs typeface="Times New Roman" pitchFamily="18" charset="0"/>
              </a:rPr>
              <a:t>B4. </a:t>
            </a:r>
            <a:r>
              <a:rPr lang="en-US" sz="4400" b="1" dirty="0" err="1">
                <a:solidFill>
                  <a:schemeClr val="accent3">
                    <a:lumMod val="50000"/>
                  </a:schemeClr>
                </a:solidFill>
                <a:latin typeface="Times New Roman" pitchFamily="18" charset="0"/>
                <a:cs typeface="Times New Roman" pitchFamily="18" charset="0"/>
              </a:rPr>
              <a:t>Kiểm</a:t>
            </a:r>
            <a:r>
              <a:rPr lang="en-US" sz="4400" b="1" dirty="0">
                <a:solidFill>
                  <a:schemeClr val="accent3">
                    <a:lumMod val="50000"/>
                  </a:schemeClr>
                </a:solidFill>
                <a:latin typeface="Times New Roman" pitchFamily="18" charset="0"/>
                <a:cs typeface="Times New Roman" pitchFamily="18" charset="0"/>
              </a:rPr>
              <a:t> </a:t>
            </a:r>
            <a:r>
              <a:rPr lang="en-US" sz="4400" b="1" dirty="0" err="1">
                <a:solidFill>
                  <a:schemeClr val="accent3">
                    <a:lumMod val="50000"/>
                  </a:schemeClr>
                </a:solidFill>
                <a:latin typeface="Times New Roman" pitchFamily="18" charset="0"/>
                <a:cs typeface="Times New Roman" pitchFamily="18" charset="0"/>
              </a:rPr>
              <a:t>tra</a:t>
            </a:r>
            <a:r>
              <a:rPr lang="en-US" sz="4400" b="1" dirty="0">
                <a:solidFill>
                  <a:schemeClr val="accent3">
                    <a:lumMod val="50000"/>
                  </a:schemeClr>
                </a:solidFill>
                <a:latin typeface="Times New Roman" pitchFamily="18" charset="0"/>
                <a:cs typeface="Times New Roman" pitchFamily="18" charset="0"/>
              </a:rPr>
              <a:t> </a:t>
            </a:r>
            <a:r>
              <a:rPr lang="en-US" sz="4400" b="1" dirty="0" err="1">
                <a:solidFill>
                  <a:schemeClr val="accent3">
                    <a:lumMod val="50000"/>
                  </a:schemeClr>
                </a:solidFill>
                <a:latin typeface="Times New Roman" pitchFamily="18" charset="0"/>
                <a:cs typeface="Times New Roman" pitchFamily="18" charset="0"/>
              </a:rPr>
              <a:t>và</a:t>
            </a:r>
            <a:r>
              <a:rPr lang="en-US" sz="4400" b="1" dirty="0">
                <a:solidFill>
                  <a:schemeClr val="accent3">
                    <a:lumMod val="50000"/>
                  </a:schemeClr>
                </a:solidFill>
                <a:latin typeface="Times New Roman" pitchFamily="18" charset="0"/>
                <a:cs typeface="Times New Roman" pitchFamily="18" charset="0"/>
              </a:rPr>
              <a:t> </a:t>
            </a:r>
            <a:r>
              <a:rPr lang="en-US" sz="4400" b="1" dirty="0" err="1">
                <a:solidFill>
                  <a:schemeClr val="accent3">
                    <a:lumMod val="50000"/>
                  </a:schemeClr>
                </a:solidFill>
                <a:latin typeface="Times New Roman" pitchFamily="18" charset="0"/>
                <a:cs typeface="Times New Roman" pitchFamily="18" charset="0"/>
              </a:rPr>
              <a:t>chỉnh</a:t>
            </a:r>
            <a:r>
              <a:rPr lang="en-US" sz="4400" b="1" dirty="0">
                <a:solidFill>
                  <a:schemeClr val="accent3">
                    <a:lumMod val="50000"/>
                  </a:schemeClr>
                </a:solidFill>
                <a:latin typeface="Times New Roman" pitchFamily="18" charset="0"/>
                <a:cs typeface="Times New Roman" pitchFamily="18" charset="0"/>
              </a:rPr>
              <a:t> </a:t>
            </a:r>
            <a:r>
              <a:rPr lang="en-US" sz="4400" b="1" dirty="0" err="1">
                <a:solidFill>
                  <a:schemeClr val="accent3">
                    <a:lumMod val="50000"/>
                  </a:schemeClr>
                </a:solidFill>
                <a:latin typeface="Times New Roman" pitchFamily="18" charset="0"/>
                <a:cs typeface="Times New Roman" pitchFamily="18" charset="0"/>
              </a:rPr>
              <a:t>sửa</a:t>
            </a:r>
            <a:endParaRPr lang="en-US" sz="4400" b="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818777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7" name="Picture 3" descr="C:\Users\Administrator\Pictures\pp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281058" cy="6705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19200" y="990600"/>
            <a:ext cx="7467600" cy="5016758"/>
          </a:xfrm>
          <a:prstGeom prst="rect">
            <a:avLst/>
          </a:prstGeom>
        </p:spPr>
        <p:txBody>
          <a:bodyPr wrap="square">
            <a:spAutoFit/>
          </a:bodyPr>
          <a:lstStyle/>
          <a:p>
            <a:pPr algn="ctr"/>
            <a:r>
              <a:rPr lang="en-US" sz="4000" b="1" dirty="0" err="1">
                <a:solidFill>
                  <a:srgbClr val="FF0000"/>
                </a:solidFill>
                <a:latin typeface="Times New Roman" pitchFamily="18" charset="0"/>
                <a:cs typeface="Times New Roman" pitchFamily="18" charset="0"/>
              </a:rPr>
              <a:t>Các</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lỗi</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thường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gặp</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khi</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viết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bài</a:t>
            </a:r>
            <a:r>
              <a:rPr lang="en-US" sz="4000" dirty="0">
                <a:latin typeface="Times New Roman" pitchFamily="18" charset="0"/>
                <a:cs typeface="Times New Roman" pitchFamily="18" charset="0"/>
              </a:rPr>
              <a:t>: </a:t>
            </a:r>
          </a:p>
          <a:p>
            <a:pPr marL="571500" indent="-571500">
              <a:buFontTx/>
              <a:buChar char="-"/>
            </a:pPr>
            <a:r>
              <a:rPr lang="en-US" sz="4000" dirty="0" err="1">
                <a:latin typeface="Times New Roman" pitchFamily="18" charset="0"/>
                <a:cs typeface="Times New Roman" pitchFamily="18" charset="0"/>
              </a:rPr>
              <a:t>Dàn</a:t>
            </a:r>
            <a:r>
              <a:rPr lang="en-US" sz="4000" dirty="0">
                <a:latin typeface="Times New Roman" pitchFamily="18" charset="0"/>
                <a:cs typeface="Times New Roman" pitchFamily="18" charset="0"/>
              </a:rPr>
              <a:t> ý: MB-TB-KB</a:t>
            </a:r>
          </a:p>
          <a:p>
            <a:pPr marL="571500" indent="-571500">
              <a:buFontTx/>
              <a:buChar char="-"/>
            </a:pPr>
            <a:r>
              <a:rPr lang="en-US" sz="4000" dirty="0" err="1" smtClean="0">
                <a:latin typeface="Times New Roman" pitchFamily="18" charset="0"/>
                <a:cs typeface="Times New Roman" pitchFamily="18" charset="0"/>
              </a:rPr>
              <a:t>Nội</a:t>
            </a:r>
            <a:r>
              <a:rPr lang="en-US" sz="4000" dirty="0" smtClean="0">
                <a:latin typeface="Times New Roman" pitchFamily="18" charset="0"/>
                <a:cs typeface="Times New Roman" pitchFamily="18" charset="0"/>
              </a:rPr>
              <a:t> dung </a:t>
            </a:r>
            <a:r>
              <a:rPr lang="en-US" sz="4000" dirty="0" err="1">
                <a:latin typeface="Times New Roman" pitchFamily="18" charset="0"/>
                <a:cs typeface="Times New Roman" pitchFamily="18" charset="0"/>
              </a:rPr>
              <a:t>bài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viết</a:t>
            </a:r>
            <a:endParaRPr lang="en-US" sz="4000" dirty="0">
              <a:latin typeface="Times New Roman" pitchFamily="18" charset="0"/>
              <a:cs typeface="Times New Roman" pitchFamily="18" charset="0"/>
            </a:endParaRPr>
          </a:p>
          <a:p>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Dùng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từ</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sai</a:t>
            </a:r>
            <a:endParaRPr lang="en-US" sz="4000" dirty="0">
              <a:latin typeface="Times New Roman" pitchFamily="18" charset="0"/>
              <a:cs typeface="Times New Roman" pitchFamily="18" charset="0"/>
            </a:endParaRPr>
          </a:p>
          <a:p>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Chính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tả</a:t>
            </a:r>
            <a:endParaRPr lang="en-US" sz="4000" dirty="0">
              <a:latin typeface="Times New Roman" pitchFamily="18" charset="0"/>
              <a:cs typeface="Times New Roman" pitchFamily="18" charset="0"/>
            </a:endParaRPr>
          </a:p>
          <a:p>
            <a:pPr marL="571500" indent="-571500">
              <a:buFontTx/>
              <a:buChar char="-"/>
            </a:pPr>
            <a:r>
              <a:rPr lang="en-US" sz="4000" dirty="0" err="1">
                <a:latin typeface="Times New Roman" pitchFamily="18" charset="0"/>
                <a:cs typeface="Times New Roman" pitchFamily="18" charset="0"/>
              </a:rPr>
              <a:t>Câu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thiếu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chủ</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ngữ</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vị</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ngữ</a:t>
            </a:r>
            <a:r>
              <a:rPr lang="en-US" sz="4000" dirty="0">
                <a:latin typeface="Times New Roman" pitchFamily="18" charset="0"/>
                <a:cs typeface="Times New Roman" pitchFamily="18" charset="0"/>
              </a:rPr>
              <a:t>.</a:t>
            </a:r>
          </a:p>
          <a:p>
            <a:pPr marL="571500" indent="-571500">
              <a:buFontTx/>
              <a:buChar char="-"/>
            </a:pPr>
            <a:r>
              <a:rPr lang="en-US" sz="4000" dirty="0" err="1">
                <a:latin typeface="Times New Roman" pitchFamily="18" charset="0"/>
                <a:cs typeface="Times New Roman" pitchFamily="18" charset="0"/>
              </a:rPr>
              <a:t>Trình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bày</a:t>
            </a:r>
            <a:endParaRPr lang="en-US" sz="4000" dirty="0">
              <a:latin typeface="Times New Roman" pitchFamily="18" charset="0"/>
              <a:cs typeface="Times New Roman" pitchFamily="18" charset="0"/>
            </a:endParaRPr>
          </a:p>
          <a:p>
            <a:pPr marL="571500" indent="-571500">
              <a:buFontTx/>
              <a:buChar char="-"/>
            </a:pPr>
            <a:r>
              <a:rPr lang="en-US" sz="4000" dirty="0">
                <a:latin typeface="Times New Roman" pitchFamily="18" charset="0"/>
                <a:cs typeface="Times New Roman" pitchFamily="18" charset="0"/>
              </a:rPr>
              <a:t>…</a:t>
            </a:r>
          </a:p>
        </p:txBody>
      </p:sp>
    </p:spTree>
    <p:extLst>
      <p:ext uri="{BB962C8B-B14F-4D97-AF65-F5344CB8AC3E}">
        <p14:creationId xmlns:p14="http://schemas.microsoft.com/office/powerpoint/2010/main" val="12810820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latin typeface="Times New Roman" pitchFamily="18" charset="0"/>
                <a:cs typeface="Times New Roman" pitchFamily="18" charset="0"/>
              </a:rPr>
              <a:t>II. </a:t>
            </a:r>
            <a:r>
              <a:rPr lang="en-US" b="1" dirty="0" err="1">
                <a:solidFill>
                  <a:srgbClr val="FF0000"/>
                </a:solidFill>
                <a:latin typeface="Times New Roman" pitchFamily="18" charset="0"/>
                <a:cs typeface="Times New Roman" pitchFamily="18" charset="0"/>
              </a:rPr>
              <a:t>Thực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hành</a:t>
            </a: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b="1" i="1" dirty="0" err="1">
                <a:solidFill>
                  <a:srgbClr val="FF0000"/>
                </a:solidFill>
                <a:latin typeface="Times New Roman" pitchFamily="18" charset="0"/>
                <a:cs typeface="Times New Roman" pitchFamily="18" charset="0"/>
              </a:rPr>
              <a:t>Đề</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bài</a:t>
            </a:r>
            <a:r>
              <a:rPr lang="en-US" b="1" i="1" dirty="0">
                <a:solidFill>
                  <a:srgbClr val="FF0000"/>
                </a:solidFill>
                <a:latin typeface="Times New Roman" pitchFamily="18" charset="0"/>
                <a:cs typeface="Times New Roman" pitchFamily="18" charset="0"/>
              </a:rPr>
              <a:t>: </a:t>
            </a:r>
            <a:r>
              <a:rPr lang="en-US" b="1" spc="300" dirty="0" err="1">
                <a:solidFill>
                  <a:srgbClr val="002060"/>
                </a:solidFill>
                <a:latin typeface="Times New Roman" pitchFamily="18" charset="0"/>
                <a:cs typeface="Times New Roman" pitchFamily="18" charset="0"/>
              </a:rPr>
              <a:t>K</a:t>
            </a:r>
            <a:r>
              <a:rPr lang="en-US" altLang="zh-CN" b="1" spc="300" dirty="0" err="1">
                <a:solidFill>
                  <a:srgbClr val="002060"/>
                </a:solidFill>
                <a:latin typeface="Times New Roman" pitchFamily="18" charset="0"/>
                <a:cs typeface="Times New Roman" pitchFamily="18" charset="0"/>
              </a:rPr>
              <a:t>ể</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lại</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một</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kỉ</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niệm</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sâu</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sắc</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của</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em</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với</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thầy</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cô</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bạn</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bè</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khi</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học</a:t>
            </a:r>
            <a:r>
              <a:rPr lang="en-US" altLang="zh-CN" b="1" spc="300" dirty="0">
                <a:solidFill>
                  <a:srgbClr val="002060"/>
                </a:solidFill>
                <a:latin typeface="Times New Roman" pitchFamily="18" charset="0"/>
                <a:cs typeface="Times New Roman" pitchFamily="18" charset="0"/>
              </a:rPr>
              <a:t> ở </a:t>
            </a:r>
            <a:r>
              <a:rPr lang="en-US" altLang="zh-CN" b="1" spc="300" dirty="0" err="1">
                <a:solidFill>
                  <a:srgbClr val="002060"/>
                </a:solidFill>
                <a:latin typeface="Times New Roman" pitchFamily="18" charset="0"/>
                <a:cs typeface="Times New Roman" pitchFamily="18" charset="0"/>
              </a:rPr>
              <a:t>tiểu</a:t>
            </a:r>
            <a:r>
              <a:rPr lang="en-US" altLang="zh-CN" b="1" spc="300" dirty="0">
                <a:solidFill>
                  <a:srgbClr val="002060"/>
                </a:solidFill>
                <a:latin typeface="Times New Roman" pitchFamily="18" charset="0"/>
                <a:cs typeface="Times New Roman" pitchFamily="18" charset="0"/>
              </a:rPr>
              <a:t> </a:t>
            </a:r>
            <a:r>
              <a:rPr lang="en-US" altLang="zh-CN" b="1" spc="300" dirty="0" err="1">
                <a:solidFill>
                  <a:srgbClr val="002060"/>
                </a:solidFill>
                <a:latin typeface="Times New Roman" pitchFamily="18" charset="0"/>
                <a:cs typeface="Times New Roman" pitchFamily="18" charset="0"/>
              </a:rPr>
              <a:t>học</a:t>
            </a:r>
            <a:r>
              <a:rPr lang="en-US" altLang="zh-CN" b="1" spc="300" dirty="0">
                <a:solidFill>
                  <a:srgbClr val="002060"/>
                </a:solidFill>
                <a:latin typeface="Times New Roman" pitchFamily="18" charset="0"/>
                <a:cs typeface="Times New Roman" pitchFamily="18" charset="0"/>
              </a:rPr>
              <a:t> .</a:t>
            </a:r>
            <a:r>
              <a:rPr lang="en-US" altLang="zh-CN" b="1" spc="300" dirty="0">
                <a:solidFill>
                  <a:sysClr val="windowText" lastClr="000000"/>
                </a:solidFill>
                <a:latin typeface="Times New Roman" pitchFamily="18" charset="0"/>
                <a:cs typeface="Times New Roman" pitchFamily="18" charset="0"/>
              </a:rPr>
              <a:t> </a:t>
            </a:r>
            <a:endParaRPr lang="en-US" i="1" dirty="0">
              <a:solidFill>
                <a:srgbClr val="FF0000"/>
              </a:solidFill>
              <a:latin typeface="Times New Roman" pitchFamily="18" charset="0"/>
              <a:cs typeface="Times New Roman" pitchFamily="18" charset="0"/>
            </a:endParaRPr>
          </a:p>
          <a:p>
            <a:endParaRPr lang="en-US" dirty="0"/>
          </a:p>
        </p:txBody>
      </p:sp>
      <p:pic>
        <p:nvPicPr>
          <p:cNvPr id="1026" name="Picture 2" descr="C:\Users\Administrator\Documents\ho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29" y="3810000"/>
            <a:ext cx="9198429" cy="32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2088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EAC7BFEA-95CA-4B1E-BBFF-D3AA9AFD1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524" y="3059000"/>
            <a:ext cx="2060200" cy="4140598"/>
          </a:xfrm>
          <a:prstGeom prst="rect">
            <a:avLst/>
          </a:prstGeom>
        </p:spPr>
      </p:pic>
      <p:sp>
        <p:nvSpPr>
          <p:cNvPr id="22" name="PA_文本框 5">
            <a:extLst>
              <a:ext uri="{FF2B5EF4-FFF2-40B4-BE49-F238E27FC236}">
                <a16:creationId xmlns:a16="http://schemas.microsoft.com/office/drawing/2014/main" xmlns="" id="{FF2BEE31-BD2B-475E-BD06-B0557CBE348D}"/>
              </a:ext>
            </a:extLst>
          </p:cNvPr>
          <p:cNvSpPr txBox="1"/>
          <p:nvPr>
            <p:custDataLst>
              <p:tags r:id="rId1"/>
            </p:custDataLst>
          </p:nvPr>
        </p:nvSpPr>
        <p:spPr>
          <a:xfrm>
            <a:off x="1544894" y="1303773"/>
            <a:ext cx="7027886" cy="2788456"/>
          </a:xfrm>
          <a:prstGeom prst="rect">
            <a:avLst/>
          </a:prstGeom>
          <a:noFill/>
        </p:spPr>
        <p:txBody>
          <a:bodyPr wrap="none" rtlCol="0" anchor="ctr">
            <a:spAutoFit/>
          </a:bodyPr>
          <a:lstStyle/>
          <a:p>
            <a:pPr algn="ctr">
              <a:lnSpc>
                <a:spcPct val="120000"/>
              </a:lnSpc>
            </a:pPr>
            <a:r>
              <a:rPr lang="en-US" altLang="zh-CN" sz="6600" b="1" spc="300" dirty="0" err="1">
                <a:solidFill>
                  <a:sysClr val="windowText" lastClr="000000"/>
                </a:solidFill>
                <a:latin typeface="Times New Roman" pitchFamily="18" charset="0"/>
                <a:ea typeface="+mj-ea"/>
                <a:cs typeface="Times New Roman" pitchFamily="18" charset="0"/>
              </a:rPr>
              <a:t>Tạm</a:t>
            </a:r>
            <a:r>
              <a:rPr lang="en-US" altLang="zh-CN" sz="6600" b="1" spc="300" dirty="0">
                <a:solidFill>
                  <a:sysClr val="windowText" lastClr="000000"/>
                </a:solidFill>
                <a:latin typeface="Times New Roman" pitchFamily="18" charset="0"/>
                <a:ea typeface="+mj-ea"/>
                <a:cs typeface="Times New Roman" pitchFamily="18" charset="0"/>
              </a:rPr>
              <a:t> </a:t>
            </a:r>
            <a:r>
              <a:rPr lang="en-US" altLang="zh-CN" sz="6600" b="1" spc="300" dirty="0" err="1">
                <a:solidFill>
                  <a:sysClr val="windowText" lastClr="000000"/>
                </a:solidFill>
                <a:latin typeface="Times New Roman" pitchFamily="18" charset="0"/>
                <a:ea typeface="+mj-ea"/>
                <a:cs typeface="Times New Roman" pitchFamily="18" charset="0"/>
              </a:rPr>
              <a:t>biệt</a:t>
            </a:r>
            <a:r>
              <a:rPr lang="en-US" altLang="zh-CN" sz="6600" b="1" spc="300" dirty="0">
                <a:solidFill>
                  <a:sysClr val="windowText" lastClr="000000"/>
                </a:solidFill>
                <a:latin typeface="Times New Roman" pitchFamily="18" charset="0"/>
                <a:ea typeface="+mj-ea"/>
                <a:cs typeface="Times New Roman" pitchFamily="18" charset="0"/>
              </a:rPr>
              <a:t> </a:t>
            </a:r>
            <a:r>
              <a:rPr lang="en-US" altLang="zh-CN" sz="6600" b="1" spc="300" dirty="0" err="1">
                <a:solidFill>
                  <a:sysClr val="windowText" lastClr="000000"/>
                </a:solidFill>
                <a:latin typeface="Times New Roman" pitchFamily="18" charset="0"/>
                <a:ea typeface="+mj-ea"/>
                <a:cs typeface="Times New Roman" pitchFamily="18" charset="0"/>
              </a:rPr>
              <a:t>các</a:t>
            </a:r>
            <a:r>
              <a:rPr lang="en-US" altLang="zh-CN" sz="6600" b="1" spc="300" dirty="0">
                <a:solidFill>
                  <a:sysClr val="windowText" lastClr="000000"/>
                </a:solidFill>
                <a:latin typeface="Times New Roman" pitchFamily="18" charset="0"/>
                <a:ea typeface="+mj-ea"/>
                <a:cs typeface="Times New Roman" pitchFamily="18" charset="0"/>
              </a:rPr>
              <a:t> </a:t>
            </a:r>
            <a:r>
              <a:rPr lang="en-US" altLang="zh-CN" sz="6600" b="1" spc="300" dirty="0" err="1">
                <a:solidFill>
                  <a:sysClr val="windowText" lastClr="000000"/>
                </a:solidFill>
                <a:latin typeface="Times New Roman" pitchFamily="18" charset="0"/>
                <a:ea typeface="+mj-ea"/>
                <a:cs typeface="Times New Roman" pitchFamily="18" charset="0"/>
              </a:rPr>
              <a:t>em</a:t>
            </a:r>
            <a:r>
              <a:rPr lang="en-US" altLang="zh-CN" sz="6600" b="1" spc="300" dirty="0">
                <a:solidFill>
                  <a:sysClr val="windowText" lastClr="000000"/>
                </a:solidFill>
                <a:latin typeface="Times New Roman" pitchFamily="18" charset="0"/>
                <a:ea typeface="+mj-ea"/>
                <a:cs typeface="Times New Roman" pitchFamily="18" charset="0"/>
              </a:rPr>
              <a:t>!</a:t>
            </a:r>
          </a:p>
          <a:p>
            <a:pPr algn="ctr">
              <a:lnSpc>
                <a:spcPct val="120000"/>
              </a:lnSpc>
            </a:pPr>
            <a:r>
              <a:rPr lang="en-US" altLang="zh-CN" sz="1400" b="1" spc="300" dirty="0">
                <a:solidFill>
                  <a:sysClr val="windowText" lastClr="000000"/>
                </a:solidFill>
                <a:latin typeface="Tahoma" pitchFamily="34" charset="0"/>
                <a:cs typeface="Tahoma" pitchFamily="34" charset="0"/>
              </a:rPr>
              <a:t>HẾT TIẾT 1,2</a:t>
            </a:r>
          </a:p>
          <a:p>
            <a:pPr algn="ctr">
              <a:lnSpc>
                <a:spcPct val="120000"/>
              </a:lnSpc>
            </a:pPr>
            <a:endParaRPr lang="zh-CN" altLang="en-US" sz="6600" b="1" spc="300" dirty="0">
              <a:solidFill>
                <a:sysClr val="windowText" lastClr="000000"/>
              </a:solidFill>
              <a:latin typeface="Tahoma" pitchFamily="34" charset="0"/>
              <a:ea typeface="+mj-ea"/>
              <a:cs typeface="Tahoma" pitchFamily="34" charset="0"/>
            </a:endParaRPr>
          </a:p>
        </p:txBody>
      </p:sp>
    </p:spTree>
    <p:extLst>
      <p:ext uri="{BB962C8B-B14F-4D97-AF65-F5344CB8AC3E}">
        <p14:creationId xmlns:p14="http://schemas.microsoft.com/office/powerpoint/2010/main" val="130061689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set>
                                      <p:cBhvr>
                                        <p:cTn id="7" dur="455" fill="hold">
                                          <p:stCondLst>
                                            <p:cond delay="0"/>
                                          </p:stCondLst>
                                        </p:cTn>
                                        <p:tgtEl>
                                          <p:spTgt spid="22"/>
                                        </p:tgtEl>
                                        <p:attrNameLst>
                                          <p:attrName>style.rotation</p:attrName>
                                        </p:attrNameLst>
                                      </p:cBhvr>
                                      <p:to>
                                        <p:strVal val="-45.0"/>
                                      </p:to>
                                    </p:set>
                                    <p:anim calcmode="lin" valueType="num">
                                      <p:cBhvr>
                                        <p:cTn id="8" dur="455" fill="hold">
                                          <p:stCondLst>
                                            <p:cond delay="455"/>
                                          </p:stCondLst>
                                        </p:cTn>
                                        <p:tgtEl>
                                          <p:spTgt spid="2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dirty="0">
                <a:solidFill>
                  <a:srgbClr val="FF0000"/>
                </a:solidFill>
                <a:latin typeface="Times New Roman" pitchFamily="18" charset="0"/>
                <a:cs typeface="Times New Roman" pitchFamily="18" charset="0"/>
              </a:rPr>
              <a:t>CÙNG NHAU THAM KHẢO</a:t>
            </a:r>
          </a:p>
        </p:txBody>
      </p:sp>
      <p:sp>
        <p:nvSpPr>
          <p:cNvPr id="3" name="Content Placeholder 2"/>
          <p:cNvSpPr>
            <a:spLocks noGrp="1"/>
          </p:cNvSpPr>
          <p:nvPr>
            <p:ph idx="1"/>
          </p:nvPr>
        </p:nvSpPr>
        <p:spPr>
          <a:xfrm>
            <a:off x="595745" y="3500722"/>
            <a:ext cx="8229600" cy="2697163"/>
          </a:xfrm>
        </p:spPr>
        <p:txBody>
          <a:bodyPr/>
          <a:lstStyle/>
          <a:p>
            <a:endParaRPr lang="en-US" dirty="0"/>
          </a:p>
        </p:txBody>
      </p:sp>
      <p:pic>
        <p:nvPicPr>
          <p:cNvPr id="2050" name="Picture 2" descr="C:\Users\Administrator\Documents\H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1" y="1295400"/>
            <a:ext cx="4731329" cy="481239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strator\Documents\H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295400"/>
            <a:ext cx="4038600" cy="4812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45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1026" name="Picture 2" descr="C:\Users\Administrator\Pictures\pp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176"/>
            <a:ext cx="9296399" cy="68901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8200" y="2057401"/>
            <a:ext cx="6934200" cy="2800767"/>
          </a:xfrm>
          <a:prstGeom prst="rect">
            <a:avLst/>
          </a:prstGeom>
        </p:spPr>
        <p:txBody>
          <a:bodyPr wrap="square">
            <a:spAutoFit/>
          </a:bodyPr>
          <a:lstStyle/>
          <a:p>
            <a:pPr algn="ctr"/>
            <a:r>
              <a:rPr lang="en-US" sz="4400" b="1" i="1" dirty="0">
                <a:solidFill>
                  <a:srgbClr val="FF0000"/>
                </a:solidFill>
                <a:latin typeface="Times New Roman" pitchFamily="18" charset="0"/>
                <a:cs typeface="Times New Roman" pitchFamily="18" charset="0"/>
              </a:rPr>
              <a:t> </a:t>
            </a:r>
            <a:r>
              <a:rPr lang="en-US" sz="4400" b="1" i="1" dirty="0" err="1">
                <a:solidFill>
                  <a:srgbClr val="FF0000"/>
                </a:solidFill>
                <a:latin typeface="Times New Roman" pitchFamily="18" charset="0"/>
                <a:cs typeface="Times New Roman" pitchFamily="18" charset="0"/>
              </a:rPr>
              <a:t>Đề</a:t>
            </a:r>
            <a:r>
              <a:rPr lang="en-US" sz="4400" b="1" i="1" dirty="0">
                <a:solidFill>
                  <a:srgbClr val="FF0000"/>
                </a:solidFill>
                <a:latin typeface="Times New Roman" pitchFamily="18" charset="0"/>
                <a:cs typeface="Times New Roman" pitchFamily="18" charset="0"/>
              </a:rPr>
              <a:t> </a:t>
            </a:r>
            <a:r>
              <a:rPr lang="en-US" sz="4400" b="1" i="1" dirty="0" err="1">
                <a:solidFill>
                  <a:srgbClr val="FF0000"/>
                </a:solidFill>
                <a:latin typeface="Times New Roman" pitchFamily="18" charset="0"/>
                <a:cs typeface="Times New Roman" pitchFamily="18" charset="0"/>
              </a:rPr>
              <a:t>bài</a:t>
            </a:r>
            <a:r>
              <a:rPr lang="en-US" sz="4400" b="1" i="1" dirty="0">
                <a:solidFill>
                  <a:srgbClr val="FF0000"/>
                </a:solidFill>
                <a:latin typeface="Times New Roman" pitchFamily="18" charset="0"/>
                <a:cs typeface="Times New Roman" pitchFamily="18" charset="0"/>
              </a:rPr>
              <a:t>: </a:t>
            </a:r>
            <a:r>
              <a:rPr lang="en-US" sz="4400" b="1" spc="300" dirty="0" err="1">
                <a:solidFill>
                  <a:srgbClr val="002060"/>
                </a:solidFill>
                <a:latin typeface="Times New Roman" pitchFamily="18" charset="0"/>
                <a:cs typeface="Times New Roman" pitchFamily="18" charset="0"/>
              </a:rPr>
              <a:t>K</a:t>
            </a:r>
            <a:r>
              <a:rPr lang="en-US" altLang="zh-CN" sz="4400" b="1" spc="300" dirty="0" err="1">
                <a:solidFill>
                  <a:srgbClr val="002060"/>
                </a:solidFill>
                <a:latin typeface="Times New Roman" pitchFamily="18" charset="0"/>
                <a:cs typeface="Times New Roman" pitchFamily="18" charset="0"/>
              </a:rPr>
              <a:t>ể</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lại</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một</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kỉ</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niệm</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sâu</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sắc</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của</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em</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với</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thầy</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cô</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bạn</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bè</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khi</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học</a:t>
            </a:r>
            <a:r>
              <a:rPr lang="en-US" altLang="zh-CN" sz="4400" b="1" spc="300" dirty="0">
                <a:solidFill>
                  <a:srgbClr val="002060"/>
                </a:solidFill>
                <a:latin typeface="Times New Roman" pitchFamily="18" charset="0"/>
                <a:cs typeface="Times New Roman" pitchFamily="18" charset="0"/>
              </a:rPr>
              <a:t> ở </a:t>
            </a:r>
            <a:r>
              <a:rPr lang="en-US" altLang="zh-CN" sz="4400" b="1" spc="300" dirty="0" err="1">
                <a:solidFill>
                  <a:srgbClr val="002060"/>
                </a:solidFill>
                <a:latin typeface="Times New Roman" pitchFamily="18" charset="0"/>
                <a:cs typeface="Times New Roman" pitchFamily="18" charset="0"/>
              </a:rPr>
              <a:t>tiểu</a:t>
            </a:r>
            <a:r>
              <a:rPr lang="en-US" altLang="zh-CN" sz="4400" b="1" spc="300" dirty="0">
                <a:solidFill>
                  <a:srgbClr val="002060"/>
                </a:solidFill>
                <a:latin typeface="Times New Roman" pitchFamily="18" charset="0"/>
                <a:cs typeface="Times New Roman" pitchFamily="18" charset="0"/>
              </a:rPr>
              <a:t> </a:t>
            </a:r>
            <a:r>
              <a:rPr lang="en-US" altLang="zh-CN" sz="4400" b="1" spc="300" dirty="0" err="1">
                <a:solidFill>
                  <a:srgbClr val="002060"/>
                </a:solidFill>
                <a:latin typeface="Times New Roman" pitchFamily="18" charset="0"/>
                <a:cs typeface="Times New Roman" pitchFamily="18" charset="0"/>
              </a:rPr>
              <a:t>học</a:t>
            </a:r>
            <a:r>
              <a:rPr lang="en-US" altLang="zh-CN" sz="4400" b="1" spc="300" dirty="0">
                <a:solidFill>
                  <a:srgbClr val="002060"/>
                </a:solidFill>
                <a:latin typeface="Times New Roman" pitchFamily="18" charset="0"/>
                <a:cs typeface="Times New Roman" pitchFamily="18" charset="0"/>
              </a:rPr>
              <a:t> .</a:t>
            </a:r>
            <a:r>
              <a:rPr lang="en-US" altLang="zh-CN" sz="4400" b="1" spc="300" dirty="0">
                <a:solidFill>
                  <a:sysClr val="windowText" lastClr="000000"/>
                </a:solidFill>
                <a:latin typeface="Times New Roman" pitchFamily="18" charset="0"/>
                <a:cs typeface="Times New Roman" pitchFamily="18" charset="0"/>
              </a:rPr>
              <a:t> </a:t>
            </a:r>
            <a:endParaRPr lang="en-US" sz="4400"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40413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2600" y="375064"/>
            <a:ext cx="5791200" cy="609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solidFill>
                  <a:srgbClr val="FF0000"/>
                </a:solidFill>
                <a:latin typeface="Times New Roman" pitchFamily="18" charset="0"/>
                <a:cs typeface="Times New Roman" pitchFamily="18" charset="0"/>
              </a:rPr>
              <a:t>THẢO LUẬN NHÓM</a:t>
            </a:r>
          </a:p>
        </p:txBody>
      </p:sp>
      <p:sp>
        <p:nvSpPr>
          <p:cNvPr id="5" name="TextBox 4"/>
          <p:cNvSpPr txBox="1"/>
          <p:nvPr/>
        </p:nvSpPr>
        <p:spPr>
          <a:xfrm>
            <a:off x="990600" y="1652318"/>
            <a:ext cx="7696200" cy="4745915"/>
          </a:xfrm>
          <a:prstGeom prst="rect">
            <a:avLst/>
          </a:prstGeom>
          <a:noFill/>
        </p:spPr>
        <p:txBody>
          <a:bodyPr wrap="square" rtlCol="0" anchor="ctr">
            <a:spAutoFit/>
          </a:bodyPr>
          <a:lstStyle/>
          <a:p>
            <a:pPr algn="just">
              <a:lnSpc>
                <a:spcPct val="120000"/>
              </a:lnSpc>
              <a:buFont typeface="Arial" charset="0"/>
              <a:buChar char="•"/>
            </a:pP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Mỗi</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dãy</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bàn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tổ</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là</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1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nhóm</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-&gt;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có</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4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nhóm</a:t>
            </a:r>
            <a:endParaRPr lang="en-US" sz="32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lnSpc>
                <a:spcPct val="120000"/>
              </a:lnSpc>
              <a:buFontTx/>
              <a:buChar char="-"/>
            </a:pP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Nhóm</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1, 2 :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Nghe</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nhận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xét</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cách</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trình</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bày</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của</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cá</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nhân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hoc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sinh</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phần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MB, KB  -&gt;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Giải</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pháp</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khắc</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phục</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32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iểm</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yếu</a:t>
            </a:r>
            <a:endParaRPr lang="en-US" sz="32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lnSpc>
                <a:spcPct val="120000"/>
              </a:lnSpc>
              <a:buFontTx/>
              <a:buChar char="-"/>
            </a:pP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Nhóm</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3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và</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4: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Nghe</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nhận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xét</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cách</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trình</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bày</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của</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cá</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nhân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HS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với</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1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đoạn</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TB -&gt;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Giải</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pháp</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khắc</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phục</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vi-VN" sz="3200" dirty="0">
                <a:solidFill>
                  <a:schemeClr val="tx1">
                    <a:lumMod val="75000"/>
                    <a:lumOff val="25000"/>
                  </a:schemeClr>
                </a:solidFill>
                <a:latin typeface="Times New Roman" panose="02020603050405020304" pitchFamily="18" charset="0"/>
                <a:cs typeface="Times New Roman" panose="02020603050405020304" pitchFamily="18" charset="0"/>
              </a:rPr>
              <a:t>đ</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iểm</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dirty="0" err="1">
                <a:solidFill>
                  <a:schemeClr val="tx1">
                    <a:lumMod val="75000"/>
                    <a:lumOff val="25000"/>
                  </a:schemeClr>
                </a:solidFill>
                <a:latin typeface="Times New Roman" panose="02020603050405020304" pitchFamily="18" charset="0"/>
                <a:cs typeface="Times New Roman" panose="02020603050405020304" pitchFamily="18" charset="0"/>
              </a:rPr>
              <a:t>yếu</a:t>
            </a:r>
            <a:r>
              <a:rPr lang="en-US" sz="3200" dirty="0">
                <a:solidFill>
                  <a:schemeClr val="tx1">
                    <a:lumMod val="75000"/>
                    <a:lumOff val="25000"/>
                  </a:schemeClr>
                </a:solidFill>
                <a:latin typeface="Times New Roman" panose="02020603050405020304" pitchFamily="18" charset="0"/>
                <a:cs typeface="Times New Roman" panose="02020603050405020304" pitchFamily="18" charset="0"/>
              </a:rPr>
              <a:t>.  </a:t>
            </a:r>
          </a:p>
          <a:p>
            <a:pPr algn="just">
              <a:lnSpc>
                <a:spcPct val="120000"/>
              </a:lnSpc>
            </a:pPr>
            <a:r>
              <a:rPr lang="en-US" sz="2800" dirty="0">
                <a:solidFill>
                  <a:schemeClr val="tx1">
                    <a:lumMod val="75000"/>
                    <a:lumOff val="25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342957508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988600" y="2350590"/>
            <a:ext cx="5829300" cy="2438400"/>
          </a:xfrm>
          <a:prstGeom prst="rect">
            <a:avLst/>
          </a:prstGeom>
        </p:spPr>
        <p:txBody>
          <a:bodyPr/>
          <a:lstStyle/>
          <a:p>
            <a:pPr lvl="0">
              <a:lnSpc>
                <a:spcPct val="90000"/>
              </a:lnSpc>
              <a:spcBef>
                <a:spcPct val="0"/>
              </a:spcBef>
              <a:defRPr/>
            </a:pPr>
            <a:r>
              <a:rPr kumimoji="0" lang="en-US" sz="3600" b="0" i="0" u="none" strike="noStrike" kern="1200" cap="none" spc="0" normalizeH="0" baseline="0" noProof="0" dirty="0">
                <a:ln>
                  <a:noFill/>
                </a:ln>
                <a:solidFill>
                  <a:srgbClr val="FF0000"/>
                </a:solidFill>
                <a:effectLst/>
                <a:uLnTx/>
                <a:uFillTx/>
                <a:latin typeface="Tahoma" pitchFamily="34" charset="0"/>
                <a:ea typeface="+mj-ea"/>
                <a:cs typeface="Tahoma" pitchFamily="34"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Các</a:t>
            </a:r>
            <a: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nhóm</a:t>
            </a:r>
            <a: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trao</a:t>
            </a:r>
            <a:r>
              <a:rPr lang="en-US" sz="4000" dirty="0">
                <a:solidFill>
                  <a:srgbClr val="FF0000"/>
                </a:solidFill>
                <a:latin typeface="Times New Roman" panose="02020603050405020304" pitchFamily="18" charset="0"/>
                <a:ea typeface="+mj-ea"/>
                <a:cs typeface="Times New Roman" panose="02020603050405020304" pitchFamily="18" charset="0"/>
              </a:rPr>
              <a:t> </a:t>
            </a:r>
            <a:r>
              <a:rPr lang="en-US" sz="4000" dirty="0" err="1">
                <a:solidFill>
                  <a:srgbClr val="FF0000"/>
                </a:solidFill>
                <a:latin typeface="Times New Roman" panose="02020603050405020304" pitchFamily="18" charset="0"/>
                <a:ea typeface="+mj-ea"/>
                <a:cs typeface="Times New Roman" panose="02020603050405020304" pitchFamily="18" charset="0"/>
              </a:rPr>
              <a:t>đổi</a:t>
            </a:r>
            <a:r>
              <a:rPr lang="en-US" sz="4000" dirty="0">
                <a:solidFill>
                  <a:srgbClr val="FF0000"/>
                </a:solidFill>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r>
            <a:b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br>
            <a:r>
              <a:rPr lang="en-US" sz="3600" dirty="0" err="1">
                <a:solidFill>
                  <a:srgbClr val="002060"/>
                </a:solidFill>
                <a:latin typeface="Times New Roman" panose="02020603050405020304" pitchFamily="18" charset="0"/>
                <a:ea typeface="+mj-ea"/>
                <a:cs typeface="Times New Roman" panose="02020603050405020304" pitchFamily="18" charset="0"/>
              </a:rPr>
              <a:t>Nhận</a:t>
            </a:r>
            <a:r>
              <a:rPr lang="en-US" sz="3600" dirty="0">
                <a:solidFill>
                  <a:srgbClr val="002060"/>
                </a:solidFill>
                <a:latin typeface="Times New Roman" panose="02020603050405020304" pitchFamily="18" charset="0"/>
                <a:ea typeface="+mj-ea"/>
                <a:cs typeface="Times New Roman" panose="02020603050405020304" pitchFamily="18" charset="0"/>
              </a:rPr>
              <a:t> </a:t>
            </a:r>
            <a:r>
              <a:rPr kumimoji="0" lang="en-US" sz="3600" b="0" i="0" u="none" strike="noStrike" kern="1200" cap="none" spc="0" normalizeH="0" baseline="0" noProof="0" dirty="0" err="1">
                <a:ln>
                  <a:noFill/>
                </a:ln>
                <a:solidFill>
                  <a:srgbClr val="002060"/>
                </a:solidFill>
                <a:effectLst/>
                <a:uLnTx/>
                <a:uFillTx/>
                <a:latin typeface="Times New Roman" panose="02020603050405020304" pitchFamily="18" charset="0"/>
                <a:ea typeface="+mj-ea"/>
                <a:cs typeface="Times New Roman" panose="02020603050405020304" pitchFamily="18" charset="0"/>
              </a:rPr>
              <a:t>xét</a:t>
            </a:r>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r>
              <a:rPr kumimoji="0" lang="en-US" sz="3600" b="0" i="0" u="none" strike="noStrike" kern="1200" cap="none" spc="0" normalizeH="0" baseline="0" noProof="0" dirty="0" err="1">
                <a:ln>
                  <a:noFill/>
                </a:ln>
                <a:solidFill>
                  <a:srgbClr val="002060"/>
                </a:solidFill>
                <a:effectLst/>
                <a:uLnTx/>
                <a:uFillTx/>
                <a:latin typeface="Times New Roman" panose="02020603050405020304" pitchFamily="18" charset="0"/>
                <a:ea typeface="+mj-ea"/>
                <a:cs typeface="Times New Roman" panose="02020603050405020304" pitchFamily="18" charset="0"/>
              </a:rPr>
              <a:t>chung</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b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b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lang="vi-VN" sz="3600" dirty="0">
                <a:solidFill>
                  <a:srgbClr val="FF0000"/>
                </a:solidFill>
                <a:latin typeface="Times New Roman" panose="02020603050405020304" pitchFamily="18" charset="0"/>
                <a:ea typeface="+mj-ea"/>
                <a:cs typeface="Times New Roman" panose="02020603050405020304" pitchFamily="18" charset="0"/>
              </a:rPr>
              <a:t>Ư</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u</a:t>
            </a:r>
            <a:r>
              <a:rPr lang="en-US" sz="3600" dirty="0">
                <a:solidFill>
                  <a:srgbClr val="FF0000"/>
                </a:solidFill>
                <a:latin typeface="Times New Roman" panose="02020603050405020304" pitchFamily="18" charset="0"/>
                <a:ea typeface="+mj-ea"/>
                <a:cs typeface="Times New Roman" panose="02020603050405020304" pitchFamily="18" charset="0"/>
              </a:rPr>
              <a:t> </a:t>
            </a:r>
            <a:r>
              <a:rPr lang="en-US" sz="3600" dirty="0" err="1">
                <a:solidFill>
                  <a:srgbClr val="FF0000"/>
                </a:solidFill>
                <a:latin typeface="Times New Roman" panose="02020603050405020304" pitchFamily="18" charset="0"/>
                <a:ea typeface="+mj-ea"/>
                <a:cs typeface="Times New Roman" panose="02020603050405020304" pitchFamily="18" charset="0"/>
              </a:rPr>
              <a:t>điểm</a:t>
            </a:r>
            <a:r>
              <a:rPr lang="en-US" sz="3600" dirty="0">
                <a:solidFill>
                  <a:srgbClr val="FF0000"/>
                </a:solidFill>
                <a:latin typeface="Times New Roman" panose="02020603050405020304" pitchFamily="18" charset="0"/>
                <a:ea typeface="+mj-ea"/>
                <a:cs typeface="Times New Roman" panose="02020603050405020304" pitchFamily="18" charset="0"/>
              </a:rPr>
              <a:t> </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r>
            <a:b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br>
            <a:r>
              <a:rPr lang="en-US" sz="3600" dirty="0">
                <a:solidFill>
                  <a:srgbClr val="FF0000"/>
                </a:solidFill>
                <a:latin typeface="Times New Roman" panose="02020603050405020304" pitchFamily="18" charset="0"/>
                <a:ea typeface="+mj-ea"/>
                <a:cs typeface="Times New Roman" panose="02020603050405020304" pitchFamily="18" charset="0"/>
              </a:rPr>
              <a:t>    +</a:t>
            </a:r>
            <a:r>
              <a:rPr lang="en-US" sz="3600" dirty="0" err="1">
                <a:solidFill>
                  <a:srgbClr val="FF0000"/>
                </a:solidFill>
                <a:latin typeface="Times New Roman" panose="02020603050405020304" pitchFamily="18" charset="0"/>
                <a:ea typeface="+mj-ea"/>
                <a:cs typeface="Times New Roman" panose="02020603050405020304" pitchFamily="18" charset="0"/>
              </a:rPr>
              <a:t>Tồn</a:t>
            </a:r>
            <a:r>
              <a:rPr lang="en-US" sz="3600" dirty="0">
                <a:solidFill>
                  <a:srgbClr val="FF0000"/>
                </a:solidFill>
                <a:latin typeface="Times New Roman" panose="02020603050405020304" pitchFamily="18" charset="0"/>
                <a:ea typeface="+mj-ea"/>
                <a:cs typeface="Times New Roman" panose="02020603050405020304" pitchFamily="18" charset="0"/>
              </a:rPr>
              <a:t> </a:t>
            </a:r>
            <a:r>
              <a:rPr lang="en-US" sz="3600" dirty="0" err="1">
                <a:solidFill>
                  <a:srgbClr val="FF0000"/>
                </a:solidFill>
                <a:latin typeface="Times New Roman" panose="02020603050405020304" pitchFamily="18" charset="0"/>
                <a:ea typeface="+mj-ea"/>
                <a:cs typeface="Times New Roman" panose="02020603050405020304" pitchFamily="18" charset="0"/>
              </a:rPr>
              <a:t>tại</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Rectangle 2"/>
          <p:cNvSpPr/>
          <p:nvPr/>
        </p:nvSpPr>
        <p:spPr>
          <a:xfrm>
            <a:off x="1359950" y="938947"/>
            <a:ext cx="6983049" cy="1200329"/>
          </a:xfrm>
          <a:prstGeom prst="rect">
            <a:avLst/>
          </a:prstGeom>
          <a:noFill/>
        </p:spPr>
        <p:txBody>
          <a:bodyPr>
            <a:spAutoFit/>
          </a:bodyPr>
          <a:lstStyle/>
          <a:p>
            <a:pPr algn="ctr">
              <a:defRPr/>
            </a:pP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HOẠT ĐỘNG NHÓM</a:t>
            </a:r>
          </a:p>
          <a:p>
            <a:pPr algn="ctr">
              <a:defRPr/>
            </a:pP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Đại</a:t>
            </a: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diện</a:t>
            </a: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nhóm</a:t>
            </a: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lên</a:t>
            </a: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thuyết</a:t>
            </a:r>
            <a:r>
              <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en-US" sz="3600" dirty="0" err="1">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trình</a:t>
            </a:r>
            <a:endParaRPr lang="en-US" sz="3600" dirty="0">
              <a:ln w="1905"/>
              <a:solidFill>
                <a:srgbClr val="7030A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3347635" y="604440"/>
            <a:ext cx="2278251" cy="424732"/>
          </a:xfrm>
          <a:prstGeom prst="rect">
            <a:avLst/>
          </a:prstGeom>
          <a:solidFill>
            <a:schemeClr val="bg1"/>
          </a:solidFill>
        </p:spPr>
        <p:txBody>
          <a:bodyPr wrap="square" rtlCol="0" anchor="ctr">
            <a:spAutoFit/>
          </a:bodyPr>
          <a:lstStyle/>
          <a:p>
            <a:pPr>
              <a:lnSpc>
                <a:spcPct val="120000"/>
              </a:lnSpc>
            </a:pPr>
            <a:endParaRPr lang="en-US" dirty="0">
              <a:solidFill>
                <a:schemeClr val="tx1">
                  <a:lumMod val="75000"/>
                  <a:lumOff val="25000"/>
                </a:schemeClr>
              </a:solidFill>
            </a:endParaRPr>
          </a:p>
        </p:txBody>
      </p:sp>
    </p:spTree>
    <p:extLst>
      <p:ext uri="{BB962C8B-B14F-4D97-AF65-F5344CB8AC3E}">
        <p14:creationId xmlns:p14="http://schemas.microsoft.com/office/powerpoint/2010/main" val="3115442170"/>
      </p:ext>
    </p:extLst>
  </p:cSld>
  <p:clrMapOvr>
    <a:masterClrMapping/>
  </p:clrMapOvr>
  <mc:AlternateContent xmlns:mc="http://schemas.openxmlformats.org/markup-compatibility/2006" xmlns:p14="http://schemas.microsoft.com/office/powerpoint/2010/main">
    <mc:Choice Requires="p14">
      <p:transition spd="slow" p14:dur="1400" advClick="0" advTm="3000">
        <p14:ripple/>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1" nodeType="clickEffect">
                                  <p:stCondLst>
                                    <p:cond delay="0"/>
                                  </p:stCondLst>
                                  <p:childTnLst>
                                    <p:set>
                                      <p:cBhvr>
                                        <p:cTn id="13" dur="1" fill="hold">
                                          <p:stCondLst>
                                            <p:cond delay="0"/>
                                          </p:stCondLst>
                                        </p:cTn>
                                        <p:tgtEl>
                                          <p:spTgt spid="2"/>
                                        </p:tgtEl>
                                        <p:attrNameLst>
                                          <p:attrName>style.visibility</p:attrName>
                                        </p:attrNameLst>
                                      </p:cBhvr>
                                      <p:to>
                                        <p:strVal val="visible"/>
                                      </p:to>
                                    </p:set>
                                    <p:anim from="(-#ppt_w/2)" to="(#ppt_x)" calcmode="lin" valueType="num">
                                      <p:cBhvr>
                                        <p:cTn id="14" dur="600" fill="hold">
                                          <p:stCondLst>
                                            <p:cond delay="0"/>
                                          </p:stCondLst>
                                        </p:cTn>
                                        <p:tgtEl>
                                          <p:spTgt spid="2"/>
                                        </p:tgtEl>
                                        <p:attrNameLst>
                                          <p:attrName>ppt_x</p:attrName>
                                        </p:attrNameLst>
                                      </p:cBhvr>
                                    </p:anim>
                                    <p:anim from="0" to="-1.0" calcmode="lin" valueType="num">
                                      <p:cBhvr>
                                        <p:cTn id="15" dur="200" decel="50000" autoRev="1" fill="hold">
                                          <p:stCondLst>
                                            <p:cond delay="600"/>
                                          </p:stCondLst>
                                        </p:cTn>
                                        <p:tgtEl>
                                          <p:spTgt spid="2"/>
                                        </p:tgtEl>
                                        <p:attrNameLst>
                                          <p:attrName>xshear</p:attrName>
                                        </p:attrNameLst>
                                      </p:cBhvr>
                                    </p:anim>
                                    <p:animScale>
                                      <p:cBhvr>
                                        <p:cTn id="16" dur="200" decel="100000" autoRev="1" fill="hold">
                                          <p:stCondLst>
                                            <p:cond delay="600"/>
                                          </p:stCondLst>
                                        </p:cTn>
                                        <p:tgtEl>
                                          <p:spTgt spid="2"/>
                                        </p:tgtEl>
                                      </p:cBhvr>
                                      <p:from x="100000" y="100000"/>
                                      <p:to x="80000" y="100000"/>
                                    </p:animScale>
                                    <p:anim by="(#ppt_h/3+#ppt_w*0.1)" calcmode="lin" valueType="num">
                                      <p:cBhvr additive="sum">
                                        <p:cTn id="17"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solidFill>
                  <a:srgbClr val="7030A0"/>
                </a:solidFill>
                <a:latin typeface="Times New Roman" pitchFamily="18" charset="0"/>
                <a:cs typeface="Times New Roman" pitchFamily="18" charset="0"/>
              </a:rPr>
              <a:t>Hướng</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dẫn</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các</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hoạt</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động</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tiếp</a:t>
            </a:r>
            <a:r>
              <a:rPr lang="en-US" b="1" dirty="0">
                <a:solidFill>
                  <a:srgbClr val="7030A0"/>
                </a:solidFill>
                <a:latin typeface="Times New Roman" pitchFamily="18" charset="0"/>
                <a:cs typeface="Times New Roman" pitchFamily="18" charset="0"/>
              </a:rPr>
              <a:t> </a:t>
            </a:r>
            <a:r>
              <a:rPr lang="en-US" b="1" dirty="0" err="1">
                <a:solidFill>
                  <a:srgbClr val="7030A0"/>
                </a:solidFill>
                <a:latin typeface="Times New Roman" pitchFamily="18" charset="0"/>
                <a:cs typeface="Times New Roman" pitchFamily="18" charset="0"/>
              </a:rPr>
              <a:t>theo</a:t>
            </a:r>
            <a:r>
              <a:rPr lang="en-US" b="1" dirty="0">
                <a:solidFill>
                  <a:srgbClr val="7030A0"/>
                </a:solidFill>
                <a:latin typeface="Times New Roman" pitchFamily="18" charset="0"/>
                <a:cs typeface="Times New Roman" pitchFamily="18" charset="0"/>
              </a:rPr>
              <a:t>:</a:t>
            </a:r>
          </a:p>
        </p:txBody>
      </p:sp>
      <p:sp>
        <p:nvSpPr>
          <p:cNvPr id="3" name="Content Placeholder 2"/>
          <p:cNvSpPr>
            <a:spLocks noGrp="1"/>
          </p:cNvSpPr>
          <p:nvPr>
            <p:ph idx="1"/>
          </p:nvPr>
        </p:nvSpPr>
        <p:spPr/>
        <p:txBody>
          <a:bodyPr/>
          <a:lstStyle/>
          <a:p>
            <a:pPr marL="0" indent="0">
              <a:buNone/>
            </a:pPr>
            <a:r>
              <a:rPr lang="en-US" dirty="0">
                <a:solidFill>
                  <a:schemeClr val="accent5">
                    <a:lumMod val="50000"/>
                  </a:schemeClr>
                </a:solidFill>
                <a:latin typeface="Times New Roman" pitchFamily="18" charset="0"/>
                <a:cs typeface="Times New Roman" pitchFamily="18" charset="0"/>
              </a:rPr>
              <a:t>1. </a:t>
            </a:r>
            <a:r>
              <a:rPr lang="en-US" dirty="0" err="1">
                <a:solidFill>
                  <a:schemeClr val="accent5">
                    <a:lumMod val="50000"/>
                  </a:schemeClr>
                </a:solidFill>
                <a:latin typeface="Times New Roman" pitchFamily="18" charset="0"/>
                <a:cs typeface="Times New Roman" pitchFamily="18" charset="0"/>
              </a:rPr>
              <a:t>Sửa</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lại</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bài</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viết</a:t>
            </a:r>
            <a:r>
              <a:rPr lang="en-US" dirty="0">
                <a:solidFill>
                  <a:schemeClr val="accent5">
                    <a:lumMod val="50000"/>
                  </a:schemeClr>
                </a:solidFill>
                <a:latin typeface="Times New Roman" pitchFamily="18" charset="0"/>
                <a:cs typeface="Times New Roman" pitchFamily="18" charset="0"/>
              </a:rPr>
              <a:t>.</a:t>
            </a:r>
          </a:p>
          <a:p>
            <a:pPr marL="0" indent="0">
              <a:buNone/>
            </a:pPr>
            <a:r>
              <a:rPr lang="en-US" dirty="0">
                <a:solidFill>
                  <a:schemeClr val="accent5">
                    <a:lumMod val="50000"/>
                  </a:schemeClr>
                </a:solidFill>
                <a:latin typeface="Times New Roman" pitchFamily="18" charset="0"/>
                <a:cs typeface="Times New Roman" pitchFamily="18" charset="0"/>
              </a:rPr>
              <a:t>2. </a:t>
            </a:r>
            <a:r>
              <a:rPr lang="en-US" dirty="0" err="1">
                <a:solidFill>
                  <a:schemeClr val="accent5">
                    <a:lumMod val="50000"/>
                  </a:schemeClr>
                </a:solidFill>
                <a:latin typeface="Times New Roman" pitchFamily="18" charset="0"/>
                <a:cs typeface="Times New Roman" pitchFamily="18" charset="0"/>
              </a:rPr>
              <a:t>Chuẩn</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bị</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đề</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tài</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dàn</a:t>
            </a:r>
            <a:r>
              <a:rPr lang="en-US" dirty="0">
                <a:solidFill>
                  <a:schemeClr val="accent5">
                    <a:lumMod val="50000"/>
                  </a:schemeClr>
                </a:solidFill>
                <a:latin typeface="Times New Roman" pitchFamily="18" charset="0"/>
                <a:cs typeface="Times New Roman" pitchFamily="18" charset="0"/>
              </a:rPr>
              <a:t> ý </a:t>
            </a:r>
            <a:r>
              <a:rPr lang="en-US" dirty="0" err="1">
                <a:solidFill>
                  <a:schemeClr val="accent5">
                    <a:lumMod val="50000"/>
                  </a:schemeClr>
                </a:solidFill>
                <a:latin typeface="Times New Roman" pitchFamily="18" charset="0"/>
                <a:cs typeface="Times New Roman" pitchFamily="18" charset="0"/>
              </a:rPr>
              <a:t>cho</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giờ</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luyện</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nói</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và</a:t>
            </a:r>
            <a:r>
              <a:rPr lang="en-US" dirty="0">
                <a:solidFill>
                  <a:schemeClr val="accent5">
                    <a:lumMod val="50000"/>
                  </a:schemeClr>
                </a:solidFill>
                <a:latin typeface="Times New Roman" pitchFamily="18" charset="0"/>
                <a:cs typeface="Times New Roman" pitchFamily="18" charset="0"/>
              </a:rPr>
              <a:t> </a:t>
            </a:r>
            <a:r>
              <a:rPr lang="en-US" dirty="0" err="1">
                <a:solidFill>
                  <a:schemeClr val="accent5">
                    <a:lumMod val="50000"/>
                  </a:schemeClr>
                </a:solidFill>
                <a:latin typeface="Times New Roman" pitchFamily="18" charset="0"/>
                <a:cs typeface="Times New Roman" pitchFamily="18" charset="0"/>
              </a:rPr>
              <a:t>nghe</a:t>
            </a:r>
            <a:r>
              <a:rPr lang="en-US" dirty="0">
                <a:solidFill>
                  <a:schemeClr val="accent5">
                    <a:lumMod val="50000"/>
                  </a:schemeClr>
                </a:solidFill>
                <a:latin typeface="Times New Roman" pitchFamily="18" charset="0"/>
                <a:cs typeface="Times New Roman" pitchFamily="18" charset="0"/>
              </a:rPr>
              <a:t>.  ( </a:t>
            </a:r>
            <a:r>
              <a:rPr lang="en-US" dirty="0" err="1">
                <a:solidFill>
                  <a:schemeClr val="accent5">
                    <a:lumMod val="50000"/>
                  </a:schemeClr>
                </a:solidFill>
                <a:latin typeface="Times New Roman" pitchFamily="18" charset="0"/>
                <a:cs typeface="Times New Roman" pitchFamily="18" charset="0"/>
              </a:rPr>
              <a:t>sgk</a:t>
            </a:r>
            <a:r>
              <a:rPr lang="en-US" dirty="0">
                <a:solidFill>
                  <a:schemeClr val="accent5">
                    <a:lumMod val="50000"/>
                  </a:schemeClr>
                </a:solidFill>
                <a:latin typeface="Times New Roman" pitchFamily="18" charset="0"/>
                <a:cs typeface="Times New Roman" pitchFamily="18" charset="0"/>
              </a:rPr>
              <a:t>/ 67) </a:t>
            </a:r>
          </a:p>
        </p:txBody>
      </p:sp>
      <p:pic>
        <p:nvPicPr>
          <p:cNvPr id="2050" name="Picture 2" descr="C:\Users\Administrator\Pictures\hs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74" y="3349336"/>
            <a:ext cx="876300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713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descr="C:\Users\Administrator\Pictures\pp1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89916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6969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EAC7BFEA-95CA-4B1E-BBFF-D3AA9AFD1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524" y="3059000"/>
            <a:ext cx="2060200" cy="4140598"/>
          </a:xfrm>
          <a:prstGeom prst="rect">
            <a:avLst/>
          </a:prstGeom>
        </p:spPr>
      </p:pic>
      <p:sp>
        <p:nvSpPr>
          <p:cNvPr id="22" name="PA_文本框 5">
            <a:extLst>
              <a:ext uri="{FF2B5EF4-FFF2-40B4-BE49-F238E27FC236}">
                <a16:creationId xmlns:a16="http://schemas.microsoft.com/office/drawing/2014/main" xmlns="" id="{FF2BEE31-BD2B-475E-BD06-B0557CBE348D}"/>
              </a:ext>
            </a:extLst>
          </p:cNvPr>
          <p:cNvSpPr txBox="1"/>
          <p:nvPr>
            <p:custDataLst>
              <p:tags r:id="rId1"/>
            </p:custDataLst>
          </p:nvPr>
        </p:nvSpPr>
        <p:spPr>
          <a:xfrm>
            <a:off x="1047958" y="2107903"/>
            <a:ext cx="8021748" cy="1180195"/>
          </a:xfrm>
          <a:prstGeom prst="rect">
            <a:avLst/>
          </a:prstGeom>
          <a:noFill/>
        </p:spPr>
        <p:txBody>
          <a:bodyPr wrap="none" rtlCol="0" anchor="ctr">
            <a:spAutoFit/>
          </a:bodyPr>
          <a:lstStyle/>
          <a:p>
            <a:pPr algn="ctr">
              <a:lnSpc>
                <a:spcPct val="120000"/>
              </a:lnSpc>
            </a:pPr>
            <a:r>
              <a:rPr lang="en-US" altLang="zh-CN" sz="6600" b="1" spc="300" dirty="0" err="1">
                <a:solidFill>
                  <a:schemeClr val="accent6">
                    <a:lumMod val="50000"/>
                  </a:schemeClr>
                </a:solidFill>
                <a:latin typeface="Tahoma" pitchFamily="34" charset="0"/>
                <a:ea typeface="+mj-ea"/>
                <a:cs typeface="Tahoma" pitchFamily="34" charset="0"/>
              </a:rPr>
              <a:t>Tạm</a:t>
            </a:r>
            <a:r>
              <a:rPr lang="en-US" altLang="zh-CN" sz="6600" b="1" spc="300" dirty="0">
                <a:solidFill>
                  <a:schemeClr val="accent6">
                    <a:lumMod val="50000"/>
                  </a:schemeClr>
                </a:solidFill>
                <a:latin typeface="Tahoma" pitchFamily="34" charset="0"/>
                <a:ea typeface="+mj-ea"/>
                <a:cs typeface="Tahoma" pitchFamily="34" charset="0"/>
              </a:rPr>
              <a:t> </a:t>
            </a:r>
            <a:r>
              <a:rPr lang="en-US" altLang="zh-CN" sz="6600" b="1" spc="300" dirty="0" err="1">
                <a:solidFill>
                  <a:schemeClr val="accent6">
                    <a:lumMod val="50000"/>
                  </a:schemeClr>
                </a:solidFill>
                <a:latin typeface="Tahoma" pitchFamily="34" charset="0"/>
                <a:ea typeface="+mj-ea"/>
                <a:cs typeface="Tahoma" pitchFamily="34" charset="0"/>
              </a:rPr>
              <a:t>biệt</a:t>
            </a:r>
            <a:r>
              <a:rPr lang="en-US" altLang="zh-CN" sz="6600" b="1" spc="300" dirty="0">
                <a:solidFill>
                  <a:schemeClr val="accent6">
                    <a:lumMod val="50000"/>
                  </a:schemeClr>
                </a:solidFill>
                <a:latin typeface="Tahoma" pitchFamily="34" charset="0"/>
                <a:ea typeface="+mj-ea"/>
                <a:cs typeface="Tahoma" pitchFamily="34" charset="0"/>
              </a:rPr>
              <a:t> </a:t>
            </a:r>
            <a:r>
              <a:rPr lang="en-US" altLang="zh-CN" sz="6600" b="1" spc="300" dirty="0" err="1">
                <a:solidFill>
                  <a:schemeClr val="accent6">
                    <a:lumMod val="50000"/>
                  </a:schemeClr>
                </a:solidFill>
                <a:latin typeface="Tahoma" pitchFamily="34" charset="0"/>
                <a:ea typeface="+mj-ea"/>
                <a:cs typeface="Tahoma" pitchFamily="34" charset="0"/>
              </a:rPr>
              <a:t>các</a:t>
            </a:r>
            <a:r>
              <a:rPr lang="en-US" altLang="zh-CN" sz="6600" b="1" spc="300" dirty="0">
                <a:solidFill>
                  <a:schemeClr val="accent6">
                    <a:lumMod val="50000"/>
                  </a:schemeClr>
                </a:solidFill>
                <a:latin typeface="Tahoma" pitchFamily="34" charset="0"/>
                <a:ea typeface="+mj-ea"/>
                <a:cs typeface="Tahoma" pitchFamily="34" charset="0"/>
              </a:rPr>
              <a:t> </a:t>
            </a:r>
            <a:r>
              <a:rPr lang="en-US" altLang="zh-CN" sz="6600" b="1" spc="300" dirty="0" err="1">
                <a:solidFill>
                  <a:schemeClr val="accent6">
                    <a:lumMod val="50000"/>
                  </a:schemeClr>
                </a:solidFill>
                <a:latin typeface="Tahoma" pitchFamily="34" charset="0"/>
                <a:ea typeface="+mj-ea"/>
                <a:cs typeface="Tahoma" pitchFamily="34" charset="0"/>
              </a:rPr>
              <a:t>em</a:t>
            </a:r>
            <a:r>
              <a:rPr lang="en-US" altLang="zh-CN" sz="6600" b="1" spc="300" dirty="0">
                <a:solidFill>
                  <a:schemeClr val="accent6">
                    <a:lumMod val="50000"/>
                  </a:schemeClr>
                </a:solidFill>
                <a:latin typeface="Tahoma" pitchFamily="34" charset="0"/>
                <a:ea typeface="+mj-ea"/>
                <a:cs typeface="Tahoma" pitchFamily="34" charset="0"/>
              </a:rPr>
              <a:t>!</a:t>
            </a:r>
            <a:endParaRPr lang="zh-CN" altLang="en-US" sz="6600" b="1" spc="300" dirty="0">
              <a:solidFill>
                <a:schemeClr val="accent6">
                  <a:lumMod val="50000"/>
                </a:schemeClr>
              </a:solidFill>
              <a:latin typeface="Tahoma" pitchFamily="34" charset="0"/>
              <a:ea typeface="+mj-ea"/>
              <a:cs typeface="Tahoma" pitchFamily="34" charset="0"/>
            </a:endParaRPr>
          </a:p>
        </p:txBody>
      </p:sp>
    </p:spTree>
    <p:extLst>
      <p:ext uri="{BB962C8B-B14F-4D97-AF65-F5344CB8AC3E}">
        <p14:creationId xmlns:p14="http://schemas.microsoft.com/office/powerpoint/2010/main" val="115631265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22"/>
                                        </p:tgtEl>
                                        <p:attrNameLst>
                                          <p:attrName>style.visibility</p:attrName>
                                        </p:attrNameLst>
                                      </p:cBhvr>
                                      <p:to>
                                        <p:strVal val="visible"/>
                                      </p:to>
                                    </p:set>
                                    <p:set>
                                      <p:cBhvr>
                                        <p:cTn id="7" dur="455" fill="hold">
                                          <p:stCondLst>
                                            <p:cond delay="0"/>
                                          </p:stCondLst>
                                        </p:cTn>
                                        <p:tgtEl>
                                          <p:spTgt spid="22"/>
                                        </p:tgtEl>
                                        <p:attrNameLst>
                                          <p:attrName>style.rotation</p:attrName>
                                        </p:attrNameLst>
                                      </p:cBhvr>
                                      <p:to>
                                        <p:strVal val="-45.0"/>
                                      </p:to>
                                    </p:set>
                                    <p:anim calcmode="lin" valueType="num">
                                      <p:cBhvr>
                                        <p:cTn id="8" dur="455" fill="hold">
                                          <p:stCondLst>
                                            <p:cond delay="455"/>
                                          </p:stCondLst>
                                        </p:cTn>
                                        <p:tgtEl>
                                          <p:spTgt spid="2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Administrator\Pictures\pp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45414"/>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1219200"/>
            <a:ext cx="8229600" cy="4154984"/>
          </a:xfrm>
          <a:prstGeom prst="rect">
            <a:avLst/>
          </a:prstGeom>
        </p:spPr>
        <p:txBody>
          <a:bodyPr wrap="square">
            <a:spAutoFit/>
          </a:bodyPr>
          <a:lstStyle/>
          <a:p>
            <a:pPr marL="857250" indent="-857250" algn="ctr">
              <a:buAutoNum type="romanUcPeriod"/>
            </a:pPr>
            <a:r>
              <a:rPr lang="en-US" sz="3600" b="1" dirty="0">
                <a:solidFill>
                  <a:srgbClr val="FF0000"/>
                </a:solidFill>
                <a:latin typeface="Times New Roman" pitchFamily="18" charset="0"/>
                <a:cs typeface="Times New Roman" pitchFamily="18" charset="0"/>
              </a:rPr>
              <a:t>ĐỊNH HƯỚNG</a:t>
            </a:r>
          </a:p>
          <a:p>
            <a:pPr algn="ctr"/>
            <a:r>
              <a:rPr lang="en-US" sz="3600" b="1" dirty="0">
                <a:solidFill>
                  <a:schemeClr val="accent6">
                    <a:lumMod val="75000"/>
                  </a:schemeClr>
                </a:solidFill>
                <a:latin typeface="Times New Roman" pitchFamily="18" charset="0"/>
                <a:cs typeface="Times New Roman" pitchFamily="18" charset="0"/>
              </a:rPr>
              <a:t>1.Những </a:t>
            </a:r>
            <a:r>
              <a:rPr lang="en-US" sz="3600" b="1" dirty="0" err="1">
                <a:solidFill>
                  <a:schemeClr val="accent6">
                    <a:lumMod val="75000"/>
                  </a:schemeClr>
                </a:solidFill>
                <a:latin typeface="Times New Roman" pitchFamily="18" charset="0"/>
                <a:cs typeface="Times New Roman" pitchFamily="18" charset="0"/>
              </a:rPr>
              <a:t>yêu</a:t>
            </a:r>
            <a:r>
              <a:rPr lang="en-US" sz="3600" b="1" dirty="0">
                <a:solidFill>
                  <a:schemeClr val="accent6">
                    <a:lumMod val="75000"/>
                  </a:schemeClr>
                </a:solidFill>
                <a:latin typeface="Times New Roman" pitchFamily="18" charset="0"/>
                <a:cs typeface="Times New Roman" pitchFamily="18" charset="0"/>
              </a:rPr>
              <a:t> </a:t>
            </a:r>
            <a:r>
              <a:rPr lang="en-US" sz="3600" b="1" dirty="0" err="1">
                <a:solidFill>
                  <a:schemeClr val="accent6">
                    <a:lumMod val="75000"/>
                  </a:schemeClr>
                </a:solidFill>
                <a:latin typeface="Times New Roman" pitchFamily="18" charset="0"/>
                <a:cs typeface="Times New Roman" pitchFamily="18" charset="0"/>
              </a:rPr>
              <a:t>cầu</a:t>
            </a:r>
            <a:r>
              <a:rPr lang="en-US" sz="3600" b="1" dirty="0">
                <a:solidFill>
                  <a:schemeClr val="accent6">
                    <a:lumMod val="75000"/>
                  </a:schemeClr>
                </a:solidFill>
                <a:latin typeface="Times New Roman" pitchFamily="18" charset="0"/>
                <a:cs typeface="Times New Roman" pitchFamily="18" charset="0"/>
              </a:rPr>
              <a:t> </a:t>
            </a:r>
            <a:r>
              <a:rPr lang="en-US" sz="3600" b="1" dirty="0" err="1">
                <a:solidFill>
                  <a:schemeClr val="accent6">
                    <a:lumMod val="75000"/>
                  </a:schemeClr>
                </a:solidFill>
                <a:latin typeface="Times New Roman" pitchFamily="18" charset="0"/>
                <a:cs typeface="Times New Roman" pitchFamily="18" charset="0"/>
              </a:rPr>
              <a:t>của</a:t>
            </a:r>
            <a:r>
              <a:rPr lang="en-US" sz="3600" b="1" dirty="0">
                <a:solidFill>
                  <a:schemeClr val="accent6">
                    <a:lumMod val="75000"/>
                  </a:schemeClr>
                </a:solidFill>
                <a:latin typeface="Times New Roman" pitchFamily="18" charset="0"/>
                <a:cs typeface="Times New Roman" pitchFamily="18" charset="0"/>
              </a:rPr>
              <a:t> </a:t>
            </a:r>
            <a:r>
              <a:rPr lang="en-US" sz="3600" b="1" dirty="0" err="1">
                <a:solidFill>
                  <a:schemeClr val="accent6">
                    <a:lumMod val="75000"/>
                  </a:schemeClr>
                </a:solidFill>
                <a:latin typeface="Times New Roman" pitchFamily="18" charset="0"/>
                <a:cs typeface="Times New Roman" pitchFamily="18" charset="0"/>
              </a:rPr>
              <a:t>dạng</a:t>
            </a:r>
            <a:r>
              <a:rPr lang="en-US" sz="3600" b="1" dirty="0">
                <a:solidFill>
                  <a:schemeClr val="accent6">
                    <a:lumMod val="75000"/>
                  </a:schemeClr>
                </a:solidFill>
                <a:latin typeface="Times New Roman" pitchFamily="18" charset="0"/>
                <a:cs typeface="Times New Roman" pitchFamily="18" charset="0"/>
              </a:rPr>
              <a:t> </a:t>
            </a:r>
            <a:r>
              <a:rPr lang="en-US" sz="3600" b="1" dirty="0" err="1">
                <a:solidFill>
                  <a:schemeClr val="accent6">
                    <a:lumMod val="75000"/>
                  </a:schemeClr>
                </a:solidFill>
                <a:latin typeface="Times New Roman" pitchFamily="18" charset="0"/>
                <a:cs typeface="Times New Roman" pitchFamily="18" charset="0"/>
              </a:rPr>
              <a:t>bài</a:t>
            </a:r>
            <a:endParaRPr lang="en-US" sz="3600" b="1" dirty="0">
              <a:solidFill>
                <a:schemeClr val="accent6">
                  <a:lumMod val="75000"/>
                </a:schemeClr>
              </a:solidFill>
              <a:latin typeface="Times New Roman" pitchFamily="18" charset="0"/>
              <a:cs typeface="Times New Roman" pitchFamily="18" charset="0"/>
            </a:endParaRPr>
          </a:p>
          <a:p>
            <a:r>
              <a:rPr lang="en-US" sz="2800" b="1" dirty="0">
                <a:solidFill>
                  <a:srgbClr val="FF0000"/>
                </a:solidFill>
                <a:latin typeface="Times New Roman" pitchFamily="18" charset="0"/>
                <a:cs typeface="Times New Roman" pitchFamily="18" charset="0"/>
              </a:rPr>
              <a:t>KỈ NIỆM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chuyện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còn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giữ</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trí</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nhớ</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mỗi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a:t>
            </a:r>
          </a:p>
          <a:p>
            <a:r>
              <a:rPr lang="en-US" sz="2800" b="1" dirty="0">
                <a:solidFill>
                  <a:srgbClr val="FF0000"/>
                </a:solidFill>
                <a:latin typeface="Times New Roman" pitchFamily="18" charset="0"/>
                <a:cs typeface="Times New Roman" pitchFamily="18" charset="0"/>
              </a:rPr>
              <a:t>VIẾT BÀI VĂN KỂ VỀ MỘT KỈ </a:t>
            </a:r>
            <a:r>
              <a:rPr lang="en-US" sz="2800" b="1" dirty="0" err="1">
                <a:solidFill>
                  <a:srgbClr val="FF0000"/>
                </a:solidFill>
                <a:latin typeface="Times New Roman" pitchFamily="18" charset="0"/>
                <a:cs typeface="Times New Roman" pitchFamily="18" charset="0"/>
              </a:rPr>
              <a:t>NIỆM</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thú</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vị</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ấn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về</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việc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khứ</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em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chứng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kiến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trải</a:t>
            </a:r>
            <a:r>
              <a:rPr lang="en-US" sz="3200" dirty="0">
                <a:latin typeface="Times New Roman" pitchFamily="18" charset="0"/>
                <a:cs typeface="Times New Roman" pitchFamily="18" charset="0"/>
              </a:rPr>
              <a:t> qua.</a:t>
            </a:r>
          </a:p>
        </p:txBody>
      </p:sp>
    </p:spTree>
    <p:extLst>
      <p:ext uri="{BB962C8B-B14F-4D97-AF65-F5344CB8AC3E}">
        <p14:creationId xmlns:p14="http://schemas.microsoft.com/office/powerpoint/2010/main" val="312460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C:\Users\Administrator\Pictures\pp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600"/>
            <a:ext cx="9296400" cy="7086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71600" y="914400"/>
            <a:ext cx="7162800" cy="2308324"/>
          </a:xfrm>
          <a:prstGeom prst="rect">
            <a:avLst/>
          </a:prstGeom>
        </p:spPr>
        <p:txBody>
          <a:bodyPr wrap="square">
            <a:spAutoFit/>
          </a:bodyPr>
          <a:lstStyle/>
          <a:p>
            <a:r>
              <a:rPr lang="en-US" sz="4800" dirty="0" err="1">
                <a:solidFill>
                  <a:srgbClr val="FF0000"/>
                </a:solidFill>
                <a:latin typeface="Times New Roman" pitchFamily="18" charset="0"/>
                <a:cs typeface="Times New Roman" pitchFamily="18" charset="0"/>
              </a:rPr>
              <a:t>Đề</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yêu</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cầu</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viết</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dưới</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dạng</a:t>
            </a:r>
            <a:r>
              <a:rPr lang="en-US" sz="4800" dirty="0">
                <a:solidFill>
                  <a:srgbClr val="FF0000"/>
                </a:solidFill>
                <a:latin typeface="Times New Roman" pitchFamily="18" charset="0"/>
                <a:cs typeface="Times New Roman" pitchFamily="18" charset="0"/>
              </a:rPr>
              <a:t> </a:t>
            </a:r>
            <a:r>
              <a:rPr lang="en-US" sz="4800" dirty="0" err="1">
                <a:solidFill>
                  <a:srgbClr val="FF0000"/>
                </a:solidFill>
                <a:latin typeface="Times New Roman" pitchFamily="18" charset="0"/>
                <a:cs typeface="Times New Roman" pitchFamily="18" charset="0"/>
              </a:rPr>
              <a:t>hồi</a:t>
            </a:r>
            <a:r>
              <a:rPr lang="en-US" sz="4800" dirty="0">
                <a:solidFill>
                  <a:srgbClr val="FF0000"/>
                </a:solidFill>
                <a:latin typeface="Times New Roman" pitchFamily="18" charset="0"/>
                <a:cs typeface="Times New Roman" pitchFamily="18" charset="0"/>
              </a:rPr>
              <a:t> </a:t>
            </a:r>
            <a:r>
              <a:rPr lang="en-US" sz="4800" dirty="0" err="1" smtClean="0">
                <a:solidFill>
                  <a:srgbClr val="FF0000"/>
                </a:solidFill>
                <a:latin typeface="Times New Roman" pitchFamily="18" charset="0"/>
                <a:cs typeface="Times New Roman" pitchFamily="18" charset="0"/>
              </a:rPr>
              <a:t>kí</a:t>
            </a:r>
            <a:r>
              <a:rPr lang="en-US" sz="4800" dirty="0" smtClean="0">
                <a:solidFill>
                  <a:srgbClr val="FF0000"/>
                </a:solidFill>
                <a:latin typeface="Times New Roman" pitchFamily="18" charset="0"/>
                <a:cs typeface="Times New Roman" pitchFamily="18" charset="0"/>
              </a:rPr>
              <a:t> hay </a:t>
            </a:r>
            <a:r>
              <a:rPr lang="en-US" sz="4800" dirty="0">
                <a:solidFill>
                  <a:srgbClr val="FF0000"/>
                </a:solidFill>
                <a:latin typeface="Times New Roman" pitchFamily="18" charset="0"/>
                <a:cs typeface="Times New Roman" pitchFamily="18" charset="0"/>
              </a:rPr>
              <a:t>du </a:t>
            </a:r>
            <a:r>
              <a:rPr lang="en-US" sz="4800" dirty="0" err="1">
                <a:solidFill>
                  <a:srgbClr val="FF0000"/>
                </a:solidFill>
                <a:latin typeface="Times New Roman" pitchFamily="18" charset="0"/>
                <a:cs typeface="Times New Roman" pitchFamily="18" charset="0"/>
              </a:rPr>
              <a:t>kí</a:t>
            </a:r>
            <a:r>
              <a:rPr lang="en-US" sz="4800" dirty="0">
                <a:solidFill>
                  <a:srgbClr val="FF0000"/>
                </a:solidFill>
                <a:latin typeface="Times New Roman" pitchFamily="18" charset="0"/>
                <a:cs typeface="Times New Roman" pitchFamily="18" charset="0"/>
              </a:rPr>
              <a:t>?</a:t>
            </a:r>
          </a:p>
          <a:p>
            <a:r>
              <a:rPr lang="en-US" sz="4800" dirty="0">
                <a:solidFill>
                  <a:srgbClr val="FF0000"/>
                </a:solidFill>
                <a:latin typeface="Times New Roman" pitchFamily="18" charset="0"/>
                <a:cs typeface="Times New Roman" pitchFamily="18" charset="0"/>
              </a:rPr>
              <a:t>              </a:t>
            </a:r>
            <a:r>
              <a:rPr lang="en-US" sz="4800" b="1" dirty="0">
                <a:solidFill>
                  <a:srgbClr val="002060"/>
                </a:solidFill>
                <a:latin typeface="Times New Roman" pitchFamily="18" charset="0"/>
                <a:cs typeface="Times New Roman" pitchFamily="18" charset="0"/>
              </a:rPr>
              <a:t>=&gt;HỒI KÍ</a:t>
            </a:r>
          </a:p>
        </p:txBody>
      </p:sp>
    </p:spTree>
    <p:extLst>
      <p:ext uri="{BB962C8B-B14F-4D97-AF65-F5344CB8AC3E}">
        <p14:creationId xmlns:p14="http://schemas.microsoft.com/office/powerpoint/2010/main" val="154594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Administrator\Pictures\pp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4636"/>
            <a:ext cx="9143999" cy="70579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0" y="1219200"/>
            <a:ext cx="7772400" cy="5447645"/>
          </a:xfrm>
          <a:prstGeom prst="rect">
            <a:avLst/>
          </a:prstGeom>
        </p:spPr>
        <p:txBody>
          <a:bodyPr wrap="square">
            <a:spAutoFit/>
          </a:bodyPr>
          <a:lstStyle/>
          <a:p>
            <a:r>
              <a:rPr lang="en-US" sz="6000" b="1" i="1" dirty="0">
                <a:solidFill>
                  <a:srgbClr val="FF0000"/>
                </a:solidFill>
                <a:latin typeface="Times New Roman" pitchFamily="18" charset="0"/>
                <a:cs typeface="Times New Roman" pitchFamily="18" charset="0"/>
              </a:rPr>
              <a:t>-</a:t>
            </a:r>
            <a:r>
              <a:rPr lang="en-US" sz="4800" b="1" i="1" dirty="0" err="1">
                <a:solidFill>
                  <a:srgbClr val="FF0000"/>
                </a:solidFill>
                <a:latin typeface="Times New Roman" pitchFamily="18" charset="0"/>
                <a:cs typeface="Times New Roman" pitchFamily="18" charset="0"/>
              </a:rPr>
              <a:t>Thế</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nào</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là</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hồi</a:t>
            </a:r>
            <a:r>
              <a:rPr lang="en-US" sz="4800" b="1" i="1" dirty="0">
                <a:solidFill>
                  <a:srgbClr val="FF0000"/>
                </a:solidFill>
                <a:latin typeface="Times New Roman" pitchFamily="18" charset="0"/>
                <a:cs typeface="Times New Roman" pitchFamily="18" charset="0"/>
              </a:rPr>
              <a:t> </a:t>
            </a:r>
            <a:r>
              <a:rPr lang="en-US" sz="4800" b="1" i="1" dirty="0" err="1">
                <a:solidFill>
                  <a:srgbClr val="FF0000"/>
                </a:solidFill>
                <a:latin typeface="Times New Roman" pitchFamily="18" charset="0"/>
                <a:cs typeface="Times New Roman" pitchFamily="18" charset="0"/>
              </a:rPr>
              <a:t>kí</a:t>
            </a:r>
            <a:r>
              <a:rPr lang="en-US" sz="4800" b="1" i="1" dirty="0">
                <a:solidFill>
                  <a:srgbClr val="FF0000"/>
                </a:solidFill>
                <a:latin typeface="Times New Roman" pitchFamily="18" charset="0"/>
                <a:cs typeface="Times New Roman" pitchFamily="18" charset="0"/>
              </a:rPr>
              <a:t>?</a:t>
            </a:r>
          </a:p>
          <a:p>
            <a:r>
              <a:rPr lang="en-US" sz="4800" b="1" i="1" dirty="0" err="1">
                <a:solidFill>
                  <a:srgbClr val="00B050"/>
                </a:solidFill>
                <a:latin typeface="Times New Roman" pitchFamily="18" charset="0"/>
                <a:cs typeface="Times New Roman" pitchFamily="18" charset="0"/>
              </a:rPr>
              <a:t>Là</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một</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thể</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của</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kí</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dùng</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để</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ghi</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chép</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lại</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những</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sự</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việc</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những</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quan</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sát</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nhận</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xét</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và</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tâm</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trạng</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có</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thực</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của</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tác</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giả</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đã</a:t>
            </a:r>
            <a:r>
              <a:rPr lang="en-US" sz="4800" b="1" i="1" dirty="0">
                <a:solidFill>
                  <a:srgbClr val="00B050"/>
                </a:solidFill>
                <a:latin typeface="Times New Roman" pitchFamily="18" charset="0"/>
                <a:cs typeface="Times New Roman" pitchFamily="18" charset="0"/>
              </a:rPr>
              <a:t> </a:t>
            </a:r>
            <a:r>
              <a:rPr lang="en-US" sz="4800" b="1" i="1" dirty="0" err="1">
                <a:solidFill>
                  <a:srgbClr val="00B050"/>
                </a:solidFill>
                <a:latin typeface="Times New Roman" pitchFamily="18" charset="0"/>
                <a:cs typeface="Times New Roman" pitchFamily="18" charset="0"/>
              </a:rPr>
              <a:t>trải</a:t>
            </a:r>
            <a:r>
              <a:rPr lang="en-US" sz="4800" b="1" i="1" dirty="0">
                <a:solidFill>
                  <a:srgbClr val="00B050"/>
                </a:solidFill>
                <a:latin typeface="Times New Roman" pitchFamily="18" charset="0"/>
                <a:cs typeface="Times New Roman" pitchFamily="18" charset="0"/>
              </a:rPr>
              <a:t> qua. </a:t>
            </a:r>
          </a:p>
          <a:p>
            <a:endParaRPr lang="en-US" sz="4800"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45584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Administrator\Pictures\pp15.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855" y="0"/>
            <a:ext cx="913014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685800"/>
            <a:ext cx="6476999" cy="4832092"/>
          </a:xfrm>
          <a:prstGeom prst="rect">
            <a:avLst/>
          </a:prstGeom>
        </p:spPr>
        <p:txBody>
          <a:bodyPr wrap="square">
            <a:spAutoFit/>
          </a:bodyPr>
          <a:lstStyle/>
          <a:p>
            <a:r>
              <a:rPr lang="en-US" sz="4400" b="1" i="1" dirty="0">
                <a:solidFill>
                  <a:srgbClr val="FF0000"/>
                </a:solidFill>
                <a:latin typeface="Times New Roman" pitchFamily="18" charset="0"/>
                <a:cs typeface="Times New Roman" pitchFamily="18" charset="0"/>
              </a:rPr>
              <a:t>-</a:t>
            </a:r>
            <a:r>
              <a:rPr lang="en-US" sz="4400" b="1" i="1" dirty="0" err="1">
                <a:solidFill>
                  <a:srgbClr val="FF0000"/>
                </a:solidFill>
                <a:latin typeface="Times New Roman" pitchFamily="18" charset="0"/>
                <a:cs typeface="Times New Roman" pitchFamily="18" charset="0"/>
              </a:rPr>
              <a:t>Thế</a:t>
            </a:r>
            <a:r>
              <a:rPr lang="en-US" sz="4400" b="1" i="1" dirty="0">
                <a:solidFill>
                  <a:srgbClr val="FF0000"/>
                </a:solidFill>
                <a:latin typeface="Times New Roman" pitchFamily="18" charset="0"/>
                <a:cs typeface="Times New Roman" pitchFamily="18" charset="0"/>
              </a:rPr>
              <a:t> </a:t>
            </a:r>
            <a:r>
              <a:rPr lang="en-US" sz="4400" b="1" i="1" dirty="0" err="1">
                <a:solidFill>
                  <a:srgbClr val="FF0000"/>
                </a:solidFill>
                <a:latin typeface="Times New Roman" pitchFamily="18" charset="0"/>
                <a:cs typeface="Times New Roman" pitchFamily="18" charset="0"/>
              </a:rPr>
              <a:t>nào</a:t>
            </a:r>
            <a:r>
              <a:rPr lang="en-US" sz="4400" b="1" i="1" dirty="0">
                <a:solidFill>
                  <a:srgbClr val="FF0000"/>
                </a:solidFill>
                <a:latin typeface="Times New Roman" pitchFamily="18" charset="0"/>
                <a:cs typeface="Times New Roman" pitchFamily="18" charset="0"/>
              </a:rPr>
              <a:t> </a:t>
            </a:r>
            <a:r>
              <a:rPr lang="en-US" sz="4400" b="1" i="1" dirty="0" err="1">
                <a:solidFill>
                  <a:srgbClr val="FF0000"/>
                </a:solidFill>
                <a:latin typeface="Times New Roman" pitchFamily="18" charset="0"/>
                <a:cs typeface="Times New Roman" pitchFamily="18" charset="0"/>
              </a:rPr>
              <a:t>là</a:t>
            </a:r>
            <a:r>
              <a:rPr lang="en-US" sz="4400" b="1" i="1" dirty="0">
                <a:solidFill>
                  <a:srgbClr val="FF0000"/>
                </a:solidFill>
                <a:latin typeface="Times New Roman" pitchFamily="18" charset="0"/>
                <a:cs typeface="Times New Roman" pitchFamily="18" charset="0"/>
              </a:rPr>
              <a:t> du </a:t>
            </a:r>
            <a:r>
              <a:rPr lang="en-US" sz="4400" b="1" i="1" dirty="0" err="1">
                <a:solidFill>
                  <a:srgbClr val="FF0000"/>
                </a:solidFill>
                <a:latin typeface="Times New Roman" pitchFamily="18" charset="0"/>
                <a:cs typeface="Times New Roman" pitchFamily="18" charset="0"/>
              </a:rPr>
              <a:t>kí</a:t>
            </a:r>
            <a:r>
              <a:rPr lang="en-US" sz="4400" b="1" i="1" dirty="0">
                <a:solidFill>
                  <a:srgbClr val="FF0000"/>
                </a:solidFill>
                <a:latin typeface="Times New Roman" pitchFamily="18" charset="0"/>
                <a:cs typeface="Times New Roman" pitchFamily="18" charset="0"/>
              </a:rPr>
              <a:t>?</a:t>
            </a:r>
          </a:p>
          <a:p>
            <a:r>
              <a:rPr lang="en-US" sz="4400" b="1" i="1" dirty="0" err="1">
                <a:solidFill>
                  <a:srgbClr val="002060"/>
                </a:solidFill>
                <a:latin typeface="Times New Roman" pitchFamily="18" charset="0"/>
                <a:cs typeface="Times New Roman" pitchFamily="18" charset="0"/>
              </a:rPr>
              <a:t>Là</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một</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thể</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của</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kí</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dùng</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để</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ghi</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lại</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những</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điều</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đã</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chứng</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kiến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trong</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một</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chuyến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đi</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diễn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ra</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chưa</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lâu</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của</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bản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thân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tới</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một</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miền</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đất</a:t>
            </a:r>
            <a:r>
              <a:rPr lang="en-US" sz="4400" b="1" i="1" dirty="0">
                <a:solidFill>
                  <a:srgbClr val="002060"/>
                </a:solidFill>
                <a:latin typeface="Times New Roman" pitchFamily="18" charset="0"/>
                <a:cs typeface="Times New Roman" pitchFamily="18" charset="0"/>
              </a:rPr>
              <a:t> </a:t>
            </a:r>
            <a:r>
              <a:rPr lang="en-US" sz="4400" b="1" i="1" dirty="0" err="1">
                <a:solidFill>
                  <a:srgbClr val="002060"/>
                </a:solidFill>
                <a:latin typeface="Times New Roman" pitchFamily="18" charset="0"/>
                <a:cs typeface="Times New Roman" pitchFamily="18" charset="0"/>
              </a:rPr>
              <a:t>khác</a:t>
            </a:r>
            <a:r>
              <a:rPr lang="en-US" sz="4400" b="1" i="1" dirty="0">
                <a:solidFill>
                  <a:srgbClr val="002060"/>
                </a:solidFill>
                <a:latin typeface="Times New Roman" pitchFamily="18" charset="0"/>
                <a:cs typeface="Times New Roman" pitchFamily="18" charset="0"/>
              </a:rPr>
              <a:t>. </a:t>
            </a:r>
            <a:endParaRPr lang="en-US" sz="4400"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67438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6430962"/>
          </a:xfrm>
        </p:spPr>
        <p:txBody>
          <a:bodyPr>
            <a:normAutofit/>
          </a:bodyPr>
          <a:lstStyle/>
          <a:p>
            <a:r>
              <a:rPr lang="en-US" b="1" dirty="0"/>
              <a:t/>
            </a:r>
            <a:br>
              <a:rPr lang="en-US" b="1" dirty="0"/>
            </a:br>
            <a:r>
              <a:rPr lang="en-US" b="1" dirty="0"/>
              <a:t/>
            </a:r>
            <a:br>
              <a:rPr lang="en-US" b="1" dirty="0"/>
            </a:br>
            <a:r>
              <a:rPr lang="en-US" b="1" dirty="0"/>
              <a:t/>
            </a:r>
            <a:br>
              <a:rPr lang="en-US" b="1" dirty="0"/>
            </a:br>
            <a:r>
              <a:rPr lang="en-US" b="1" dirty="0"/>
              <a:t/>
            </a:r>
            <a:br>
              <a:rPr lang="en-US" b="1" dirty="0"/>
            </a:br>
            <a:r>
              <a:rPr lang="en-US" b="1" dirty="0"/>
              <a:t/>
            </a:r>
            <a:br>
              <a:rPr lang="en-US" b="1" dirty="0"/>
            </a:br>
            <a:r>
              <a:rPr lang="en-US" b="1" dirty="0"/>
              <a:t/>
            </a:r>
            <a:br>
              <a:rPr lang="en-US" b="1" dirty="0"/>
            </a:br>
            <a:r>
              <a:rPr lang="en-US" b="1" dirty="0"/>
              <a:t/>
            </a:r>
            <a:br>
              <a:rPr lang="en-US" b="1" dirty="0"/>
            </a:br>
            <a:r>
              <a:rPr lang="en-US" dirty="0"/>
              <a:t/>
            </a:r>
            <a:br>
              <a:rPr lang="en-US" dirty="0"/>
            </a:br>
            <a:endParaRPr lang="en-US" dirty="0"/>
          </a:p>
        </p:txBody>
      </p:sp>
      <p:pic>
        <p:nvPicPr>
          <p:cNvPr id="5122" name="Picture 2" descr="C:\Users\Administrator\Pictures\pp1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 y="3244334"/>
            <a:ext cx="8001000" cy="2677656"/>
          </a:xfrm>
          <a:prstGeom prst="rect">
            <a:avLst/>
          </a:prstGeom>
        </p:spPr>
        <p:txBody>
          <a:bodyPr wrap="square">
            <a:spAutoFit/>
          </a:bodyPr>
          <a:lstStyle/>
          <a:p>
            <a:pPr algn="ctr"/>
            <a:r>
              <a:rPr lang="en-US" sz="4800" b="1" i="1" dirty="0">
                <a:solidFill>
                  <a:schemeClr val="accent6">
                    <a:lumMod val="50000"/>
                  </a:schemeClr>
                </a:solidFill>
                <a:latin typeface="Times New Roman" pitchFamily="18" charset="0"/>
                <a:cs typeface="Times New Roman" pitchFamily="18" charset="0"/>
              </a:rPr>
              <a:t>2.Phân </a:t>
            </a:r>
            <a:r>
              <a:rPr lang="en-US" sz="4800" b="1" i="1" dirty="0" err="1">
                <a:solidFill>
                  <a:schemeClr val="accent6">
                    <a:lumMod val="50000"/>
                  </a:schemeClr>
                </a:solidFill>
                <a:latin typeface="Times New Roman" pitchFamily="18" charset="0"/>
                <a:cs typeface="Times New Roman" pitchFamily="18" charset="0"/>
              </a:rPr>
              <a:t>tích</a:t>
            </a:r>
            <a:r>
              <a:rPr lang="en-US" sz="4800" b="1" i="1" dirty="0">
                <a:solidFill>
                  <a:schemeClr val="accent6">
                    <a:lumMod val="50000"/>
                  </a:schemeClr>
                </a:solidFill>
                <a:latin typeface="Times New Roman" pitchFamily="18" charset="0"/>
                <a:cs typeface="Times New Roman" pitchFamily="18" charset="0"/>
              </a:rPr>
              <a:t> </a:t>
            </a:r>
            <a:r>
              <a:rPr lang="en-US" sz="4800" b="1" i="1" dirty="0" err="1">
                <a:solidFill>
                  <a:schemeClr val="accent6">
                    <a:lumMod val="50000"/>
                  </a:schemeClr>
                </a:solidFill>
                <a:latin typeface="Times New Roman" pitchFamily="18" charset="0"/>
                <a:cs typeface="Times New Roman" pitchFamily="18" charset="0"/>
              </a:rPr>
              <a:t>bài</a:t>
            </a:r>
            <a:r>
              <a:rPr lang="en-US" sz="4800" b="1" i="1" dirty="0">
                <a:solidFill>
                  <a:schemeClr val="accent6">
                    <a:lumMod val="50000"/>
                  </a:schemeClr>
                </a:solidFill>
                <a:latin typeface="Times New Roman" pitchFamily="18" charset="0"/>
                <a:cs typeface="Times New Roman" pitchFamily="18" charset="0"/>
              </a:rPr>
              <a:t> </a:t>
            </a:r>
            <a:r>
              <a:rPr lang="en-US" sz="4800" b="1" i="1" dirty="0" err="1">
                <a:solidFill>
                  <a:schemeClr val="accent6">
                    <a:lumMod val="50000"/>
                  </a:schemeClr>
                </a:solidFill>
                <a:latin typeface="Times New Roman" pitchFamily="18" charset="0"/>
                <a:cs typeface="Times New Roman" pitchFamily="18" charset="0"/>
              </a:rPr>
              <a:t>viết</a:t>
            </a:r>
            <a:r>
              <a:rPr lang="en-US" sz="4800" b="1" i="1" dirty="0">
                <a:solidFill>
                  <a:schemeClr val="accent6">
                    <a:lumMod val="50000"/>
                  </a:schemeClr>
                </a:solidFill>
                <a:latin typeface="Times New Roman" pitchFamily="18" charset="0"/>
                <a:cs typeface="Times New Roman" pitchFamily="18" charset="0"/>
              </a:rPr>
              <a:t> </a:t>
            </a:r>
            <a:r>
              <a:rPr lang="en-US" sz="4800" b="1" i="1" dirty="0" err="1">
                <a:solidFill>
                  <a:schemeClr val="accent6">
                    <a:lumMod val="50000"/>
                  </a:schemeClr>
                </a:solidFill>
                <a:latin typeface="Times New Roman" pitchFamily="18" charset="0"/>
                <a:cs typeface="Times New Roman" pitchFamily="18" charset="0"/>
              </a:rPr>
              <a:t>tham</a:t>
            </a:r>
            <a:r>
              <a:rPr lang="en-US" sz="4800" b="1" i="1" dirty="0">
                <a:solidFill>
                  <a:schemeClr val="accent6">
                    <a:lumMod val="50000"/>
                  </a:schemeClr>
                </a:solidFill>
                <a:latin typeface="Times New Roman" pitchFamily="18" charset="0"/>
                <a:cs typeface="Times New Roman" pitchFamily="18" charset="0"/>
              </a:rPr>
              <a:t> </a:t>
            </a:r>
            <a:r>
              <a:rPr lang="en-US" sz="4800" b="1" i="1" dirty="0" err="1">
                <a:solidFill>
                  <a:schemeClr val="accent6">
                    <a:lumMod val="50000"/>
                  </a:schemeClr>
                </a:solidFill>
                <a:latin typeface="Times New Roman" pitchFamily="18" charset="0"/>
                <a:cs typeface="Times New Roman" pitchFamily="18" charset="0"/>
              </a:rPr>
              <a:t>khảo</a:t>
            </a:r>
            <a:r>
              <a:rPr lang="en-US" sz="4800" b="1" i="1" dirty="0">
                <a:solidFill>
                  <a:schemeClr val="accent6">
                    <a:lumMod val="50000"/>
                  </a:schemeClr>
                </a:solidFill>
                <a:latin typeface="Times New Roman" pitchFamily="18" charset="0"/>
                <a:cs typeface="Times New Roman" pitchFamily="18" charset="0"/>
              </a:rPr>
              <a:t>:</a:t>
            </a:r>
          </a:p>
          <a:p>
            <a:pPr algn="ctr"/>
            <a:r>
              <a:rPr lang="en-US" sz="4800" b="1" i="1" dirty="0">
                <a:solidFill>
                  <a:srgbClr val="002060"/>
                </a:solidFill>
                <a:latin typeface="Times New Roman" pitchFamily="18" charset="0"/>
                <a:cs typeface="Times New Roman" pitchFamily="18" charset="0"/>
              </a:rPr>
              <a:t>“</a:t>
            </a:r>
            <a:r>
              <a:rPr lang="en-US" sz="4800" b="1" i="1" dirty="0" err="1">
                <a:solidFill>
                  <a:srgbClr val="002060"/>
                </a:solidFill>
                <a:latin typeface="Times New Roman" pitchFamily="18" charset="0"/>
                <a:cs typeface="Times New Roman" pitchFamily="18" charset="0"/>
              </a:rPr>
              <a:t>Người</a:t>
            </a:r>
            <a:r>
              <a:rPr lang="en-US" sz="4800" b="1" i="1" dirty="0">
                <a:solidFill>
                  <a:srgbClr val="002060"/>
                </a:solidFill>
                <a:latin typeface="Times New Roman" pitchFamily="18" charset="0"/>
                <a:cs typeface="Times New Roman" pitchFamily="18" charset="0"/>
              </a:rPr>
              <a:t> </a:t>
            </a:r>
            <a:r>
              <a:rPr lang="en-US" sz="4800" b="1" i="1" dirty="0" err="1">
                <a:solidFill>
                  <a:srgbClr val="002060"/>
                </a:solidFill>
                <a:latin typeface="Times New Roman" pitchFamily="18" charset="0"/>
                <a:cs typeface="Times New Roman" pitchFamily="18" charset="0"/>
              </a:rPr>
              <a:t>thủ</a:t>
            </a:r>
            <a:r>
              <a:rPr lang="en-US" sz="4800" b="1" i="1" dirty="0">
                <a:solidFill>
                  <a:srgbClr val="002060"/>
                </a:solidFill>
                <a:latin typeface="Times New Roman" pitchFamily="18" charset="0"/>
                <a:cs typeface="Times New Roman" pitchFamily="18" charset="0"/>
              </a:rPr>
              <a:t> </a:t>
            </a:r>
            <a:r>
              <a:rPr lang="en-US" sz="4800" b="1" i="1" dirty="0" err="1">
                <a:solidFill>
                  <a:srgbClr val="002060"/>
                </a:solidFill>
                <a:latin typeface="Times New Roman" pitchFamily="18" charset="0"/>
                <a:cs typeface="Times New Roman" pitchFamily="18" charset="0"/>
              </a:rPr>
              <a:t>thư</a:t>
            </a:r>
            <a:r>
              <a:rPr lang="en-US" sz="4800" b="1" i="1" dirty="0">
                <a:solidFill>
                  <a:srgbClr val="002060"/>
                </a:solidFill>
                <a:latin typeface="Times New Roman" pitchFamily="18" charset="0"/>
                <a:cs typeface="Times New Roman" pitchFamily="18" charset="0"/>
              </a:rPr>
              <a:t> </a:t>
            </a:r>
            <a:r>
              <a:rPr lang="en-US" sz="4800" b="1" i="1" dirty="0" err="1">
                <a:solidFill>
                  <a:srgbClr val="002060"/>
                </a:solidFill>
                <a:latin typeface="Times New Roman" pitchFamily="18" charset="0"/>
                <a:cs typeface="Times New Roman" pitchFamily="18" charset="0"/>
              </a:rPr>
              <a:t>thời</a:t>
            </a:r>
            <a:r>
              <a:rPr lang="en-US" sz="4800" b="1" i="1" dirty="0">
                <a:solidFill>
                  <a:srgbClr val="002060"/>
                </a:solidFill>
                <a:latin typeface="Times New Roman" pitchFamily="18" charset="0"/>
                <a:cs typeface="Times New Roman" pitchFamily="18" charset="0"/>
              </a:rPr>
              <a:t> </a:t>
            </a:r>
            <a:r>
              <a:rPr lang="en-US" sz="4800" b="1" i="1" dirty="0" err="1">
                <a:solidFill>
                  <a:srgbClr val="002060"/>
                </a:solidFill>
                <a:latin typeface="Times New Roman" pitchFamily="18" charset="0"/>
                <a:cs typeface="Times New Roman" pitchFamily="18" charset="0"/>
              </a:rPr>
              <a:t>thơ</a:t>
            </a:r>
            <a:r>
              <a:rPr lang="en-US" sz="4800" b="1" i="1" dirty="0">
                <a:solidFill>
                  <a:srgbClr val="002060"/>
                </a:solidFill>
                <a:latin typeface="Times New Roman" pitchFamily="18" charset="0"/>
                <a:cs typeface="Times New Roman" pitchFamily="18" charset="0"/>
              </a:rPr>
              <a:t> </a:t>
            </a:r>
            <a:r>
              <a:rPr lang="en-US" sz="4800" b="1" i="1" dirty="0" err="1">
                <a:solidFill>
                  <a:srgbClr val="002060"/>
                </a:solidFill>
                <a:latin typeface="Times New Roman" pitchFamily="18" charset="0"/>
                <a:cs typeface="Times New Roman" pitchFamily="18" charset="0"/>
              </a:rPr>
              <a:t>ấu</a:t>
            </a:r>
            <a:r>
              <a:rPr lang="en-US" sz="4800" b="1" i="1" dirty="0">
                <a:solidFill>
                  <a:srgbClr val="002060"/>
                </a:solidFill>
                <a:latin typeface="Times New Roman" pitchFamily="18" charset="0"/>
                <a:cs typeface="Times New Roman" pitchFamily="18" charset="0"/>
              </a:rPr>
              <a:t>”</a:t>
            </a:r>
          </a:p>
          <a:p>
            <a:pPr algn="ctr"/>
            <a:r>
              <a:rPr lang="en-US" sz="2400" b="1" i="1" dirty="0" err="1">
                <a:solidFill>
                  <a:srgbClr val="7030A0"/>
                </a:solidFill>
                <a:latin typeface="Times New Roman" pitchFamily="18" charset="0"/>
                <a:cs typeface="Times New Roman" pitchFamily="18" charset="0"/>
              </a:rPr>
              <a:t>Tác</a:t>
            </a:r>
            <a:r>
              <a:rPr lang="en-US" sz="2400" b="1" i="1" dirty="0">
                <a:solidFill>
                  <a:srgbClr val="7030A0"/>
                </a:solidFill>
                <a:latin typeface="Times New Roman" pitchFamily="18" charset="0"/>
                <a:cs typeface="Times New Roman" pitchFamily="18" charset="0"/>
              </a:rPr>
              <a:t> </a:t>
            </a:r>
            <a:r>
              <a:rPr lang="en-US" sz="2400" b="1" i="1" dirty="0" err="1">
                <a:solidFill>
                  <a:srgbClr val="7030A0"/>
                </a:solidFill>
                <a:latin typeface="Times New Roman" pitchFamily="18" charset="0"/>
                <a:cs typeface="Times New Roman" pitchFamily="18" charset="0"/>
              </a:rPr>
              <a:t>giả</a:t>
            </a:r>
            <a:r>
              <a:rPr lang="en-US" sz="2400" b="1" i="1" dirty="0">
                <a:solidFill>
                  <a:srgbClr val="7030A0"/>
                </a:solidFill>
                <a:latin typeface="Times New Roman" pitchFamily="18" charset="0"/>
                <a:cs typeface="Times New Roman" pitchFamily="18" charset="0"/>
              </a:rPr>
              <a:t>: </a:t>
            </a:r>
            <a:r>
              <a:rPr lang="en-US" sz="2400" b="1" i="1" dirty="0" err="1">
                <a:solidFill>
                  <a:srgbClr val="7030A0"/>
                </a:solidFill>
                <a:latin typeface="Times New Roman" pitchFamily="18" charset="0"/>
                <a:cs typeface="Times New Roman" pitchFamily="18" charset="0"/>
              </a:rPr>
              <a:t>Nguyễn</a:t>
            </a:r>
            <a:r>
              <a:rPr lang="en-US" sz="2400" b="1" i="1" dirty="0">
                <a:solidFill>
                  <a:srgbClr val="7030A0"/>
                </a:solidFill>
                <a:latin typeface="Times New Roman" pitchFamily="18" charset="0"/>
                <a:cs typeface="Times New Roman" pitchFamily="18" charset="0"/>
              </a:rPr>
              <a:t> </a:t>
            </a:r>
            <a:r>
              <a:rPr lang="en-US" sz="2400" b="1" i="1" dirty="0" err="1">
                <a:solidFill>
                  <a:srgbClr val="7030A0"/>
                </a:solidFill>
                <a:latin typeface="Times New Roman" pitchFamily="18" charset="0"/>
                <a:cs typeface="Times New Roman" pitchFamily="18" charset="0"/>
              </a:rPr>
              <a:t>Thùy</a:t>
            </a:r>
            <a:r>
              <a:rPr lang="en-US" sz="2400" b="1" i="1" dirty="0">
                <a:solidFill>
                  <a:srgbClr val="7030A0"/>
                </a:solidFill>
                <a:latin typeface="Times New Roman" pitchFamily="18" charset="0"/>
                <a:cs typeface="Times New Roman" pitchFamily="18" charset="0"/>
              </a:rPr>
              <a:t> </a:t>
            </a:r>
            <a:r>
              <a:rPr lang="en-US" sz="2400" b="1" i="1" dirty="0" err="1">
                <a:solidFill>
                  <a:srgbClr val="7030A0"/>
                </a:solidFill>
                <a:latin typeface="Times New Roman" pitchFamily="18" charset="0"/>
                <a:cs typeface="Times New Roman" pitchFamily="18" charset="0"/>
              </a:rPr>
              <a:t>Anh</a:t>
            </a:r>
            <a:endParaRPr lang="en-US" sz="2400"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2507939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1513</Words>
  <Application>Microsoft Office PowerPoint</Application>
  <PresentationFormat>On-screen Show (4:3)</PresentationFormat>
  <Paragraphs>126</Paragraphs>
  <Slides>44</Slides>
  <Notes>3</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Em hiểu các câu sau như thế nào?</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Lập dàn ý ( Kỉ niệm về thầy cô giáo cũ) </vt:lpstr>
      <vt:lpstr>PowerPoint Presentation</vt:lpstr>
      <vt:lpstr>PowerPoint Presentation</vt:lpstr>
      <vt:lpstr>         Lập dàn ý ( Kỉ niệm về thầy cô giáo cũ) - Câu chuyện kết thúc và suy nghĩ sau câu chuyện: + Bản thân càng thêm yêu quý cô: cô trân trọng tình cảm của học trò, dù đó là món quà nhỏ không có giá trị vật chất. + Cô tặng lại cho em một quyển sách  3. Kết bài - Nhắc lại ý nghĩa của kỉ niệm: đây là kỉ niệm đẹp, đáng nhớ trong những năm tháng đi học của bản thân, sẽ luôn hứa học tập chăm chỉ, ghi nhớ và biết ơn công lao, tình cảm của thầy cô.</vt:lpstr>
      <vt:lpstr>PowerPoint Presentation</vt:lpstr>
      <vt:lpstr>  B3. Viết bài HS làm bài vào giấy KT ( vở làm văn) </vt:lpstr>
      <vt:lpstr>PowerPoint Presentation</vt:lpstr>
      <vt:lpstr>PowerPoint Presentation</vt:lpstr>
      <vt:lpstr>PowerPoint Presentation</vt:lpstr>
      <vt:lpstr>II. Thực hành</vt:lpstr>
      <vt:lpstr>PowerPoint Presentation</vt:lpstr>
      <vt:lpstr>CÙNG NHAU THAM KHẢO</vt:lpstr>
      <vt:lpstr>PowerPoint Presentation</vt:lpstr>
      <vt:lpstr>PowerPoint Presentation</vt:lpstr>
      <vt:lpstr>Hướng dẫn các hoạt động tiếp theo:</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andongnhi</cp:lastModifiedBy>
  <cp:revision>58</cp:revision>
  <dcterms:created xsi:type="dcterms:W3CDTF">2021-06-13T19:56:30Z</dcterms:created>
  <dcterms:modified xsi:type="dcterms:W3CDTF">2024-02-19T15:57:43Z</dcterms:modified>
</cp:coreProperties>
</file>