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Default Extension="mp4" ContentType="video/mp4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Default Extension="svg" ContentType="image/sv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676" r:id="rId2"/>
    <p:sldMasterId id="2147483688" r:id="rId3"/>
    <p:sldMasterId id="2147483703" r:id="rId4"/>
    <p:sldMasterId id="2147483707" r:id="rId5"/>
  </p:sldMasterIdLst>
  <p:notesMasterIdLst>
    <p:notesMasterId r:id="rId26"/>
  </p:notesMasterIdLst>
  <p:sldIdLst>
    <p:sldId id="258" r:id="rId6"/>
    <p:sldId id="259" r:id="rId7"/>
    <p:sldId id="260" r:id="rId8"/>
    <p:sldId id="261" r:id="rId9"/>
    <p:sldId id="262" r:id="rId10"/>
    <p:sldId id="282" r:id="rId11"/>
    <p:sldId id="285" r:id="rId12"/>
    <p:sldId id="275" r:id="rId13"/>
    <p:sldId id="281" r:id="rId14"/>
    <p:sldId id="283" r:id="rId15"/>
    <p:sldId id="284" r:id="rId16"/>
    <p:sldId id="274" r:id="rId17"/>
    <p:sldId id="268" r:id="rId18"/>
    <p:sldId id="269" r:id="rId19"/>
    <p:sldId id="270" r:id="rId20"/>
    <p:sldId id="271" r:id="rId21"/>
    <p:sldId id="272" r:id="rId22"/>
    <p:sldId id="277" r:id="rId23"/>
    <p:sldId id="278" r:id="rId24"/>
    <p:sldId id="273" r:id="rId25"/>
  </p:sldIdLst>
  <p:sldSz cx="12192000" cy="6858000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06A72A-0E90-4285-A0DE-D82FFB99A5DB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5AA33-5606-4982-B809-E4854B497B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6034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vi-VN" smtClean="0"/>
          </a:p>
        </p:txBody>
      </p:sp>
    </p:spTree>
    <p:extLst>
      <p:ext uri="{BB962C8B-B14F-4D97-AF65-F5344CB8AC3E}">
        <p14:creationId xmlns:p14="http://schemas.microsoft.com/office/powerpoint/2010/main" xmlns="" val="3628980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幻灯片图像占位符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备注占位符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8196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BF9F8-BE8A-4537-9480-6966A095B1B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8383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23" indent="0" algn="ctr">
              <a:buNone/>
              <a:defRPr/>
            </a:lvl2pPr>
            <a:lvl3pPr marL="914446" indent="0" algn="ctr">
              <a:buNone/>
              <a:defRPr/>
            </a:lvl3pPr>
            <a:lvl4pPr marL="1371669" indent="0" algn="ctr">
              <a:buNone/>
              <a:defRPr/>
            </a:lvl4pPr>
            <a:lvl5pPr marL="1828891" indent="0" algn="ctr">
              <a:buNone/>
              <a:defRPr/>
            </a:lvl5pPr>
            <a:lvl6pPr marL="2286114" indent="0" algn="ctr">
              <a:buNone/>
              <a:defRPr/>
            </a:lvl6pPr>
            <a:lvl7pPr marL="2743337" indent="0" algn="ctr">
              <a:buNone/>
              <a:defRPr/>
            </a:lvl7pPr>
            <a:lvl8pPr marL="3200560" indent="0" algn="ctr">
              <a:buNone/>
              <a:defRPr/>
            </a:lvl8pPr>
            <a:lvl9pPr marL="365778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86E0EEB5-996F-42CA-80B4-4B131B361A4A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852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433D178C-7BD7-4F1F-97F1-BA1D9A5F73C6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40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FC55E7DB-A2FF-41E0-8BC9-391B62A5D0A3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2252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2230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267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3064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97070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124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72010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54666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85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491072D0-56DC-45AA-9AC4-FFDEDBE154DD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6956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68905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84239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65406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" name="Freeform 40"/>
          <p:cNvSpPr>
            <a:spLocks/>
          </p:cNvSpPr>
          <p:nvPr/>
        </p:nvSpPr>
        <p:spPr bwMode="gray">
          <a:xfrm>
            <a:off x="0" y="6048376"/>
            <a:ext cx="3683000" cy="8096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510"/>
              </a:cxn>
              <a:cxn ang="0">
                <a:pos x="1740" y="510"/>
              </a:cxn>
              <a:cxn ang="0">
                <a:pos x="1595" y="30"/>
              </a:cxn>
              <a:cxn ang="0">
                <a:pos x="0" y="0"/>
              </a:cxn>
            </a:cxnLst>
            <a:rect l="0" t="0" r="r" b="b"/>
            <a:pathLst>
              <a:path w="1740" h="510">
                <a:moveTo>
                  <a:pt x="0" y="0"/>
                </a:moveTo>
                <a:lnTo>
                  <a:pt x="0" y="510"/>
                </a:lnTo>
                <a:cubicBezTo>
                  <a:pt x="0" y="510"/>
                  <a:pt x="870" y="510"/>
                  <a:pt x="1740" y="510"/>
                </a:cubicBezTo>
                <a:cubicBezTo>
                  <a:pt x="1650" y="258"/>
                  <a:pt x="1595" y="30"/>
                  <a:pt x="1595" y="30"/>
                </a:cubicBezTo>
                <a:cubicBezTo>
                  <a:pt x="798" y="54"/>
                  <a:pt x="0" y="0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13" name="Freeform 41"/>
          <p:cNvSpPr>
            <a:spLocks/>
          </p:cNvSpPr>
          <p:nvPr/>
        </p:nvSpPr>
        <p:spPr bwMode="gray">
          <a:xfrm>
            <a:off x="3454400" y="4705350"/>
            <a:ext cx="8534400" cy="2152650"/>
          </a:xfrm>
          <a:custGeom>
            <a:avLst/>
            <a:gdLst/>
            <a:ahLst/>
            <a:cxnLst>
              <a:cxn ang="0">
                <a:pos x="1116" y="0"/>
              </a:cxn>
              <a:cxn ang="0">
                <a:pos x="3840" y="636"/>
              </a:cxn>
              <a:cxn ang="0">
                <a:pos x="4032" y="1356"/>
              </a:cxn>
              <a:cxn ang="0">
                <a:pos x="288" y="1356"/>
              </a:cxn>
              <a:cxn ang="0">
                <a:pos x="0" y="828"/>
              </a:cxn>
              <a:cxn ang="0">
                <a:pos x="1116" y="0"/>
              </a:cxn>
            </a:cxnLst>
            <a:rect l="0" t="0" r="r" b="b"/>
            <a:pathLst>
              <a:path w="4032" h="1356">
                <a:moveTo>
                  <a:pt x="1116" y="0"/>
                </a:moveTo>
                <a:cubicBezTo>
                  <a:pt x="2370" y="1254"/>
                  <a:pt x="3840" y="636"/>
                  <a:pt x="3840" y="636"/>
                </a:cubicBezTo>
                <a:cubicBezTo>
                  <a:pt x="4032" y="966"/>
                  <a:pt x="4032" y="1356"/>
                  <a:pt x="4032" y="1356"/>
                </a:cubicBezTo>
                <a:cubicBezTo>
                  <a:pt x="4032" y="1356"/>
                  <a:pt x="2160" y="1356"/>
                  <a:pt x="288" y="1356"/>
                </a:cubicBezTo>
                <a:cubicBezTo>
                  <a:pt x="120" y="1140"/>
                  <a:pt x="0" y="828"/>
                  <a:pt x="0" y="828"/>
                </a:cubicBezTo>
                <a:lnTo>
                  <a:pt x="1116" y="0"/>
                </a:ln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14" name="Freeform 42"/>
          <p:cNvSpPr>
            <a:spLocks/>
          </p:cNvSpPr>
          <p:nvPr/>
        </p:nvSpPr>
        <p:spPr bwMode="gray">
          <a:xfrm>
            <a:off x="5867400" y="781050"/>
            <a:ext cx="6324600" cy="5048250"/>
          </a:xfrm>
          <a:custGeom>
            <a:avLst/>
            <a:gdLst/>
            <a:ahLst/>
            <a:cxnLst>
              <a:cxn ang="0">
                <a:pos x="510" y="1098"/>
              </a:cxn>
              <a:cxn ang="0">
                <a:pos x="2280" y="0"/>
              </a:cxn>
              <a:cxn ang="0">
                <a:pos x="2988" y="342"/>
              </a:cxn>
              <a:cxn ang="0">
                <a:pos x="2988" y="2772"/>
              </a:cxn>
              <a:cxn ang="0">
                <a:pos x="1452" y="3060"/>
              </a:cxn>
              <a:cxn ang="0">
                <a:pos x="0" y="2406"/>
              </a:cxn>
              <a:cxn ang="0">
                <a:pos x="510" y="1098"/>
              </a:cxn>
            </a:cxnLst>
            <a:rect l="0" t="0" r="r" b="b"/>
            <a:pathLst>
              <a:path w="2988" h="3180">
                <a:moveTo>
                  <a:pt x="510" y="1098"/>
                </a:moveTo>
                <a:cubicBezTo>
                  <a:pt x="1710" y="840"/>
                  <a:pt x="2280" y="0"/>
                  <a:pt x="2280" y="0"/>
                </a:cubicBezTo>
                <a:cubicBezTo>
                  <a:pt x="2700" y="96"/>
                  <a:pt x="2988" y="342"/>
                  <a:pt x="2988" y="342"/>
                </a:cubicBezTo>
                <a:lnTo>
                  <a:pt x="2988" y="2772"/>
                </a:lnTo>
                <a:cubicBezTo>
                  <a:pt x="2988" y="2772"/>
                  <a:pt x="2202" y="3180"/>
                  <a:pt x="1452" y="3060"/>
                </a:cubicBezTo>
                <a:cubicBezTo>
                  <a:pt x="636" y="2940"/>
                  <a:pt x="0" y="2406"/>
                  <a:pt x="0" y="2406"/>
                </a:cubicBezTo>
                <a:lnTo>
                  <a:pt x="510" y="1098"/>
                </a:ln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15" name="Freeform 43"/>
          <p:cNvSpPr>
            <a:spLocks/>
          </p:cNvSpPr>
          <p:nvPr/>
        </p:nvSpPr>
        <p:spPr bwMode="gray">
          <a:xfrm>
            <a:off x="6400800" y="1"/>
            <a:ext cx="4368800" cy="240982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76" y="1518"/>
              </a:cxn>
              <a:cxn ang="0">
                <a:pos x="2064" y="0"/>
              </a:cxn>
              <a:cxn ang="0">
                <a:pos x="0" y="0"/>
              </a:cxn>
            </a:cxnLst>
            <a:rect l="0" t="0" r="r" b="b"/>
            <a:pathLst>
              <a:path w="2064" h="1518">
                <a:moveTo>
                  <a:pt x="0" y="0"/>
                </a:moveTo>
                <a:cubicBezTo>
                  <a:pt x="0" y="0"/>
                  <a:pt x="138" y="759"/>
                  <a:pt x="276" y="1518"/>
                </a:cubicBezTo>
                <a:cubicBezTo>
                  <a:pt x="1518" y="1194"/>
                  <a:pt x="2064" y="0"/>
                  <a:pt x="2064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51" name="Freeform 79"/>
          <p:cNvSpPr>
            <a:spLocks/>
          </p:cNvSpPr>
          <p:nvPr/>
        </p:nvSpPr>
        <p:spPr bwMode="gray">
          <a:xfrm>
            <a:off x="1" y="1"/>
            <a:ext cx="8777817" cy="7267575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17" name="Freeform 45"/>
          <p:cNvSpPr>
            <a:spLocks/>
          </p:cNvSpPr>
          <p:nvPr/>
        </p:nvSpPr>
        <p:spPr bwMode="gray">
          <a:xfrm>
            <a:off x="1" y="1"/>
            <a:ext cx="8496300" cy="7072313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612" y="0"/>
              </a:cxn>
              <a:cxn ang="0">
                <a:pos x="3222" y="3042"/>
              </a:cxn>
              <a:cxn ang="0">
                <a:pos x="0" y="3744"/>
              </a:cxn>
              <a:cxn ang="0">
                <a:pos x="0" y="0"/>
              </a:cxn>
            </a:cxnLst>
            <a:rect l="0" t="0" r="r" b="b"/>
            <a:pathLst>
              <a:path w="4014" h="4455">
                <a:moveTo>
                  <a:pt x="0" y="0"/>
                </a:moveTo>
                <a:lnTo>
                  <a:pt x="3612" y="0"/>
                </a:lnTo>
                <a:cubicBezTo>
                  <a:pt x="4014" y="984"/>
                  <a:pt x="3812" y="2307"/>
                  <a:pt x="3222" y="3042"/>
                </a:cubicBezTo>
                <a:cubicBezTo>
                  <a:pt x="1988" y="4455"/>
                  <a:pt x="0" y="3744"/>
                  <a:pt x="0" y="3744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25490"/>
                  <a:invGamma/>
                </a:schemeClr>
              </a:gs>
              <a:gs pos="100000">
                <a:schemeClr val="bg1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19" name="Line 47"/>
          <p:cNvSpPr>
            <a:spLocks noChangeShapeType="1"/>
          </p:cNvSpPr>
          <p:nvPr/>
        </p:nvSpPr>
        <p:spPr bwMode="gray">
          <a:xfrm>
            <a:off x="334433" y="1589"/>
            <a:ext cx="0" cy="601503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gray">
          <a:xfrm>
            <a:off x="1725084" y="1589"/>
            <a:ext cx="0" cy="62071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1" name="Line 49"/>
          <p:cNvSpPr>
            <a:spLocks noChangeShapeType="1"/>
          </p:cNvSpPr>
          <p:nvPr/>
        </p:nvSpPr>
        <p:spPr bwMode="gray">
          <a:xfrm>
            <a:off x="3117851" y="1588"/>
            <a:ext cx="0" cy="6183312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2" name="Line 50"/>
          <p:cNvSpPr>
            <a:spLocks noChangeShapeType="1"/>
          </p:cNvSpPr>
          <p:nvPr/>
        </p:nvSpPr>
        <p:spPr bwMode="gray">
          <a:xfrm>
            <a:off x="4510617" y="1589"/>
            <a:ext cx="0" cy="597217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gray">
          <a:xfrm>
            <a:off x="5903384" y="1589"/>
            <a:ext cx="0" cy="544988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5" name="Line 53"/>
          <p:cNvSpPr>
            <a:spLocks noChangeShapeType="1"/>
          </p:cNvSpPr>
          <p:nvPr/>
        </p:nvSpPr>
        <p:spPr bwMode="gray">
          <a:xfrm rot="5400000">
            <a:off x="3884084" y="-3623204"/>
            <a:ext cx="0" cy="7751233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6" name="Line 54"/>
          <p:cNvSpPr>
            <a:spLocks noChangeShapeType="1"/>
          </p:cNvSpPr>
          <p:nvPr/>
        </p:nvSpPr>
        <p:spPr bwMode="gray">
          <a:xfrm rot="5400000">
            <a:off x="4008967" y="-2682875"/>
            <a:ext cx="0" cy="80010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7" name="Line 55"/>
          <p:cNvSpPr>
            <a:spLocks noChangeShapeType="1"/>
          </p:cNvSpPr>
          <p:nvPr/>
        </p:nvSpPr>
        <p:spPr bwMode="gray">
          <a:xfrm rot="5400000">
            <a:off x="4015317" y="-1624012"/>
            <a:ext cx="0" cy="8013700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8" name="Line 56"/>
          <p:cNvSpPr>
            <a:spLocks noChangeShapeType="1"/>
          </p:cNvSpPr>
          <p:nvPr/>
        </p:nvSpPr>
        <p:spPr bwMode="gray">
          <a:xfrm rot="5400000">
            <a:off x="3876676" y="-418571"/>
            <a:ext cx="0" cy="7736417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29" name="Line 57"/>
          <p:cNvSpPr>
            <a:spLocks noChangeShapeType="1"/>
          </p:cNvSpPr>
          <p:nvPr/>
        </p:nvSpPr>
        <p:spPr bwMode="gray">
          <a:xfrm rot="5400000">
            <a:off x="3554943" y="968375"/>
            <a:ext cx="0" cy="7092951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0" name="Line 58"/>
          <p:cNvSpPr>
            <a:spLocks noChangeShapeType="1"/>
          </p:cNvSpPr>
          <p:nvPr/>
        </p:nvSpPr>
        <p:spPr bwMode="gray">
          <a:xfrm rot="5400000">
            <a:off x="2820459" y="2769658"/>
            <a:ext cx="0" cy="5623984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1" name="Rectangle 59"/>
          <p:cNvSpPr>
            <a:spLocks noChangeArrowheads="1"/>
          </p:cNvSpPr>
          <p:nvPr/>
        </p:nvSpPr>
        <p:spPr bwMode="gray">
          <a:xfrm>
            <a:off x="3149601" y="277814"/>
            <a:ext cx="1350433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2" name="Rectangle 60"/>
          <p:cNvSpPr>
            <a:spLocks noChangeArrowheads="1"/>
          </p:cNvSpPr>
          <p:nvPr/>
        </p:nvSpPr>
        <p:spPr bwMode="gray">
          <a:xfrm>
            <a:off x="381001" y="2427289"/>
            <a:ext cx="1350433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3" name="Rectangle 61"/>
          <p:cNvSpPr>
            <a:spLocks noChangeArrowheads="1"/>
          </p:cNvSpPr>
          <p:nvPr/>
        </p:nvSpPr>
        <p:spPr bwMode="gray">
          <a:xfrm>
            <a:off x="1" y="271464"/>
            <a:ext cx="334433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4" name="Rectangle 62"/>
          <p:cNvSpPr>
            <a:spLocks noChangeArrowheads="1"/>
          </p:cNvSpPr>
          <p:nvPr/>
        </p:nvSpPr>
        <p:spPr bwMode="gray">
          <a:xfrm>
            <a:off x="1775885" y="1588"/>
            <a:ext cx="1350433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36" name="Freeform 64"/>
          <p:cNvSpPr>
            <a:spLocks/>
          </p:cNvSpPr>
          <p:nvPr/>
        </p:nvSpPr>
        <p:spPr bwMode="gray">
          <a:xfrm>
            <a:off x="3153833" y="4541838"/>
            <a:ext cx="1346200" cy="103346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645"/>
              </a:cxn>
              <a:cxn ang="0">
                <a:pos x="636" y="651"/>
              </a:cxn>
              <a:cxn ang="0">
                <a:pos x="632" y="0"/>
              </a:cxn>
              <a:cxn ang="0">
                <a:pos x="0" y="0"/>
              </a:cxn>
            </a:cxnLst>
            <a:rect l="0" t="0" r="r" b="b"/>
            <a:pathLst>
              <a:path w="636" h="651">
                <a:moveTo>
                  <a:pt x="0" y="0"/>
                </a:moveTo>
                <a:lnTo>
                  <a:pt x="0" y="645"/>
                </a:lnTo>
                <a:lnTo>
                  <a:pt x="636" y="651"/>
                </a:lnTo>
                <a:lnTo>
                  <a:pt x="63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381001" y="2435226"/>
            <a:ext cx="1350433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44500" y="5084763"/>
            <a:ext cx="85344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407151"/>
            <a:ext cx="2844800" cy="314325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407151"/>
            <a:ext cx="3860800" cy="314325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407151"/>
            <a:ext cx="2844800" cy="314325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628EDB2F-3C67-4858-B57B-288B8BEF8CF3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gray">
          <a:xfrm>
            <a:off x="444501" y="4714876"/>
            <a:ext cx="1314784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L/O/G/O</a:t>
            </a:r>
          </a:p>
        </p:txBody>
      </p:sp>
      <p:grpSp>
        <p:nvGrpSpPr>
          <p:cNvPr id="3143" name="Group 71"/>
          <p:cNvGrpSpPr>
            <a:grpSpLocks/>
          </p:cNvGrpSpPr>
          <p:nvPr/>
        </p:nvGrpSpPr>
        <p:grpSpPr bwMode="auto">
          <a:xfrm>
            <a:off x="10769601" y="0"/>
            <a:ext cx="1435100" cy="6858000"/>
            <a:chOff x="5088" y="0"/>
            <a:chExt cx="678" cy="4320"/>
          </a:xfrm>
        </p:grpSpPr>
        <p:sp>
          <p:nvSpPr>
            <p:cNvPr id="3138" name="Freeform 66"/>
            <p:cNvSpPr>
              <a:spLocks/>
            </p:cNvSpPr>
            <p:nvPr userDrawn="1"/>
          </p:nvSpPr>
          <p:spPr bwMode="gray">
            <a:xfrm>
              <a:off x="5088" y="0"/>
              <a:ext cx="672" cy="702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288" y="0"/>
                </a:cxn>
                <a:cxn ang="0">
                  <a:pos x="672" y="0"/>
                </a:cxn>
                <a:cxn ang="0">
                  <a:pos x="672" y="720"/>
                </a:cxn>
                <a:cxn ang="0">
                  <a:pos x="0" y="432"/>
                </a:cxn>
              </a:cxnLst>
              <a:rect l="0" t="0" r="r" b="b"/>
              <a:pathLst>
                <a:path w="672" h="720">
                  <a:moveTo>
                    <a:pt x="0" y="432"/>
                  </a:moveTo>
                  <a:cubicBezTo>
                    <a:pt x="186" y="216"/>
                    <a:pt x="288" y="0"/>
                    <a:pt x="288" y="0"/>
                  </a:cubicBezTo>
                  <a:lnTo>
                    <a:pt x="672" y="0"/>
                  </a:lnTo>
                  <a:lnTo>
                    <a:pt x="672" y="720"/>
                  </a:lnTo>
                  <a:cubicBezTo>
                    <a:pt x="672" y="720"/>
                    <a:pt x="384" y="516"/>
                    <a:pt x="0" y="432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139" name="Freeform 67"/>
            <p:cNvSpPr>
              <a:spLocks/>
            </p:cNvSpPr>
            <p:nvPr userDrawn="1"/>
          </p:nvSpPr>
          <p:spPr bwMode="gray">
            <a:xfrm>
              <a:off x="5602" y="3496"/>
              <a:ext cx="164" cy="824"/>
            </a:xfrm>
            <a:custGeom>
              <a:avLst/>
              <a:gdLst/>
              <a:ahLst/>
              <a:cxnLst>
                <a:cxn ang="0">
                  <a:pos x="206" y="0"/>
                </a:cxn>
                <a:cxn ang="0">
                  <a:pos x="0" y="82"/>
                </a:cxn>
                <a:cxn ang="0">
                  <a:pos x="168" y="824"/>
                </a:cxn>
                <a:cxn ang="0">
                  <a:pos x="212" y="822"/>
                </a:cxn>
                <a:cxn ang="0">
                  <a:pos x="206" y="0"/>
                </a:cxn>
              </a:cxnLst>
              <a:rect l="0" t="0" r="r" b="b"/>
              <a:pathLst>
                <a:path w="212" h="824">
                  <a:moveTo>
                    <a:pt x="206" y="0"/>
                  </a:moveTo>
                  <a:cubicBezTo>
                    <a:pt x="104" y="54"/>
                    <a:pt x="0" y="82"/>
                    <a:pt x="0" y="82"/>
                  </a:cubicBezTo>
                  <a:cubicBezTo>
                    <a:pt x="0" y="82"/>
                    <a:pt x="148" y="378"/>
                    <a:pt x="168" y="824"/>
                  </a:cubicBezTo>
                  <a:lnTo>
                    <a:pt x="212" y="822"/>
                  </a:lnTo>
                  <a:cubicBezTo>
                    <a:pt x="212" y="822"/>
                    <a:pt x="209" y="411"/>
                    <a:pt x="206" y="0"/>
                  </a:cubicBezTo>
                  <a:close/>
                </a:path>
              </a:pathLst>
            </a:custGeom>
            <a:solidFill>
              <a:srgbClr val="E8E8E8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marL="0" marR="0" lvl="0" indent="0" algn="l" defTabSz="91444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3152" name="Rectangle 80"/>
          <p:cNvSpPr>
            <a:spLocks noChangeArrowheads="1"/>
          </p:cNvSpPr>
          <p:nvPr/>
        </p:nvSpPr>
        <p:spPr bwMode="gray">
          <a:xfrm>
            <a:off x="7327900" y="1333501"/>
            <a:ext cx="880533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53" name="Line 81"/>
          <p:cNvSpPr>
            <a:spLocks noChangeShapeType="1"/>
          </p:cNvSpPr>
          <p:nvPr/>
        </p:nvSpPr>
        <p:spPr bwMode="gray">
          <a:xfrm>
            <a:off x="7306733" y="1589"/>
            <a:ext cx="0" cy="4238625"/>
          </a:xfrm>
          <a:prstGeom prst="line">
            <a:avLst/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50000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154" name="Rectangle 82"/>
          <p:cNvSpPr>
            <a:spLocks noChangeArrowheads="1"/>
          </p:cNvSpPr>
          <p:nvPr/>
        </p:nvSpPr>
        <p:spPr bwMode="gray">
          <a:xfrm>
            <a:off x="5943601" y="3495675"/>
            <a:ext cx="1350433" cy="1025525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444500" y="1884364"/>
            <a:ext cx="109728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3155" name="Picture 83" descr="water"/>
          <p:cNvPicPr>
            <a:picLocks noChangeAspect="1" noChangeArrowheads="1"/>
          </p:cNvPicPr>
          <p:nvPr/>
        </p:nvPicPr>
        <p:blipFill>
          <a:blip r:embed="rId2"/>
          <a:srcRect l="22409" t="16374" b="27486"/>
          <a:stretch>
            <a:fillRect/>
          </a:stretch>
        </p:blipFill>
        <p:spPr bwMode="gray">
          <a:xfrm rot="393398">
            <a:off x="3556001" y="609600"/>
            <a:ext cx="3551767" cy="2197100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 userDrawn="1"/>
        </p:nvSpPr>
        <p:spPr>
          <a:xfrm>
            <a:off x="0" y="6627168"/>
            <a:ext cx="1608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www.trungtamtinhoc.edu.vn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367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E7A9A052-99F1-4B0A-B498-CE1C2C6EE9C5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41407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23" indent="0">
              <a:buNone/>
              <a:defRPr sz="1800"/>
            </a:lvl2pPr>
            <a:lvl3pPr marL="914446" indent="0">
              <a:buNone/>
              <a:defRPr sz="1600"/>
            </a:lvl3pPr>
            <a:lvl4pPr marL="1371669" indent="0">
              <a:buNone/>
              <a:defRPr sz="1400"/>
            </a:lvl4pPr>
            <a:lvl5pPr marL="1828891" indent="0">
              <a:buNone/>
              <a:defRPr sz="1400"/>
            </a:lvl5pPr>
            <a:lvl6pPr marL="2286114" indent="0">
              <a:buNone/>
              <a:defRPr sz="1400"/>
            </a:lvl6pPr>
            <a:lvl7pPr marL="2743337" indent="0">
              <a:buNone/>
              <a:defRPr sz="1400"/>
            </a:lvl7pPr>
            <a:lvl8pPr marL="3200560" indent="0">
              <a:buNone/>
              <a:defRPr sz="1400"/>
            </a:lvl8pPr>
            <a:lvl9pPr marL="3657783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5AAE85CE-B75B-4097-9F0C-3006C1791586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3207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81EDC819-AE4E-445B-AF68-34FB4A89FCEA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36138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007A94D2-A351-4074-AC5E-CA700A024430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273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5351641D-0AD5-431B-A475-6DB38BC82DC1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64204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DFE71DCB-1733-493A-B6A1-95E9E138F212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291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23" indent="0">
              <a:buNone/>
              <a:defRPr sz="1800"/>
            </a:lvl2pPr>
            <a:lvl3pPr marL="914446" indent="0">
              <a:buNone/>
              <a:defRPr sz="1600"/>
            </a:lvl3pPr>
            <a:lvl4pPr marL="1371669" indent="0">
              <a:buNone/>
              <a:defRPr sz="1400"/>
            </a:lvl4pPr>
            <a:lvl5pPr marL="1828891" indent="0">
              <a:buNone/>
              <a:defRPr sz="1400"/>
            </a:lvl5pPr>
            <a:lvl6pPr marL="2286114" indent="0">
              <a:buNone/>
              <a:defRPr sz="1400"/>
            </a:lvl6pPr>
            <a:lvl7pPr marL="2743337" indent="0">
              <a:buNone/>
              <a:defRPr sz="1400"/>
            </a:lvl7pPr>
            <a:lvl8pPr marL="3200560" indent="0">
              <a:buNone/>
              <a:defRPr sz="1400"/>
            </a:lvl8pPr>
            <a:lvl9pPr marL="365778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D3716F66-9333-4B5B-9F13-B9A5569BB100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75556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C6D606CE-AA27-45ED-810F-DDF363260523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46845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76888EA5-4925-4922-97E9-9BD549A86C1E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95886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56AA8EEE-BC94-4E5F-87C4-05A4D665068A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7931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325439"/>
            <a:ext cx="27432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25439"/>
            <a:ext cx="8026400" cy="58007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DF3A6660-B5F8-48C8-8D1F-8F3FF4C6CF8F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91707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5438"/>
            <a:ext cx="109728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6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52066070-0DE7-42E7-B2EA-1B718EC8B148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4026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5438"/>
            <a:ext cx="109728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6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E61552DD-599B-4DF2-82CF-C19E526B3B08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60289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25438"/>
            <a:ext cx="109728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245226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245226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05F8B4C9-02AD-4C5E-B86F-6893052C4FC5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3015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056034730"/>
      </p:ext>
    </p:extLst>
  </p:cSld>
  <p:clrMapOvr>
    <a:masterClrMapping/>
  </p:clrMapOvr>
  <p:transition spd="slow" advTm="500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75747400"/>
      </p:ext>
    </p:extLst>
  </p:cSld>
  <p:clrMapOvr>
    <a:masterClrMapping/>
  </p:clrMapOvr>
  <p:transition spd="slow" advTm="500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465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7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7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D4A60085-19CA-48B9-8A3E-3F05C0581491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115789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41376BA-9B29-4F4A-BD0A-9D928A495740}" type="datetimeFigureOut">
              <a:rPr lang="en-US" smtClean="0"/>
              <a:pPr/>
              <a:t>9/11/2021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6A5D5DA-3E78-404E-BEFF-028928D64FA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921774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0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465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71068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4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63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61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89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5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815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78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41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704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3261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4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4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6189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30" indent="0">
              <a:buNone/>
              <a:defRPr sz="2667" b="1"/>
            </a:lvl2pPr>
            <a:lvl3pPr marL="1219261" indent="0">
              <a:buNone/>
              <a:defRPr sz="2400" b="1"/>
            </a:lvl3pPr>
            <a:lvl4pPr marL="1828891" indent="0">
              <a:buNone/>
              <a:defRPr sz="2133" b="1"/>
            </a:lvl4pPr>
            <a:lvl5pPr marL="2438522" indent="0">
              <a:buNone/>
              <a:defRPr sz="2133" b="1"/>
            </a:lvl5pPr>
            <a:lvl6pPr marL="3048152" indent="0">
              <a:buNone/>
              <a:defRPr sz="2133" b="1"/>
            </a:lvl6pPr>
            <a:lvl7pPr marL="3657783" indent="0">
              <a:buNone/>
              <a:defRPr sz="2133" b="1"/>
            </a:lvl7pPr>
            <a:lvl8pPr marL="4267413" indent="0">
              <a:buNone/>
              <a:defRPr sz="2133" b="1"/>
            </a:lvl8pPr>
            <a:lvl9pPr marL="4877044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30" indent="0">
              <a:buNone/>
              <a:defRPr sz="2667" b="1"/>
            </a:lvl2pPr>
            <a:lvl3pPr marL="1219261" indent="0">
              <a:buNone/>
              <a:defRPr sz="2400" b="1"/>
            </a:lvl3pPr>
            <a:lvl4pPr marL="1828891" indent="0">
              <a:buNone/>
              <a:defRPr sz="2133" b="1"/>
            </a:lvl4pPr>
            <a:lvl5pPr marL="2438522" indent="0">
              <a:buNone/>
              <a:defRPr sz="2133" b="1"/>
            </a:lvl5pPr>
            <a:lvl6pPr marL="3048152" indent="0">
              <a:buNone/>
              <a:defRPr sz="2133" b="1"/>
            </a:lvl6pPr>
            <a:lvl7pPr marL="3657783" indent="0">
              <a:buNone/>
              <a:defRPr sz="2133" b="1"/>
            </a:lvl7pPr>
            <a:lvl8pPr marL="4267413" indent="0">
              <a:buNone/>
              <a:defRPr sz="2133" b="1"/>
            </a:lvl8pPr>
            <a:lvl9pPr marL="4877044" indent="0">
              <a:buNone/>
              <a:defRPr sz="2133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62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344" y="198034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7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 smtClean="0"/>
              <a:t>第一部分  点击此处输入您的标题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235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9584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4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600"/>
            </a:lvl2pPr>
            <a:lvl3pPr marL="1219261" indent="0">
              <a:buNone/>
              <a:defRPr sz="1333"/>
            </a:lvl3pPr>
            <a:lvl4pPr marL="1828891" indent="0">
              <a:buNone/>
              <a:defRPr sz="1200"/>
            </a:lvl4pPr>
            <a:lvl5pPr marL="2438522" indent="0">
              <a:buNone/>
              <a:defRPr sz="1200"/>
            </a:lvl5pPr>
            <a:lvl6pPr marL="3048152" indent="0">
              <a:buNone/>
              <a:defRPr sz="1200"/>
            </a:lvl6pPr>
            <a:lvl7pPr marL="3657783" indent="0">
              <a:buNone/>
              <a:defRPr sz="1200"/>
            </a:lvl7pPr>
            <a:lvl8pPr marL="4267413" indent="0">
              <a:buNone/>
              <a:defRPr sz="1200"/>
            </a:lvl8pPr>
            <a:lvl9pPr marL="4877044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362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630" indent="0">
              <a:buNone/>
              <a:defRPr sz="3734"/>
            </a:lvl2pPr>
            <a:lvl3pPr marL="1219261" indent="0">
              <a:buNone/>
              <a:defRPr sz="3200"/>
            </a:lvl3pPr>
            <a:lvl4pPr marL="1828891" indent="0">
              <a:buNone/>
              <a:defRPr sz="2667"/>
            </a:lvl4pPr>
            <a:lvl5pPr marL="2438522" indent="0">
              <a:buNone/>
              <a:defRPr sz="2667"/>
            </a:lvl5pPr>
            <a:lvl6pPr marL="3048152" indent="0">
              <a:buNone/>
              <a:defRPr sz="2667"/>
            </a:lvl6pPr>
            <a:lvl7pPr marL="3657783" indent="0">
              <a:buNone/>
              <a:defRPr sz="2667"/>
            </a:lvl7pPr>
            <a:lvl8pPr marL="4267413" indent="0">
              <a:buNone/>
              <a:defRPr sz="2667"/>
            </a:lvl8pPr>
            <a:lvl9pPr marL="4877044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630" indent="0">
              <a:buNone/>
              <a:defRPr sz="1600"/>
            </a:lvl2pPr>
            <a:lvl3pPr marL="1219261" indent="0">
              <a:buNone/>
              <a:defRPr sz="1333"/>
            </a:lvl3pPr>
            <a:lvl4pPr marL="1828891" indent="0">
              <a:buNone/>
              <a:defRPr sz="1200"/>
            </a:lvl4pPr>
            <a:lvl5pPr marL="2438522" indent="0">
              <a:buNone/>
              <a:defRPr sz="1200"/>
            </a:lvl5pPr>
            <a:lvl6pPr marL="3048152" indent="0">
              <a:buNone/>
              <a:defRPr sz="1200"/>
            </a:lvl6pPr>
            <a:lvl7pPr marL="3657783" indent="0">
              <a:buNone/>
              <a:defRPr sz="1200"/>
            </a:lvl7pPr>
            <a:lvl8pPr marL="4267413" indent="0">
              <a:buNone/>
              <a:defRPr sz="1200"/>
            </a:lvl8pPr>
            <a:lvl9pPr marL="4877044" indent="0">
              <a:buNone/>
              <a:defRPr sz="12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127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4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4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1D57A7F0-C9C7-4A56-81F3-FF520866B842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27585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62406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9287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1D896658-0684-4124-B30A-582D350B523A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4759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9E50F23A-1DE8-46EB-BAF9-F59DA080885F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311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A6B584CB-AE86-4EA9-97E2-60EF69D7B89C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130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23" indent="0">
              <a:buNone/>
              <a:defRPr sz="1200"/>
            </a:lvl2pPr>
            <a:lvl3pPr marL="914446" indent="0">
              <a:buNone/>
              <a:defRPr sz="1000"/>
            </a:lvl3pPr>
            <a:lvl4pPr marL="1371669" indent="0">
              <a:buNone/>
              <a:defRPr sz="900"/>
            </a:lvl4pPr>
            <a:lvl5pPr marL="1828891" indent="0">
              <a:buNone/>
              <a:defRPr sz="900"/>
            </a:lvl5pPr>
            <a:lvl6pPr marL="2286114" indent="0">
              <a:buNone/>
              <a:defRPr sz="900"/>
            </a:lvl6pPr>
            <a:lvl7pPr marL="2743337" indent="0">
              <a:buNone/>
              <a:defRPr sz="900"/>
            </a:lvl7pPr>
            <a:lvl8pPr marL="3200560" indent="0">
              <a:buNone/>
              <a:defRPr sz="900"/>
            </a:lvl8pPr>
            <a:lvl9pPr marL="365778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446">
              <a:defRPr/>
            </a:pPr>
            <a:fld id="{3C549180-510B-4ACA-99A8-C15B593EFF3C}" type="slidenum">
              <a:rPr lang="en-US" smtClean="0">
                <a:solidFill>
                  <a:srgbClr val="000000"/>
                </a:solidFill>
              </a:rPr>
              <a:pPr defTabSz="914446"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3974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7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6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C5C72E3D-1FA8-481C-9FFF-5EF3FE0A6A9C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709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0" i="0" u="none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23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4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69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9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17" indent="-342917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rtl="0" eaLnBrk="0" fontAlgn="base" hangingPunct="0">
        <a:spcBef>
          <a:spcPct val="20000"/>
        </a:spcBef>
        <a:spcAft>
          <a:spcPct val="0"/>
        </a:spcAft>
        <a:buChar char="–"/>
        <a:defRPr sz="2800" b="0" i="0" u="none">
          <a:solidFill>
            <a:schemeClr val="tx1"/>
          </a:solidFill>
          <a:latin typeface="+mn-lt"/>
          <a:cs typeface="+mn-cs"/>
        </a:defRPr>
      </a:lvl2pPr>
      <a:lvl3pPr marL="1143057" indent="-228611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80" indent="-228611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503" indent="-228611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726" indent="-22861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949" indent="-22861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171" indent="-22861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394" indent="-228611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9/11/2021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7335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12700" y="-9525"/>
            <a:ext cx="12208933" cy="687228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082" y="4329"/>
              </a:cxn>
              <a:cxn ang="0">
                <a:pos x="13" y="335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9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lnTo>
                  <a:pt x="1082" y="4329"/>
                </a:lnTo>
                <a:cubicBezTo>
                  <a:pt x="318" y="3809"/>
                  <a:pt x="9" y="3349"/>
                  <a:pt x="13" y="335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chemeClr val="bg1">
                  <a:gamma/>
                  <a:tint val="3137"/>
                  <a:invGamma/>
                </a:schemeClr>
              </a:gs>
              <a:gs pos="100000">
                <a:schemeClr val="bg1">
                  <a:alpha val="70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3" name="Freeform 9"/>
          <p:cNvSpPr>
            <a:spLocks/>
          </p:cNvSpPr>
          <p:nvPr/>
        </p:nvSpPr>
        <p:spPr bwMode="gray">
          <a:xfrm>
            <a:off x="-6350" y="5500688"/>
            <a:ext cx="1921935" cy="1358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7" name="Line 13"/>
          <p:cNvSpPr>
            <a:spLocks noChangeShapeType="1"/>
          </p:cNvSpPr>
          <p:nvPr/>
        </p:nvSpPr>
        <p:spPr bwMode="gray">
          <a:xfrm>
            <a:off x="702733" y="1"/>
            <a:ext cx="0" cy="59102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gray">
          <a:xfrm>
            <a:off x="2237317" y="0"/>
            <a:ext cx="0" cy="68326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gray">
          <a:xfrm>
            <a:off x="3774017" y="1"/>
            <a:ext cx="0" cy="686117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gray">
          <a:xfrm>
            <a:off x="5310717" y="0"/>
            <a:ext cx="0" cy="687546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gray">
          <a:xfrm>
            <a:off x="6845300" y="388939"/>
            <a:ext cx="0" cy="6486525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gray">
          <a:xfrm>
            <a:off x="8382000" y="619126"/>
            <a:ext cx="0" cy="6256338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gray">
          <a:xfrm>
            <a:off x="9918700" y="773114"/>
            <a:ext cx="0" cy="6102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gray">
          <a:xfrm>
            <a:off x="11455400" y="900114"/>
            <a:ext cx="0" cy="597535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6" name="Line 22"/>
          <p:cNvSpPr>
            <a:spLocks noChangeShapeType="1"/>
          </p:cNvSpPr>
          <p:nvPr/>
        </p:nvSpPr>
        <p:spPr bwMode="gray">
          <a:xfrm rot="5400000">
            <a:off x="3460751" y="-3041650"/>
            <a:ext cx="0" cy="69215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7" name="Line 23"/>
          <p:cNvSpPr>
            <a:spLocks noChangeShapeType="1"/>
          </p:cNvSpPr>
          <p:nvPr/>
        </p:nvSpPr>
        <p:spPr bwMode="gray">
          <a:xfrm rot="5400000">
            <a:off x="6104467" y="-4563004"/>
            <a:ext cx="0" cy="1220893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8" name="Line 24"/>
          <p:cNvSpPr>
            <a:spLocks noChangeShapeType="1"/>
          </p:cNvSpPr>
          <p:nvPr/>
        </p:nvSpPr>
        <p:spPr bwMode="gray">
          <a:xfrm rot="5400000">
            <a:off x="6104467" y="-3439054"/>
            <a:ext cx="0" cy="1220893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49" name="Line 25"/>
          <p:cNvSpPr>
            <a:spLocks noChangeShapeType="1"/>
          </p:cNvSpPr>
          <p:nvPr/>
        </p:nvSpPr>
        <p:spPr bwMode="gray">
          <a:xfrm rot="5400000">
            <a:off x="6106584" y="-2314575"/>
            <a:ext cx="0" cy="12204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0" name="Line 26"/>
          <p:cNvSpPr>
            <a:spLocks noChangeShapeType="1"/>
          </p:cNvSpPr>
          <p:nvPr/>
        </p:nvSpPr>
        <p:spPr bwMode="gray">
          <a:xfrm rot="5400000">
            <a:off x="6106584" y="-1190625"/>
            <a:ext cx="0" cy="1220470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1" name="Line 27"/>
          <p:cNvSpPr>
            <a:spLocks noChangeShapeType="1"/>
          </p:cNvSpPr>
          <p:nvPr/>
        </p:nvSpPr>
        <p:spPr bwMode="gray">
          <a:xfrm rot="5400000">
            <a:off x="6540501" y="420159"/>
            <a:ext cx="0" cy="11231033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round/>
            <a:headEnd/>
            <a:tailEnd/>
          </a:ln>
          <a:effectLst>
            <a:outerShdw dist="17961" dir="2700000" algn="ctr" rotWithShape="0">
              <a:schemeClr val="accent2">
                <a:alpha val="35001"/>
              </a:schemeClr>
            </a:outerShdw>
          </a:effectLst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5340351" y="2692400"/>
            <a:ext cx="1504949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9946218" y="4937125"/>
            <a:ext cx="1494367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732367" y="3808413"/>
            <a:ext cx="1504951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8409518" y="6064251"/>
            <a:ext cx="1504949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3795184" y="1"/>
            <a:ext cx="1504949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3803651" y="4938713"/>
            <a:ext cx="1494367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8401051" y="1566863"/>
            <a:ext cx="1494367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609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4165600" y="6245226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8737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defTabSz="914446" fontAlgn="base">
              <a:spcBef>
                <a:spcPct val="0"/>
              </a:spcBef>
              <a:spcAft>
                <a:spcPct val="0"/>
              </a:spcAft>
              <a:defRPr/>
            </a:pPr>
            <a:fld id="{78E9D3D1-9BA0-4960-9236-DC81C5729440}" type="slidenum">
              <a:rPr lang="en-US" smtClean="0">
                <a:solidFill>
                  <a:srgbClr val="000000"/>
                </a:solidFill>
              </a:rPr>
              <a:pPr defTabSz="914446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60" name="Freeform 36"/>
          <p:cNvSpPr>
            <a:spLocks/>
          </p:cNvSpPr>
          <p:nvPr/>
        </p:nvSpPr>
        <p:spPr bwMode="gray">
          <a:xfrm>
            <a:off x="5389033" y="1"/>
            <a:ext cx="68072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609600" y="325438"/>
            <a:ext cx="109728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pic>
        <p:nvPicPr>
          <p:cNvPr id="1061" name="Picture 37" descr="water"/>
          <p:cNvPicPr>
            <a:picLocks noChangeAspect="1" noChangeArrowheads="1"/>
          </p:cNvPicPr>
          <p:nvPr/>
        </p:nvPicPr>
        <p:blipFill>
          <a:blip r:embed="rId17"/>
          <a:srcRect l="22409" t="16374" b="27486"/>
          <a:stretch>
            <a:fillRect/>
          </a:stretch>
        </p:blipFill>
        <p:spPr bwMode="gray">
          <a:xfrm rot="786797">
            <a:off x="8839201" y="-381000"/>
            <a:ext cx="3223684" cy="1995488"/>
          </a:xfrm>
          <a:prstGeom prst="rect">
            <a:avLst/>
          </a:prstGeom>
          <a:noFill/>
        </p:spPr>
      </p:pic>
      <p:pic>
        <p:nvPicPr>
          <p:cNvPr id="1062" name="Picture 38" descr="3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gray">
          <a:xfrm rot="20740733" flipH="1">
            <a:off x="65618" y="5726113"/>
            <a:ext cx="1631949" cy="1371600"/>
          </a:xfrm>
          <a:prstGeom prst="rect">
            <a:avLst/>
          </a:prstGeom>
          <a:noFill/>
        </p:spPr>
      </p:pic>
      <p:sp>
        <p:nvSpPr>
          <p:cNvPr id="33" name="TextBox 32"/>
          <p:cNvSpPr txBox="1"/>
          <p:nvPr/>
        </p:nvSpPr>
        <p:spPr>
          <a:xfrm>
            <a:off x="10047823" y="6627168"/>
            <a:ext cx="160813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4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www.trungtamtinhoc.edu.vn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3153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20" r:id="rId15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23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46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69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91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17" indent="-342917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87" indent="-285764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57" indent="-228611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80" indent="-228611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503" indent="-228611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726" indent="-228611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949" indent="-228611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171" indent="-228611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394" indent="-228611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26883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19" r:id="rId2"/>
    <p:sldLayoutId id="2147483721" r:id="rId3"/>
  </p:sldLayoutIdLst>
  <p:transition spd="slow" advTm="500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23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46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69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91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11" indent="-228611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61"/>
            <a:fld id="{32274D81-BE9C-4C9D-8371-8BC208C7A87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2021/9/11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61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261"/>
            <a:fld id="{EED5F6FF-76A1-4CE1-A727-BAA53E4938F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1219261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048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iming>
    <p:tnLst>
      <p:par>
        <p:cTn id="1" dur="indefinite" restart="never" nodeType="tmRoot"/>
      </p:par>
    </p:tnLst>
  </p:timing>
  <p:txStyles>
    <p:titleStyle>
      <a:lvl1pPr algn="ctr" defTabSz="1219261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23" indent="-457223" algn="l" defTabSz="1219261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650" indent="-381019" algn="l" defTabSz="1219261" rtl="0" eaLnBrk="1" latinLnBrk="0" hangingPunct="1">
        <a:spcBef>
          <a:spcPct val="20000"/>
        </a:spcBef>
        <a:buFont typeface="Arial" pitchFamily="34" charset="0"/>
        <a:buChar char="–"/>
        <a:defRPr sz="3734" kern="1200">
          <a:solidFill>
            <a:schemeClr val="tx1"/>
          </a:solidFill>
          <a:latin typeface="+mn-lt"/>
          <a:ea typeface="+mn-ea"/>
          <a:cs typeface="+mn-cs"/>
        </a:defRPr>
      </a:lvl2pPr>
      <a:lvl3pPr marL="1524076" indent="-304815" algn="l" defTabSz="1219261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707" indent="-304815" algn="l" defTabSz="1219261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337" indent="-304815" algn="l" defTabSz="1219261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968" indent="-304815" algn="l" defTabSz="1219261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598" indent="-304815" algn="l" defTabSz="1219261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2229" indent="-304815" algn="l" defTabSz="1219261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859" indent="-304815" algn="l" defTabSz="1219261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30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61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91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522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152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783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413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044" algn="l" defTabSz="121926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2" Type="http://schemas.openxmlformats.org/officeDocument/2006/relationships/slideLayout" Target="../slideLayouts/slideLayout42.xml"/><Relationship Id="rId1" Type="http://schemas.openxmlformats.org/officeDocument/2006/relationships/video" Target="NULL" TargetMode="Externa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40.svg"/><Relationship Id="rId7" Type="http://schemas.openxmlformats.org/officeDocument/2006/relationships/image" Target="../media/image78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760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slideLayout" Target="../slideLayouts/slideLayout18.xml"/><Relationship Id="rId1" Type="http://schemas.openxmlformats.org/officeDocument/2006/relationships/video" Target="NULL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17.png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85372" y="211520"/>
            <a:ext cx="11103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6" fontAlgn="base"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TIẾT 3: GIỚI THIỆU CẤU TRÚC SÁCH GIÁO KH</a:t>
            </a:r>
            <a:r>
              <a:rPr lang="en-US" sz="3200" b="1" dirty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OA</a:t>
            </a:r>
            <a:endParaRPr lang="en-US" sz="32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AutoShape 2" descr="Video giới thiệu bộ SGK Cánh diều"/>
          <p:cNvSpPr>
            <a:spLocks noChangeAspect="1" noChangeArrowheads="1"/>
          </p:cNvSpPr>
          <p:nvPr/>
        </p:nvSpPr>
        <p:spPr bwMode="auto">
          <a:xfrm>
            <a:off x="103717" y="-96309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4" name="AutoShape 4" descr="Video giới thiệu bộ SGK Cánh diều"/>
          <p:cNvSpPr>
            <a:spLocks noChangeAspect="1" noChangeArrowheads="1"/>
          </p:cNvSpPr>
          <p:nvPr/>
        </p:nvSpPr>
        <p:spPr bwMode="auto">
          <a:xfrm>
            <a:off x="205317" y="52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054" name="Picture 6" descr="Video giới thiệu bộ SGK Cánh diề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717" y="818093"/>
            <a:ext cx="5535083" cy="585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Thư viện PDF - Ngữ Văn 6 Tập Một – Cánh Diều"/>
          <p:cNvSpPr>
            <a:spLocks noChangeAspect="1" noChangeArrowheads="1"/>
          </p:cNvSpPr>
          <p:nvPr/>
        </p:nvSpPr>
        <p:spPr bwMode="auto">
          <a:xfrm>
            <a:off x="306917" y="1068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6" name="AutoShape 10" descr="Thư viện PDF - Ngữ Văn 6 Tập Một – Cánh Diều"/>
          <p:cNvSpPr>
            <a:spLocks noChangeAspect="1" noChangeArrowheads="1"/>
          </p:cNvSpPr>
          <p:nvPr/>
        </p:nvSpPr>
        <p:spPr bwMode="auto">
          <a:xfrm>
            <a:off x="408517" y="2084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7" name="AutoShape 12" descr="Ngữ Văn 6 Tập Một – Cánh Diều"/>
          <p:cNvSpPr>
            <a:spLocks noChangeAspect="1" noChangeArrowheads="1"/>
          </p:cNvSpPr>
          <p:nvPr/>
        </p:nvSpPr>
        <p:spPr bwMode="auto">
          <a:xfrm>
            <a:off x="510117" y="310091"/>
            <a:ext cx="1471083" cy="147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8" name="AutoShape 14" descr="Ngữ Văn - Lớp 6 - Tập 1 - Bộ Sách Cánh Diều"/>
          <p:cNvSpPr>
            <a:spLocks noChangeAspect="1" noChangeArrowheads="1"/>
          </p:cNvSpPr>
          <p:nvPr/>
        </p:nvSpPr>
        <p:spPr bwMode="auto">
          <a:xfrm>
            <a:off x="510117" y="3100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AutoShape 16" descr="Ngữ Văn - Lớp 6 - Tập 1 - Bộ Sách Cánh Diều"/>
          <p:cNvSpPr>
            <a:spLocks noChangeAspect="1" noChangeArrowheads="1"/>
          </p:cNvSpPr>
          <p:nvPr/>
        </p:nvSpPr>
        <p:spPr bwMode="auto">
          <a:xfrm>
            <a:off x="611717" y="4116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" name="AutoShape 20" descr="Thư viện PDF - Ngữ Văn 6 Tập Một – Cánh Diều"/>
          <p:cNvSpPr>
            <a:spLocks noChangeAspect="1" noChangeArrowheads="1"/>
          </p:cNvSpPr>
          <p:nvPr/>
        </p:nvSpPr>
        <p:spPr bwMode="auto">
          <a:xfrm>
            <a:off x="713317" y="513292"/>
            <a:ext cx="203200" cy="20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defTabSz="609630">
              <a:defRPr/>
            </a:pP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</p:txBody>
      </p:sp>
      <p:pic>
        <p:nvPicPr>
          <p:cNvPr id="2070" name="Picture 22" descr="SGK Ngữ Văn 6 tập 1 cánh diề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65518"/>
            <a:ext cx="5435600" cy="598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92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35314"/>
            <a:ext cx="10515600" cy="48416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Pentagon 3"/>
          <p:cNvSpPr/>
          <p:nvPr/>
        </p:nvSpPr>
        <p:spPr>
          <a:xfrm>
            <a:off x="667656" y="365125"/>
            <a:ext cx="9405257" cy="798286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</a:p>
        </p:txBody>
      </p:sp>
      <p:sp>
        <p:nvSpPr>
          <p:cNvPr id="5" name="Round Diagonal Corner Rectangle 4"/>
          <p:cNvSpPr/>
          <p:nvPr/>
        </p:nvSpPr>
        <p:spPr>
          <a:xfrm>
            <a:off x="838200" y="1362756"/>
            <a:ext cx="6081486" cy="696686"/>
          </a:xfrm>
          <a:prstGeom prst="round2Diag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 Diagonal Corner Rectangle 5"/>
          <p:cNvSpPr/>
          <p:nvPr/>
        </p:nvSpPr>
        <p:spPr>
          <a:xfrm>
            <a:off x="1959429" y="2249714"/>
            <a:ext cx="6458857" cy="638629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3091543" y="3193143"/>
            <a:ext cx="6299200" cy="638628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4180114" y="4213339"/>
            <a:ext cx="7068457" cy="82311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4585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744" y="365125"/>
            <a:ext cx="3251200" cy="29060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7142" y="331616"/>
            <a:ext cx="2982686" cy="2455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52687" y="769257"/>
            <a:ext cx="3846286" cy="26470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:\Users\TBC\Desktop\tải xuống (1)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72601" y="3708398"/>
            <a:ext cx="2994614" cy="287382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Picture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4116" y="3882571"/>
            <a:ext cx="3109684" cy="29899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744" y="3817256"/>
            <a:ext cx="3448956" cy="265611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72990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Vũ điệu RỪA TAY vui nhộn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274638"/>
            <a:ext cx="12191999" cy="5851526"/>
          </a:xfrm>
        </p:spPr>
      </p:pic>
    </p:spTree>
    <p:extLst>
      <p:ext uri="{BB962C8B-B14F-4D97-AF65-F5344CB8AC3E}">
        <p14:creationId xmlns:p14="http://schemas.microsoft.com/office/powerpoint/2010/main" xmlns="" val="375932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17600" y="1041400"/>
            <a:ext cx="8686800" cy="2519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90510" indent="-342917" algn="just" defTabSz="609630">
              <a:lnSpc>
                <a:spcPct val="115000"/>
              </a:lnSpc>
              <a:spcAft>
                <a:spcPts val="500"/>
              </a:spcAft>
              <a:buFontTx/>
              <a:buAutoNum type="arabicPeriod"/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dung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SGK.</a:t>
            </a: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B4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609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CÁCH SOẠN BÀI</a:t>
            </a:r>
            <a:endParaRPr lang="en-US" sz="2933" b="1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609630">
              <a:buSzPct val="90000"/>
              <a:buNone/>
              <a:defRPr/>
            </a:pP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893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65200" y="930655"/>
            <a:ext cx="8686800" cy="2219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630">
              <a:lnSpc>
                <a:spcPct val="115000"/>
              </a:lnSpc>
              <a:spcAft>
                <a:spcPts val="500"/>
              </a:spcAft>
              <a:defRPr/>
            </a:pP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2933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33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B1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kĩ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 defTabSz="609630">
              <a:lnSpc>
                <a:spcPct val="115000"/>
              </a:lnSpc>
              <a:spcAft>
                <a:spcPts val="500"/>
              </a:spcAft>
              <a:defRPr/>
            </a:pP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B2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667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4815" indent="-304815" algn="just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B3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67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609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CÁCH SOẠN BÀI</a:t>
            </a:r>
            <a:endParaRPr lang="en-US" sz="2933" b="1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609630">
              <a:buSzPct val="90000"/>
              <a:buNone/>
              <a:defRPr/>
            </a:pP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3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609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II. CHUẨN BỊ </a:t>
            </a:r>
            <a:r>
              <a:rPr lang="en-US" sz="2933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 </a:t>
            </a:r>
            <a:r>
              <a:rPr lang="en-US" sz="2933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GiỜ</a:t>
            </a:r>
            <a:r>
              <a:rPr lang="en-US" sz="2933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HỌC</a:t>
            </a: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7600" y="787400"/>
            <a:ext cx="8940800" cy="4556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133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buộc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(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Khuyến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en-US" sz="2400" b="1" u="sng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u="sng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quyển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4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u="sng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35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609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GHI BÀI</a:t>
            </a: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7600" y="787400"/>
            <a:ext cx="8940800" cy="3180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52408" defTabSz="609630">
              <a:lnSpc>
                <a:spcPct val="115000"/>
              </a:lnSpc>
              <a:spcAft>
                <a:spcPts val="500"/>
              </a:spcAft>
            </a:pPr>
            <a:r>
              <a:rPr lang="en-US" sz="2667" dirty="0">
                <a:solidFill>
                  <a:srgbClr val="5CB1FE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CÁCH GHI BÀI</a:t>
            </a:r>
          </a:p>
          <a:p>
            <a:pPr marL="190510" indent="-342917" defTabSz="609630">
              <a:lnSpc>
                <a:spcPct val="115000"/>
              </a:lnSpc>
              <a:spcAft>
                <a:spcPts val="500"/>
              </a:spcAft>
              <a:buFontTx/>
              <a:buAutoNum type="arabicPeriod"/>
            </a:pP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phiếu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17" indent="-495325" defTabSz="609630">
              <a:lnSpc>
                <a:spcPct val="115000"/>
              </a:lnSpc>
              <a:spcAft>
                <a:spcPts val="500"/>
              </a:spcAft>
              <a:buFontTx/>
              <a:buAutoNum type="arabicPeriod"/>
            </a:pP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sườn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667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67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GV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nhấn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mạnh</a:t>
            </a:r>
            <a:endParaRPr lang="en-US" sz="2667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17" indent="-495325" defTabSz="609630">
              <a:lnSpc>
                <a:spcPct val="115000"/>
              </a:lnSpc>
              <a:spcAft>
                <a:spcPts val="500"/>
              </a:spcAft>
            </a:pPr>
            <a:r>
              <a:rPr lang="en-US" sz="2667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sẽ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mục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HS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phát</a:t>
            </a:r>
            <a:r>
              <a:rPr lang="en-US" sz="266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biểu</a:t>
            </a:r>
            <a:endParaRPr lang="en-US" sz="2667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17" indent="-495325" defTabSz="609630">
              <a:lnSpc>
                <a:spcPct val="115000"/>
              </a:lnSpc>
              <a:spcAft>
                <a:spcPts val="500"/>
              </a:spcAft>
            </a:pP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667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Ghi</a:t>
            </a:r>
            <a:r>
              <a:rPr lang="en-US" sz="2667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theo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dạng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US" sz="2667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29782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9194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IV. TỰ ĐÁNH GIÁ VÀ HƯỚNG DẪN TỰ HỌC</a:t>
            </a: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17600" y="787400"/>
            <a:ext cx="8940800" cy="47249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52408" defTabSz="609630">
              <a:lnSpc>
                <a:spcPct val="115000"/>
              </a:lnSpc>
              <a:spcAft>
                <a:spcPts val="500"/>
              </a:spcAft>
              <a:defRPr/>
            </a:pPr>
            <a:r>
              <a:rPr lang="en-US" sz="2667" dirty="0">
                <a:solidFill>
                  <a:srgbClr val="5CB1FE">
                    <a:lumMod val="5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667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667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228611" indent="-381019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endParaRPr lang="en-US" sz="2667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11" indent="-381019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đánh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lẫn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609630">
              <a:lnSpc>
                <a:spcPct val="115000"/>
              </a:lnSpc>
              <a:spcAft>
                <a:spcPts val="500"/>
              </a:spcAft>
              <a:defRPr/>
            </a:pP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			2. </a:t>
            </a:r>
            <a:r>
              <a:rPr lang="en-US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Hướng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dẫn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81019" indent="-381019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viên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giao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81019" indent="-381019" defTabSz="609630">
              <a:lnSpc>
                <a:spcPct val="115000"/>
              </a:lnSpc>
              <a:spcAft>
                <a:spcPts val="500"/>
              </a:spcAft>
              <a:buFontTx/>
              <a:buChar char="-"/>
              <a:defRPr/>
            </a:pP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Tự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67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liệu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liên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667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môn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mở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rộng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thân</a:t>
            </a:r>
            <a:r>
              <a:rPr lang="en-US" sz="2667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defTabSz="609630">
              <a:lnSpc>
                <a:spcPct val="115000"/>
              </a:lnSpc>
              <a:spcAft>
                <a:spcPts val="500"/>
              </a:spcAft>
              <a:defRPr/>
            </a:pPr>
            <a:endParaRPr lang="en-US" sz="2667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14400" y="635000"/>
            <a:ext cx="8686800" cy="4251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bộ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Sưu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(video, clip,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,...)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xuyên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...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lứa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trau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dồi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Chia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đắc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(qua mail,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sz="2133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...)</a:t>
            </a:r>
            <a:endParaRPr lang="en-US" sz="2133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609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133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LƯU Ý: </a:t>
            </a:r>
            <a:r>
              <a:rPr lang="en-US" sz="2133" b="1" kern="0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133" b="1" kern="0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1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133" b="1" kern="0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133" b="1" kern="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133" b="1" kern="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defTabSz="609630">
              <a:buSzPct val="90000"/>
              <a:buNone/>
              <a:defRPr/>
            </a:pP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28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目录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4738" y="1624014"/>
            <a:ext cx="3687762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92089" y="273050"/>
            <a:ext cx="11806237" cy="6326188"/>
          </a:xfrm>
          <a:prstGeom prst="rect">
            <a:avLst/>
          </a:prstGeom>
          <a:noFill/>
          <a:ln w="31750">
            <a:solidFill>
              <a:srgbClr val="E94B5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46">
              <a:defRPr/>
            </a:pPr>
            <a:endParaRPr lang="zh-CN" altLang="en-US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3376" y="400051"/>
            <a:ext cx="11523663" cy="6049963"/>
          </a:xfrm>
          <a:prstGeom prst="rect">
            <a:avLst/>
          </a:prstGeom>
          <a:noFill/>
          <a:ln w="12700" cmpd="sng">
            <a:solidFill>
              <a:srgbClr val="E94B5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46">
              <a:defRPr/>
            </a:pPr>
            <a:endParaRPr lang="zh-CN" altLang="en-US">
              <a:solidFill>
                <a:prstClr val="white"/>
              </a:solidFill>
              <a:latin typeface="Calibri"/>
              <a:ea typeface="微软雅黑"/>
            </a:endParaRPr>
          </a:p>
        </p:txBody>
      </p:sp>
      <p:sp>
        <p:nvSpPr>
          <p:cNvPr id="5" name="文本框 4"/>
          <p:cNvSpPr txBox="1">
            <a:spLocks noChangeArrowheads="1"/>
          </p:cNvSpPr>
          <p:nvPr/>
        </p:nvSpPr>
        <p:spPr bwMode="auto">
          <a:xfrm>
            <a:off x="2138363" y="2740026"/>
            <a:ext cx="18780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defTabSz="914446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3600" b="1" dirty="0" smtClean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altLang="zh-CN" sz="3600" b="1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altLang="zh-CN" sz="3600" b="1" dirty="0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600" b="1" dirty="0" err="1">
                <a:solidFill>
                  <a:srgbClr val="E94B52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altLang="zh-CN" sz="3600" b="1" dirty="0">
              <a:solidFill>
                <a:srgbClr val="E94B5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AutoShape 59"/>
          <p:cNvSpPr/>
          <p:nvPr/>
        </p:nvSpPr>
        <p:spPr bwMode="auto">
          <a:xfrm>
            <a:off x="5360988" y="1150145"/>
            <a:ext cx="488950" cy="488950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E94B52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 defTabSz="608996">
              <a:defRPr/>
            </a:pPr>
            <a:endParaRPr 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/>
              <a:ea typeface="微软雅黑"/>
            </a:endParaRPr>
          </a:p>
        </p:txBody>
      </p:sp>
      <p:sp>
        <p:nvSpPr>
          <p:cNvPr id="6" name="文本框 5"/>
          <p:cNvSpPr txBox="1">
            <a:spLocks noChangeArrowheads="1"/>
          </p:cNvSpPr>
          <p:nvPr/>
        </p:nvSpPr>
        <p:spPr bwMode="auto">
          <a:xfrm>
            <a:off x="6396720" y="463127"/>
            <a:ext cx="5460319" cy="217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133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chép</a:t>
            </a: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HS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AutoShape 59"/>
          <p:cNvSpPr/>
          <p:nvPr/>
        </p:nvSpPr>
        <p:spPr bwMode="auto">
          <a:xfrm>
            <a:off x="5259388" y="3191669"/>
            <a:ext cx="488950" cy="488950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E94B52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 defTabSz="608996">
              <a:defRPr/>
            </a:pPr>
            <a:endParaRPr 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/>
              <a:ea typeface="微软雅黑"/>
            </a:endParaRPr>
          </a:p>
        </p:txBody>
      </p:sp>
      <p:sp>
        <p:nvSpPr>
          <p:cNvPr id="13" name="文本框 12"/>
          <p:cNvSpPr txBox="1">
            <a:spLocks noChangeArrowheads="1"/>
          </p:cNvSpPr>
          <p:nvPr/>
        </p:nvSpPr>
        <p:spPr bwMode="auto">
          <a:xfrm>
            <a:off x="6288089" y="2752286"/>
            <a:ext cx="5568950" cy="248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133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Rèn</a:t>
            </a: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ngay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GV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nắm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vững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AutoShape 59"/>
          <p:cNvSpPr/>
          <p:nvPr/>
        </p:nvSpPr>
        <p:spPr bwMode="auto">
          <a:xfrm>
            <a:off x="5116513" y="5562074"/>
            <a:ext cx="488950" cy="488950"/>
          </a:xfrm>
          <a:custGeom>
            <a:avLst/>
            <a:gdLst>
              <a:gd name="T0" fmla="+- 0 10794 23"/>
              <a:gd name="T1" fmla="*/ T0 w 21543"/>
              <a:gd name="T2" fmla="*/ 10800 h 21600"/>
              <a:gd name="T3" fmla="+- 0 10794 23"/>
              <a:gd name="T4" fmla="*/ T3 w 21543"/>
              <a:gd name="T5" fmla="*/ 10800 h 21600"/>
              <a:gd name="T6" fmla="+- 0 10794 23"/>
              <a:gd name="T7" fmla="*/ T6 w 21543"/>
              <a:gd name="T8" fmla="*/ 10800 h 21600"/>
              <a:gd name="T9" fmla="+- 0 10794 23"/>
              <a:gd name="T10" fmla="*/ T9 w 21543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543" h="21600">
                <a:moveTo>
                  <a:pt x="16976" y="19986"/>
                </a:moveTo>
                <a:lnTo>
                  <a:pt x="11226" y="17680"/>
                </a:lnTo>
                <a:cubicBezTo>
                  <a:pt x="11088" y="17626"/>
                  <a:pt x="10946" y="17608"/>
                  <a:pt x="10806" y="17600"/>
                </a:cubicBezTo>
                <a:lnTo>
                  <a:pt x="19660" y="3837"/>
                </a:lnTo>
                <a:cubicBezTo>
                  <a:pt x="19660" y="3837"/>
                  <a:pt x="16976" y="19986"/>
                  <a:pt x="16976" y="19986"/>
                </a:cubicBezTo>
                <a:close/>
                <a:moveTo>
                  <a:pt x="6859" y="16244"/>
                </a:moveTo>
                <a:cubicBezTo>
                  <a:pt x="6858" y="16242"/>
                  <a:pt x="6855" y="16240"/>
                  <a:pt x="6854" y="16238"/>
                </a:cubicBezTo>
                <a:lnTo>
                  <a:pt x="19606" y="2552"/>
                </a:lnTo>
                <a:lnTo>
                  <a:pt x="8735" y="19536"/>
                </a:lnTo>
                <a:cubicBezTo>
                  <a:pt x="8735" y="19536"/>
                  <a:pt x="6859" y="16244"/>
                  <a:pt x="6859" y="16244"/>
                </a:cubicBezTo>
                <a:close/>
                <a:moveTo>
                  <a:pt x="2111" y="14024"/>
                </a:moveTo>
                <a:lnTo>
                  <a:pt x="17712" y="3595"/>
                </a:lnTo>
                <a:lnTo>
                  <a:pt x="6369" y="15770"/>
                </a:lnTo>
                <a:cubicBezTo>
                  <a:pt x="6309" y="15734"/>
                  <a:pt x="6256" y="15687"/>
                  <a:pt x="6190" y="15660"/>
                </a:cubicBezTo>
                <a:cubicBezTo>
                  <a:pt x="6190" y="15660"/>
                  <a:pt x="2111" y="14024"/>
                  <a:pt x="2111" y="14024"/>
                </a:cubicBezTo>
                <a:close/>
                <a:moveTo>
                  <a:pt x="21234" y="108"/>
                </a:moveTo>
                <a:cubicBezTo>
                  <a:pt x="21123" y="35"/>
                  <a:pt x="20996" y="0"/>
                  <a:pt x="20868" y="0"/>
                </a:cubicBezTo>
                <a:cubicBezTo>
                  <a:pt x="20738" y="0"/>
                  <a:pt x="20608" y="36"/>
                  <a:pt x="20495" y="113"/>
                </a:cubicBezTo>
                <a:lnTo>
                  <a:pt x="299" y="13613"/>
                </a:lnTo>
                <a:cubicBezTo>
                  <a:pt x="91" y="13751"/>
                  <a:pt x="-23" y="13995"/>
                  <a:pt x="3" y="14244"/>
                </a:cubicBezTo>
                <a:cubicBezTo>
                  <a:pt x="28" y="14494"/>
                  <a:pt x="190" y="14708"/>
                  <a:pt x="422" y="14801"/>
                </a:cubicBezTo>
                <a:lnTo>
                  <a:pt x="5689" y="16914"/>
                </a:lnTo>
                <a:lnTo>
                  <a:pt x="8166" y="21259"/>
                </a:lnTo>
                <a:cubicBezTo>
                  <a:pt x="8284" y="21468"/>
                  <a:pt x="8505" y="21597"/>
                  <a:pt x="8743" y="21599"/>
                </a:cubicBezTo>
                <a:lnTo>
                  <a:pt x="8751" y="21599"/>
                </a:lnTo>
                <a:cubicBezTo>
                  <a:pt x="8987" y="21599"/>
                  <a:pt x="9206" y="21474"/>
                  <a:pt x="9328" y="21271"/>
                </a:cubicBezTo>
                <a:lnTo>
                  <a:pt x="10726" y="18934"/>
                </a:lnTo>
                <a:lnTo>
                  <a:pt x="17253" y="21551"/>
                </a:lnTo>
                <a:cubicBezTo>
                  <a:pt x="17332" y="21584"/>
                  <a:pt x="17418" y="21599"/>
                  <a:pt x="17502" y="21599"/>
                </a:cubicBezTo>
                <a:cubicBezTo>
                  <a:pt x="17617" y="21599"/>
                  <a:pt x="17731" y="21571"/>
                  <a:pt x="17832" y="21512"/>
                </a:cubicBezTo>
                <a:cubicBezTo>
                  <a:pt x="18010" y="21412"/>
                  <a:pt x="18133" y="21238"/>
                  <a:pt x="18167" y="21035"/>
                </a:cubicBezTo>
                <a:lnTo>
                  <a:pt x="21533" y="785"/>
                </a:lnTo>
                <a:cubicBezTo>
                  <a:pt x="21576" y="520"/>
                  <a:pt x="21459" y="254"/>
                  <a:pt x="21234" y="108"/>
                </a:cubicBezTo>
              </a:path>
            </a:pathLst>
          </a:custGeom>
          <a:solidFill>
            <a:srgbClr val="E94B52"/>
          </a:solidFill>
          <a:ln>
            <a:noFill/>
          </a:ln>
          <a:effectLst/>
        </p:spPr>
        <p:txBody>
          <a:bodyPr lIns="50800" tIns="50800" rIns="50800" bIns="50800" anchor="ctr"/>
          <a:lstStyle/>
          <a:p>
            <a:pPr defTabSz="608996">
              <a:defRPr/>
            </a:pPr>
            <a:endParaRPr lang="en-US" sz="4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微软雅黑"/>
              <a:ea typeface="微软雅黑"/>
            </a:endParaRPr>
          </a:p>
        </p:txBody>
      </p:sp>
      <p:sp>
        <p:nvSpPr>
          <p:cNvPr id="17" name="文本框 16"/>
          <p:cNvSpPr txBox="1">
            <a:spLocks noChangeArrowheads="1"/>
          </p:cNvSpPr>
          <p:nvPr/>
        </p:nvSpPr>
        <p:spPr bwMode="auto">
          <a:xfrm>
            <a:off x="6288089" y="5028019"/>
            <a:ext cx="4502150" cy="128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just" defTabSz="609630">
              <a:lnSpc>
                <a:spcPct val="115000"/>
              </a:lnSpc>
              <a:spcBef>
                <a:spcPts val="1000"/>
              </a:spcBef>
              <a:spcAft>
                <a:spcPts val="500"/>
              </a:spcAft>
            </a:pP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Chia </a:t>
            </a:r>
            <a:r>
              <a:rPr lang="en-US" sz="2133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33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152408" algn="just" defTabSz="609630">
              <a:lnSpc>
                <a:spcPct val="115000"/>
              </a:lnSpc>
              <a:spcAft>
                <a:spcPts val="500"/>
              </a:spcAft>
            </a:pP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          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thuyết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33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133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...);</a:t>
            </a:r>
            <a:endParaRPr lang="en-US" sz="2133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458579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13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DAB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731274" y="-18143"/>
            <a:ext cx="3903555" cy="42164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759946">
            <a:off x="707863" y="756155"/>
            <a:ext cx="6084139" cy="715016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281283" y="356960"/>
            <a:ext cx="3733800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760"/>
              </a:lnSpc>
              <a:defRPr/>
            </a:pPr>
            <a:r>
              <a:rPr lang="en-US" sz="2667" b="1" dirty="0">
                <a:solidFill>
                  <a:srgbClr val="002060"/>
                </a:solidFill>
                <a:latin typeface="Fredoka One Bold"/>
              </a:rPr>
              <a:t>LẮNG NGHE ĐOẠN VIDEO GIỚI THIỆU SÁCH</a:t>
            </a:r>
            <a:endParaRPr lang="en-US" sz="4800" b="1" dirty="0">
              <a:solidFill>
                <a:srgbClr val="002060"/>
              </a:solidFill>
              <a:latin typeface="Fredoka One Bold"/>
            </a:endParaR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1217" flipH="1">
            <a:off x="3551561" y="3834399"/>
            <a:ext cx="396747" cy="474371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21217">
            <a:off x="487427" y="5219991"/>
            <a:ext cx="396747" cy="474371"/>
          </a:xfrm>
          <a:prstGeom prst="rect">
            <a:avLst/>
          </a:prstGeom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xmlns="" id="{A29B07EF-D45C-4AA9-9757-4F0E54DA4AB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683807" y="2321393"/>
            <a:ext cx="4227114" cy="4248355"/>
          </a:xfrm>
          <a:prstGeom prst="rect">
            <a:avLst/>
          </a:prstGeom>
        </p:spPr>
      </p:pic>
      <p:sp>
        <p:nvSpPr>
          <p:cNvPr id="8" name="TextBox 5"/>
          <p:cNvSpPr txBox="1"/>
          <p:nvPr/>
        </p:nvSpPr>
        <p:spPr>
          <a:xfrm>
            <a:off x="6697323" y="4408782"/>
            <a:ext cx="5410200" cy="2213372"/>
          </a:xfrm>
          <a:prstGeom prst="roundRect">
            <a:avLst/>
          </a:prstGeom>
          <a:solidFill>
            <a:srgbClr val="0070C0"/>
          </a:solidFill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227"/>
              </a:lnSpc>
              <a:defRPr/>
            </a:pP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</a:t>
            </a:r>
          </a:p>
        </p:txBody>
      </p:sp>
    </p:spTree>
    <p:extLst>
      <p:ext uri="{BB962C8B-B14F-4D97-AF65-F5344CB8AC3E}">
        <p14:creationId xmlns:p14="http://schemas.microsoft.com/office/powerpoint/2010/main" xmlns="" val="272764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ình nền pp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545"/>
            <a:ext cx="12192000" cy="698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558800" y="177800"/>
            <a:ext cx="9194800" cy="501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>
            <a:lvl1pPr marL="514350" indent="-5143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4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14425" indent="-428625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4200">
                <a:solidFill>
                  <a:schemeClr val="tx1"/>
                </a:solidFill>
                <a:latin typeface="+mn-lt"/>
              </a:defRPr>
            </a:lvl2pPr>
            <a:lvl3pPr marL="1714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600">
                <a:solidFill>
                  <a:schemeClr val="tx1"/>
                </a:solidFill>
                <a:latin typeface="+mn-lt"/>
              </a:defRPr>
            </a:lvl3pPr>
            <a:lvl4pPr marL="2400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3000">
                <a:solidFill>
                  <a:schemeClr val="tx1"/>
                </a:solidFill>
                <a:latin typeface="+mn-lt"/>
              </a:defRPr>
            </a:lvl4pPr>
            <a:lvl5pPr marL="30861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5pPr>
            <a:lvl6pPr marL="3771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6pPr>
            <a:lvl7pPr marL="4457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7pPr>
            <a:lvl8pPr marL="51435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8pPr>
            <a:lvl9pPr marL="5829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3000">
                <a:solidFill>
                  <a:schemeClr val="tx1"/>
                </a:solidFill>
                <a:latin typeface="+mn-lt"/>
              </a:defRPr>
            </a:lvl9pPr>
          </a:lstStyle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 DẪN VỀ NHÀ: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None/>
            </a:pPr>
            <a:r>
              <a:rPr lang="en-US" sz="2800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HỌC BÀI CŨ</a:t>
            </a:r>
            <a:r>
              <a:rPr lang="en-US" sz="2800" b="1" kern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i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(2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defTabSz="1219261"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+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Cách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soạn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;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chuẩn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bị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;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ghi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;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tự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đánh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giá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;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phương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pháp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học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môn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Ngữ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itchFamily="18" charset="0"/>
                <a:ea typeface="Open Sans Semibold" panose="020B0706030804020204" pitchFamily="34" charset="0"/>
                <a:cs typeface="Times New Roman" pitchFamily="18" charset="0"/>
              </a:rPr>
              <a:t>văn</a:t>
            </a:r>
            <a:endParaRPr lang="en-US" sz="2400" i="1" dirty="0" smtClean="0">
              <a:solidFill>
                <a:srgbClr val="FF0000"/>
              </a:solidFill>
              <a:latin typeface="Times New Roman" pitchFamily="18" charset="0"/>
              <a:ea typeface="Open Sans Semibold" panose="020B0706030804020204" pitchFamily="34" charset="0"/>
              <a:cs typeface="Times New Roman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* CHUẨN BỊ BÀI MỚI: 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None/>
            </a:pP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Soạn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vào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vở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AutoNum type="arabicPeriod"/>
            </a:pP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Trình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bày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niệm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truyền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thuyết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14,15)</a:t>
            </a:r>
            <a:endParaRPr lang="en-US" sz="2400" b="1" i="1" dirty="0" smtClean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  <a:buAutoNum type="arabicPeriod"/>
            </a:pP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Tóm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tắt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Thánh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Gióng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”?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Bố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cục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AutoNum type="arabicPeriod"/>
            </a:pP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lời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hỏi</a:t>
            </a:r>
            <a:r>
              <a:rPr lang="en-US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1,2,3,4,5,6 trang18 SGK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  <a:buAutoNum type="arabicPeriod"/>
            </a:pPr>
            <a:endParaRPr lang="en-US" sz="3200" b="1" i="1" dirty="0" smtClean="0">
              <a:solidFill>
                <a:srgbClr val="00006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</a:pPr>
            <a:endParaRPr lang="en-US" sz="3200" b="1" dirty="0" smtClean="0">
              <a:solidFill>
                <a:srgbClr val="00006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endParaRPr lang="en-US" sz="2933" b="1" kern="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17" indent="0" defTabSz="609630">
              <a:lnSpc>
                <a:spcPct val="107000"/>
              </a:lnSpc>
              <a:spcAft>
                <a:spcPts val="0"/>
              </a:spcAft>
              <a:buNone/>
              <a:defRPr/>
            </a:pPr>
            <a:r>
              <a:rPr lang="en-US" sz="2933" b="1" kern="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en-US" sz="1333" b="1" kern="0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13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iới thiệu Sách giáo khoa Ngữ văn 6 - Bộ sách Cánh Diều - GDPT 201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559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249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27001"/>
            <a:ext cx="9144000" cy="787399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CẤU TRÚC CỦA SÁCH GK NGỮ VĂN 6</a:t>
            </a:r>
            <a:endParaRPr lang="en-US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SzPct val="90000"/>
              <a:buNone/>
            </a:pP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167952" y="2762534"/>
            <a:ext cx="6096000" cy="3996479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(2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nhiêu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67" b="1" dirty="0">
              <a:solidFill>
                <a:srgbClr val="00006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phần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nhiệm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vụ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 smtClean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smtClean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lớp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67" b="1" dirty="0">
              <a:solidFill>
                <a:srgbClr val="00006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+ Theo </a:t>
            </a:r>
            <a:r>
              <a:rPr lang="en-US" sz="2667" b="1" i="1" dirty="0" smtClean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con,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tại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cấu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khi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67" b="1" i="1" dirty="0" err="1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667" b="1" i="1" dirty="0">
                <a:solidFill>
                  <a:srgbClr val="000066">
                    <a:lumMod val="60000"/>
                    <a:lumOff val="40000"/>
                  </a:srgb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667" b="1" dirty="0">
              <a:solidFill>
                <a:srgbClr val="000066">
                  <a:lumMod val="60000"/>
                  <a:lumOff val="40000"/>
                </a:srgb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ậu bé suy nghĩ hình ảnh hoạt hì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4514" y="685800"/>
            <a:ext cx="4992914" cy="617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5"/>
          <p:cNvSpPr txBox="1"/>
          <p:nvPr/>
        </p:nvSpPr>
        <p:spPr>
          <a:xfrm>
            <a:off x="4992914" y="914400"/>
            <a:ext cx="6836229" cy="1475581"/>
          </a:xfrm>
          <a:prstGeom prst="roundRect">
            <a:avLst/>
          </a:prstGeom>
          <a:solidFill>
            <a:srgbClr val="0070C0"/>
          </a:solidFill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227"/>
              </a:lnSpc>
            </a:pP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smtClean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734" spc="-75" dirty="0" err="1" smtClean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734" spc="-75" dirty="0" smtClean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 smtClean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734" spc="-75" dirty="0" smtClean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734" spc="-75" dirty="0" err="1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734" spc="-75" dirty="0">
                <a:solidFill>
                  <a:srgbClr val="FFF3E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481554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14400" y="1244600"/>
            <a:ext cx="10312400" cy="2812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933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CẤU 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TRÚC CỦA SÁCH </a:t>
            </a:r>
            <a:r>
              <a:rPr lang="en-US" sz="2933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GIÁO KHOA NGỮ </a:t>
            </a:r>
            <a:r>
              <a:rPr lang="en-US" sz="2933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 6</a:t>
            </a:r>
            <a:endParaRPr lang="en-US" sz="2933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Sách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609630">
              <a:lnSpc>
                <a:spcPct val="115000"/>
              </a:lnSpc>
              <a:spcAft>
                <a:spcPts val="533"/>
              </a:spcAft>
            </a:pP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cầu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cần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đạt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ngữ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933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giúp</a:t>
            </a:r>
            <a:r>
              <a:rPr lang="en-US" sz="2933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HS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thực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hành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kĩ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năng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nghe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defTabSz="609630"/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Cuối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mỗi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phần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đánh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giá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Hướng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dẫn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tự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933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học</a:t>
            </a:r>
            <a:r>
              <a:rPr lang="en-US" sz="2933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933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3572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838200" y="365126"/>
            <a:ext cx="10515600" cy="957238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 w="28575" cap="flat" cmpd="sng" algn="ctr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tabLst>
                <a:tab pos="0" algn="l"/>
                <a:tab pos="57150" algn="l"/>
              </a:tabLst>
            </a:pPr>
            <a:r>
              <a:rPr lang="fr-FR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II. LUYỆN TẬP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1041009" y="1825624"/>
            <a:ext cx="9172136" cy="23675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KWL (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L: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KWL</a:t>
            </a:r>
            <a:endParaRPr lang="vi-VN" dirty="0" smtClean="0"/>
          </a:p>
          <a:p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KWL là một bảng gồm 3 cột chính với tên gọi từng cột:</a:t>
            </a:r>
          </a:p>
          <a:p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 : những điều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biết.</a:t>
            </a:r>
          </a:p>
          <a:p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W: những điều muốn biết.</a:t>
            </a:r>
          </a:p>
          <a:p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 : những điều học được, rút ra được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</a:p>
          <a:p>
            <a:pPr marL="0" lvl="2"/>
            <a:endParaRPr lang="en-US" sz="2800" b="1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1041010" y="4258490"/>
            <a:ext cx="9425354" cy="1345475"/>
          </a:xfrm>
          <a:prstGeom prst="homePlat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8541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7523" y="2559681"/>
            <a:ext cx="10515600" cy="3869861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Oval 5"/>
          <p:cNvSpPr/>
          <p:nvPr/>
        </p:nvSpPr>
        <p:spPr>
          <a:xfrm>
            <a:off x="253219" y="140676"/>
            <a:ext cx="3678701" cy="887230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 DUNG 1: </a:t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9625664"/>
              </p:ext>
            </p:extLst>
          </p:nvPr>
        </p:nvGraphicFramePr>
        <p:xfrm>
          <a:off x="1350498" y="3756710"/>
          <a:ext cx="10297550" cy="2461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52328">
                  <a:extLst>
                    <a:ext uri="{9D8B030D-6E8A-4147-A177-3AD203B41FA5}">
                      <a16:colId xmlns="" xmlns:a16="http://schemas.microsoft.com/office/drawing/2014/main" val="302532949"/>
                    </a:ext>
                  </a:extLst>
                </a:gridCol>
                <a:gridCol w="4059547">
                  <a:extLst>
                    <a:ext uri="{9D8B030D-6E8A-4147-A177-3AD203B41FA5}">
                      <a16:colId xmlns="" xmlns:a16="http://schemas.microsoft.com/office/drawing/2014/main" val="1916022776"/>
                    </a:ext>
                  </a:extLst>
                </a:gridCol>
                <a:gridCol w="2885675">
                  <a:extLst>
                    <a:ext uri="{9D8B030D-6E8A-4147-A177-3AD203B41FA5}">
                      <a16:colId xmlns="" xmlns:a16="http://schemas.microsoft.com/office/drawing/2014/main" val="1983994801"/>
                    </a:ext>
                  </a:extLst>
                </a:gridCol>
              </a:tblGrid>
              <a:tr h="184590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đã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biết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SGK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(K)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mong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đợi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SGK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(W)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4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học được (Cuối tiết học sẽ điền cột này</a:t>
                      </a:r>
                      <a:r>
                        <a:rPr lang="vi-VN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2400" dirty="0" smtClean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(L)</a:t>
                      </a:r>
                      <a:endParaRPr lang="en-US" sz="28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7788747"/>
                  </a:ext>
                </a:extLst>
              </a:tr>
              <a:tr h="61530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........................................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en-US" sz="13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………………………………........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........................................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…………………………………....</a:t>
                      </a:r>
                      <a:endParaRPr lang="en-US" sz="1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82886564"/>
                  </a:ext>
                </a:extLst>
              </a:tr>
            </a:tbl>
          </a:graphicData>
        </a:graphic>
      </p:graphicFrame>
      <p:sp>
        <p:nvSpPr>
          <p:cNvPr id="8" name="Right Arrow 7"/>
          <p:cNvSpPr/>
          <p:nvPr/>
        </p:nvSpPr>
        <p:spPr>
          <a:xfrm>
            <a:off x="1350498" y="2013843"/>
            <a:ext cx="8384345" cy="153124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vi-VN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KWL</a:t>
            </a:r>
          </a:p>
        </p:txBody>
      </p:sp>
    </p:spTree>
    <p:extLst>
      <p:ext uri="{BB962C8B-B14F-4D97-AF65-F5344CB8AC3E}">
        <p14:creationId xmlns="" xmlns:p14="http://schemas.microsoft.com/office/powerpoint/2010/main" val="522422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21771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70000" y="4669132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92081" y="1371242"/>
            <a:ext cx="8577989" cy="23909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261"/>
            <a:r>
              <a:rPr lang="en-US" sz="3734" b="1" dirty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TIẾT 4</a:t>
            </a:r>
          </a:p>
          <a:p>
            <a:pPr algn="ctr" defTabSz="1219261"/>
            <a:r>
              <a:rPr lang="en-US" sz="3734" b="1" dirty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HƯỚNG </a:t>
            </a:r>
            <a:r>
              <a:rPr lang="en-US" sz="3734" b="1" dirty="0" smtClean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DẪN </a:t>
            </a:r>
            <a:r>
              <a:rPr lang="en-US" sz="3734" b="1" dirty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SOẠN BÀI, CHUẨN BỊ </a:t>
            </a:r>
          </a:p>
          <a:p>
            <a:pPr algn="ctr" defTabSz="1219261"/>
            <a:r>
              <a:rPr lang="en-US" sz="3734" b="1" dirty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BÀI HỌC,GHI BÀI, TỰ ĐÁNH GIÁ, </a:t>
            </a:r>
          </a:p>
          <a:p>
            <a:pPr algn="ctr" defTabSz="1219261"/>
            <a:r>
              <a:rPr lang="en-US" sz="3734" b="1" dirty="0">
                <a:solidFill>
                  <a:srgbClr val="FF000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HƯỚNG DẪN TỰ HỌC</a:t>
            </a:r>
            <a:endParaRPr lang="en-US" sz="3734" dirty="0">
              <a:solidFill>
                <a:srgbClr val="FF000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392767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1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20089245" flipH="1">
            <a:off x="1070503" y="45463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82727" y="555172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99748" y="221450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069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3" presetClass="entr" presetSubtype="36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7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371" y="1625598"/>
            <a:ext cx="3976913" cy="4673599"/>
          </a:xfrm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05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6. </a:t>
            </a:r>
          </a:p>
          <a:p>
            <a:endParaRPr lang="en-US" dirty="0"/>
          </a:p>
        </p:txBody>
      </p:sp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377371" y="365126"/>
            <a:ext cx="10976429" cy="897618"/>
          </a:xfrm>
          <a:prstGeom prst="round2SameRect">
            <a:avLst/>
          </a:prstGeom>
          <a:solidFill>
            <a:schemeClr val="accent2">
              <a:lumMod val="60000"/>
              <a:lumOff val="40000"/>
            </a:schemeClr>
          </a:solidFill>
          <a:ln w="28575" cap="flat" cmpd="sng" algn="ctr">
            <a:solidFill>
              <a:srgbClr val="7030A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5000"/>
              </a:lnSpc>
              <a:spcAft>
                <a:spcPts val="800"/>
              </a:spcAft>
              <a:tabLst>
                <a:tab pos="0" algn="l"/>
                <a:tab pos="57150" algn="l"/>
              </a:tabLst>
            </a:pPr>
            <a:r>
              <a:rPr lang="fr-FR" sz="3600" b="1" dirty="0" smtClean="0">
                <a:solidFill>
                  <a:srgbClr val="0D0D0D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VẬN DỤNG</a:t>
            </a: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95800" y="1625599"/>
            <a:ext cx="6858000" cy="467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0050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UIDATA" val="&lt;database version=&quot;10.0&quot;&gt;&lt;object type=&quot;1&quot; unique_id=&quot;10001&quot;&gt;&lt;object type=&quot;2&quot; unique_id=&quot;31981&quot;&gt;&lt;object type=&quot;3&quot; unique_id=&quot;31982&quot;&gt;&lt;property id=&quot;20148&quot; value=&quot;5&quot;/&gt;&lt;property id=&quot;20300&quot; value=&quot;Slide 1&quot;/&gt;&lt;property id=&quot;20307&quot; value=&quot;258&quot;/&gt;&lt;/object&gt;&lt;object type=&quot;3&quot; unique_id=&quot;31983&quot;&gt;&lt;property id=&quot;20148&quot; value=&quot;5&quot;/&gt;&lt;property id=&quot;20300&quot; value=&quot;Slide 2&quot;/&gt;&lt;property id=&quot;20307&quot; value=&quot;259&quot;/&gt;&lt;/object&gt;&lt;object type=&quot;3&quot; unique_id=&quot;31984&quot;&gt;&lt;property id=&quot;20148&quot; value=&quot;5&quot;/&gt;&lt;property id=&quot;20300&quot; value=&quot;Slide 3&quot;/&gt;&lt;property id=&quot;20307&quot; value=&quot;260&quot;/&gt;&lt;/object&gt;&lt;object type=&quot;3&quot; unique_id=&quot;31985&quot;&gt;&lt;property id=&quot;20148&quot; value=&quot;5&quot;/&gt;&lt;property id=&quot;20300&quot; value=&quot;Slide 4&quot;/&gt;&lt;property id=&quot;20307&quot; value=&quot;261&quot;/&gt;&lt;/object&gt;&lt;object type=&quot;3&quot; unique_id=&quot;31986&quot;&gt;&lt;property id=&quot;20148&quot; value=&quot;5&quot;/&gt;&lt;property id=&quot;20300&quot; value=&quot;Slide 5&quot;/&gt;&lt;property id=&quot;20307&quot; value=&quot;262&quot;/&gt;&lt;/object&gt;&lt;object type=&quot;3&quot; unique_id=&quot;31987&quot;&gt;&lt;property id=&quot;20148&quot; value=&quot;5&quot;/&gt;&lt;property id=&quot;20300&quot; value=&quot;Slide 6&quot;/&gt;&lt;property id=&quot;20307&quot; value=&quot;263&quot;/&gt;&lt;/object&gt;&lt;object type=&quot;3&quot; unique_id=&quot;31988&quot;&gt;&lt;property id=&quot;20148&quot; value=&quot;5&quot;/&gt;&lt;property id=&quot;20300&quot; value=&quot;Slide 7&quot;/&gt;&lt;property id=&quot;20307&quot; value=&quot;264&quot;/&gt;&lt;/object&gt;&lt;object type=&quot;3&quot; unique_id=&quot;31989&quot;&gt;&lt;property id=&quot;20148&quot; value=&quot;5&quot;/&gt;&lt;property id=&quot;20300&quot; value=&quot;Slide 8&quot;/&gt;&lt;property id=&quot;20307&quot; value=&quot;265&quot;/&gt;&lt;/object&gt;&lt;object type=&quot;3&quot; unique_id=&quot;31990&quot;&gt;&lt;property id=&quot;20148&quot; value=&quot;5&quot;/&gt;&lt;property id=&quot;20300&quot; value=&quot;Slide 9&quot;/&gt;&lt;property id=&quot;20307&quot; value=&quot;266&quot;/&gt;&lt;/object&gt;&lt;object type=&quot;3&quot; unique_id=&quot;31991&quot;&gt;&lt;property id=&quot;20148&quot; value=&quot;5&quot;/&gt;&lt;property id=&quot;20300&quot; value=&quot;Slide 10&quot;/&gt;&lt;property id=&quot;20307&quot; value=&quot;267&quot;/&gt;&lt;/object&gt;&lt;object type=&quot;3&quot; unique_id=&quot;31992&quot;&gt;&lt;property id=&quot;20148&quot; value=&quot;5&quot;/&gt;&lt;property id=&quot;20300&quot; value=&quot;Slide 12&quot;/&gt;&lt;property id=&quot;20307&quot; value=&quot;268&quot;/&gt;&lt;/object&gt;&lt;object type=&quot;3&quot; unique_id=&quot;31993&quot;&gt;&lt;property id=&quot;20148&quot; value=&quot;5&quot;/&gt;&lt;property id=&quot;20300&quot; value=&quot;Slide 13&quot;/&gt;&lt;property id=&quot;20307&quot; value=&quot;269&quot;/&gt;&lt;/object&gt;&lt;object type=&quot;3&quot; unique_id=&quot;31994&quot;&gt;&lt;property id=&quot;20148&quot; value=&quot;5&quot;/&gt;&lt;property id=&quot;20300&quot; value=&quot;Slide 14&quot;/&gt;&lt;property id=&quot;20307&quot; value=&quot;270&quot;/&gt;&lt;/object&gt;&lt;object type=&quot;3&quot; unique_id=&quot;31995&quot;&gt;&lt;property id=&quot;20148&quot; value=&quot;5&quot;/&gt;&lt;property id=&quot;20300&quot; value=&quot;Slide 15&quot;/&gt;&lt;property id=&quot;20307&quot; value=&quot;271&quot;/&gt;&lt;/object&gt;&lt;object type=&quot;3&quot; unique_id=&quot;31996&quot;&gt;&lt;property id=&quot;20148&quot; value=&quot;5&quot;/&gt;&lt;property id=&quot;20300&quot; value=&quot;Slide 16&quot;/&gt;&lt;property id=&quot;20307&quot; value=&quot;272&quot;/&gt;&lt;/object&gt;&lt;object type=&quot;3&quot; unique_id=&quot;31997&quot;&gt;&lt;property id=&quot;20148&quot; value=&quot;5&quot;/&gt;&lt;property id=&quot;20300&quot; value=&quot;Slide 17&quot;/&gt;&lt;property id=&quot;20307&quot; value=&quot;273&quot;/&gt;&lt;/object&gt;&lt;object type=&quot;3&quot; unique_id=&quot;32070&quot;&gt;&lt;property id=&quot;20148&quot; value=&quot;5&quot;/&gt;&lt;property id=&quot;20300&quot; value=&quot;Slide 11&quot;/&gt;&lt;property id=&quot;20307&quot; value=&quot;274&quot;/&gt;&lt;/object&gt;&lt;/object&gt;&lt;object type=&quot;8&quot; unique_id=&quot;32015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580TGp_general_light">
  <a:themeElements>
    <a:clrScheme name="Default Design 3">
      <a:dk1>
        <a:srgbClr val="000000"/>
      </a:dk1>
      <a:lt1>
        <a:srgbClr val="FEE9DE"/>
      </a:lt1>
      <a:dk2>
        <a:srgbClr val="000066"/>
      </a:dk2>
      <a:lt2>
        <a:srgbClr val="808080"/>
      </a:lt2>
      <a:accent1>
        <a:srgbClr val="5CB1FE"/>
      </a:accent1>
      <a:accent2>
        <a:srgbClr val="FF7575"/>
      </a:accent2>
      <a:accent3>
        <a:srgbClr val="FEF2EC"/>
      </a:accent3>
      <a:accent4>
        <a:srgbClr val="000000"/>
      </a:accent4>
      <a:accent5>
        <a:srgbClr val="B5D5FE"/>
      </a:accent5>
      <a:accent6>
        <a:srgbClr val="E76969"/>
      </a:accent6>
      <a:hlink>
        <a:srgbClr val="FFC319"/>
      </a:hlink>
      <a:folHlink>
        <a:srgbClr val="A8D02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DF58D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EF9C5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E1F4D8"/>
        </a:lt1>
        <a:dk2>
          <a:srgbClr val="003366"/>
        </a:dk2>
        <a:lt2>
          <a:srgbClr val="808080"/>
        </a:lt2>
        <a:accent1>
          <a:srgbClr val="FFC319"/>
        </a:accent1>
        <a:accent2>
          <a:srgbClr val="A8D02A"/>
        </a:accent2>
        <a:accent3>
          <a:srgbClr val="EEF8E9"/>
        </a:accent3>
        <a:accent4>
          <a:srgbClr val="000000"/>
        </a:accent4>
        <a:accent5>
          <a:srgbClr val="FFDEAB"/>
        </a:accent5>
        <a:accent6>
          <a:srgbClr val="98BC25"/>
        </a:accent6>
        <a:hlink>
          <a:srgbClr val="5CB1FE"/>
        </a:hlink>
        <a:folHlink>
          <a:srgbClr val="FF61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EE9DE"/>
        </a:lt1>
        <a:dk2>
          <a:srgbClr val="000066"/>
        </a:dk2>
        <a:lt2>
          <a:srgbClr val="808080"/>
        </a:lt2>
        <a:accent1>
          <a:srgbClr val="5CB1FE"/>
        </a:accent1>
        <a:accent2>
          <a:srgbClr val="FF7575"/>
        </a:accent2>
        <a:accent3>
          <a:srgbClr val="FEF2EC"/>
        </a:accent3>
        <a:accent4>
          <a:srgbClr val="000000"/>
        </a:accent4>
        <a:accent5>
          <a:srgbClr val="B5D5FE"/>
        </a:accent5>
        <a:accent6>
          <a:srgbClr val="E76969"/>
        </a:accent6>
        <a:hlink>
          <a:srgbClr val="FFC319"/>
        </a:hlink>
        <a:folHlink>
          <a:srgbClr val="A8D02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720</Words>
  <Application>Microsoft Office PowerPoint</Application>
  <PresentationFormat>Custom</PresentationFormat>
  <Paragraphs>111</Paragraphs>
  <Slides>20</Slides>
  <Notes>2</Notes>
  <HiddenSlides>0</HiddenSlides>
  <MMClips>2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2_Default Design</vt:lpstr>
      <vt:lpstr>1_Office Theme</vt:lpstr>
      <vt:lpstr>580TGp_general_light</vt:lpstr>
      <vt:lpstr>1_Office 主题</vt:lpstr>
      <vt:lpstr>Office 主题​​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HOẠT ĐỘNG VẬN DỤNG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btc</cp:lastModifiedBy>
  <cp:revision>17</cp:revision>
  <dcterms:created xsi:type="dcterms:W3CDTF">2021-09-04T05:38:50Z</dcterms:created>
  <dcterms:modified xsi:type="dcterms:W3CDTF">2021-09-11T03:03:52Z</dcterms:modified>
</cp:coreProperties>
</file>