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Lst>
  <p:notesMasterIdLst>
    <p:notesMasterId r:id="rId72"/>
  </p:notesMasterIdLst>
  <p:sldIdLst>
    <p:sldId id="256" r:id="rId5"/>
    <p:sldId id="257" r:id="rId6"/>
    <p:sldId id="323" r:id="rId7"/>
    <p:sldId id="258" r:id="rId8"/>
    <p:sldId id="259" r:id="rId9"/>
    <p:sldId id="260" r:id="rId10"/>
    <p:sldId id="261" r:id="rId11"/>
    <p:sldId id="262" r:id="rId12"/>
    <p:sldId id="263" r:id="rId13"/>
    <p:sldId id="266" r:id="rId14"/>
    <p:sldId id="267" r:id="rId15"/>
    <p:sldId id="268" r:id="rId16"/>
    <p:sldId id="269" r:id="rId17"/>
    <p:sldId id="270" r:id="rId18"/>
    <p:sldId id="271" r:id="rId19"/>
    <p:sldId id="272" r:id="rId20"/>
    <p:sldId id="273" r:id="rId21"/>
    <p:sldId id="325" r:id="rId22"/>
    <p:sldId id="331" r:id="rId23"/>
    <p:sldId id="275" r:id="rId24"/>
    <p:sldId id="276" r:id="rId25"/>
    <p:sldId id="277" r:id="rId26"/>
    <p:sldId id="278" r:id="rId27"/>
    <p:sldId id="332" r:id="rId28"/>
    <p:sldId id="279" r:id="rId29"/>
    <p:sldId id="280" r:id="rId30"/>
    <p:sldId id="281" r:id="rId31"/>
    <p:sldId id="282" r:id="rId32"/>
    <p:sldId id="333" r:id="rId33"/>
    <p:sldId id="334" r:id="rId34"/>
    <p:sldId id="283" r:id="rId35"/>
    <p:sldId id="284" r:id="rId36"/>
    <p:sldId id="285" r:id="rId37"/>
    <p:sldId id="286" r:id="rId38"/>
    <p:sldId id="287" r:id="rId39"/>
    <p:sldId id="346" r:id="rId40"/>
    <p:sldId id="335" r:id="rId41"/>
    <p:sldId id="336" r:id="rId42"/>
    <p:sldId id="337" r:id="rId43"/>
    <p:sldId id="338" r:id="rId44"/>
    <p:sldId id="339" r:id="rId45"/>
    <p:sldId id="340" r:id="rId46"/>
    <p:sldId id="341" r:id="rId47"/>
    <p:sldId id="342" r:id="rId48"/>
    <p:sldId id="343" r:id="rId49"/>
    <p:sldId id="344" r:id="rId50"/>
    <p:sldId id="345" r:id="rId51"/>
    <p:sldId id="288" r:id="rId52"/>
    <p:sldId id="289" r:id="rId53"/>
    <p:sldId id="290" r:id="rId54"/>
    <p:sldId id="291" r:id="rId55"/>
    <p:sldId id="292" r:id="rId56"/>
    <p:sldId id="293" r:id="rId57"/>
    <p:sldId id="294" r:id="rId58"/>
    <p:sldId id="295" r:id="rId59"/>
    <p:sldId id="296" r:id="rId60"/>
    <p:sldId id="297" r:id="rId61"/>
    <p:sldId id="298" r:id="rId62"/>
    <p:sldId id="300" r:id="rId63"/>
    <p:sldId id="301" r:id="rId64"/>
    <p:sldId id="302" r:id="rId65"/>
    <p:sldId id="303" r:id="rId66"/>
    <p:sldId id="308" r:id="rId67"/>
    <p:sldId id="327" r:id="rId68"/>
    <p:sldId id="328" r:id="rId69"/>
    <p:sldId id="329" r:id="rId70"/>
    <p:sldId id="330" r:id="rId71"/>
  </p:sldIdLst>
  <p:sldSz cx="12192000" cy="6858000"/>
  <p:notesSz cx="6858000" cy="9144000"/>
  <p:custDataLst>
    <p:tags r:id="rId73"/>
  </p:custData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9" d="100"/>
          <a:sy n="69" d="100"/>
        </p:scale>
        <p:origin x="696"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ags" Target="tags/tag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F1E683-CBD0-459D-ABF7-076DFD6F453F}" type="datetimeFigureOut">
              <a:rPr lang="vi-VN" smtClean="0"/>
              <a:t>25/10/2022</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1FEB04-780A-4AFE-A4C4-D466930AD92D}" type="slidenum">
              <a:rPr lang="vi-VN" smtClean="0"/>
              <a:t>‹#›</a:t>
            </a:fld>
            <a:endParaRPr lang="vi-VN"/>
          </a:p>
        </p:txBody>
      </p:sp>
    </p:spTree>
    <p:extLst>
      <p:ext uri="{BB962C8B-B14F-4D97-AF65-F5344CB8AC3E}">
        <p14:creationId xmlns:p14="http://schemas.microsoft.com/office/powerpoint/2010/main" val="39589449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3DD579B5-0214-4E3E-BC54-551D6690ED8E}" type="datetimeFigureOut">
              <a:rPr lang="vi-VN" smtClean="0"/>
              <a:t>25/10/2022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3F78DDEF-C939-4555-9CD1-10DF9DB93C08}" type="slidenum">
              <a:rPr lang="vi-VN" smtClean="0"/>
              <a:t>‹#›</a:t>
            </a:fld>
            <a:endParaRPr lang="vi-VN"/>
          </a:p>
        </p:txBody>
      </p:sp>
    </p:spTree>
    <p:extLst>
      <p:ext uri="{BB962C8B-B14F-4D97-AF65-F5344CB8AC3E}">
        <p14:creationId xmlns:p14="http://schemas.microsoft.com/office/powerpoint/2010/main" val="40427564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3DD579B5-0214-4E3E-BC54-551D6690ED8E}" type="datetimeFigureOut">
              <a:rPr lang="vi-VN" smtClean="0"/>
              <a:t>25/10/2022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3F78DDEF-C939-4555-9CD1-10DF9DB93C08}" type="slidenum">
              <a:rPr lang="vi-VN" smtClean="0"/>
              <a:t>‹#›</a:t>
            </a:fld>
            <a:endParaRPr lang="vi-VN"/>
          </a:p>
        </p:txBody>
      </p:sp>
    </p:spTree>
    <p:extLst>
      <p:ext uri="{BB962C8B-B14F-4D97-AF65-F5344CB8AC3E}">
        <p14:creationId xmlns:p14="http://schemas.microsoft.com/office/powerpoint/2010/main" val="27445629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3DD579B5-0214-4E3E-BC54-551D6690ED8E}" type="datetimeFigureOut">
              <a:rPr lang="vi-VN" smtClean="0"/>
              <a:t>25/10/2022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3F78DDEF-C939-4555-9CD1-10DF9DB93C08}" type="slidenum">
              <a:rPr lang="vi-VN" smtClean="0"/>
              <a:t>‹#›</a:t>
            </a:fld>
            <a:endParaRPr lang="vi-VN"/>
          </a:p>
        </p:txBody>
      </p:sp>
    </p:spTree>
    <p:extLst>
      <p:ext uri="{BB962C8B-B14F-4D97-AF65-F5344CB8AC3E}">
        <p14:creationId xmlns:p14="http://schemas.microsoft.com/office/powerpoint/2010/main" val="33980946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10/25/2022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8175176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10/25/2022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11579339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10/25/2022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7060647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10/25/2022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0963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4390721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10/25/2022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609630"/>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11152481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10/25/2022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609630"/>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1988205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10/25/2022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60963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2518473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10/25/2022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0963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763644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3DD579B5-0214-4E3E-BC54-551D6690ED8E}" type="datetimeFigureOut">
              <a:rPr lang="vi-VN" smtClean="0"/>
              <a:t>25/10/2022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3F78DDEF-C939-4555-9CD1-10DF9DB93C08}" type="slidenum">
              <a:rPr lang="vi-VN" smtClean="0"/>
              <a:t>‹#›</a:t>
            </a:fld>
            <a:endParaRPr lang="vi-VN"/>
          </a:p>
        </p:txBody>
      </p:sp>
    </p:spTree>
    <p:extLst>
      <p:ext uri="{BB962C8B-B14F-4D97-AF65-F5344CB8AC3E}">
        <p14:creationId xmlns:p14="http://schemas.microsoft.com/office/powerpoint/2010/main" val="38004693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10/25/2022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0963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34366056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10/25/2022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8317431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10/25/2022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37877423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10/25/2022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3530572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10/25/2022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3122054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10/25/2022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2545386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10/25/2022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0963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1680396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10/25/2022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609630"/>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27153087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10/25/2022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609630"/>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2086891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10/25/2022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60963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3803772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DD579B5-0214-4E3E-BC54-551D6690ED8E}" type="datetimeFigureOut">
              <a:rPr lang="vi-VN" smtClean="0"/>
              <a:t>25/10/2022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3F78DDEF-C939-4555-9CD1-10DF9DB93C08}" type="slidenum">
              <a:rPr lang="vi-VN" smtClean="0"/>
              <a:t>‹#›</a:t>
            </a:fld>
            <a:endParaRPr lang="vi-VN"/>
          </a:p>
        </p:txBody>
      </p:sp>
    </p:spTree>
    <p:extLst>
      <p:ext uri="{BB962C8B-B14F-4D97-AF65-F5344CB8AC3E}">
        <p14:creationId xmlns:p14="http://schemas.microsoft.com/office/powerpoint/2010/main" val="55034450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10/25/2022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0963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27300556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10/25/2022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0963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672029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10/25/2022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38217130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10/25/2022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25430831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10/25/2022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17056041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10/25/2022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8053992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10/25/2022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4934551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10/25/2022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0963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291902083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10/25/2022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609630"/>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79006884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10/25/2022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609630"/>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1305696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3DD579B5-0214-4E3E-BC54-551D6690ED8E}" type="datetimeFigureOut">
              <a:rPr lang="vi-VN" smtClean="0"/>
              <a:t>25/10/2022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3F78DDEF-C939-4555-9CD1-10DF9DB93C08}" type="slidenum">
              <a:rPr lang="vi-VN" smtClean="0"/>
              <a:t>‹#›</a:t>
            </a:fld>
            <a:endParaRPr lang="vi-VN"/>
          </a:p>
        </p:txBody>
      </p:sp>
    </p:spTree>
    <p:extLst>
      <p:ext uri="{BB962C8B-B14F-4D97-AF65-F5344CB8AC3E}">
        <p14:creationId xmlns:p14="http://schemas.microsoft.com/office/powerpoint/2010/main" val="278737479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10/25/2022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60963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301812497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10/25/2022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0963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8429276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10/25/2022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0963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22990762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10/25/2022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424201191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10/25/2022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1867219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3DD579B5-0214-4E3E-BC54-551D6690ED8E}" type="datetimeFigureOut">
              <a:rPr lang="vi-VN" smtClean="0"/>
              <a:t>25/10/2022</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3F78DDEF-C939-4555-9CD1-10DF9DB93C08}" type="slidenum">
              <a:rPr lang="vi-VN" smtClean="0"/>
              <a:t>‹#›</a:t>
            </a:fld>
            <a:endParaRPr lang="vi-VN"/>
          </a:p>
        </p:txBody>
      </p:sp>
    </p:spTree>
    <p:extLst>
      <p:ext uri="{BB962C8B-B14F-4D97-AF65-F5344CB8AC3E}">
        <p14:creationId xmlns:p14="http://schemas.microsoft.com/office/powerpoint/2010/main" val="73896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3DD579B5-0214-4E3E-BC54-551D6690ED8E}" type="datetimeFigureOut">
              <a:rPr lang="vi-VN" smtClean="0"/>
              <a:t>25/10/2022</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3F78DDEF-C939-4555-9CD1-10DF9DB93C08}" type="slidenum">
              <a:rPr lang="vi-VN" smtClean="0"/>
              <a:t>‹#›</a:t>
            </a:fld>
            <a:endParaRPr lang="vi-VN"/>
          </a:p>
        </p:txBody>
      </p:sp>
    </p:spTree>
    <p:extLst>
      <p:ext uri="{BB962C8B-B14F-4D97-AF65-F5344CB8AC3E}">
        <p14:creationId xmlns:p14="http://schemas.microsoft.com/office/powerpoint/2010/main" val="17727408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D579B5-0214-4E3E-BC54-551D6690ED8E}" type="datetimeFigureOut">
              <a:rPr lang="vi-VN" smtClean="0"/>
              <a:t>25/10/2022</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3F78DDEF-C939-4555-9CD1-10DF9DB93C08}" type="slidenum">
              <a:rPr lang="vi-VN" smtClean="0"/>
              <a:t>‹#›</a:t>
            </a:fld>
            <a:endParaRPr lang="vi-VN"/>
          </a:p>
        </p:txBody>
      </p:sp>
    </p:spTree>
    <p:extLst>
      <p:ext uri="{BB962C8B-B14F-4D97-AF65-F5344CB8AC3E}">
        <p14:creationId xmlns:p14="http://schemas.microsoft.com/office/powerpoint/2010/main" val="2582978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DD579B5-0214-4E3E-BC54-551D6690ED8E}" type="datetimeFigureOut">
              <a:rPr lang="vi-VN" smtClean="0"/>
              <a:t>25/10/2022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3F78DDEF-C939-4555-9CD1-10DF9DB93C08}" type="slidenum">
              <a:rPr lang="vi-VN" smtClean="0"/>
              <a:t>‹#›</a:t>
            </a:fld>
            <a:endParaRPr lang="vi-VN"/>
          </a:p>
        </p:txBody>
      </p:sp>
    </p:spTree>
    <p:extLst>
      <p:ext uri="{BB962C8B-B14F-4D97-AF65-F5344CB8AC3E}">
        <p14:creationId xmlns:p14="http://schemas.microsoft.com/office/powerpoint/2010/main" val="3318554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DD579B5-0214-4E3E-BC54-551D6690ED8E}" type="datetimeFigureOut">
              <a:rPr lang="vi-VN" smtClean="0"/>
              <a:t>25/10/2022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3F78DDEF-C939-4555-9CD1-10DF9DB93C08}" type="slidenum">
              <a:rPr lang="vi-VN" smtClean="0"/>
              <a:t>‹#›</a:t>
            </a:fld>
            <a:endParaRPr lang="vi-VN"/>
          </a:p>
        </p:txBody>
      </p:sp>
    </p:spTree>
    <p:extLst>
      <p:ext uri="{BB962C8B-B14F-4D97-AF65-F5344CB8AC3E}">
        <p14:creationId xmlns:p14="http://schemas.microsoft.com/office/powerpoint/2010/main" val="4046557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D579B5-0214-4E3E-BC54-551D6690ED8E}" type="datetimeFigureOut">
              <a:rPr lang="vi-VN" smtClean="0"/>
              <a:t>25/10/2022</a:t>
            </a:fld>
            <a:endParaRPr lang="vi-V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78DDEF-C939-4555-9CD1-10DF9DB93C08}" type="slidenum">
              <a:rPr lang="vi-VN" smtClean="0"/>
              <a:t>‹#›</a:t>
            </a:fld>
            <a:endParaRPr lang="vi-VN"/>
          </a:p>
        </p:txBody>
      </p:sp>
    </p:spTree>
    <p:extLst>
      <p:ext uri="{BB962C8B-B14F-4D97-AF65-F5344CB8AC3E}">
        <p14:creationId xmlns:p14="http://schemas.microsoft.com/office/powerpoint/2010/main" val="42402237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pPr defTabSz="609630"/>
            <a:fld id="{1D8BD707-D9CF-40AE-B4C6-C98DA3205C09}" type="datetimeFigureOut">
              <a:rPr lang="en-US" smtClean="0">
                <a:solidFill>
                  <a:prstClr val="black">
                    <a:tint val="75000"/>
                  </a:prstClr>
                </a:solidFill>
              </a:rPr>
              <a:pPr defTabSz="609630"/>
              <a:t>10/25/2022</a:t>
            </a:fld>
            <a:endParaRPr lang="en-US">
              <a:solidFill>
                <a:prstClr val="black">
                  <a:tint val="75000"/>
                </a:prstClr>
              </a:solidFill>
            </a:endParaRPr>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pPr defTabSz="609630"/>
            <a:endParaRPr lang="en-US">
              <a:solidFill>
                <a:prstClr val="black">
                  <a:tint val="75000"/>
                </a:prstClr>
              </a:solidFill>
            </a:endParaRPr>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25119491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09630" rtl="0" eaLnBrk="1" latinLnBrk="0" hangingPunct="1">
        <a:spcBef>
          <a:spcPct val="0"/>
        </a:spcBef>
        <a:buNone/>
        <a:defRPr sz="2933" b="0" i="0" u="none"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b="0" i="0" u="none"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pPr defTabSz="609630"/>
            <a:fld id="{1D8BD707-D9CF-40AE-B4C6-C98DA3205C09}" type="datetimeFigureOut">
              <a:rPr lang="en-US" smtClean="0">
                <a:solidFill>
                  <a:prstClr val="black">
                    <a:tint val="75000"/>
                  </a:prstClr>
                </a:solidFill>
              </a:rPr>
              <a:pPr defTabSz="609630"/>
              <a:t>10/25/2022</a:t>
            </a:fld>
            <a:endParaRPr lang="en-US">
              <a:solidFill>
                <a:prstClr val="black">
                  <a:tint val="75000"/>
                </a:prstClr>
              </a:solidFill>
            </a:endParaRPr>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pPr defTabSz="609630"/>
            <a:endParaRPr lang="en-US">
              <a:solidFill>
                <a:prstClr val="black">
                  <a:tint val="75000"/>
                </a:prstClr>
              </a:solidFill>
            </a:endParaRPr>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275355425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09630" rtl="0" eaLnBrk="1" latinLnBrk="0" hangingPunct="1">
        <a:spcBef>
          <a:spcPct val="0"/>
        </a:spcBef>
        <a:buNone/>
        <a:defRPr sz="2933" b="0" i="0" u="none"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b="0" i="0" u="none"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pPr defTabSz="609630"/>
            <a:fld id="{1D8BD707-D9CF-40AE-B4C6-C98DA3205C09}" type="datetimeFigureOut">
              <a:rPr lang="en-US" smtClean="0">
                <a:solidFill>
                  <a:prstClr val="black">
                    <a:tint val="75000"/>
                  </a:prstClr>
                </a:solidFill>
              </a:rPr>
              <a:pPr defTabSz="609630"/>
              <a:t>10/25/2022</a:t>
            </a:fld>
            <a:endParaRPr lang="en-US">
              <a:solidFill>
                <a:prstClr val="black">
                  <a:tint val="75000"/>
                </a:prstClr>
              </a:solidFill>
            </a:endParaRPr>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pPr defTabSz="609630"/>
            <a:endParaRPr lang="en-US">
              <a:solidFill>
                <a:prstClr val="black">
                  <a:tint val="75000"/>
                </a:prstClr>
              </a:solidFill>
            </a:endParaRPr>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252238863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609630" rtl="0" eaLnBrk="1" latinLnBrk="0" hangingPunct="1">
        <a:spcBef>
          <a:spcPct val="0"/>
        </a:spcBef>
        <a:buNone/>
        <a:defRPr sz="2933" b="0" i="0" u="none"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b="0" i="0" u="none"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slideLayout" Target="../slideLayouts/slideLayout18.xml"/><Relationship Id="rId7" Type="http://schemas.openxmlformats.org/officeDocument/2006/relationships/image" Target="../media/image12.sv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19.png"/><Relationship Id="rId5" Type="http://schemas.openxmlformats.org/officeDocument/2006/relationships/image" Target="../media/image57.svg"/><Relationship Id="rId10" Type="http://schemas.openxmlformats.org/officeDocument/2006/relationships/image" Target="../media/image21.png"/><Relationship Id="rId4" Type="http://schemas.openxmlformats.org/officeDocument/2006/relationships/image" Target="../media/image18.png"/><Relationship Id="rId9" Type="http://schemas.openxmlformats.org/officeDocument/2006/relationships/image" Target="../media/image60.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7.svg"/><Relationship Id="rId7" Type="http://schemas.openxmlformats.org/officeDocument/2006/relationships/image" Target="../media/image55.svg"/><Relationship Id="rId2" Type="http://schemas.openxmlformats.org/officeDocument/2006/relationships/image" Target="../media/image18.png"/><Relationship Id="rId1" Type="http://schemas.openxmlformats.org/officeDocument/2006/relationships/slideLayout" Target="../slideLayouts/slideLayout29.xml"/><Relationship Id="rId6" Type="http://schemas.openxmlformats.org/officeDocument/2006/relationships/image" Target="../media/image24.png"/><Relationship Id="rId5" Type="http://schemas.openxmlformats.org/officeDocument/2006/relationships/image" Target="../media/image12.svg"/><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microsoft.com/office/2007/relationships/media" Target="../media/media3.mp4"/><Relationship Id="rId1" Type="http://schemas.openxmlformats.org/officeDocument/2006/relationships/video" Target="NULL" TargetMode="External"/><Relationship Id="rId4" Type="http://schemas.openxmlformats.org/officeDocument/2006/relationships/image" Target="../media/image2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1.xml.rels><?xml version="1.0" encoding="UTF-8" standalone="yes"?>
<Relationships xmlns="http://schemas.openxmlformats.org/package/2006/relationships"><Relationship Id="rId8" Type="http://schemas.openxmlformats.org/officeDocument/2006/relationships/image" Target="../media/image31.png"/><Relationship Id="rId7" Type="http://schemas.openxmlformats.org/officeDocument/2006/relationships/image" Target="../media/image12.svg"/><Relationship Id="rId2" Type="http://schemas.openxmlformats.org/officeDocument/2006/relationships/image" Target="../media/image29.png"/><Relationship Id="rId1" Type="http://schemas.openxmlformats.org/officeDocument/2006/relationships/slideLayout" Target="../slideLayouts/slideLayout40.xml"/><Relationship Id="rId6" Type="http://schemas.openxmlformats.org/officeDocument/2006/relationships/image" Target="../media/image30.png"/><Relationship Id="rId11" Type="http://schemas.microsoft.com/office/2007/relationships/hdphoto" Target="../media/hdphoto2.wdp"/><Relationship Id="rId5" Type="http://schemas.openxmlformats.org/officeDocument/2006/relationships/image" Target="../media/image10.svg"/><Relationship Id="rId10" Type="http://schemas.openxmlformats.org/officeDocument/2006/relationships/image" Target="../media/image32.png"/><Relationship Id="rId9" Type="http://schemas.microsoft.com/office/2007/relationships/hdphoto" Target="../media/hdphoto1.wdp"/></Relationships>
</file>

<file path=ppt/slides/_rels/slide42.xml.rels><?xml version="1.0" encoding="UTF-8" standalone="yes"?>
<Relationships xmlns="http://schemas.openxmlformats.org/package/2006/relationships"><Relationship Id="rId8" Type="http://schemas.openxmlformats.org/officeDocument/2006/relationships/image" Target="../media/image33.png"/><Relationship Id="rId7" Type="http://schemas.openxmlformats.org/officeDocument/2006/relationships/image" Target="../media/image12.svg"/><Relationship Id="rId2" Type="http://schemas.openxmlformats.org/officeDocument/2006/relationships/image" Target="../media/image29.png"/><Relationship Id="rId1" Type="http://schemas.openxmlformats.org/officeDocument/2006/relationships/slideLayout" Target="../slideLayouts/slideLayout40.xml"/><Relationship Id="rId6" Type="http://schemas.openxmlformats.org/officeDocument/2006/relationships/image" Target="../media/image30.png"/><Relationship Id="rId5" Type="http://schemas.openxmlformats.org/officeDocument/2006/relationships/image" Target="../media/image10.svg"/><Relationship Id="rId9" Type="http://schemas.microsoft.com/office/2007/relationships/hdphoto" Target="../media/hdphoto3.wdp"/></Relationships>
</file>

<file path=ppt/slides/_rels/slide4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5.xml.rels><?xml version="1.0" encoding="UTF-8" standalone="yes"?>
<Relationships xmlns="http://schemas.openxmlformats.org/package/2006/relationships"><Relationship Id="rId8" Type="http://schemas.openxmlformats.org/officeDocument/2006/relationships/image" Target="../media/image35.png"/><Relationship Id="rId7" Type="http://schemas.openxmlformats.org/officeDocument/2006/relationships/image" Target="../media/image12.svg"/><Relationship Id="rId2" Type="http://schemas.openxmlformats.org/officeDocument/2006/relationships/image" Target="../media/image18.png"/><Relationship Id="rId1" Type="http://schemas.openxmlformats.org/officeDocument/2006/relationships/slideLayout" Target="../slideLayouts/slideLayout40.xml"/><Relationship Id="rId6" Type="http://schemas.openxmlformats.org/officeDocument/2006/relationships/image" Target="../media/image19.png"/><Relationship Id="rId5" Type="http://schemas.openxmlformats.org/officeDocument/2006/relationships/image" Target="../media/image57.svg"/><Relationship Id="rId9" Type="http://schemas.openxmlformats.org/officeDocument/2006/relationships/image" Target="../media/image60.svg"/></Relationships>
</file>

<file path=ppt/slides/_rels/slide46.xml.rels><?xml version="1.0" encoding="UTF-8" standalone="yes"?>
<Relationships xmlns="http://schemas.openxmlformats.org/package/2006/relationships"><Relationship Id="rId7" Type="http://schemas.openxmlformats.org/officeDocument/2006/relationships/image" Target="../media/image12.svg"/><Relationship Id="rId2" Type="http://schemas.openxmlformats.org/officeDocument/2006/relationships/image" Target="../media/image18.png"/><Relationship Id="rId1" Type="http://schemas.openxmlformats.org/officeDocument/2006/relationships/slideLayout" Target="../slideLayouts/slideLayout40.xml"/><Relationship Id="rId6" Type="http://schemas.openxmlformats.org/officeDocument/2006/relationships/image" Target="../media/image19.png"/><Relationship Id="rId5" Type="http://schemas.openxmlformats.org/officeDocument/2006/relationships/image" Target="../media/image57.svg"/></Relationships>
</file>

<file path=ppt/slides/_rels/slide47.xml.rels><?xml version="1.0" encoding="UTF-8" standalone="yes"?>
<Relationships xmlns="http://schemas.openxmlformats.org/package/2006/relationships"><Relationship Id="rId7" Type="http://schemas.openxmlformats.org/officeDocument/2006/relationships/image" Target="../media/image12.svg"/><Relationship Id="rId2" Type="http://schemas.openxmlformats.org/officeDocument/2006/relationships/image" Target="../media/image29.png"/><Relationship Id="rId1" Type="http://schemas.openxmlformats.org/officeDocument/2006/relationships/slideLayout" Target="../slideLayouts/slideLayout40.xml"/><Relationship Id="rId6" Type="http://schemas.openxmlformats.org/officeDocument/2006/relationships/image" Target="../media/image30.png"/><Relationship Id="rId5" Type="http://schemas.openxmlformats.org/officeDocument/2006/relationships/image" Target="../media/image10.sv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video" Target="file:///C:\Users\HP\Downloads\Nh&#7919;ng%20Ch&#250;%20Ch&#243;%20C&#7913;u%20H&#7897;.mp4" TargetMode="External"/><Relationship Id="rId7" Type="http://schemas.openxmlformats.org/officeDocument/2006/relationships/image" Target="../media/image41.png"/><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254524" y="103695"/>
            <a:ext cx="9407950" cy="1376313"/>
          </a:xfrm>
          <a:prstGeom prst="ellipse">
            <a:avLst/>
          </a:prstGeom>
          <a:solidFill>
            <a:srgbClr val="00B050"/>
          </a:solidFill>
        </p:spPr>
        <p:style>
          <a:lnRef idx="1">
            <a:schemeClr val="accent6"/>
          </a:lnRef>
          <a:fillRef idx="3">
            <a:schemeClr val="accent6"/>
          </a:fillRef>
          <a:effectRef idx="2">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spcAft>
                <a:spcPts val="0"/>
              </a:spcAft>
            </a:pPr>
            <a:r>
              <a:rPr lang="en-US" sz="32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b="1" dirty="0" smtClean="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ĐỌC </a:t>
            </a:r>
            <a:r>
              <a:rPr lang="vi-VN" sz="3200" b="1" dirty="0">
                <a:solidFill>
                  <a:srgbClr val="FFFFFF"/>
                </a:solidFill>
                <a:effectLst/>
                <a:latin typeface="Times New Roman" panose="02020603050405020304" pitchFamily="18" charset="0"/>
                <a:ea typeface="Calibri" panose="020F0502020204030204" pitchFamily="34" charset="0"/>
                <a:cs typeface="Times New Roman" panose="02020603050405020304" pitchFamily="18" charset="0"/>
              </a:rPr>
              <a:t>HIỂU VĂN BẢN </a:t>
            </a:r>
            <a:endParaRPr lang="vi-VN" sz="32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vi-VN" sz="3200" b="1"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vi-VN"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Rounded Rectangle 4"/>
          <p:cNvSpPr/>
          <p:nvPr/>
        </p:nvSpPr>
        <p:spPr>
          <a:xfrm>
            <a:off x="4260915" y="1715677"/>
            <a:ext cx="3516198" cy="4685122"/>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600" b="1" dirty="0">
                <a:solidFill>
                  <a:srgbClr val="FF0000"/>
                </a:solidFill>
                <a:latin typeface="+mj-lt"/>
              </a:rPr>
              <a:t>BẠCH TUỘC</a:t>
            </a:r>
            <a:endParaRPr lang="vi-VN" sz="3600" dirty="0">
              <a:solidFill>
                <a:srgbClr val="FF0000"/>
              </a:solidFill>
              <a:effectLst/>
              <a:latin typeface="+mj-lt"/>
            </a:endParaRPr>
          </a:p>
          <a:p>
            <a:r>
              <a:rPr lang="vi-VN" sz="3600" b="1" dirty="0">
                <a:solidFill>
                  <a:srgbClr val="FF0000"/>
                </a:solidFill>
                <a:latin typeface="+mj-lt"/>
              </a:rPr>
              <a:t>                                          (Trích “Hai vạn dặm dưới đáy biển” – </a:t>
            </a:r>
          </a:p>
          <a:p>
            <a:r>
              <a:rPr lang="vi-VN" sz="3600" b="1" dirty="0">
                <a:solidFill>
                  <a:srgbClr val="FF0000"/>
                </a:solidFill>
                <a:latin typeface="+mj-lt"/>
              </a:rPr>
              <a:t>Giuyn Vec-nơ)</a:t>
            </a:r>
            <a:endParaRPr lang="vi-VN" sz="3600" dirty="0">
              <a:solidFill>
                <a:srgbClr val="FF0000"/>
              </a:solidFill>
              <a:effectLst/>
              <a:latin typeface="+mj-lt"/>
            </a:endParaRPr>
          </a:p>
        </p:txBody>
      </p:sp>
      <p:pic>
        <p:nvPicPr>
          <p:cNvPr id="6" name="Picture 5" descr="Hai Vạn Dặm Dưới Đáy Biển – Nhà sách Tân Việt"/>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3633" y="2656688"/>
            <a:ext cx="3304718" cy="3838381"/>
          </a:xfrm>
          <a:prstGeom prst="rect">
            <a:avLst/>
          </a:prstGeom>
          <a:noFill/>
          <a:ln>
            <a:noFill/>
          </a:ln>
        </p:spPr>
      </p:pic>
      <p:pic>
        <p:nvPicPr>
          <p:cNvPr id="7" name="Picture 6" descr="SachTruyen.Net -Hai Vạn Dặm Dưới Biể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92962" y="2743200"/>
            <a:ext cx="3281116" cy="3751869"/>
          </a:xfrm>
          <a:prstGeom prst="rect">
            <a:avLst/>
          </a:prstGeom>
          <a:noFill/>
          <a:ln>
            <a:noFill/>
          </a:ln>
        </p:spPr>
      </p:pic>
    </p:spTree>
    <p:extLst>
      <p:ext uri="{BB962C8B-B14F-4D97-AF65-F5344CB8AC3E}">
        <p14:creationId xmlns:p14="http://schemas.microsoft.com/office/powerpoint/2010/main" val="367624029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Người Máy Có Mơ Về Cừu Điện Khô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1084" y="653623"/>
            <a:ext cx="5604185" cy="5464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val 3"/>
          <p:cNvSpPr/>
          <p:nvPr/>
        </p:nvSpPr>
        <p:spPr>
          <a:xfrm>
            <a:off x="5750351" y="537328"/>
            <a:ext cx="5439265" cy="5448693"/>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latin typeface="Times New Roman" panose="02020603050405020304" pitchFamily="18" charset="0"/>
                <a:cs typeface="Times New Roman" panose="02020603050405020304" pitchFamily="18" charset="0"/>
              </a:rPr>
              <a:t>“</a:t>
            </a:r>
            <a:r>
              <a:rPr lang="en-US" sz="3200" b="1" dirty="0" err="1">
                <a:latin typeface="Times New Roman" panose="02020603050405020304" pitchFamily="18" charset="0"/>
                <a:cs typeface="Times New Roman" panose="02020603050405020304" pitchFamily="18" charset="0"/>
              </a:rPr>
              <a:t>Người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máy</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có</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mơ</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về</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cừu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điện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không</a:t>
            </a:r>
            <a:r>
              <a:rPr lang="en-US" sz="3200" b="1" dirty="0">
                <a:latin typeface="Times New Roman" panose="02020603050405020304" pitchFamily="18" charset="0"/>
                <a:cs typeface="Times New Roman" panose="02020603050405020304" pitchFamily="18" charset="0"/>
              </a:rPr>
              <a:t>?</a:t>
            </a:r>
            <a:r>
              <a:rPr lang="vi-VN" sz="3200" b="1" dirty="0">
                <a:latin typeface="Times New Roman" panose="02020603050405020304" pitchFamily="18" charset="0"/>
                <a:cs typeface="Times New Roman" panose="02020603050405020304" pitchFamily="18" charset="0"/>
              </a:rPr>
              <a:t>”</a:t>
            </a:r>
          </a:p>
          <a:p>
            <a:r>
              <a:rPr lang="vi-VN" sz="3200" dirty="0">
                <a:latin typeface="Times New Roman" panose="02020603050405020304" pitchFamily="18" charset="0"/>
                <a:cs typeface="Times New Roman" panose="02020603050405020304" pitchFamily="18" charset="0"/>
              </a:rPr>
              <a:t>L</a:t>
            </a:r>
            <a:r>
              <a:rPr lang="en-US" sz="3200" dirty="0">
                <a:latin typeface="Times New Roman" panose="02020603050405020304" pitchFamily="18" charset="0"/>
                <a:cs typeface="Times New Roman" panose="02020603050405020304" pitchFamily="18" charset="0"/>
              </a:rPr>
              <a:t>à </a:t>
            </a:r>
            <a:r>
              <a:rPr lang="en-US" sz="3200" dirty="0" err="1">
                <a:latin typeface="Times New Roman" panose="02020603050405020304" pitchFamily="18" charset="0"/>
                <a:cs typeface="Times New Roman" panose="02020603050405020304" pitchFamily="18" charset="0"/>
              </a:rPr>
              <a:t>tiểu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thuyết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khoa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học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viễn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tưởng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Mỹ</a:t>
            </a:r>
            <a:r>
              <a:rPr lang="en-US" sz="3200" dirty="0">
                <a:latin typeface="Times New Roman" panose="02020603050405020304" pitchFamily="18" charset="0"/>
                <a:cs typeface="Times New Roman" panose="02020603050405020304" pitchFamily="18" charset="0"/>
              </a:rPr>
              <a:t> Philip K. Dick, </a:t>
            </a:r>
            <a:r>
              <a:rPr lang="en-US" sz="3200" dirty="0" err="1">
                <a:latin typeface="Times New Roman" panose="02020603050405020304" pitchFamily="18" charset="0"/>
                <a:cs typeface="Times New Roman" panose="02020603050405020304" pitchFamily="18" charset="0"/>
              </a:rPr>
              <a:t>được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xuất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bản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lần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đầu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năm</a:t>
            </a:r>
            <a:r>
              <a:rPr lang="en-US" sz="3200" dirty="0">
                <a:latin typeface="Times New Roman" panose="02020603050405020304" pitchFamily="18" charset="0"/>
                <a:cs typeface="Times New Roman" panose="02020603050405020304" pitchFamily="18" charset="0"/>
              </a:rPr>
              <a:t> 1968</a:t>
            </a:r>
            <a:endParaRPr lang="vi-V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881788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s://upload.wikimedia.org/wikipedia/commons/7/71/The_Time_Machine_by_Norman_Saunders.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3606" y="761900"/>
            <a:ext cx="4318000" cy="5261827"/>
          </a:xfrm>
          <a:prstGeom prst="rect">
            <a:avLst/>
          </a:prstGeom>
          <a:noFill/>
          <a:ln>
            <a:noFill/>
          </a:ln>
        </p:spPr>
      </p:pic>
      <p:sp>
        <p:nvSpPr>
          <p:cNvPr id="5" name="Hexagon 4"/>
          <p:cNvSpPr/>
          <p:nvPr/>
        </p:nvSpPr>
        <p:spPr>
          <a:xfrm>
            <a:off x="6089715" y="895546"/>
            <a:ext cx="5297864" cy="4939646"/>
          </a:xfrm>
          <a:prstGeom prst="hexag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Cỗ</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máy</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thời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gian</a:t>
            </a:r>
            <a:r>
              <a:rPr lang="en-US" sz="3200" b="1"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a:p>
            <a:r>
              <a:rPr lang="en-US" sz="3200" dirty="0" err="1">
                <a:latin typeface="Times New Roman" panose="02020603050405020304" pitchFamily="18" charset="0"/>
                <a:cs typeface="Times New Roman" panose="02020603050405020304" pitchFamily="18" charset="0"/>
              </a:rPr>
              <a:t>Tiểu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thuyết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thuộc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loại</a:t>
            </a:r>
            <a:r>
              <a:rPr lang="en-US" sz="3200" dirty="0">
                <a:latin typeface="Times New Roman" panose="02020603050405020304" pitchFamily="18" charset="0"/>
                <a:cs typeface="Times New Roman" panose="02020603050405020304" pitchFamily="18" charset="0"/>
              </a:rPr>
              <a:t> khoa </a:t>
            </a:r>
            <a:r>
              <a:rPr lang="en-US" sz="3200" dirty="0" err="1">
                <a:latin typeface="Times New Roman" panose="02020603050405020304" pitchFamily="18" charset="0"/>
                <a:cs typeface="Times New Roman" panose="02020603050405020304" pitchFamily="18" charset="0"/>
              </a:rPr>
              <a:t>học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viễn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tưởng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văn</a:t>
            </a:r>
            <a:r>
              <a:rPr lang="en-US" sz="3200" dirty="0">
                <a:latin typeface="Times New Roman" panose="02020603050405020304" pitchFamily="18" charset="0"/>
                <a:cs typeface="Times New Roman" panose="02020603050405020304" pitchFamily="18" charset="0"/>
              </a:rPr>
              <a:t> H. G. Wells, </a:t>
            </a:r>
            <a:r>
              <a:rPr lang="en-US" sz="3200" dirty="0" err="1">
                <a:latin typeface="Times New Roman" panose="02020603050405020304" pitchFamily="18" charset="0"/>
                <a:cs typeface="Times New Roman" panose="02020603050405020304" pitchFamily="18" charset="0"/>
              </a:rPr>
              <a:t>được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xuất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bản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năm</a:t>
            </a:r>
            <a:r>
              <a:rPr lang="en-US" sz="3200" dirty="0">
                <a:latin typeface="Times New Roman" panose="02020603050405020304" pitchFamily="18" charset="0"/>
                <a:cs typeface="Times New Roman" panose="02020603050405020304" pitchFamily="18" charset="0"/>
              </a:rPr>
              <a:t> 1895. </a:t>
            </a:r>
            <a:endParaRPr lang="vi-V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748348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gười về từ sao Hỏa"/>
          <p:cNvPicPr/>
          <p:nvPr/>
        </p:nvPicPr>
        <p:blipFill>
          <a:blip r:embed="rId2">
            <a:extLst>
              <a:ext uri="{28A0092B-C50C-407E-A947-70E740481C1C}">
                <a14:useLocalDpi xmlns:a14="http://schemas.microsoft.com/office/drawing/2010/main" val="0"/>
              </a:ext>
            </a:extLst>
          </a:blip>
          <a:srcRect/>
          <a:stretch>
            <a:fillRect/>
          </a:stretch>
        </p:blipFill>
        <p:spPr bwMode="auto">
          <a:xfrm>
            <a:off x="506723" y="499621"/>
            <a:ext cx="4376362" cy="5608948"/>
          </a:xfrm>
          <a:prstGeom prst="rect">
            <a:avLst/>
          </a:prstGeom>
          <a:noFill/>
          <a:ln>
            <a:noFill/>
          </a:ln>
        </p:spPr>
      </p:pic>
      <p:sp>
        <p:nvSpPr>
          <p:cNvPr id="5" name="Plaque 4"/>
          <p:cNvSpPr/>
          <p:nvPr/>
        </p:nvSpPr>
        <p:spPr>
          <a:xfrm>
            <a:off x="5137608" y="131975"/>
            <a:ext cx="6702458" cy="6579910"/>
          </a:xfrm>
          <a:prstGeom prst="plaqu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latin typeface="Times New Roman" panose="02020603050405020304" pitchFamily="18" charset="0"/>
                <a:cs typeface="Times New Roman" panose="02020603050405020304" pitchFamily="18" charset="0"/>
              </a:rPr>
              <a:t>“</a:t>
            </a:r>
            <a:r>
              <a:rPr lang="en-US" sz="3200" b="1" dirty="0">
                <a:latin typeface="Times New Roman" panose="02020603050405020304" pitchFamily="18" charset="0"/>
                <a:cs typeface="Times New Roman" panose="02020603050405020304" pitchFamily="18" charset="0"/>
              </a:rPr>
              <a:t>The Martian</a:t>
            </a:r>
            <a:r>
              <a:rPr lang="vi-VN" sz="3200" dirty="0">
                <a:latin typeface="Times New Roman" panose="02020603050405020304" pitchFamily="18" charset="0"/>
                <a:cs typeface="Times New Roman" panose="02020603050405020304" pitchFamily="18" charset="0"/>
              </a:rPr>
              <a:t>”- “</a:t>
            </a:r>
            <a:r>
              <a:rPr lang="vi-VN" sz="3200" b="1" dirty="0">
                <a:latin typeface="Times New Roman" panose="02020603050405020304" pitchFamily="18" charset="0"/>
                <a:cs typeface="Times New Roman" panose="02020603050405020304" pitchFamily="18" charset="0"/>
              </a:rPr>
              <a:t>Người trở về từ sao hỏa</a:t>
            </a:r>
            <a:r>
              <a:rPr lang="vi-VN" sz="3200" dirty="0">
                <a:latin typeface="Times New Roman" panose="02020603050405020304" pitchFamily="18" charset="0"/>
                <a:cs typeface="Times New Roman" panose="02020603050405020304" pitchFamily="18" charset="0"/>
              </a:rPr>
              <a: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tiểu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thuyết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khoa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học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viễn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tưởng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đầu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tay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năm</a:t>
            </a:r>
            <a:r>
              <a:rPr lang="en-US" sz="3200" dirty="0">
                <a:latin typeface="Times New Roman" panose="02020603050405020304" pitchFamily="18" charset="0"/>
                <a:cs typeface="Times New Roman" panose="02020603050405020304" pitchFamily="18" charset="0"/>
              </a:rPr>
              <a:t> 2011 do Andy Weir </a:t>
            </a:r>
            <a:r>
              <a:rPr lang="en-US" sz="3200" dirty="0" err="1">
                <a:latin typeface="Times New Roman" panose="02020603050405020304" pitchFamily="18" charset="0"/>
                <a:cs typeface="Times New Roman" panose="02020603050405020304" pitchFamily="18" charset="0"/>
              </a:rPr>
              <a:t>viết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Cuốn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sách</a:t>
            </a:r>
            <a:r>
              <a:rPr lang="en-US" sz="3200" dirty="0">
                <a:latin typeface="Times New Roman" panose="02020603050405020304" pitchFamily="18" charset="0"/>
                <a:cs typeface="Times New Roman" panose="02020603050405020304" pitchFamily="18" charset="0"/>
              </a:rPr>
              <a:t> ban </a:t>
            </a:r>
            <a:r>
              <a:rPr lang="en-US" sz="3200" dirty="0" err="1">
                <a:latin typeface="Times New Roman" panose="02020603050405020304" pitchFamily="18" charset="0"/>
                <a:cs typeface="Times New Roman" panose="02020603050405020304" pitchFamily="18" charset="0"/>
              </a:rPr>
              <a:t>đầu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được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tự</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xuất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bản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trên</a:t>
            </a:r>
            <a:r>
              <a:rPr lang="en-US" sz="3200" dirty="0">
                <a:latin typeface="Times New Roman" panose="02020603050405020304" pitchFamily="18" charset="0"/>
                <a:cs typeface="Times New Roman" panose="02020603050405020304" pitchFamily="18" charset="0"/>
              </a:rPr>
              <a:t> blog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Weir, ở </a:t>
            </a:r>
            <a:r>
              <a:rPr lang="en-US" sz="3200" dirty="0" err="1">
                <a:latin typeface="Times New Roman" panose="02020603050405020304" pitchFamily="18" charset="0"/>
                <a:cs typeface="Times New Roman" panose="02020603050405020304" pitchFamily="18" charset="0"/>
              </a:rPr>
              <a:t>định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được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đăng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nhiều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Năm</a:t>
            </a:r>
            <a:r>
              <a:rPr lang="en-US" sz="3200" dirty="0">
                <a:latin typeface="Times New Roman" panose="02020603050405020304" pitchFamily="18" charset="0"/>
                <a:cs typeface="Times New Roman" panose="02020603050405020304" pitchFamily="18" charset="0"/>
              </a:rPr>
              <a:t> 2014, </a:t>
            </a:r>
            <a:r>
              <a:rPr lang="en-US" sz="3200" dirty="0" err="1">
                <a:latin typeface="Times New Roman" panose="02020603050405020304" pitchFamily="18" charset="0"/>
                <a:cs typeface="Times New Roman" panose="02020603050405020304" pitchFamily="18" charset="0"/>
              </a:rPr>
              <a:t>cuốn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sách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được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bản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sau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khi</a:t>
            </a:r>
            <a:r>
              <a:rPr lang="en-US" sz="3200" dirty="0">
                <a:latin typeface="Times New Roman" panose="02020603050405020304" pitchFamily="18" charset="0"/>
                <a:cs typeface="Times New Roman" panose="02020603050405020304" pitchFamily="18" charset="0"/>
              </a:rPr>
              <a:t> Crown Publishing Group </a:t>
            </a:r>
            <a:r>
              <a:rPr lang="en-US" sz="3200" dirty="0" err="1">
                <a:latin typeface="Times New Roman" panose="02020603050405020304" pitchFamily="18" charset="0"/>
                <a:cs typeface="Times New Roman" panose="02020603050405020304" pitchFamily="18" charset="0"/>
              </a:rPr>
              <a:t>mua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bản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quyền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xuất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bản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quyền</a:t>
            </a:r>
            <a:r>
              <a:rPr lang="en-US" sz="3200" dirty="0">
                <a:latin typeface="Times New Roman" panose="02020603050405020304" pitchFamily="18" charset="0"/>
                <a:cs typeface="Times New Roman" panose="02020603050405020304" pitchFamily="18" charset="0"/>
              </a:rPr>
              <a:t>. </a:t>
            </a:r>
          </a:p>
          <a:p>
            <a:pPr algn="ctr"/>
            <a:r>
              <a:rPr lang="en-US" sz="3200" dirty="0">
                <a:latin typeface="Times New Roman" panose="02020603050405020304" pitchFamily="18" charset="0"/>
                <a:cs typeface="Times New Roman" panose="02020603050405020304" pitchFamily="18" charset="0"/>
              </a:rPr>
              <a:t>Wikipedia (</a:t>
            </a:r>
            <a:r>
              <a:rPr lang="en-US" sz="3200" dirty="0" err="1">
                <a:latin typeface="Times New Roman" panose="02020603050405020304" pitchFamily="18" charset="0"/>
                <a:cs typeface="Times New Roman" panose="02020603050405020304" pitchFamily="18" charset="0"/>
              </a:rPr>
              <a:t>Tiếng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Anh</a:t>
            </a:r>
            <a:r>
              <a:rPr lang="en-US" sz="32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84535781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ơi Khu Rừng Chạm Tới Những Vì Sao"/>
          <p:cNvPicPr/>
          <p:nvPr/>
        </p:nvPicPr>
        <p:blipFill>
          <a:blip r:embed="rId2">
            <a:extLst>
              <a:ext uri="{28A0092B-C50C-407E-A947-70E740481C1C}">
                <a14:useLocalDpi xmlns:a14="http://schemas.microsoft.com/office/drawing/2010/main" val="0"/>
              </a:ext>
            </a:extLst>
          </a:blip>
          <a:srcRect/>
          <a:stretch>
            <a:fillRect/>
          </a:stretch>
        </p:blipFill>
        <p:spPr bwMode="auto">
          <a:xfrm>
            <a:off x="342998" y="471340"/>
            <a:ext cx="5313084" cy="5505254"/>
          </a:xfrm>
          <a:prstGeom prst="rect">
            <a:avLst/>
          </a:prstGeom>
          <a:noFill/>
          <a:ln>
            <a:noFill/>
          </a:ln>
        </p:spPr>
      </p:pic>
      <p:sp>
        <p:nvSpPr>
          <p:cNvPr id="5" name="Teardrop 4"/>
          <p:cNvSpPr/>
          <p:nvPr/>
        </p:nvSpPr>
        <p:spPr>
          <a:xfrm>
            <a:off x="5656082" y="527901"/>
            <a:ext cx="5891753" cy="5731497"/>
          </a:xfrm>
          <a:prstGeom prst="teardrop">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latin typeface="Times New Roman" panose="02020603050405020304" pitchFamily="18" charset="0"/>
                <a:cs typeface="Times New Roman" panose="02020603050405020304" pitchFamily="18" charset="0"/>
              </a:rPr>
              <a:t> “Nơi khu rừng chạm tới những vì sao”</a:t>
            </a:r>
          </a:p>
          <a:p>
            <a:r>
              <a:rPr lang="en-US" sz="3200" b="1" dirty="0" err="1">
                <a:latin typeface="Times New Roman" panose="02020603050405020304" pitchFamily="18" charset="0"/>
                <a:cs typeface="Times New Roman" panose="02020603050405020304" pitchFamily="18" charset="0"/>
              </a:rPr>
              <a:t>Tác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giả</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Glendv</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Vanderah</a:t>
            </a:r>
            <a:endParaRPr lang="en-US" sz="3200" b="1" dirty="0">
              <a:latin typeface="Times New Roman" panose="02020603050405020304" pitchFamily="18" charset="0"/>
              <a:cs typeface="Times New Roman" panose="02020603050405020304" pitchFamily="18" charset="0"/>
            </a:endParaRPr>
          </a:p>
          <a:p>
            <a:r>
              <a:rPr lang="vi-VN" sz="3200" dirty="0">
                <a:latin typeface="Times New Roman" panose="02020603050405020304" pitchFamily="18" charset="0"/>
                <a:cs typeface="Times New Roman" panose="02020603050405020304" pitchFamily="18" charset="0"/>
              </a:rPr>
              <a:t>Đứng thứ 11 trong Top 1000 Truyện Giả tưởng - Huyền Bí - Phiêu Lưu bán chạy </a:t>
            </a:r>
          </a:p>
        </p:txBody>
      </p:sp>
    </p:spTree>
    <p:extLst>
      <p:ext uri="{BB962C8B-B14F-4D97-AF65-F5344CB8AC3E}">
        <p14:creationId xmlns:p14="http://schemas.microsoft.com/office/powerpoint/2010/main" val="162971848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ANd9GcS5Tioa6IBMuNDxQkfcuWWG3u2yZXo_xt9N68cWCJdi&amp;usqp=CAE&amp;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567" y="306420"/>
            <a:ext cx="4286250" cy="6207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Flowchart: Preparation 3"/>
          <p:cNvSpPr/>
          <p:nvPr/>
        </p:nvSpPr>
        <p:spPr>
          <a:xfrm>
            <a:off x="5580669" y="306421"/>
            <a:ext cx="6353666" cy="6122660"/>
          </a:xfrm>
          <a:prstGeom prst="flowChartPreparat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Times New Roman" panose="02020603050405020304" pitchFamily="18" charset="0"/>
                <a:cs typeface="Times New Roman" panose="02020603050405020304" pitchFamily="18" charset="0"/>
              </a:rPr>
              <a:t>“Một chín tám tư”</a:t>
            </a:r>
            <a:r>
              <a:rPr lang="en-US" sz="3200">
                <a:latin typeface="Times New Roman" panose="02020603050405020304" pitchFamily="18" charset="0"/>
                <a:cs typeface="Times New Roman" panose="02020603050405020304" pitchFamily="18" charset="0"/>
              </a:rPr>
              <a:t> là tên một tiểu thuyết dystopia phát hành năm 1949 của nhà văn người Anh George Orwell. Kể từ khi ra đời vào năm 1949, “Một chín tám tư” đã được xem là tác phẩm kinh điển về tư tưởng chính trị và khoa học giả tưởng.</a:t>
            </a:r>
            <a:endParaRPr lang="vi-VN" sz="32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2661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65609" y="113122"/>
            <a:ext cx="9530498" cy="1338605"/>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rgbClr val="002060"/>
                </a:solidFill>
                <a:latin typeface="Times New Roman" panose="02020603050405020304" pitchFamily="18" charset="0"/>
                <a:cs typeface="Times New Roman" panose="02020603050405020304" pitchFamily="18" charset="0"/>
              </a:rPr>
              <a:t>II. TÌM HIỂU CHUNG VỀ TÁC GIẢ, TÁC PHẨM </a:t>
            </a:r>
            <a:endParaRPr lang="vi-VN" sz="3200" dirty="0">
              <a:solidFill>
                <a:srgbClr val="002060"/>
              </a:solidFill>
              <a:effectLst/>
              <a:latin typeface="Times New Roman" panose="02020603050405020304" pitchFamily="18" charset="0"/>
              <a:cs typeface="Times New Roman" panose="02020603050405020304" pitchFamily="18" charset="0"/>
            </a:endParaRPr>
          </a:p>
          <a:p>
            <a:endParaRPr lang="vi-VN" sz="3200" dirty="0">
              <a:solidFill>
                <a:srgbClr val="FF0000"/>
              </a:solidFill>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8957" y="1451727"/>
            <a:ext cx="4449451" cy="3469065"/>
          </a:xfrm>
          <a:prstGeom prst="rect">
            <a:avLst/>
          </a:prstGeom>
        </p:spPr>
      </p:pic>
    </p:spTree>
    <p:extLst>
      <p:ext uri="{BB962C8B-B14F-4D97-AF65-F5344CB8AC3E}">
        <p14:creationId xmlns:p14="http://schemas.microsoft.com/office/powerpoint/2010/main" val="231791687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80">
                                          <p:stCondLst>
                                            <p:cond delay="0"/>
                                          </p:stCondLst>
                                        </p:cTn>
                                        <p:tgtEl>
                                          <p:spTgt spid="9"/>
                                        </p:tgtEl>
                                      </p:cBhvr>
                                    </p:animEffect>
                                    <p:anim calcmode="lin" valueType="num">
                                      <p:cBhvr>
                                        <p:cTn id="13"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8" dur="26">
                                          <p:stCondLst>
                                            <p:cond delay="650"/>
                                          </p:stCondLst>
                                        </p:cTn>
                                        <p:tgtEl>
                                          <p:spTgt spid="9"/>
                                        </p:tgtEl>
                                      </p:cBhvr>
                                      <p:to x="100000" y="60000"/>
                                    </p:animScale>
                                    <p:animScale>
                                      <p:cBhvr>
                                        <p:cTn id="19" dur="166" decel="50000">
                                          <p:stCondLst>
                                            <p:cond delay="676"/>
                                          </p:stCondLst>
                                        </p:cTn>
                                        <p:tgtEl>
                                          <p:spTgt spid="9"/>
                                        </p:tgtEl>
                                      </p:cBhvr>
                                      <p:to x="100000" y="100000"/>
                                    </p:animScale>
                                    <p:animScale>
                                      <p:cBhvr>
                                        <p:cTn id="20" dur="26">
                                          <p:stCondLst>
                                            <p:cond delay="1312"/>
                                          </p:stCondLst>
                                        </p:cTn>
                                        <p:tgtEl>
                                          <p:spTgt spid="9"/>
                                        </p:tgtEl>
                                      </p:cBhvr>
                                      <p:to x="100000" y="80000"/>
                                    </p:animScale>
                                    <p:animScale>
                                      <p:cBhvr>
                                        <p:cTn id="21" dur="166" decel="50000">
                                          <p:stCondLst>
                                            <p:cond delay="1338"/>
                                          </p:stCondLst>
                                        </p:cTn>
                                        <p:tgtEl>
                                          <p:spTgt spid="9"/>
                                        </p:tgtEl>
                                      </p:cBhvr>
                                      <p:to x="100000" y="100000"/>
                                    </p:animScale>
                                    <p:animScale>
                                      <p:cBhvr>
                                        <p:cTn id="22" dur="26">
                                          <p:stCondLst>
                                            <p:cond delay="1642"/>
                                          </p:stCondLst>
                                        </p:cTn>
                                        <p:tgtEl>
                                          <p:spTgt spid="9"/>
                                        </p:tgtEl>
                                      </p:cBhvr>
                                      <p:to x="100000" y="90000"/>
                                    </p:animScale>
                                    <p:animScale>
                                      <p:cBhvr>
                                        <p:cTn id="23" dur="166" decel="50000">
                                          <p:stCondLst>
                                            <p:cond delay="1668"/>
                                          </p:stCondLst>
                                        </p:cTn>
                                        <p:tgtEl>
                                          <p:spTgt spid="9"/>
                                        </p:tgtEl>
                                      </p:cBhvr>
                                      <p:to x="100000" y="100000"/>
                                    </p:animScale>
                                    <p:animScale>
                                      <p:cBhvr>
                                        <p:cTn id="24" dur="26">
                                          <p:stCondLst>
                                            <p:cond delay="1808"/>
                                          </p:stCondLst>
                                        </p:cTn>
                                        <p:tgtEl>
                                          <p:spTgt spid="9"/>
                                        </p:tgtEl>
                                      </p:cBhvr>
                                      <p:to x="100000" y="95000"/>
                                    </p:animScale>
                                    <p:animScale>
                                      <p:cBhvr>
                                        <p:cTn id="25"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Callout 3"/>
          <p:cNvSpPr/>
          <p:nvPr/>
        </p:nvSpPr>
        <p:spPr>
          <a:xfrm>
            <a:off x="443060" y="433633"/>
            <a:ext cx="5288437" cy="3629320"/>
          </a:xfrm>
          <a:prstGeom prst="cloud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i="1" dirty="0">
                <a:latin typeface="Times New Roman" panose="02020603050405020304" pitchFamily="18" charset="0"/>
                <a:cs typeface="Times New Roman" panose="02020603050405020304" pitchFamily="18" charset="0"/>
              </a:rPr>
              <a:t>Chia </a:t>
            </a:r>
            <a:r>
              <a:rPr lang="en-US" sz="3200" b="1" i="1" dirty="0" err="1">
                <a:latin typeface="Times New Roman" panose="02020603050405020304" pitchFamily="18" charset="0"/>
                <a:cs typeface="Times New Roman" panose="02020603050405020304" pitchFamily="18" charset="0"/>
              </a:rPr>
              <a:t>sẻ</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những</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hiểu</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biết</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của</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em</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về</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tác</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giả</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Giuyn</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Véc</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nơ</a:t>
            </a:r>
            <a:endParaRPr lang="vi-VN" sz="3200" b="1" i="1" dirty="0">
              <a:latin typeface="Times New Roman" panose="02020603050405020304" pitchFamily="18" charset="0"/>
              <a:cs typeface="Times New Roman" panose="02020603050405020304" pitchFamily="18" charset="0"/>
            </a:endParaRPr>
          </a:p>
        </p:txBody>
      </p:sp>
      <p:pic>
        <p:nvPicPr>
          <p:cNvPr id="5" name="Picture 4" descr="https://hoc24.vn/source/Ng%E1%BB%AF%20v%C4%83n%207%20-%20Lan/Jules-Verne-1.jpg"/>
          <p:cNvPicPr/>
          <p:nvPr/>
        </p:nvPicPr>
        <p:blipFill>
          <a:blip r:embed="rId2">
            <a:extLst>
              <a:ext uri="{28A0092B-C50C-407E-A947-70E740481C1C}">
                <a14:useLocalDpi xmlns:a14="http://schemas.microsoft.com/office/drawing/2010/main" val="0"/>
              </a:ext>
            </a:extLst>
          </a:blip>
          <a:srcRect/>
          <a:stretch>
            <a:fillRect/>
          </a:stretch>
        </p:blipFill>
        <p:spPr bwMode="auto">
          <a:xfrm>
            <a:off x="6099142" y="593889"/>
            <a:ext cx="5137609" cy="5081047"/>
          </a:xfrm>
          <a:prstGeom prst="rect">
            <a:avLst/>
          </a:prstGeom>
          <a:noFill/>
          <a:ln>
            <a:noFill/>
          </a:ln>
        </p:spPr>
      </p:pic>
    </p:spTree>
    <p:extLst>
      <p:ext uri="{BB962C8B-B14F-4D97-AF65-F5344CB8AC3E}">
        <p14:creationId xmlns:p14="http://schemas.microsoft.com/office/powerpoint/2010/main" val="246038164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Callout 3"/>
          <p:cNvSpPr/>
          <p:nvPr/>
        </p:nvSpPr>
        <p:spPr>
          <a:xfrm>
            <a:off x="565608" y="0"/>
            <a:ext cx="5354425" cy="4949072"/>
          </a:xfrm>
          <a:prstGeom prst="cloud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i="1" dirty="0" err="1">
                <a:latin typeface="Times New Roman" panose="02020603050405020304" pitchFamily="18" charset="0"/>
                <a:cs typeface="Times New Roman" panose="02020603050405020304" pitchFamily="18" charset="0"/>
              </a:rPr>
              <a:t>Giới</a:t>
            </a:r>
            <a:r>
              <a:rPr lang="vi-VN" sz="3200" b="1" i="1" dirty="0">
                <a:latin typeface="Times New Roman" panose="02020603050405020304" pitchFamily="18" charset="0"/>
                <a:cs typeface="Times New Roman" panose="02020603050405020304" pitchFamily="18" charset="0"/>
              </a:rPr>
              <a:t> thiệu hiểu biết về </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tác</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phẩm</a:t>
            </a:r>
            <a:r>
              <a:rPr lang="en-US" sz="3200" b="1" i="1" dirty="0">
                <a:latin typeface="Times New Roman" panose="02020603050405020304" pitchFamily="18" charset="0"/>
                <a:cs typeface="Times New Roman" panose="02020603050405020304" pitchFamily="18" charset="0"/>
              </a:rPr>
              <a:t> “Hai </a:t>
            </a:r>
            <a:r>
              <a:rPr lang="en-US" sz="3200" b="1" i="1" dirty="0" err="1">
                <a:latin typeface="Times New Roman" panose="02020603050405020304" pitchFamily="18" charset="0"/>
                <a:cs typeface="Times New Roman" panose="02020603050405020304" pitchFamily="18" charset="0"/>
              </a:rPr>
              <a:t>vạn</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dặm</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dưới</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đáy</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biển</a:t>
            </a:r>
            <a:r>
              <a:rPr lang="en-US" sz="3200" b="1" i="1" dirty="0">
                <a:latin typeface="Times New Roman" panose="02020603050405020304" pitchFamily="18" charset="0"/>
                <a:cs typeface="Times New Roman" panose="02020603050405020304" pitchFamily="18" charset="0"/>
              </a:rPr>
              <a:t>”</a:t>
            </a:r>
            <a:endParaRPr lang="vi-VN" sz="3200" b="1" i="1" dirty="0">
              <a:latin typeface="Times New Roman" panose="02020603050405020304" pitchFamily="18" charset="0"/>
              <a:cs typeface="Times New Roman" panose="02020603050405020304" pitchFamily="18" charset="0"/>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08191" y="546755"/>
            <a:ext cx="4609706" cy="4883084"/>
          </a:xfrm>
          <a:prstGeom prst="rect">
            <a:avLst/>
          </a:prstGeom>
        </p:spPr>
      </p:pic>
    </p:spTree>
    <p:extLst>
      <p:ext uri="{BB962C8B-B14F-4D97-AF65-F5344CB8AC3E}">
        <p14:creationId xmlns:p14="http://schemas.microsoft.com/office/powerpoint/2010/main" val="186385110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Hình tự do: Hình 14">
            <a:extLst>
              <a:ext uri="{FF2B5EF4-FFF2-40B4-BE49-F238E27FC236}">
                <a16:creationId xmlns:a16="http://schemas.microsoft.com/office/drawing/2014/main" id="{62F1F112-92EF-61F4-5A3E-85532301C876}"/>
              </a:ext>
            </a:extLst>
          </p:cNvPr>
          <p:cNvSpPr/>
          <p:nvPr/>
        </p:nvSpPr>
        <p:spPr>
          <a:xfrm>
            <a:off x="-10109" y="172341"/>
            <a:ext cx="4081613" cy="6685658"/>
          </a:xfrm>
          <a:custGeom>
            <a:avLst/>
            <a:gdLst>
              <a:gd name="connsiteX0" fmla="*/ 0 w 4081613"/>
              <a:gd name="connsiteY0" fmla="*/ 0 h 6685658"/>
              <a:gd name="connsiteX1" fmla="*/ 4081613 w 4081613"/>
              <a:gd name="connsiteY1" fmla="*/ 6685658 h 6685658"/>
              <a:gd name="connsiteX2" fmla="*/ 0 w 4081613"/>
              <a:gd name="connsiteY2" fmla="*/ 6685658 h 6685658"/>
            </a:gdLst>
            <a:ahLst/>
            <a:cxnLst>
              <a:cxn ang="0">
                <a:pos x="connsiteX0" y="connsiteY0"/>
              </a:cxn>
              <a:cxn ang="0">
                <a:pos x="connsiteX1" y="connsiteY1"/>
              </a:cxn>
              <a:cxn ang="0">
                <a:pos x="connsiteX2" y="connsiteY2"/>
              </a:cxn>
            </a:cxnLst>
            <a:rect l="l" t="t" r="r" b="b"/>
            <a:pathLst>
              <a:path w="4081613" h="6685658">
                <a:moveTo>
                  <a:pt x="0" y="0"/>
                </a:moveTo>
                <a:lnTo>
                  <a:pt x="4081613" y="6685658"/>
                </a:lnTo>
                <a:lnTo>
                  <a:pt x="0" y="6685658"/>
                </a:lnTo>
                <a:close/>
              </a:path>
            </a:pathLst>
          </a:custGeom>
          <a:solidFill>
            <a:srgbClr val="33CCC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Hình tự do: Hình 7">
            <a:extLst>
              <a:ext uri="{FF2B5EF4-FFF2-40B4-BE49-F238E27FC236}">
                <a16:creationId xmlns:a16="http://schemas.microsoft.com/office/drawing/2014/main" id="{EFF46C95-D8B0-5561-7CE5-E242BDFAD4B2}"/>
              </a:ext>
            </a:extLst>
          </p:cNvPr>
          <p:cNvSpPr/>
          <p:nvPr/>
        </p:nvSpPr>
        <p:spPr>
          <a:xfrm>
            <a:off x="0" y="0"/>
            <a:ext cx="4081613" cy="6858000"/>
          </a:xfrm>
          <a:custGeom>
            <a:avLst/>
            <a:gdLst>
              <a:gd name="connsiteX0" fmla="*/ 6081502 w 6096000"/>
              <a:gd name="connsiteY0" fmla="*/ 0 h 6858000"/>
              <a:gd name="connsiteX1" fmla="*/ 6096000 w 6096000"/>
              <a:gd name="connsiteY1" fmla="*/ 0 h 6858000"/>
              <a:gd name="connsiteX2" fmla="*/ 6096000 w 6096000"/>
              <a:gd name="connsiteY2" fmla="*/ 12807 h 6858000"/>
              <a:gd name="connsiteX3" fmla="*/ 0 w 6096000"/>
              <a:gd name="connsiteY3" fmla="*/ 0 h 6858000"/>
              <a:gd name="connsiteX4" fmla="*/ 6057826 w 6096000"/>
              <a:gd name="connsiteY4" fmla="*/ 0 h 6858000"/>
              <a:gd name="connsiteX5" fmla="*/ 0 w 6096000"/>
              <a:gd name="connsiteY5" fmla="*/ 6858000 h 6858000"/>
              <a:gd name="connsiteX6" fmla="*/ 0 w 6096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6081502" y="0"/>
                </a:moveTo>
                <a:lnTo>
                  <a:pt x="6096000" y="0"/>
                </a:lnTo>
                <a:lnTo>
                  <a:pt x="6096000" y="12807"/>
                </a:lnTo>
                <a:close/>
                <a:moveTo>
                  <a:pt x="0" y="0"/>
                </a:moveTo>
                <a:lnTo>
                  <a:pt x="6057826" y="0"/>
                </a:lnTo>
                <a:lnTo>
                  <a:pt x="0" y="6858000"/>
                </a:lnTo>
                <a:lnTo>
                  <a:pt x="0" y="6858000"/>
                </a:lnTo>
                <a:close/>
              </a:path>
            </a:pathLst>
          </a:custGeom>
          <a:solidFill>
            <a:srgbClr val="33CCCC">
              <a:alpha val="4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rgbClr val="FF9933"/>
              </a:solidFill>
            </a:endParaRPr>
          </a:p>
        </p:txBody>
      </p:sp>
      <p:pic>
        <p:nvPicPr>
          <p:cNvPr id="10" name="Hình ảnh 9">
            <a:extLst>
              <a:ext uri="{FF2B5EF4-FFF2-40B4-BE49-F238E27FC236}">
                <a16:creationId xmlns:a16="http://schemas.microsoft.com/office/drawing/2014/main" id="{26579AAA-3DD1-A3A4-BFFC-0A02BE0BAA9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7232" y="526283"/>
            <a:ext cx="1716524" cy="1716524"/>
          </a:xfrm>
          <a:prstGeom prst="rect">
            <a:avLst/>
          </a:prstGeom>
        </p:spPr>
      </p:pic>
      <p:pic>
        <p:nvPicPr>
          <p:cNvPr id="7" name="Hình ảnh 6">
            <a:extLst>
              <a:ext uri="{FF2B5EF4-FFF2-40B4-BE49-F238E27FC236}">
                <a16:creationId xmlns:a16="http://schemas.microsoft.com/office/drawing/2014/main" id="{EE2CD13B-09F5-6A67-6253-90FB402FDC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8434" y="-261201"/>
            <a:ext cx="4762500" cy="4762500"/>
          </a:xfrm>
          <a:prstGeom prst="rect">
            <a:avLst/>
          </a:prstGeom>
        </p:spPr>
      </p:pic>
      <p:sp>
        <p:nvSpPr>
          <p:cNvPr id="12" name="Lưu đồ: Đường kết nối 11">
            <a:extLst>
              <a:ext uri="{FF2B5EF4-FFF2-40B4-BE49-F238E27FC236}">
                <a16:creationId xmlns:a16="http://schemas.microsoft.com/office/drawing/2014/main" id="{A2EFA93D-EBA4-9E59-C320-BCFB7EF8C189}"/>
              </a:ext>
            </a:extLst>
          </p:cNvPr>
          <p:cNvSpPr/>
          <p:nvPr/>
        </p:nvSpPr>
        <p:spPr>
          <a:xfrm>
            <a:off x="2853920" y="1524842"/>
            <a:ext cx="2455385" cy="1691847"/>
          </a:xfrm>
          <a:prstGeom prst="flowChartConnector">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chemeClr val="bg1"/>
                </a:solidFill>
                <a:effectLst/>
                <a:latin typeface="Times New Roman" panose="02020603050405020304" pitchFamily="18" charset="0"/>
                <a:ea typeface="Times New Roman" panose="02020603050405020304" pitchFamily="18" charset="0"/>
              </a:rPr>
              <a:t>TÁC GIẢ</a:t>
            </a:r>
            <a:endParaRPr lang="en-US" sz="3200" b="1" dirty="0">
              <a:solidFill>
                <a:schemeClr val="bg1"/>
              </a:solidFill>
              <a:effectLst/>
              <a:latin typeface="Times New Roman" panose="02020603050405020304" pitchFamily="18" charset="0"/>
              <a:ea typeface="Times New Roman" panose="02020603050405020304" pitchFamily="18" charset="0"/>
            </a:endParaRPr>
          </a:p>
        </p:txBody>
      </p:sp>
      <p:sp>
        <p:nvSpPr>
          <p:cNvPr id="20" name="Lưu đồ: Đường kết nối 19">
            <a:extLst>
              <a:ext uri="{FF2B5EF4-FFF2-40B4-BE49-F238E27FC236}">
                <a16:creationId xmlns:a16="http://schemas.microsoft.com/office/drawing/2014/main" id="{771C38ED-42F9-1D2B-9253-6A94104E98A3}"/>
              </a:ext>
            </a:extLst>
          </p:cNvPr>
          <p:cNvSpPr/>
          <p:nvPr/>
        </p:nvSpPr>
        <p:spPr>
          <a:xfrm>
            <a:off x="8879389" y="817832"/>
            <a:ext cx="2605265" cy="1691847"/>
          </a:xfrm>
          <a:prstGeom prst="flowChartConnec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spcBef>
                <a:spcPts val="0"/>
              </a:spcBef>
              <a:spcAft>
                <a:spcPts val="0"/>
              </a:spcAft>
            </a:pPr>
            <a:r>
              <a:rPr lang="en-US" sz="3200" b="1" dirty="0">
                <a:solidFill>
                  <a:schemeClr val="bg1"/>
                </a:solidFill>
                <a:effectLst/>
                <a:latin typeface="Times New Roman" panose="02020603050405020304" pitchFamily="18" charset="0"/>
                <a:ea typeface="Times New Roman" panose="02020603050405020304" pitchFamily="18" charset="0"/>
              </a:rPr>
              <a:t>TÁC PHẨM</a:t>
            </a:r>
          </a:p>
        </p:txBody>
      </p:sp>
      <p:sp>
        <p:nvSpPr>
          <p:cNvPr id="21" name="Lưu đồ: Đường kết nối 20">
            <a:extLst>
              <a:ext uri="{FF2B5EF4-FFF2-40B4-BE49-F238E27FC236}">
                <a16:creationId xmlns:a16="http://schemas.microsoft.com/office/drawing/2014/main" id="{B6319A80-6C5D-B811-27A7-702C7E098684}"/>
              </a:ext>
            </a:extLst>
          </p:cNvPr>
          <p:cNvSpPr/>
          <p:nvPr/>
        </p:nvSpPr>
        <p:spPr>
          <a:xfrm>
            <a:off x="6153579" y="4634014"/>
            <a:ext cx="3456659" cy="1798465"/>
          </a:xfrm>
          <a:prstGeom prst="flowChartConnector">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spcBef>
                <a:spcPts val="0"/>
              </a:spcBef>
              <a:spcAft>
                <a:spcPts val="0"/>
              </a:spcAft>
            </a:pPr>
            <a:r>
              <a:rPr lang="en-US" sz="3200" b="1" dirty="0">
                <a:solidFill>
                  <a:schemeClr val="bg1"/>
                </a:solidFill>
                <a:effectLst/>
                <a:latin typeface="Times New Roman" panose="02020603050405020304" pitchFamily="18" charset="0"/>
                <a:ea typeface="Times New Roman" panose="02020603050405020304" pitchFamily="18" charset="0"/>
              </a:rPr>
              <a:t>VĂN BẢN  “BẠCH TUỘC”</a:t>
            </a:r>
          </a:p>
        </p:txBody>
      </p:sp>
    </p:spTree>
    <p:extLst>
      <p:ext uri="{BB962C8B-B14F-4D97-AF65-F5344CB8AC3E}">
        <p14:creationId xmlns:p14="http://schemas.microsoft.com/office/powerpoint/2010/main" val="212714281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down)">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circle(in)">
                                      <p:cBhvr>
                                        <p:cTn id="22"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0" grpId="0" animBg="1"/>
      <p:bldP spid="2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EE6AD"/>
        </a:solidFill>
        <a:effectLst/>
      </p:bgPr>
    </p:bg>
    <p:spTree>
      <p:nvGrpSpPr>
        <p:cNvPr id="1" name=""/>
        <p:cNvGrpSpPr/>
        <p:nvPr/>
      </p:nvGrpSpPr>
      <p:grpSpPr>
        <a:xfrm>
          <a:off x="0" y="0"/>
          <a:ext cx="0" cy="0"/>
          <a:chOff x="0" y="0"/>
          <a:chExt cx="0" cy="0"/>
        </a:xfrm>
      </p:grpSpPr>
      <p:pic>
        <p:nvPicPr>
          <p:cNvPr id="9" name="Picture 9"/>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t="29629" r="32067"/>
          <a:stretch>
            <a:fillRect/>
          </a:stretch>
        </p:blipFill>
        <p:spPr>
          <a:xfrm rot="10799999">
            <a:off x="-6773" y="21992"/>
            <a:ext cx="1219070" cy="1285305"/>
          </a:xfrm>
          <a:prstGeom prst="rect">
            <a:avLst/>
          </a:prstGeom>
        </p:spPr>
      </p:pic>
      <p:pic>
        <p:nvPicPr>
          <p:cNvPr id="16" name="Picture 1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605585">
            <a:off x="10897195" y="3323326"/>
            <a:ext cx="524341" cy="884963"/>
          </a:xfrm>
          <a:prstGeom prst="rect">
            <a:avLst/>
          </a:prstGeom>
        </p:spPr>
      </p:pic>
      <p:pic>
        <p:nvPicPr>
          <p:cNvPr id="19" name="Picture 4"/>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b="27725"/>
          <a:stretch>
            <a:fillRect/>
          </a:stretch>
        </p:blipFill>
        <p:spPr>
          <a:xfrm>
            <a:off x="10297451" y="279400"/>
            <a:ext cx="1723827" cy="1619944"/>
          </a:xfrm>
          <a:prstGeom prst="rect">
            <a:avLst/>
          </a:prstGeom>
        </p:spPr>
      </p:pic>
      <p:graphicFrame>
        <p:nvGraphicFramePr>
          <p:cNvPr id="3" name="Table 2">
            <a:extLst>
              <a:ext uri="{FF2B5EF4-FFF2-40B4-BE49-F238E27FC236}">
                <a16:creationId xmlns:a16="http://schemas.microsoft.com/office/drawing/2014/main" id="{ACD98FE2-2647-DB4E-5374-92B56D0171D8}"/>
              </a:ext>
            </a:extLst>
          </p:cNvPr>
          <p:cNvGraphicFramePr>
            <a:graphicFrameLocks noGrp="1"/>
          </p:cNvGraphicFramePr>
          <p:nvPr>
            <p:extLst>
              <p:ext uri="{D42A27DB-BD31-4B8C-83A1-F6EECF244321}">
                <p14:modId xmlns:p14="http://schemas.microsoft.com/office/powerpoint/2010/main" val="3122778816"/>
              </p:ext>
            </p:extLst>
          </p:nvPr>
        </p:nvGraphicFramePr>
        <p:xfrm>
          <a:off x="1212298" y="93371"/>
          <a:ext cx="8693703" cy="6764629"/>
        </p:xfrm>
        <a:graphic>
          <a:graphicData uri="http://schemas.openxmlformats.org/drawingml/2006/table">
            <a:tbl>
              <a:tblPr firstRow="1" bandRow="1">
                <a:tableStyleId>{5C22544A-7EE6-4342-B048-85BDC9FD1C3A}</a:tableStyleId>
              </a:tblPr>
              <a:tblGrid>
                <a:gridCol w="3403600">
                  <a:extLst>
                    <a:ext uri="{9D8B030D-6E8A-4147-A177-3AD203B41FA5}">
                      <a16:colId xmlns:a16="http://schemas.microsoft.com/office/drawing/2014/main" val="20000"/>
                    </a:ext>
                  </a:extLst>
                </a:gridCol>
                <a:gridCol w="5290103">
                  <a:extLst>
                    <a:ext uri="{9D8B030D-6E8A-4147-A177-3AD203B41FA5}">
                      <a16:colId xmlns:a16="http://schemas.microsoft.com/office/drawing/2014/main" val="20001"/>
                    </a:ext>
                  </a:extLst>
                </a:gridCol>
              </a:tblGrid>
              <a:tr h="1119656">
                <a:tc gridSpan="2">
                  <a:txBody>
                    <a:bodyPr/>
                    <a:lstStyle/>
                    <a:p>
                      <a:pPr algn="ctr"/>
                      <a:r>
                        <a:rPr lang="en-US" sz="2900" dirty="0">
                          <a:solidFill>
                            <a:schemeClr val="bg1"/>
                          </a:solidFill>
                          <a:latin typeface="Open Sans" panose="020B0606030504020204" pitchFamily="34" charset="0"/>
                          <a:ea typeface="Open Sans" panose="020B0606030504020204" pitchFamily="34" charset="0"/>
                          <a:cs typeface="Open Sans" panose="020B0606030504020204" pitchFamily="34" charset="0"/>
                        </a:rPr>
                        <a:t>ĐỌC</a:t>
                      </a:r>
                      <a:r>
                        <a:rPr lang="en-US" sz="2900" baseline="0" dirty="0">
                          <a:solidFill>
                            <a:schemeClr val="bg1"/>
                          </a:solidFill>
                          <a:latin typeface="Open Sans" panose="020B0606030504020204" pitchFamily="34" charset="0"/>
                          <a:ea typeface="Open Sans" panose="020B0606030504020204" pitchFamily="34" charset="0"/>
                          <a:cs typeface="Open Sans" panose="020B0606030504020204" pitchFamily="34" charset="0"/>
                        </a:rPr>
                        <a:t> VÀ TÌM HIỂU CHUNG</a:t>
                      </a:r>
                    </a:p>
                    <a:p>
                      <a:pPr algn="ctr"/>
                      <a:r>
                        <a:rPr lang="en-US" sz="2900" baseline="0"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VB “BẠCH TUỘC”</a:t>
                      </a:r>
                      <a:endParaRPr lang="en-US" sz="29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60960" marR="60960" marT="30480" marB="3048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00B050"/>
                    </a:solidFill>
                  </a:tcPr>
                </a:tc>
                <a:tc hMerge="1">
                  <a:txBody>
                    <a:bodyPr/>
                    <a:lstStyle/>
                    <a:p>
                      <a:endParaRPr lang="en-US" sz="3600" dirty="0">
                        <a:solidFill>
                          <a:sysClr val="windowText" lastClr="00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584169">
                <a:tc>
                  <a:txBody>
                    <a:bodyPr/>
                    <a:lstStyle/>
                    <a:p>
                      <a:r>
                        <a:rPr lang="en-US" sz="2100" b="1" dirty="0">
                          <a:solidFill>
                            <a:schemeClr val="tx1"/>
                          </a:solidFill>
                          <a:latin typeface="Open Sans" panose="020B0606030504020204" pitchFamily="34" charset="0"/>
                          <a:ea typeface="Open Sans" panose="020B0606030504020204" pitchFamily="34" charset="0"/>
                          <a:cs typeface="Open Sans" panose="020B0606030504020204" pitchFamily="34" charset="0"/>
                        </a:rPr>
                        <a:t>1. </a:t>
                      </a:r>
                      <a:r>
                        <a:rPr lang="en-US" sz="2100" b="1" dirty="0" err="1">
                          <a:solidFill>
                            <a:schemeClr val="tx1"/>
                          </a:solidFill>
                          <a:latin typeface="Open Sans" panose="020B0606030504020204" pitchFamily="34" charset="0"/>
                          <a:ea typeface="Open Sans" panose="020B0606030504020204" pitchFamily="34" charset="0"/>
                          <a:cs typeface="Open Sans" panose="020B0606030504020204" pitchFamily="34" charset="0"/>
                        </a:rPr>
                        <a:t>Năm</a:t>
                      </a:r>
                      <a:r>
                        <a:rPr lang="en-US" sz="2100" b="1"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100" b="1" baseline="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sáng</a:t>
                      </a:r>
                      <a:r>
                        <a:rPr lang="en-US" sz="2100" b="1"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100" b="1" baseline="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tác</a:t>
                      </a:r>
                      <a:endParaRPr lang="en-US" sz="21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60960" marR="60960" marT="30480" marB="3048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endParaRPr lang="en-US" sz="2000" dirty="0">
                        <a:solidFill>
                          <a:srgbClr val="002060"/>
                        </a:solidFill>
                        <a:latin typeface="Arial" panose="020B0604020202020204" pitchFamily="34" charset="0"/>
                        <a:cs typeface="Arial" panose="020B0604020202020204" pitchFamily="34" charset="0"/>
                      </a:endParaRPr>
                    </a:p>
                  </a:txBody>
                  <a:tcPr marL="60960" marR="60960" marT="30480" marB="3048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563352">
                <a:tc>
                  <a:txBody>
                    <a:bodyPr/>
                    <a:lstStyle/>
                    <a:p>
                      <a:r>
                        <a:rPr lang="en-US" sz="2100" b="1" dirty="0">
                          <a:solidFill>
                            <a:schemeClr val="tx1"/>
                          </a:solidFill>
                          <a:latin typeface="Open Sans" panose="020B0606030504020204" pitchFamily="34" charset="0"/>
                          <a:ea typeface="Open Sans" panose="020B0606030504020204" pitchFamily="34" charset="0"/>
                          <a:cs typeface="Open Sans" panose="020B0606030504020204" pitchFamily="34" charset="0"/>
                        </a:rPr>
                        <a:t>2. </a:t>
                      </a:r>
                      <a:r>
                        <a:rPr lang="en-US" sz="2100" b="1" dirty="0" err="1">
                          <a:solidFill>
                            <a:schemeClr val="tx1"/>
                          </a:solidFill>
                          <a:latin typeface="Open Sans" panose="020B0606030504020204" pitchFamily="34" charset="0"/>
                          <a:ea typeface="Open Sans" panose="020B0606030504020204" pitchFamily="34" charset="0"/>
                          <a:cs typeface="Open Sans" panose="020B0606030504020204" pitchFamily="34" charset="0"/>
                        </a:rPr>
                        <a:t>Xuất</a:t>
                      </a:r>
                      <a:r>
                        <a:rPr lang="en-US" sz="2100" b="1"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100" b="1" baseline="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xứ</a:t>
                      </a:r>
                      <a:endParaRPr lang="en-US" sz="21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60960" marR="60960" marT="30480" marB="3048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endParaRPr lang="en-US" sz="2000" dirty="0">
                        <a:solidFill>
                          <a:srgbClr val="002060"/>
                        </a:solidFill>
                        <a:latin typeface="Arial" panose="020B0604020202020204" pitchFamily="34" charset="0"/>
                        <a:cs typeface="Arial" panose="020B0604020202020204" pitchFamily="34" charset="0"/>
                      </a:endParaRPr>
                    </a:p>
                  </a:txBody>
                  <a:tcPr marL="60960" marR="60960" marT="30480" marB="3048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589466">
                <a:tc>
                  <a:txBody>
                    <a:bodyPr/>
                    <a:lstStyle/>
                    <a:p>
                      <a:r>
                        <a:rPr lang="en-US" sz="2100" b="1" dirty="0">
                          <a:solidFill>
                            <a:schemeClr val="tx1"/>
                          </a:solidFill>
                          <a:latin typeface="Open Sans" panose="020B0606030504020204" pitchFamily="34" charset="0"/>
                          <a:ea typeface="Open Sans" panose="020B0606030504020204" pitchFamily="34" charset="0"/>
                          <a:cs typeface="Open Sans" panose="020B0606030504020204" pitchFamily="34" charset="0"/>
                        </a:rPr>
                        <a:t>3. </a:t>
                      </a:r>
                      <a:r>
                        <a:rPr lang="en-US" sz="2100" b="1" dirty="0" err="1">
                          <a:solidFill>
                            <a:schemeClr val="tx1"/>
                          </a:solidFill>
                          <a:latin typeface="Open Sans" panose="020B0606030504020204" pitchFamily="34" charset="0"/>
                          <a:ea typeface="Open Sans" panose="020B0606030504020204" pitchFamily="34" charset="0"/>
                          <a:cs typeface="Open Sans" panose="020B0606030504020204" pitchFamily="34" charset="0"/>
                        </a:rPr>
                        <a:t>Thể</a:t>
                      </a:r>
                      <a:r>
                        <a:rPr lang="en-US" sz="2100" b="1"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100" b="1" baseline="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loại</a:t>
                      </a:r>
                      <a:endParaRPr lang="en-US" sz="21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60960" marR="60960" marT="30480" marB="3048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endParaRPr lang="en-US" sz="2000" dirty="0">
                        <a:solidFill>
                          <a:srgbClr val="002060"/>
                        </a:solidFill>
                        <a:latin typeface="Arial" panose="020B0604020202020204" pitchFamily="34" charset="0"/>
                        <a:cs typeface="Arial" panose="020B0604020202020204" pitchFamily="34" charset="0"/>
                      </a:endParaRPr>
                    </a:p>
                  </a:txBody>
                  <a:tcPr marL="60960" marR="60960" marT="30480" marB="3048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770839">
                <a:tc>
                  <a:txBody>
                    <a:bodyPr/>
                    <a:lstStyle/>
                    <a:p>
                      <a:r>
                        <a:rPr lang="en-US" sz="2100" b="1" dirty="0">
                          <a:solidFill>
                            <a:schemeClr val="tx1"/>
                          </a:solidFill>
                          <a:latin typeface="Open Sans" panose="020B0606030504020204" pitchFamily="34" charset="0"/>
                          <a:ea typeface="Open Sans" panose="020B0606030504020204" pitchFamily="34" charset="0"/>
                          <a:cs typeface="Open Sans" panose="020B0606030504020204" pitchFamily="34" charset="0"/>
                        </a:rPr>
                        <a:t>4. </a:t>
                      </a:r>
                      <a:r>
                        <a:rPr lang="en-US" sz="2100" b="1" dirty="0" err="1">
                          <a:solidFill>
                            <a:schemeClr val="tx1"/>
                          </a:solidFill>
                          <a:latin typeface="Open Sans" panose="020B0606030504020204" pitchFamily="34" charset="0"/>
                          <a:ea typeface="Open Sans" panose="020B0606030504020204" pitchFamily="34" charset="0"/>
                          <a:cs typeface="Open Sans" panose="020B0606030504020204" pitchFamily="34" charset="0"/>
                        </a:rPr>
                        <a:t>Ngôi</a:t>
                      </a:r>
                      <a:r>
                        <a:rPr lang="en-US" sz="2100" b="1"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100" b="1" baseline="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kể</a:t>
                      </a:r>
                      <a:r>
                        <a:rPr lang="en-US" sz="2100" b="1"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100" b="1" baseline="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người</a:t>
                      </a:r>
                      <a:r>
                        <a:rPr lang="en-US" sz="2100" b="1"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100" b="1" baseline="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kể</a:t>
                      </a:r>
                      <a:endParaRPr lang="en-US" sz="21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60960" marR="60960" marT="30480" marB="3048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endParaRPr lang="en-US" sz="2000" dirty="0">
                        <a:solidFill>
                          <a:srgbClr val="002060"/>
                        </a:solidFill>
                        <a:latin typeface="Arial" panose="020B0604020202020204" pitchFamily="34" charset="0"/>
                        <a:cs typeface="Arial" panose="020B0604020202020204" pitchFamily="34" charset="0"/>
                      </a:endParaRPr>
                    </a:p>
                  </a:txBody>
                  <a:tcPr marL="60960" marR="60960" marT="30480" marB="3048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822639">
                <a:tc>
                  <a:txBody>
                    <a:bodyPr/>
                    <a:lstStyle/>
                    <a:p>
                      <a:r>
                        <a:rPr lang="en-US" sz="2100" b="1" dirty="0">
                          <a:solidFill>
                            <a:schemeClr val="tx1"/>
                          </a:solidFill>
                          <a:latin typeface="Open Sans" panose="020B0606030504020204" pitchFamily="34" charset="0"/>
                          <a:ea typeface="Open Sans" panose="020B0606030504020204" pitchFamily="34" charset="0"/>
                          <a:cs typeface="Open Sans" panose="020B0606030504020204" pitchFamily="34" charset="0"/>
                        </a:rPr>
                        <a:t>5. </a:t>
                      </a:r>
                      <a:r>
                        <a:rPr lang="en-US" sz="2100" b="1" dirty="0" err="1">
                          <a:solidFill>
                            <a:schemeClr val="tx1"/>
                          </a:solidFill>
                          <a:latin typeface="Open Sans" panose="020B0606030504020204" pitchFamily="34" charset="0"/>
                          <a:ea typeface="Open Sans" panose="020B0606030504020204" pitchFamily="34" charset="0"/>
                          <a:cs typeface="Open Sans" panose="020B0606030504020204" pitchFamily="34" charset="0"/>
                        </a:rPr>
                        <a:t>Đề</a:t>
                      </a:r>
                      <a:r>
                        <a:rPr lang="en-US" sz="2100" b="1"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100" b="1" baseline="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tài</a:t>
                      </a:r>
                      <a:endParaRPr lang="en-US" sz="21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60960" marR="60960" marT="30480" marB="3048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endParaRPr lang="en-US" sz="2000" dirty="0">
                        <a:solidFill>
                          <a:srgbClr val="002060"/>
                        </a:solidFill>
                        <a:latin typeface="Arial" panose="020B0604020202020204" pitchFamily="34" charset="0"/>
                        <a:cs typeface="Arial" panose="020B0604020202020204" pitchFamily="34" charset="0"/>
                      </a:endParaRPr>
                    </a:p>
                  </a:txBody>
                  <a:tcPr marL="60960" marR="60960" marT="30480" marB="3048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822639">
                <a:tc>
                  <a:txBody>
                    <a:bodyPr/>
                    <a:lstStyle/>
                    <a:p>
                      <a:r>
                        <a:rPr lang="en-US" sz="2100" b="1">
                          <a:solidFill>
                            <a:schemeClr val="tx1"/>
                          </a:solidFill>
                          <a:latin typeface="Open Sans" panose="020B0606030504020204" pitchFamily="34" charset="0"/>
                          <a:ea typeface="Open Sans" panose="020B0606030504020204" pitchFamily="34" charset="0"/>
                          <a:cs typeface="Open Sans" panose="020B0606030504020204" pitchFamily="34" charset="0"/>
                        </a:rPr>
                        <a:t>6. Tình huống</a:t>
                      </a:r>
                      <a:endParaRPr lang="en-US" sz="21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60960" marR="60960" marT="30480" marB="3048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endParaRPr lang="en-US" sz="2000" dirty="0">
                        <a:solidFill>
                          <a:srgbClr val="002060"/>
                        </a:solidFill>
                        <a:latin typeface="Arial" panose="020B0604020202020204" pitchFamily="34" charset="0"/>
                        <a:cs typeface="Arial" panose="020B0604020202020204" pitchFamily="34" charset="0"/>
                      </a:endParaRPr>
                    </a:p>
                  </a:txBody>
                  <a:tcPr marL="60960" marR="60960" marT="30480" marB="3048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76952924"/>
                  </a:ext>
                </a:extLst>
              </a:tr>
              <a:tr h="1458241">
                <a:tc>
                  <a:txBody>
                    <a:bodyPr/>
                    <a:lstStyle/>
                    <a:p>
                      <a:pPr>
                        <a:lnSpc>
                          <a:spcPts val="3900"/>
                        </a:lnSpc>
                      </a:pPr>
                      <a:r>
                        <a:rPr lang="en-US" sz="2100" b="1" dirty="0">
                          <a:solidFill>
                            <a:schemeClr val="tx1"/>
                          </a:solidFill>
                          <a:latin typeface="Open Sans" panose="020B0606030504020204" pitchFamily="34" charset="0"/>
                          <a:ea typeface="Open Sans" panose="020B0606030504020204" pitchFamily="34" charset="0"/>
                          <a:cs typeface="Open Sans" panose="020B0606030504020204" pitchFamily="34" charset="0"/>
                        </a:rPr>
                        <a:t>7</a:t>
                      </a:r>
                      <a:r>
                        <a:rPr lang="en-US" sz="2100" b="1">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100" b="1" dirty="0" err="1">
                          <a:solidFill>
                            <a:schemeClr val="tx1"/>
                          </a:solidFill>
                          <a:latin typeface="Open Sans" panose="020B0606030504020204" pitchFamily="34" charset="0"/>
                          <a:ea typeface="Open Sans" panose="020B0606030504020204" pitchFamily="34" charset="0"/>
                          <a:cs typeface="Open Sans" panose="020B0606030504020204" pitchFamily="34" charset="0"/>
                        </a:rPr>
                        <a:t>Bố</a:t>
                      </a:r>
                      <a:r>
                        <a:rPr lang="en-US" sz="2100" b="1"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100" b="1" baseline="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cục</a:t>
                      </a:r>
                      <a:r>
                        <a:rPr lang="en-US" sz="2100" b="1"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 2 </a:t>
                      </a:r>
                      <a:r>
                        <a:rPr lang="en-US" sz="2100" b="1" baseline="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phần</a:t>
                      </a:r>
                      <a:endParaRPr lang="en-US" sz="2100" b="1" baseline="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457200" indent="-457200">
                        <a:lnSpc>
                          <a:spcPts val="3900"/>
                        </a:lnSpc>
                        <a:buFontTx/>
                        <a:buChar char="-"/>
                      </a:pPr>
                      <a:r>
                        <a:rPr lang="en-US" sz="2100" b="1" baseline="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Phần</a:t>
                      </a:r>
                      <a:r>
                        <a:rPr lang="en-US" sz="2100" b="1"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 1</a:t>
                      </a:r>
                    </a:p>
                    <a:p>
                      <a:pPr marL="457200" indent="-457200">
                        <a:lnSpc>
                          <a:spcPts val="3900"/>
                        </a:lnSpc>
                        <a:buFontTx/>
                        <a:buChar char="-"/>
                      </a:pPr>
                      <a:r>
                        <a:rPr lang="en-US" sz="2100" b="1" baseline="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Phần</a:t>
                      </a:r>
                      <a:r>
                        <a:rPr lang="en-US" sz="2100" b="1"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 2</a:t>
                      </a:r>
                      <a:endParaRPr lang="en-US" sz="21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60960" marR="60960" marT="30480" marB="3048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endParaRPr lang="en-US" sz="2000" dirty="0">
                        <a:solidFill>
                          <a:srgbClr val="002060"/>
                        </a:solidFill>
                        <a:latin typeface="Arial" panose="020B0604020202020204" pitchFamily="34" charset="0"/>
                        <a:cs typeface="Arial" panose="020B0604020202020204" pitchFamily="34" charset="0"/>
                      </a:endParaRPr>
                    </a:p>
                  </a:txBody>
                  <a:tcPr marL="60960" marR="60960" marT="30480" marB="3048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bl>
          </a:graphicData>
        </a:graphic>
      </p:graphicFrame>
      <p:pic>
        <p:nvPicPr>
          <p:cNvPr id="4" name="yt1s.com - Happy and Fun Royalty Free Background Music For Videos Background Music  Mix">
            <a:hlinkClick r:id="" action="ppaction://media"/>
          </p:cNvPr>
          <p:cNvPicPr>
            <a:picLocks noChangeAspect="1"/>
          </p:cNvPicPr>
          <p:nvPr>
            <a:audioFile r:link="rId1"/>
            <p:extLst>
              <p:ext uri="{DAA4B4D4-6D71-4841-9C94-3DE7FCFB9230}">
                <p14:media xmlns:p14="http://schemas.microsoft.com/office/powerpoint/2010/main" r:embed="rId2">
                  <p14:trim end="501673.375"/>
                </p14:media>
              </p:ext>
            </p:extLst>
          </p:nvPr>
        </p:nvPicPr>
        <p:blipFill>
          <a:blip r:embed="rId10"/>
          <a:stretch>
            <a:fillRect/>
          </a:stretch>
        </p:blipFill>
        <p:spPr>
          <a:xfrm>
            <a:off x="10580622" y="5632271"/>
            <a:ext cx="914400" cy="914400"/>
          </a:xfrm>
          <a:prstGeom prst="rect">
            <a:avLst/>
          </a:prstGeom>
        </p:spPr>
      </p:pic>
    </p:spTree>
    <p:extLst>
      <p:ext uri="{BB962C8B-B14F-4D97-AF65-F5344CB8AC3E}">
        <p14:creationId xmlns:p14="http://schemas.microsoft.com/office/powerpoint/2010/main" val="404505495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0000"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own Arrow Callout 4"/>
          <p:cNvSpPr/>
          <p:nvPr/>
        </p:nvSpPr>
        <p:spPr>
          <a:xfrm>
            <a:off x="2780907" y="1140643"/>
            <a:ext cx="7022969" cy="1265206"/>
          </a:xfrm>
          <a:prstGeom prst="downArrowCallou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3200" b="1" dirty="0">
                <a:solidFill>
                  <a:srgbClr val="002060"/>
                </a:solidFill>
                <a:latin typeface="Times New Roman" panose="02020603050405020304" pitchFamily="18" charset="0"/>
                <a:cs typeface="Times New Roman" panose="02020603050405020304" pitchFamily="18" charset="0"/>
              </a:rPr>
              <a:t>Điền thông tin vào bảng cột K</a:t>
            </a:r>
            <a:r>
              <a:rPr lang="vi-VN" sz="3200" b="1" dirty="0">
                <a:solidFill>
                  <a:srgbClr val="002060"/>
                </a:solidFill>
                <a:latin typeface="Times New Roman" panose="02020603050405020304" pitchFamily="18" charset="0"/>
                <a:cs typeface="Times New Roman" panose="02020603050405020304" pitchFamily="18" charset="0"/>
              </a:rPr>
              <a:t>  </a:t>
            </a:r>
            <a:endParaRPr lang="vi-VN" sz="3200" dirty="0">
              <a:solidFill>
                <a:srgbClr val="002060"/>
              </a:solidFill>
              <a:latin typeface="Times New Roman" panose="02020603050405020304" pitchFamily="18" charset="0"/>
              <a:cs typeface="Times New Roman" panose="02020603050405020304" pitchFamily="18" charset="0"/>
            </a:endParaRPr>
          </a:p>
          <a:p>
            <a:r>
              <a:rPr lang="da-DK" sz="3200" dirty="0">
                <a:solidFill>
                  <a:srgbClr val="002060"/>
                </a:solidFill>
                <a:latin typeface="Times New Roman" panose="02020603050405020304" pitchFamily="18" charset="0"/>
                <a:cs typeface="Times New Roman" panose="02020603050405020304" pitchFamily="18" charset="0"/>
              </a:rPr>
              <a:t> </a:t>
            </a:r>
            <a:endParaRPr lang="vi-VN" sz="3200" dirty="0">
              <a:solidFill>
                <a:srgbClr val="002060"/>
              </a:solidFill>
              <a:latin typeface="Times New Roman" panose="02020603050405020304" pitchFamily="18" charset="0"/>
              <a:cs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454317344"/>
              </p:ext>
            </p:extLst>
          </p:nvPr>
        </p:nvGraphicFramePr>
        <p:xfrm>
          <a:off x="150828" y="2405849"/>
          <a:ext cx="11397007" cy="4707636"/>
        </p:xfrm>
        <a:graphic>
          <a:graphicData uri="http://schemas.openxmlformats.org/drawingml/2006/table">
            <a:tbl>
              <a:tblPr firstRow="1" firstCol="1" bandRow="1">
                <a:tableStyleId>{5C22544A-7EE6-4342-B048-85BDC9FD1C3A}</a:tableStyleId>
              </a:tblPr>
              <a:tblGrid>
                <a:gridCol w="2699656">
                  <a:extLst>
                    <a:ext uri="{9D8B030D-6E8A-4147-A177-3AD203B41FA5}">
                      <a16:colId xmlns:a16="http://schemas.microsoft.com/office/drawing/2014/main" val="3808564540"/>
                    </a:ext>
                  </a:extLst>
                </a:gridCol>
                <a:gridCol w="2699656">
                  <a:extLst>
                    <a:ext uri="{9D8B030D-6E8A-4147-A177-3AD203B41FA5}">
                      <a16:colId xmlns:a16="http://schemas.microsoft.com/office/drawing/2014/main" val="3516862486"/>
                    </a:ext>
                  </a:extLst>
                </a:gridCol>
                <a:gridCol w="2700811">
                  <a:extLst>
                    <a:ext uri="{9D8B030D-6E8A-4147-A177-3AD203B41FA5}">
                      <a16:colId xmlns:a16="http://schemas.microsoft.com/office/drawing/2014/main" val="423834776"/>
                    </a:ext>
                  </a:extLst>
                </a:gridCol>
                <a:gridCol w="3296884">
                  <a:extLst>
                    <a:ext uri="{9D8B030D-6E8A-4147-A177-3AD203B41FA5}">
                      <a16:colId xmlns:a16="http://schemas.microsoft.com/office/drawing/2014/main" val="3112521001"/>
                    </a:ext>
                  </a:extLst>
                </a:gridCol>
              </a:tblGrid>
              <a:tr h="2995070">
                <a:tc>
                  <a:txBody>
                    <a:bodyPr/>
                    <a:lstStyle/>
                    <a:p>
                      <a:pPr algn="ctr">
                        <a:lnSpc>
                          <a:spcPct val="107000"/>
                        </a:lnSpc>
                        <a:spcAft>
                          <a:spcPts val="800"/>
                        </a:spcAft>
                      </a:pPr>
                      <a:r>
                        <a:rPr lang="da-DK" sz="3000" dirty="0">
                          <a:solidFill>
                            <a:srgbClr val="FF0000"/>
                          </a:solidFill>
                          <a:effectLst/>
                          <a:latin typeface="Times New Roman" panose="02020603050405020304" pitchFamily="18" charset="0"/>
                          <a:cs typeface="Times New Roman" panose="02020603050405020304" pitchFamily="18" charset="0"/>
                        </a:rPr>
                        <a:t>Cột K</a:t>
                      </a:r>
                      <a:r>
                        <a:rPr lang="vi-VN" sz="3000" dirty="0">
                          <a:solidFill>
                            <a:srgbClr val="FF0000"/>
                          </a:solidFill>
                          <a:effectLst/>
                          <a:latin typeface="Times New Roman" panose="02020603050405020304" pitchFamily="18" charset="0"/>
                          <a:cs typeface="Times New Roman" panose="02020603050405020304" pitchFamily="18" charset="0"/>
                        </a:rPr>
                        <a:t> </a:t>
                      </a:r>
                    </a:p>
                    <a:p>
                      <a:pPr algn="just">
                        <a:lnSpc>
                          <a:spcPct val="107000"/>
                        </a:lnSpc>
                        <a:spcAft>
                          <a:spcPts val="800"/>
                        </a:spcAft>
                      </a:pPr>
                      <a:r>
                        <a:rPr lang="da-DK" sz="3000" dirty="0">
                          <a:solidFill>
                            <a:srgbClr val="0070C0"/>
                          </a:solidFill>
                          <a:effectLst/>
                          <a:latin typeface="Times New Roman" panose="02020603050405020304" pitchFamily="18" charset="0"/>
                          <a:cs typeface="Times New Roman" panose="02020603050405020304" pitchFamily="18" charset="0"/>
                        </a:rPr>
                        <a:t>Liệt kê những điều em đã biết về truyện khoa học viễn tưởng</a:t>
                      </a:r>
                      <a:endParaRPr lang="vi-VN" sz="3000" dirty="0">
                        <a:solidFill>
                          <a:srgbClr val="0070C0"/>
                        </a:solidFill>
                        <a:effectLst/>
                        <a:latin typeface="Times New Roman" panose="02020603050405020304" pitchFamily="18" charset="0"/>
                        <a:cs typeface="Times New Roman" panose="02020603050405020304" pitchFamily="18" charset="0"/>
                      </a:endParaRPr>
                    </a:p>
                    <a:p>
                      <a:pPr algn="just">
                        <a:lnSpc>
                          <a:spcPct val="107000"/>
                        </a:lnSpc>
                        <a:spcAft>
                          <a:spcPts val="800"/>
                        </a:spcAft>
                      </a:pPr>
                      <a:r>
                        <a:rPr lang="da-DK" sz="3000" dirty="0">
                          <a:solidFill>
                            <a:srgbClr val="0070C0"/>
                          </a:solidFill>
                          <a:effectLst/>
                          <a:latin typeface="Times New Roman" panose="02020603050405020304" pitchFamily="18" charset="0"/>
                          <a:cs typeface="Times New Roman" panose="02020603050405020304" pitchFamily="18" charset="0"/>
                        </a:rPr>
                        <a:t> </a:t>
                      </a:r>
                      <a:endParaRPr lang="vi-VN" sz="3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da-DK" sz="3000" b="1" dirty="0">
                          <a:solidFill>
                            <a:srgbClr val="FF0000"/>
                          </a:solidFill>
                          <a:effectLst/>
                          <a:latin typeface="Times New Roman" panose="02020603050405020304" pitchFamily="18" charset="0"/>
                          <a:cs typeface="Times New Roman" panose="02020603050405020304" pitchFamily="18" charset="0"/>
                        </a:rPr>
                        <a:t>Cột W</a:t>
                      </a:r>
                      <a:endParaRPr lang="da-DK" sz="3000" b="0" dirty="0">
                        <a:solidFill>
                          <a:srgbClr val="0070C0"/>
                        </a:solidFill>
                        <a:effectLst/>
                        <a:latin typeface="Times New Roman" panose="02020603050405020304" pitchFamily="18" charset="0"/>
                        <a:cs typeface="Times New Roman" panose="02020603050405020304" pitchFamily="18" charset="0"/>
                      </a:endParaRPr>
                    </a:p>
                    <a:p>
                      <a:pPr algn="just">
                        <a:lnSpc>
                          <a:spcPct val="107000"/>
                        </a:lnSpc>
                        <a:spcAft>
                          <a:spcPts val="800"/>
                        </a:spcAft>
                      </a:pPr>
                      <a:r>
                        <a:rPr lang="da-DK" sz="3000" dirty="0">
                          <a:solidFill>
                            <a:srgbClr val="0070C0"/>
                          </a:solidFill>
                          <a:effectLst/>
                          <a:latin typeface="Times New Roman" panose="02020603050405020304" pitchFamily="18" charset="0"/>
                          <a:cs typeface="Times New Roman" panose="02020603050405020304" pitchFamily="18" charset="0"/>
                        </a:rPr>
                        <a:t> Liệt kê những điều em muốn biết thêm về truyện khoa học viễn tưởng</a:t>
                      </a:r>
                      <a:endParaRPr lang="vi-VN" sz="3000" dirty="0">
                        <a:solidFill>
                          <a:srgbClr val="0070C0"/>
                        </a:solidFill>
                        <a:effectLst/>
                        <a:latin typeface="Times New Roman" panose="02020603050405020304" pitchFamily="18" charset="0"/>
                        <a:cs typeface="Times New Roman" panose="02020603050405020304" pitchFamily="18" charset="0"/>
                      </a:endParaRPr>
                    </a:p>
                    <a:p>
                      <a:pPr algn="just">
                        <a:lnSpc>
                          <a:spcPct val="107000"/>
                        </a:lnSpc>
                        <a:spcAft>
                          <a:spcPts val="800"/>
                        </a:spcAft>
                      </a:pPr>
                      <a:r>
                        <a:rPr lang="da-DK" sz="3000" dirty="0">
                          <a:solidFill>
                            <a:srgbClr val="0070C0"/>
                          </a:solidFill>
                          <a:effectLst/>
                          <a:latin typeface="Times New Roman" panose="02020603050405020304" pitchFamily="18" charset="0"/>
                          <a:cs typeface="Times New Roman" panose="02020603050405020304" pitchFamily="18" charset="0"/>
                        </a:rPr>
                        <a:t> </a:t>
                      </a:r>
                      <a:endParaRPr lang="vi-VN" sz="3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da-DK" sz="3000" dirty="0">
                          <a:solidFill>
                            <a:srgbClr val="FF0000"/>
                          </a:solidFill>
                          <a:effectLst/>
                          <a:latin typeface="Times New Roman" panose="02020603050405020304" pitchFamily="18" charset="0"/>
                          <a:cs typeface="Times New Roman" panose="02020603050405020304" pitchFamily="18" charset="0"/>
                        </a:rPr>
                        <a:t>Cột L</a:t>
                      </a:r>
                      <a:endParaRPr lang="da-DK" sz="3000" dirty="0">
                        <a:solidFill>
                          <a:srgbClr val="0070C0"/>
                        </a:solidFill>
                        <a:effectLst/>
                        <a:latin typeface="Times New Roman" panose="02020603050405020304" pitchFamily="18" charset="0"/>
                        <a:cs typeface="Times New Roman" panose="02020603050405020304" pitchFamily="18" charset="0"/>
                      </a:endParaRPr>
                    </a:p>
                    <a:p>
                      <a:pPr algn="just">
                        <a:lnSpc>
                          <a:spcPct val="107000"/>
                        </a:lnSpc>
                        <a:spcAft>
                          <a:spcPts val="800"/>
                        </a:spcAft>
                      </a:pPr>
                      <a:r>
                        <a:rPr lang="da-DK" sz="3000" dirty="0">
                          <a:solidFill>
                            <a:srgbClr val="0070C0"/>
                          </a:solidFill>
                          <a:effectLst/>
                          <a:latin typeface="Times New Roman" panose="02020603050405020304" pitchFamily="18" charset="0"/>
                          <a:cs typeface="Times New Roman" panose="02020603050405020304" pitchFamily="18" charset="0"/>
                        </a:rPr>
                        <a:t>Liệt kê những điều em đã biết được từ học bài</a:t>
                      </a:r>
                      <a:r>
                        <a:rPr lang="vi-VN" sz="3000" dirty="0">
                          <a:solidFill>
                            <a:srgbClr val="0070C0"/>
                          </a:solidFill>
                          <a:effectLst/>
                          <a:latin typeface="Times New Roman" panose="02020603050405020304" pitchFamily="18" charset="0"/>
                          <a:cs typeface="Times New Roman" panose="02020603050405020304" pitchFamily="18" charset="0"/>
                        </a:rPr>
                        <a:t> học </a:t>
                      </a:r>
                      <a:r>
                        <a:rPr lang="da-DK" sz="3000" dirty="0">
                          <a:solidFill>
                            <a:srgbClr val="0070C0"/>
                          </a:solidFill>
                          <a:effectLst/>
                          <a:latin typeface="Times New Roman" panose="02020603050405020304" pitchFamily="18" charset="0"/>
                          <a:cs typeface="Times New Roman" panose="02020603050405020304" pitchFamily="18" charset="0"/>
                        </a:rPr>
                        <a:t>về truyện khoa học viễn tưởng</a:t>
                      </a:r>
                      <a:endParaRPr lang="vi-VN" sz="3000" dirty="0">
                        <a:solidFill>
                          <a:srgbClr val="0070C0"/>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da-DK" sz="3000" dirty="0">
                          <a:solidFill>
                            <a:srgbClr val="FF0000"/>
                          </a:solidFill>
                          <a:effectLst/>
                          <a:latin typeface="Times New Roman" panose="02020603050405020304" pitchFamily="18" charset="0"/>
                          <a:cs typeface="Times New Roman" panose="02020603050405020304" pitchFamily="18" charset="0"/>
                        </a:rPr>
                        <a:t>Cột H</a:t>
                      </a:r>
                    </a:p>
                    <a:p>
                      <a:pPr algn="just">
                        <a:lnSpc>
                          <a:spcPct val="107000"/>
                        </a:lnSpc>
                        <a:spcAft>
                          <a:spcPts val="800"/>
                        </a:spcAft>
                      </a:pPr>
                      <a:r>
                        <a:rPr lang="da-DK" sz="3000" dirty="0">
                          <a:solidFill>
                            <a:srgbClr val="0070C0"/>
                          </a:solidFill>
                          <a:effectLst/>
                          <a:latin typeface="Times New Roman" panose="02020603050405020304" pitchFamily="18" charset="0"/>
                          <a:cs typeface="Times New Roman" panose="02020603050405020304" pitchFamily="18" charset="0"/>
                        </a:rPr>
                        <a:t> Liệt kê những điều em sẽ tiếp tục tìm hiểu về truyện khoa học viễn tưởng</a:t>
                      </a:r>
                      <a:r>
                        <a:rPr lang="vi-VN" sz="3000" dirty="0">
                          <a:solidFill>
                            <a:srgbClr val="0070C0"/>
                          </a:solidFill>
                          <a:effectLst/>
                          <a:latin typeface="Times New Roman" panose="02020603050405020304" pitchFamily="18" charset="0"/>
                          <a:cs typeface="Times New Roman" panose="02020603050405020304" pitchFamily="18" charset="0"/>
                        </a:rPr>
                        <a:t>.</a:t>
                      </a:r>
                    </a:p>
                    <a:p>
                      <a:pPr algn="just">
                        <a:lnSpc>
                          <a:spcPct val="107000"/>
                        </a:lnSpc>
                        <a:spcAft>
                          <a:spcPts val="800"/>
                        </a:spcAft>
                      </a:pPr>
                      <a:r>
                        <a:rPr lang="da-DK" sz="3000" dirty="0">
                          <a:solidFill>
                            <a:srgbClr val="0070C0"/>
                          </a:solidFill>
                          <a:effectLst/>
                          <a:latin typeface="Times New Roman" panose="02020603050405020304" pitchFamily="18" charset="0"/>
                          <a:cs typeface="Times New Roman" panose="02020603050405020304" pitchFamily="18" charset="0"/>
                        </a:rPr>
                        <a:t> </a:t>
                      </a:r>
                      <a:endParaRPr lang="vi-VN" sz="3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05445750"/>
                  </a:ext>
                </a:extLst>
              </a:tr>
              <a:tr h="631825">
                <a:tc>
                  <a:txBody>
                    <a:bodyPr/>
                    <a:lstStyle/>
                    <a:p>
                      <a:pPr algn="just">
                        <a:lnSpc>
                          <a:spcPct val="107000"/>
                        </a:lnSpc>
                        <a:spcAft>
                          <a:spcPts val="800"/>
                        </a:spcAft>
                      </a:pPr>
                      <a:r>
                        <a:rPr lang="da-DK" sz="3000">
                          <a:solidFill>
                            <a:srgbClr val="0070C0"/>
                          </a:solidFill>
                          <a:effectLst/>
                          <a:latin typeface="Times New Roman" panose="02020603050405020304" pitchFamily="18" charset="0"/>
                          <a:cs typeface="Times New Roman" panose="02020603050405020304" pitchFamily="18" charset="0"/>
                        </a:rPr>
                        <a:t> </a:t>
                      </a:r>
                      <a:endParaRPr lang="vi-VN" sz="3000">
                        <a:solidFill>
                          <a:srgbClr val="0070C0"/>
                        </a:solidFill>
                        <a:effectLst/>
                        <a:latin typeface="Times New Roman" panose="02020603050405020304" pitchFamily="18" charset="0"/>
                        <a:cs typeface="Times New Roman" panose="02020603050405020304" pitchFamily="18" charset="0"/>
                      </a:endParaRPr>
                    </a:p>
                    <a:p>
                      <a:pPr algn="ctr">
                        <a:lnSpc>
                          <a:spcPct val="107000"/>
                        </a:lnSpc>
                        <a:spcAft>
                          <a:spcPts val="800"/>
                        </a:spcAft>
                      </a:pPr>
                      <a:r>
                        <a:rPr lang="da-DK" sz="3000">
                          <a:solidFill>
                            <a:srgbClr val="0070C0"/>
                          </a:solidFill>
                          <a:effectLst/>
                          <a:latin typeface="Times New Roman" panose="02020603050405020304" pitchFamily="18" charset="0"/>
                          <a:cs typeface="Times New Roman" panose="02020603050405020304" pitchFamily="18" charset="0"/>
                        </a:rPr>
                        <a:t>...</a:t>
                      </a:r>
                      <a:endParaRPr lang="vi-VN" sz="300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da-DK" sz="3000">
                          <a:solidFill>
                            <a:srgbClr val="0070C0"/>
                          </a:solidFill>
                          <a:effectLst/>
                          <a:latin typeface="Times New Roman" panose="02020603050405020304" pitchFamily="18" charset="0"/>
                          <a:cs typeface="Times New Roman" panose="02020603050405020304" pitchFamily="18" charset="0"/>
                        </a:rPr>
                        <a:t> </a:t>
                      </a:r>
                      <a:endParaRPr lang="vi-VN" sz="3000">
                        <a:solidFill>
                          <a:srgbClr val="0070C0"/>
                        </a:solidFill>
                        <a:effectLst/>
                        <a:latin typeface="Times New Roman" panose="02020603050405020304" pitchFamily="18" charset="0"/>
                        <a:cs typeface="Times New Roman" panose="02020603050405020304" pitchFamily="18" charset="0"/>
                      </a:endParaRPr>
                    </a:p>
                    <a:p>
                      <a:pPr algn="just">
                        <a:lnSpc>
                          <a:spcPct val="107000"/>
                        </a:lnSpc>
                        <a:spcAft>
                          <a:spcPts val="800"/>
                        </a:spcAft>
                      </a:pPr>
                      <a:r>
                        <a:rPr lang="da-DK" sz="3000">
                          <a:solidFill>
                            <a:srgbClr val="0070C0"/>
                          </a:solidFill>
                          <a:effectLst/>
                          <a:latin typeface="Times New Roman" panose="02020603050405020304" pitchFamily="18" charset="0"/>
                          <a:cs typeface="Times New Roman" panose="02020603050405020304" pitchFamily="18" charset="0"/>
                        </a:rPr>
                        <a:t>                 ...</a:t>
                      </a:r>
                      <a:endParaRPr lang="vi-VN" sz="300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da-DK" sz="3000">
                          <a:solidFill>
                            <a:srgbClr val="0070C0"/>
                          </a:solidFill>
                          <a:effectLst/>
                          <a:latin typeface="Times New Roman" panose="02020603050405020304" pitchFamily="18" charset="0"/>
                          <a:cs typeface="Times New Roman" panose="02020603050405020304" pitchFamily="18" charset="0"/>
                        </a:rPr>
                        <a:t> </a:t>
                      </a:r>
                      <a:endParaRPr lang="vi-VN" sz="3000">
                        <a:solidFill>
                          <a:srgbClr val="0070C0"/>
                        </a:solidFill>
                        <a:effectLst/>
                        <a:latin typeface="Times New Roman" panose="02020603050405020304" pitchFamily="18" charset="0"/>
                        <a:cs typeface="Times New Roman" panose="02020603050405020304" pitchFamily="18" charset="0"/>
                      </a:endParaRPr>
                    </a:p>
                    <a:p>
                      <a:pPr algn="just">
                        <a:lnSpc>
                          <a:spcPct val="107000"/>
                        </a:lnSpc>
                        <a:spcAft>
                          <a:spcPts val="800"/>
                        </a:spcAft>
                      </a:pPr>
                      <a:r>
                        <a:rPr lang="da-DK" sz="3000">
                          <a:solidFill>
                            <a:srgbClr val="0070C0"/>
                          </a:solidFill>
                          <a:effectLst/>
                          <a:latin typeface="Times New Roman" panose="02020603050405020304" pitchFamily="18" charset="0"/>
                          <a:cs typeface="Times New Roman" panose="02020603050405020304" pitchFamily="18" charset="0"/>
                        </a:rPr>
                        <a:t>              ...</a:t>
                      </a:r>
                      <a:endParaRPr lang="vi-VN" sz="300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da-DK" sz="3000" dirty="0">
                          <a:solidFill>
                            <a:srgbClr val="0070C0"/>
                          </a:solidFill>
                          <a:effectLst/>
                          <a:latin typeface="Times New Roman" panose="02020603050405020304" pitchFamily="18" charset="0"/>
                          <a:cs typeface="Times New Roman" panose="02020603050405020304" pitchFamily="18" charset="0"/>
                        </a:rPr>
                        <a:t> </a:t>
                      </a:r>
                      <a:endParaRPr lang="vi-VN" sz="3000" dirty="0">
                        <a:solidFill>
                          <a:srgbClr val="0070C0"/>
                        </a:solidFill>
                        <a:effectLst/>
                        <a:latin typeface="Times New Roman" panose="02020603050405020304" pitchFamily="18" charset="0"/>
                        <a:cs typeface="Times New Roman" panose="02020603050405020304" pitchFamily="18" charset="0"/>
                      </a:endParaRPr>
                    </a:p>
                    <a:p>
                      <a:pPr algn="just">
                        <a:lnSpc>
                          <a:spcPct val="107000"/>
                        </a:lnSpc>
                        <a:spcAft>
                          <a:spcPts val="800"/>
                        </a:spcAft>
                      </a:pPr>
                      <a:r>
                        <a:rPr lang="da-DK" sz="3000" dirty="0">
                          <a:solidFill>
                            <a:srgbClr val="0070C0"/>
                          </a:solidFill>
                          <a:effectLst/>
                          <a:latin typeface="Times New Roman" panose="02020603050405020304" pitchFamily="18" charset="0"/>
                          <a:cs typeface="Times New Roman" panose="02020603050405020304" pitchFamily="18" charset="0"/>
                        </a:rPr>
                        <a:t>             ...</a:t>
                      </a:r>
                      <a:endParaRPr lang="vi-VN" sz="3000" dirty="0">
                        <a:solidFill>
                          <a:srgbClr val="0070C0"/>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09209555"/>
                  </a:ext>
                </a:extLst>
              </a:tr>
            </a:tbl>
          </a:graphicData>
        </a:graphic>
      </p:graphicFrame>
      <p:sp>
        <p:nvSpPr>
          <p:cNvPr id="2" name="Flowchart: Terminator 1"/>
          <p:cNvSpPr/>
          <p:nvPr/>
        </p:nvSpPr>
        <p:spPr>
          <a:xfrm>
            <a:off x="150828" y="24929"/>
            <a:ext cx="6108570" cy="970961"/>
          </a:xfrm>
          <a:prstGeom prst="flowChartTermina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latin typeface="+mj-lt"/>
              </a:rPr>
              <a:t>HĐ KHỞI ĐỘNG/ MỞ ĐẦU</a:t>
            </a:r>
          </a:p>
        </p:txBody>
      </p:sp>
    </p:spTree>
    <p:extLst>
      <p:ext uri="{BB962C8B-B14F-4D97-AF65-F5344CB8AC3E}">
        <p14:creationId xmlns:p14="http://schemas.microsoft.com/office/powerpoint/2010/main" val="74639693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ircle(in)">
                                      <p:cBhvr>
                                        <p:cTn id="18"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1348033" y="603316"/>
            <a:ext cx="2658359" cy="1168923"/>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FF0000"/>
                </a:solidFill>
                <a:latin typeface="Times New Roman" panose="02020603050405020304" pitchFamily="18" charset="0"/>
                <a:cs typeface="Times New Roman" panose="02020603050405020304" pitchFamily="18" charset="0"/>
              </a:rPr>
              <a:t>1.Tác giả</a:t>
            </a:r>
            <a:endParaRPr lang="vi-VN" sz="3200" dirty="0">
              <a:solidFill>
                <a:srgbClr val="FF0000"/>
              </a:solidFill>
              <a:latin typeface="Times New Roman" panose="02020603050405020304" pitchFamily="18" charset="0"/>
              <a:cs typeface="Times New Roman" panose="02020603050405020304" pitchFamily="18" charset="0"/>
            </a:endParaRPr>
          </a:p>
        </p:txBody>
      </p:sp>
      <p:sp>
        <p:nvSpPr>
          <p:cNvPr id="5" name="Rectangle 4"/>
          <p:cNvSpPr/>
          <p:nvPr/>
        </p:nvSpPr>
        <p:spPr>
          <a:xfrm>
            <a:off x="282804" y="3195687"/>
            <a:ext cx="3139125" cy="355390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dirty="0">
                <a:latin typeface="Times New Roman" panose="02020603050405020304" pitchFamily="18" charset="0"/>
                <a:cs typeface="Times New Roman" panose="02020603050405020304" pitchFamily="18" charset="0"/>
              </a:rPr>
              <a:t>- Giuyn Vec-nơ </a:t>
            </a:r>
          </a:p>
          <a:p>
            <a:r>
              <a:rPr lang="vi-VN" sz="3200" dirty="0">
                <a:latin typeface="Times New Roman" panose="02020603050405020304" pitchFamily="18" charset="0"/>
                <a:cs typeface="Times New Roman" panose="02020603050405020304" pitchFamily="18" charset="0"/>
              </a:rPr>
              <a:t>(1828-1905) là nhà văn nổi tiếng của Pháp.</a:t>
            </a:r>
          </a:p>
        </p:txBody>
      </p:sp>
      <p:sp>
        <p:nvSpPr>
          <p:cNvPr id="6" name="Rectangle 5"/>
          <p:cNvSpPr/>
          <p:nvPr/>
        </p:nvSpPr>
        <p:spPr>
          <a:xfrm>
            <a:off x="3742441" y="3195687"/>
            <a:ext cx="3549584" cy="3553904"/>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dirty="0">
                <a:latin typeface="Times New Roman" panose="02020603050405020304" pitchFamily="18" charset="0"/>
                <a:cs typeface="Times New Roman" panose="02020603050405020304" pitchFamily="18" charset="0"/>
              </a:rPr>
              <a:t>- Là người đi tiên phong trong thể loại truyện khoa học viễn tưởng và được coi là một trong những “cha đẻ” của thể loại này.</a:t>
            </a:r>
          </a:p>
        </p:txBody>
      </p:sp>
      <p:sp>
        <p:nvSpPr>
          <p:cNvPr id="7" name="Rectangle 6"/>
          <p:cNvSpPr/>
          <p:nvPr/>
        </p:nvSpPr>
        <p:spPr>
          <a:xfrm>
            <a:off x="7789681" y="3327662"/>
            <a:ext cx="4022104" cy="342192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phẩm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được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dịch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nhiều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thứ</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thế</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giới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phẩm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cũng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được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chuyển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thành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phim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nhiều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lần</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pic>
        <p:nvPicPr>
          <p:cNvPr id="8" name="Picture 7" descr="https://hoc24.vn/source/Ng%E1%BB%AF%20v%C4%83n%207%20-%20Lan/Jules-Verne-1.jpg"/>
          <p:cNvPicPr/>
          <p:nvPr/>
        </p:nvPicPr>
        <p:blipFill>
          <a:blip r:embed="rId2">
            <a:extLst>
              <a:ext uri="{28A0092B-C50C-407E-A947-70E740481C1C}">
                <a14:useLocalDpi xmlns:a14="http://schemas.microsoft.com/office/drawing/2010/main" val="0"/>
              </a:ext>
            </a:extLst>
          </a:blip>
          <a:srcRect/>
          <a:stretch>
            <a:fillRect/>
          </a:stretch>
        </p:blipFill>
        <p:spPr bwMode="auto">
          <a:xfrm>
            <a:off x="4939645" y="89554"/>
            <a:ext cx="5137609" cy="2908169"/>
          </a:xfrm>
          <a:prstGeom prst="rect">
            <a:avLst/>
          </a:prstGeom>
          <a:noFill/>
          <a:ln>
            <a:noFill/>
          </a:ln>
        </p:spPr>
      </p:pic>
    </p:spTree>
    <p:extLst>
      <p:ext uri="{BB962C8B-B14F-4D97-AF65-F5344CB8AC3E}">
        <p14:creationId xmlns:p14="http://schemas.microsoft.com/office/powerpoint/2010/main" val="364750697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1000" fill="hold"/>
                                        <p:tgtEl>
                                          <p:spTgt spid="7"/>
                                        </p:tgtEl>
                                        <p:attrNameLst>
                                          <p:attrName>ppt_w</p:attrName>
                                        </p:attrNameLst>
                                      </p:cBhvr>
                                      <p:tavLst>
                                        <p:tav tm="0">
                                          <p:val>
                                            <p:fltVal val="0"/>
                                          </p:val>
                                        </p:tav>
                                        <p:tav tm="100000">
                                          <p:val>
                                            <p:strVal val="#ppt_w"/>
                                          </p:val>
                                        </p:tav>
                                      </p:tavLst>
                                    </p:anim>
                                    <p:anim calcmode="lin" valueType="num">
                                      <p:cBhvr>
                                        <p:cTn id="23" dur="1000" fill="hold"/>
                                        <p:tgtEl>
                                          <p:spTgt spid="7"/>
                                        </p:tgtEl>
                                        <p:attrNameLst>
                                          <p:attrName>ppt_h</p:attrName>
                                        </p:attrNameLst>
                                      </p:cBhvr>
                                      <p:tavLst>
                                        <p:tav tm="0">
                                          <p:val>
                                            <p:fltVal val="0"/>
                                          </p:val>
                                        </p:tav>
                                        <p:tav tm="100000">
                                          <p:val>
                                            <p:strVal val="#ppt_h"/>
                                          </p:val>
                                        </p:tav>
                                      </p:tavLst>
                                    </p:anim>
                                    <p:anim calcmode="lin" valueType="num">
                                      <p:cBhvr>
                                        <p:cTn id="24" dur="1000" fill="hold"/>
                                        <p:tgtEl>
                                          <p:spTgt spid="7"/>
                                        </p:tgtEl>
                                        <p:attrNameLst>
                                          <p:attrName>style.rotation</p:attrName>
                                        </p:attrNameLst>
                                      </p:cBhvr>
                                      <p:tavLst>
                                        <p:tav tm="0">
                                          <p:val>
                                            <p:fltVal val="90"/>
                                          </p:val>
                                        </p:tav>
                                        <p:tav tm="100000">
                                          <p:val>
                                            <p:fltVal val="0"/>
                                          </p:val>
                                        </p:tav>
                                      </p:tavLst>
                                    </p:anim>
                                    <p:animEffect transition="in" filter="fade">
                                      <p:cBhvr>
                                        <p:cTn id="2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2469823" y="0"/>
            <a:ext cx="3035430" cy="1291472"/>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solidFill>
                  <a:srgbClr val="FF0000"/>
                </a:solidFill>
                <a:latin typeface="Times New Roman" panose="02020603050405020304" pitchFamily="18" charset="0"/>
                <a:cs typeface="Times New Roman" panose="02020603050405020304" pitchFamily="18" charset="0"/>
              </a:rPr>
              <a:t>2</a:t>
            </a:r>
            <a:r>
              <a:rPr lang="vi-VN" sz="3200" b="1">
                <a:solidFill>
                  <a:srgbClr val="FF0000"/>
                </a:solidFill>
                <a:latin typeface="Times New Roman" panose="02020603050405020304" pitchFamily="18" charset="0"/>
                <a:cs typeface="Times New Roman" panose="02020603050405020304" pitchFamily="18" charset="0"/>
              </a:rPr>
              <a:t>. Tác phẩm:</a:t>
            </a:r>
            <a:endParaRPr lang="vi-VN" sz="3200">
              <a:solidFill>
                <a:srgbClr val="FF000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40264"/>
            <a:ext cx="5090474" cy="5033913"/>
          </a:xfrm>
          <a:prstGeom prst="rect">
            <a:avLst/>
          </a:prstGeom>
        </p:spPr>
      </p:pic>
      <p:sp>
        <p:nvSpPr>
          <p:cNvPr id="6" name="Hexagon 5"/>
          <p:cNvSpPr/>
          <p:nvPr/>
        </p:nvSpPr>
        <p:spPr>
          <a:xfrm>
            <a:off x="5420412" y="1564849"/>
            <a:ext cx="6523348" cy="4760535"/>
          </a:xfrm>
          <a:prstGeom prst="hexag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Hoàn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cảnh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ra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đời</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Tác phẩm “Hai vạn dặm dưới đáy biển” của Véc-nơ ra đời năm 1870. Khi đó, tàu ngầm mới đang được thử nghiệm ở mức độ sơ khai, bạch tuộc cũng chỉ mới được một số người đi biển bắt gặp.</a:t>
            </a:r>
          </a:p>
        </p:txBody>
      </p:sp>
    </p:spTree>
    <p:extLst>
      <p:ext uri="{BB962C8B-B14F-4D97-AF65-F5344CB8AC3E}">
        <p14:creationId xmlns:p14="http://schemas.microsoft.com/office/powerpoint/2010/main" val="140749755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580">
                                          <p:stCondLst>
                                            <p:cond delay="0"/>
                                          </p:stCondLst>
                                        </p:cTn>
                                        <p:tgtEl>
                                          <p:spTgt spid="6"/>
                                        </p:tgtEl>
                                      </p:cBhvr>
                                    </p:animEffect>
                                    <p:anim calcmode="lin" valueType="num">
                                      <p:cBhvr>
                                        <p:cTn id="15"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0" dur="26">
                                          <p:stCondLst>
                                            <p:cond delay="650"/>
                                          </p:stCondLst>
                                        </p:cTn>
                                        <p:tgtEl>
                                          <p:spTgt spid="6"/>
                                        </p:tgtEl>
                                      </p:cBhvr>
                                      <p:to x="100000" y="60000"/>
                                    </p:animScale>
                                    <p:animScale>
                                      <p:cBhvr>
                                        <p:cTn id="21" dur="166" decel="50000">
                                          <p:stCondLst>
                                            <p:cond delay="676"/>
                                          </p:stCondLst>
                                        </p:cTn>
                                        <p:tgtEl>
                                          <p:spTgt spid="6"/>
                                        </p:tgtEl>
                                      </p:cBhvr>
                                      <p:to x="100000" y="100000"/>
                                    </p:animScale>
                                    <p:animScale>
                                      <p:cBhvr>
                                        <p:cTn id="22" dur="26">
                                          <p:stCondLst>
                                            <p:cond delay="1312"/>
                                          </p:stCondLst>
                                        </p:cTn>
                                        <p:tgtEl>
                                          <p:spTgt spid="6"/>
                                        </p:tgtEl>
                                      </p:cBhvr>
                                      <p:to x="100000" y="80000"/>
                                    </p:animScale>
                                    <p:animScale>
                                      <p:cBhvr>
                                        <p:cTn id="23" dur="166" decel="50000">
                                          <p:stCondLst>
                                            <p:cond delay="1338"/>
                                          </p:stCondLst>
                                        </p:cTn>
                                        <p:tgtEl>
                                          <p:spTgt spid="6"/>
                                        </p:tgtEl>
                                      </p:cBhvr>
                                      <p:to x="100000" y="100000"/>
                                    </p:animScale>
                                    <p:animScale>
                                      <p:cBhvr>
                                        <p:cTn id="24" dur="26">
                                          <p:stCondLst>
                                            <p:cond delay="1642"/>
                                          </p:stCondLst>
                                        </p:cTn>
                                        <p:tgtEl>
                                          <p:spTgt spid="6"/>
                                        </p:tgtEl>
                                      </p:cBhvr>
                                      <p:to x="100000" y="90000"/>
                                    </p:animScale>
                                    <p:animScale>
                                      <p:cBhvr>
                                        <p:cTn id="25" dur="166" decel="50000">
                                          <p:stCondLst>
                                            <p:cond delay="1668"/>
                                          </p:stCondLst>
                                        </p:cTn>
                                        <p:tgtEl>
                                          <p:spTgt spid="6"/>
                                        </p:tgtEl>
                                      </p:cBhvr>
                                      <p:to x="100000" y="100000"/>
                                    </p:animScale>
                                    <p:animScale>
                                      <p:cBhvr>
                                        <p:cTn id="26" dur="26">
                                          <p:stCondLst>
                                            <p:cond delay="1808"/>
                                          </p:stCondLst>
                                        </p:cTn>
                                        <p:tgtEl>
                                          <p:spTgt spid="6"/>
                                        </p:tgtEl>
                                      </p:cBhvr>
                                      <p:to x="100000" y="95000"/>
                                    </p:animScale>
                                    <p:animScale>
                                      <p:cBhvr>
                                        <p:cTn id="27"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xagon 3"/>
          <p:cNvSpPr/>
          <p:nvPr/>
        </p:nvSpPr>
        <p:spPr>
          <a:xfrm>
            <a:off x="160257" y="1800518"/>
            <a:ext cx="4920792" cy="4600281"/>
          </a:xfrm>
          <a:prstGeom prst="hexagon">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Những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hiểu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biết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và</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thành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tựu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khoa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học</a:t>
            </a:r>
            <a:r>
              <a:rPr lang="en-US" sz="3200" b="1"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Tàu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ngầm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mới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đang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được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thử</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nghiệm</a:t>
            </a:r>
            <a:endParaRPr lang="vi-VN"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Bạch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tuộc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được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phát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hiện</a:t>
            </a:r>
            <a:r>
              <a:rPr lang="vi-VN" sz="3200" dirty="0">
                <a:latin typeface="Times New Roman" panose="02020603050405020304" pitchFamily="18" charset="0"/>
                <a:cs typeface="Times New Roman" panose="02020603050405020304" pitchFamily="18" charset="0"/>
              </a:rPr>
              <a:t>.</a:t>
            </a:r>
          </a:p>
        </p:txBody>
      </p:sp>
      <p:sp>
        <p:nvSpPr>
          <p:cNvPr id="5" name="Hexagon 4"/>
          <p:cNvSpPr/>
          <p:nvPr/>
        </p:nvSpPr>
        <p:spPr>
          <a:xfrm>
            <a:off x="5335571" y="1065230"/>
            <a:ext cx="6636470" cy="5608948"/>
          </a:xfrm>
          <a:prstGeom prst="hexagon">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Không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có</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các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yếu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tố</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thần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kì</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siêu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nhiên</a:t>
            </a:r>
            <a:r>
              <a:rPr lang="en-US" sz="3200" b="1"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Cuộc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thám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hiểm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bằng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tàu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ngầm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phải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bằng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phương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tiện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thần</a:t>
            </a:r>
            <a:r>
              <a:rPr lang="vi-VN" sz="3200" dirty="0">
                <a:latin typeface="Times New Roman" panose="02020603050405020304" pitchFamily="18" charset="0"/>
                <a:cs typeface="Times New Roman" panose="02020603050405020304" pitchFamily="18" charset="0"/>
              </a:rPr>
              <a:t> kì.</a:t>
            </a: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Giao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chiến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với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bạch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tuộc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bằng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vũ</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khí</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sức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lực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con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sự</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giúp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thần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linh</a:t>
            </a:r>
            <a:endParaRPr lang="vi-VN" sz="3200" dirty="0">
              <a:latin typeface="Times New Roman" panose="02020603050405020304" pitchFamily="18" charset="0"/>
              <a:cs typeface="Times New Roman" panose="02020603050405020304" pitchFamily="18" charset="0"/>
            </a:endParaRPr>
          </a:p>
        </p:txBody>
      </p:sp>
      <p:sp>
        <p:nvSpPr>
          <p:cNvPr id="6" name="Horizontal Scroll 5"/>
          <p:cNvSpPr/>
          <p:nvPr/>
        </p:nvSpPr>
        <p:spPr>
          <a:xfrm>
            <a:off x="2469823" y="0"/>
            <a:ext cx="3035430" cy="1291472"/>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solidFill>
                  <a:srgbClr val="FF0000"/>
                </a:solidFill>
                <a:latin typeface="Times New Roman" panose="02020603050405020304" pitchFamily="18" charset="0"/>
                <a:cs typeface="Times New Roman" panose="02020603050405020304" pitchFamily="18" charset="0"/>
              </a:rPr>
              <a:t>2</a:t>
            </a:r>
            <a:r>
              <a:rPr lang="vi-VN" sz="3200" b="1">
                <a:solidFill>
                  <a:srgbClr val="FF0000"/>
                </a:solidFill>
                <a:latin typeface="Times New Roman" panose="02020603050405020304" pitchFamily="18" charset="0"/>
                <a:cs typeface="Times New Roman" panose="02020603050405020304" pitchFamily="18" charset="0"/>
              </a:rPr>
              <a:t>. Tác phẩm:</a:t>
            </a:r>
            <a:endParaRPr lang="vi-VN" sz="32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783224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2121031" y="113122"/>
            <a:ext cx="4996206" cy="1253765"/>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anose="02020603050405020304" pitchFamily="18" charset="0"/>
                <a:cs typeface="Times New Roman" panose="02020603050405020304" pitchFamily="18" charset="0"/>
              </a:rPr>
              <a:t>3.Văn </a:t>
            </a:r>
            <a:r>
              <a:rPr lang="en-US" sz="3200" b="1" dirty="0" err="1">
                <a:solidFill>
                  <a:srgbClr val="FF0000"/>
                </a:solidFill>
                <a:latin typeface="Times New Roman" panose="02020603050405020304" pitchFamily="18" charset="0"/>
                <a:cs typeface="Times New Roman" panose="02020603050405020304" pitchFamily="18" charset="0"/>
              </a:rPr>
              <a:t>bản</a:t>
            </a:r>
            <a:r>
              <a:rPr lang="vi-VN" sz="3200" b="1" dirty="0">
                <a:solidFill>
                  <a:srgbClr val="FF0000"/>
                </a:solidFill>
                <a:latin typeface="Times New Roman" panose="02020603050405020304" pitchFamily="18" charset="0"/>
                <a:cs typeface="Times New Roman" panose="02020603050405020304" pitchFamily="18" charset="0"/>
              </a:rPr>
              <a:t> “Bạch tuộc”</a:t>
            </a:r>
            <a:endParaRPr lang="vi-VN" sz="3200" dirty="0">
              <a:solidFill>
                <a:srgbClr val="FF0000"/>
              </a:solidFill>
              <a:latin typeface="Times New Roman" panose="02020603050405020304" pitchFamily="18" charset="0"/>
              <a:cs typeface="Times New Roman" panose="02020603050405020304" pitchFamily="18" charset="0"/>
            </a:endParaRPr>
          </a:p>
        </p:txBody>
      </p:sp>
      <p:pic>
        <p:nvPicPr>
          <p:cNvPr id="5" name="Picture 4" descr="Loài mực khổng lồ có thể đánh chìm thuyền bè tưởng chỉ có trong truyền thuyết và bí ẩn 150 năm mới có lời giải - Ảnh 1."/>
          <p:cNvPicPr/>
          <p:nvPr/>
        </p:nvPicPr>
        <p:blipFill>
          <a:blip r:embed="rId2">
            <a:extLst>
              <a:ext uri="{28A0092B-C50C-407E-A947-70E740481C1C}">
                <a14:useLocalDpi xmlns:a14="http://schemas.microsoft.com/office/drawing/2010/main" val="0"/>
              </a:ext>
            </a:extLst>
          </a:blip>
          <a:srcRect/>
          <a:stretch>
            <a:fillRect/>
          </a:stretch>
        </p:blipFill>
        <p:spPr bwMode="auto">
          <a:xfrm>
            <a:off x="320512" y="1923068"/>
            <a:ext cx="5486399" cy="4506012"/>
          </a:xfrm>
          <a:prstGeom prst="rect">
            <a:avLst/>
          </a:prstGeom>
          <a:noFill/>
          <a:ln>
            <a:noFill/>
          </a:ln>
        </p:spPr>
      </p:pic>
      <p:sp>
        <p:nvSpPr>
          <p:cNvPr id="6" name="Flowchart: Decision 5"/>
          <p:cNvSpPr/>
          <p:nvPr/>
        </p:nvSpPr>
        <p:spPr>
          <a:xfrm>
            <a:off x="6212264" y="1121790"/>
            <a:ext cx="5844617" cy="5448692"/>
          </a:xfrm>
          <a:prstGeom prst="flowChartDecision">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latin typeface="Times New Roman" panose="02020603050405020304" pitchFamily="18" charset="0"/>
                <a:cs typeface="Times New Roman" panose="02020603050405020304" pitchFamily="18" charset="0"/>
              </a:rPr>
              <a:t>Tranh minh họa về loài bạch tuộc khổng lồ trong tiểu thuyết "Hai vạn dặm dưới đáy biển"</a:t>
            </a:r>
            <a:endParaRPr lang="vi-VN" sz="32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025004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EE6AD"/>
        </a:solidFill>
        <a:effectLst/>
      </p:bgPr>
    </p:bg>
    <p:spTree>
      <p:nvGrpSpPr>
        <p:cNvPr id="1" name=""/>
        <p:cNvGrpSpPr/>
        <p:nvPr/>
      </p:nvGrpSpPr>
      <p:grpSpPr>
        <a:xfrm>
          <a:off x="0" y="0"/>
          <a:ext cx="0" cy="0"/>
          <a:chOff x="0" y="0"/>
          <a:chExt cx="0" cy="0"/>
        </a:xfrm>
      </p:grpSpPr>
      <p:pic>
        <p:nvPicPr>
          <p:cNvPr id="9" name="Picture 9"/>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t="29629" r="32067"/>
          <a:stretch>
            <a:fillRect/>
          </a:stretch>
        </p:blipFill>
        <p:spPr>
          <a:xfrm rot="10799999">
            <a:off x="-6773" y="21992"/>
            <a:ext cx="1219070" cy="1285305"/>
          </a:xfrm>
          <a:prstGeom prst="rect">
            <a:avLst/>
          </a:prstGeom>
        </p:spPr>
      </p:pic>
      <p:pic>
        <p:nvPicPr>
          <p:cNvPr id="16" name="Picture 1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605585">
            <a:off x="10897195" y="3323326"/>
            <a:ext cx="524341" cy="884963"/>
          </a:xfrm>
          <a:prstGeom prst="rect">
            <a:avLst/>
          </a:prstGeom>
        </p:spPr>
      </p:pic>
      <p:graphicFrame>
        <p:nvGraphicFramePr>
          <p:cNvPr id="23" name="Table 22"/>
          <p:cNvGraphicFramePr>
            <a:graphicFrameLocks noGrp="1"/>
          </p:cNvGraphicFramePr>
          <p:nvPr>
            <p:extLst/>
          </p:nvPr>
        </p:nvGraphicFramePr>
        <p:xfrm>
          <a:off x="1212297" y="177800"/>
          <a:ext cx="10674903" cy="6830060"/>
        </p:xfrm>
        <a:graphic>
          <a:graphicData uri="http://schemas.openxmlformats.org/drawingml/2006/table">
            <a:tbl>
              <a:tblPr firstRow="1" bandRow="1">
                <a:tableStyleId>{5C22544A-7EE6-4342-B048-85BDC9FD1C3A}</a:tableStyleId>
              </a:tblPr>
              <a:tblGrid>
                <a:gridCol w="3772259">
                  <a:extLst>
                    <a:ext uri="{9D8B030D-6E8A-4147-A177-3AD203B41FA5}">
                      <a16:colId xmlns:a16="http://schemas.microsoft.com/office/drawing/2014/main" val="20000"/>
                    </a:ext>
                  </a:extLst>
                </a:gridCol>
                <a:gridCol w="6902644">
                  <a:extLst>
                    <a:ext uri="{9D8B030D-6E8A-4147-A177-3AD203B41FA5}">
                      <a16:colId xmlns:a16="http://schemas.microsoft.com/office/drawing/2014/main" val="20001"/>
                    </a:ext>
                  </a:extLst>
                </a:gridCol>
              </a:tblGrid>
              <a:tr h="1370925">
                <a:tc gridSpan="2">
                  <a:txBody>
                    <a:bodyPr/>
                    <a:lstStyle/>
                    <a:p>
                      <a:pPr algn="ctr"/>
                      <a:r>
                        <a:rPr lang="en-US" sz="2900" dirty="0">
                          <a:solidFill>
                            <a:schemeClr val="bg1"/>
                          </a:solidFill>
                          <a:latin typeface="Open Sans" panose="020B0606030504020204" pitchFamily="34" charset="0"/>
                          <a:ea typeface="Open Sans" panose="020B0606030504020204" pitchFamily="34" charset="0"/>
                          <a:cs typeface="Open Sans" panose="020B0606030504020204" pitchFamily="34" charset="0"/>
                        </a:rPr>
                        <a:t>ĐỌC</a:t>
                      </a:r>
                      <a:r>
                        <a:rPr lang="en-US" sz="2900" baseline="0" dirty="0">
                          <a:solidFill>
                            <a:schemeClr val="bg1"/>
                          </a:solidFill>
                          <a:latin typeface="Open Sans" panose="020B0606030504020204" pitchFamily="34" charset="0"/>
                          <a:ea typeface="Open Sans" panose="020B0606030504020204" pitchFamily="34" charset="0"/>
                          <a:cs typeface="Open Sans" panose="020B0606030504020204" pitchFamily="34" charset="0"/>
                        </a:rPr>
                        <a:t> VÀ TÌM HIỂU CHUNG</a:t>
                      </a:r>
                    </a:p>
                    <a:p>
                      <a:pPr algn="ctr"/>
                      <a:r>
                        <a:rPr lang="en-US" sz="2900" baseline="0" err="1">
                          <a:solidFill>
                            <a:schemeClr val="bg1"/>
                          </a:solidFill>
                          <a:latin typeface="Open Sans" panose="020B0606030504020204" pitchFamily="34" charset="0"/>
                          <a:ea typeface="Open Sans" panose="020B0606030504020204" pitchFamily="34" charset="0"/>
                          <a:cs typeface="Open Sans" panose="020B0606030504020204" pitchFamily="34" charset="0"/>
                        </a:rPr>
                        <a:t>Cây</a:t>
                      </a:r>
                      <a:r>
                        <a:rPr lang="en-US" sz="2900" baseline="0">
                          <a:solidFill>
                            <a:schemeClr val="bg1"/>
                          </a:solidFill>
                          <a:latin typeface="Open Sans" panose="020B0606030504020204" pitchFamily="34" charset="0"/>
                          <a:ea typeface="Open Sans" panose="020B0606030504020204" pitchFamily="34" charset="0"/>
                          <a:cs typeface="Open Sans" panose="020B0606030504020204" pitchFamily="34" charset="0"/>
                        </a:rPr>
                        <a:t> tri thức</a:t>
                      </a:r>
                      <a:endParaRPr lang="en-US" sz="29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60960" marR="60960" marT="30480" marB="3048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00B050"/>
                    </a:solidFill>
                  </a:tcPr>
                </a:tc>
                <a:tc hMerge="1">
                  <a:txBody>
                    <a:bodyPr/>
                    <a:lstStyle/>
                    <a:p>
                      <a:endParaRPr lang="en-US" sz="3600" dirty="0">
                        <a:solidFill>
                          <a:sysClr val="windowText" lastClr="000000"/>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607069">
                <a:tc>
                  <a:txBody>
                    <a:bodyPr/>
                    <a:lstStyle/>
                    <a:p>
                      <a:r>
                        <a:rPr lang="en-US" sz="2100" b="1" dirty="0">
                          <a:solidFill>
                            <a:schemeClr val="tx1"/>
                          </a:solidFill>
                          <a:latin typeface="Open Sans" panose="020B0606030504020204" pitchFamily="34" charset="0"/>
                          <a:ea typeface="Open Sans" panose="020B0606030504020204" pitchFamily="34" charset="0"/>
                          <a:cs typeface="Open Sans" panose="020B0606030504020204" pitchFamily="34" charset="0"/>
                        </a:rPr>
                        <a:t>1. </a:t>
                      </a:r>
                      <a:r>
                        <a:rPr lang="en-US" sz="2100" b="1" dirty="0" err="1">
                          <a:solidFill>
                            <a:schemeClr val="tx1"/>
                          </a:solidFill>
                          <a:latin typeface="Open Sans" panose="020B0606030504020204" pitchFamily="34" charset="0"/>
                          <a:ea typeface="Open Sans" panose="020B0606030504020204" pitchFamily="34" charset="0"/>
                          <a:cs typeface="Open Sans" panose="020B0606030504020204" pitchFamily="34" charset="0"/>
                        </a:rPr>
                        <a:t>Năm</a:t>
                      </a:r>
                      <a:r>
                        <a:rPr lang="en-US" sz="2100" b="1"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100" b="1" baseline="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sáng</a:t>
                      </a:r>
                      <a:r>
                        <a:rPr lang="en-US" sz="2100" b="1"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100" b="1" baseline="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tác</a:t>
                      </a:r>
                      <a:endParaRPr lang="en-US" sz="21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60960" marR="60960" marT="30480" marB="3048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endParaRPr lang="en-US" sz="2000" dirty="0">
                        <a:solidFill>
                          <a:srgbClr val="002060"/>
                        </a:solidFill>
                        <a:latin typeface="Arial" panose="020B0604020202020204" pitchFamily="34" charset="0"/>
                        <a:cs typeface="Arial" panose="020B0604020202020204" pitchFamily="34" charset="0"/>
                      </a:endParaRPr>
                    </a:p>
                  </a:txBody>
                  <a:tcPr marL="60960" marR="60960" marT="30480" marB="3048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769219">
                <a:tc>
                  <a:txBody>
                    <a:bodyPr/>
                    <a:lstStyle/>
                    <a:p>
                      <a:r>
                        <a:rPr lang="en-US" sz="2100" b="1" dirty="0">
                          <a:solidFill>
                            <a:schemeClr val="tx1"/>
                          </a:solidFill>
                          <a:latin typeface="Open Sans" panose="020B0606030504020204" pitchFamily="34" charset="0"/>
                          <a:ea typeface="Open Sans" panose="020B0606030504020204" pitchFamily="34" charset="0"/>
                          <a:cs typeface="Open Sans" panose="020B0606030504020204" pitchFamily="34" charset="0"/>
                        </a:rPr>
                        <a:t>2. </a:t>
                      </a:r>
                      <a:r>
                        <a:rPr lang="en-US" sz="2100" b="1" dirty="0" err="1">
                          <a:solidFill>
                            <a:schemeClr val="tx1"/>
                          </a:solidFill>
                          <a:latin typeface="Open Sans" panose="020B0606030504020204" pitchFamily="34" charset="0"/>
                          <a:ea typeface="Open Sans" panose="020B0606030504020204" pitchFamily="34" charset="0"/>
                          <a:cs typeface="Open Sans" panose="020B0606030504020204" pitchFamily="34" charset="0"/>
                        </a:rPr>
                        <a:t>Xuất</a:t>
                      </a:r>
                      <a:r>
                        <a:rPr lang="en-US" sz="2100" b="1"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100" b="1" baseline="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xứ</a:t>
                      </a:r>
                      <a:endParaRPr lang="en-US" sz="21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60960" marR="60960" marT="30480" marB="3048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endParaRPr lang="en-US" sz="2000" dirty="0">
                        <a:solidFill>
                          <a:srgbClr val="002060"/>
                        </a:solidFill>
                        <a:latin typeface="Arial" panose="020B0604020202020204" pitchFamily="34" charset="0"/>
                        <a:cs typeface="Arial" panose="020B0604020202020204" pitchFamily="34" charset="0"/>
                      </a:endParaRPr>
                    </a:p>
                  </a:txBody>
                  <a:tcPr marL="60960" marR="60960" marT="30480" marB="3048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453187">
                <a:tc>
                  <a:txBody>
                    <a:bodyPr/>
                    <a:lstStyle/>
                    <a:p>
                      <a:r>
                        <a:rPr lang="en-US" sz="2100" b="1" dirty="0">
                          <a:solidFill>
                            <a:schemeClr val="tx1"/>
                          </a:solidFill>
                          <a:latin typeface="Open Sans" panose="020B0606030504020204" pitchFamily="34" charset="0"/>
                          <a:ea typeface="Open Sans" panose="020B0606030504020204" pitchFamily="34" charset="0"/>
                          <a:cs typeface="Open Sans" panose="020B0606030504020204" pitchFamily="34" charset="0"/>
                        </a:rPr>
                        <a:t>3. </a:t>
                      </a:r>
                      <a:r>
                        <a:rPr lang="en-US" sz="2100" b="1" dirty="0" err="1">
                          <a:solidFill>
                            <a:schemeClr val="tx1"/>
                          </a:solidFill>
                          <a:latin typeface="Open Sans" panose="020B0606030504020204" pitchFamily="34" charset="0"/>
                          <a:ea typeface="Open Sans" panose="020B0606030504020204" pitchFamily="34" charset="0"/>
                          <a:cs typeface="Open Sans" panose="020B0606030504020204" pitchFamily="34" charset="0"/>
                        </a:rPr>
                        <a:t>Thể</a:t>
                      </a:r>
                      <a:r>
                        <a:rPr lang="en-US" sz="2100" b="1"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100" b="1" baseline="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loại</a:t>
                      </a:r>
                      <a:endParaRPr lang="en-US" sz="21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60960" marR="60960" marT="30480" marB="3048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endParaRPr lang="en-US" sz="2000" dirty="0">
                        <a:solidFill>
                          <a:srgbClr val="002060"/>
                        </a:solidFill>
                        <a:latin typeface="Arial" panose="020B0604020202020204" pitchFamily="34" charset="0"/>
                        <a:cs typeface="Arial" panose="020B0604020202020204" pitchFamily="34" charset="0"/>
                      </a:endParaRPr>
                    </a:p>
                  </a:txBody>
                  <a:tcPr marL="60960" marR="60960" marT="30480" marB="3048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812800">
                <a:tc>
                  <a:txBody>
                    <a:bodyPr/>
                    <a:lstStyle/>
                    <a:p>
                      <a:r>
                        <a:rPr lang="en-US" sz="2100" b="1" dirty="0">
                          <a:solidFill>
                            <a:schemeClr val="tx1"/>
                          </a:solidFill>
                          <a:latin typeface="Open Sans" panose="020B0606030504020204" pitchFamily="34" charset="0"/>
                          <a:ea typeface="Open Sans" panose="020B0606030504020204" pitchFamily="34" charset="0"/>
                          <a:cs typeface="Open Sans" panose="020B0606030504020204" pitchFamily="34" charset="0"/>
                        </a:rPr>
                        <a:t>4. </a:t>
                      </a:r>
                      <a:r>
                        <a:rPr lang="en-US" sz="2100" b="1" dirty="0" err="1">
                          <a:solidFill>
                            <a:schemeClr val="tx1"/>
                          </a:solidFill>
                          <a:latin typeface="Open Sans" panose="020B0606030504020204" pitchFamily="34" charset="0"/>
                          <a:ea typeface="Open Sans" panose="020B0606030504020204" pitchFamily="34" charset="0"/>
                          <a:cs typeface="Open Sans" panose="020B0606030504020204" pitchFamily="34" charset="0"/>
                        </a:rPr>
                        <a:t>Ngôi</a:t>
                      </a:r>
                      <a:r>
                        <a:rPr lang="en-US" sz="2100" b="1"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100" b="1" baseline="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kể</a:t>
                      </a:r>
                      <a:r>
                        <a:rPr lang="en-US" sz="2100" b="1"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100" b="1" baseline="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người</a:t>
                      </a:r>
                      <a:r>
                        <a:rPr lang="en-US" sz="2100" b="1"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100" b="1" baseline="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kể</a:t>
                      </a:r>
                      <a:endParaRPr lang="en-US" sz="21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60960" marR="60960" marT="30480" marB="3048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marL="457200" indent="-457200">
                        <a:buFontTx/>
                        <a:buChar char="-"/>
                      </a:pPr>
                      <a:endParaRPr lang="en-US" sz="2000" dirty="0">
                        <a:solidFill>
                          <a:srgbClr val="002060"/>
                        </a:solidFill>
                        <a:latin typeface="Arial" panose="020B0604020202020204" pitchFamily="34" charset="0"/>
                        <a:cs typeface="Arial" panose="020B0604020202020204" pitchFamily="34" charset="0"/>
                      </a:endParaRPr>
                    </a:p>
                  </a:txBody>
                  <a:tcPr marL="60960" marR="60960" marT="30480" marB="3048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739429">
                <a:tc>
                  <a:txBody>
                    <a:bodyPr/>
                    <a:lstStyle/>
                    <a:p>
                      <a:r>
                        <a:rPr lang="en-US" sz="2100" b="1" dirty="0">
                          <a:solidFill>
                            <a:schemeClr val="tx1"/>
                          </a:solidFill>
                          <a:latin typeface="Open Sans" panose="020B0606030504020204" pitchFamily="34" charset="0"/>
                          <a:ea typeface="Open Sans" panose="020B0606030504020204" pitchFamily="34" charset="0"/>
                          <a:cs typeface="Open Sans" panose="020B0606030504020204" pitchFamily="34" charset="0"/>
                        </a:rPr>
                        <a:t>5. </a:t>
                      </a:r>
                      <a:r>
                        <a:rPr lang="en-US" sz="2100" b="1" dirty="0" err="1">
                          <a:solidFill>
                            <a:schemeClr val="tx1"/>
                          </a:solidFill>
                          <a:latin typeface="Open Sans" panose="020B0606030504020204" pitchFamily="34" charset="0"/>
                          <a:ea typeface="Open Sans" panose="020B0606030504020204" pitchFamily="34" charset="0"/>
                          <a:cs typeface="Open Sans" panose="020B0606030504020204" pitchFamily="34" charset="0"/>
                        </a:rPr>
                        <a:t>Đề</a:t>
                      </a:r>
                      <a:r>
                        <a:rPr lang="en-US" sz="2100" b="1"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100" b="1" baseline="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tài</a:t>
                      </a:r>
                      <a:endParaRPr lang="en-US" sz="21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60960" marR="60960" marT="30480" marB="3048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endParaRPr lang="en-US" sz="2000" dirty="0">
                        <a:solidFill>
                          <a:srgbClr val="002060"/>
                        </a:solidFill>
                        <a:latin typeface="Arial" panose="020B0604020202020204" pitchFamily="34" charset="0"/>
                        <a:cs typeface="Arial" panose="020B0604020202020204" pitchFamily="34" charset="0"/>
                      </a:endParaRPr>
                    </a:p>
                  </a:txBody>
                  <a:tcPr marL="60960" marR="60960" marT="30480" marB="3048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530571">
                <a:tc>
                  <a:txBody>
                    <a:bodyPr/>
                    <a:lstStyle/>
                    <a:p>
                      <a:r>
                        <a:rPr lang="en-US" sz="2100" b="1">
                          <a:solidFill>
                            <a:schemeClr val="tx1"/>
                          </a:solidFill>
                          <a:latin typeface="Open Sans" panose="020B0606030504020204" pitchFamily="34" charset="0"/>
                          <a:ea typeface="Open Sans" panose="020B0606030504020204" pitchFamily="34" charset="0"/>
                          <a:cs typeface="Open Sans" panose="020B0606030504020204" pitchFamily="34" charset="0"/>
                        </a:rPr>
                        <a:t>6. Tình huống</a:t>
                      </a:r>
                      <a:endParaRPr lang="en-US" sz="21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60960" marR="60960" marT="30480" marB="3048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endParaRPr lang="en-US" sz="2000" dirty="0">
                        <a:solidFill>
                          <a:srgbClr val="002060"/>
                        </a:solidFill>
                        <a:latin typeface="Arial" panose="020B0604020202020204" pitchFamily="34" charset="0"/>
                        <a:cs typeface="Arial" panose="020B0604020202020204" pitchFamily="34" charset="0"/>
                      </a:endParaRPr>
                    </a:p>
                  </a:txBody>
                  <a:tcPr marL="60960" marR="60960" marT="30480" marB="3048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10199239"/>
                  </a:ext>
                </a:extLst>
              </a:tr>
              <a:tr h="1287960">
                <a:tc>
                  <a:txBody>
                    <a:bodyPr/>
                    <a:lstStyle/>
                    <a:p>
                      <a:pPr>
                        <a:lnSpc>
                          <a:spcPts val="3900"/>
                        </a:lnSpc>
                      </a:pPr>
                      <a:r>
                        <a:rPr lang="en-US" sz="2100" b="1" dirty="0">
                          <a:solidFill>
                            <a:schemeClr val="tx1"/>
                          </a:solidFill>
                          <a:latin typeface="Open Sans" panose="020B0606030504020204" pitchFamily="34" charset="0"/>
                          <a:ea typeface="Open Sans" panose="020B0606030504020204" pitchFamily="34" charset="0"/>
                          <a:cs typeface="Open Sans" panose="020B0606030504020204" pitchFamily="34" charset="0"/>
                        </a:rPr>
                        <a:t>7</a:t>
                      </a:r>
                      <a:r>
                        <a:rPr lang="en-US" sz="2100" b="1">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100" b="1" dirty="0" err="1">
                          <a:solidFill>
                            <a:schemeClr val="tx1"/>
                          </a:solidFill>
                          <a:latin typeface="Open Sans" panose="020B0606030504020204" pitchFamily="34" charset="0"/>
                          <a:ea typeface="Open Sans" panose="020B0606030504020204" pitchFamily="34" charset="0"/>
                          <a:cs typeface="Open Sans" panose="020B0606030504020204" pitchFamily="34" charset="0"/>
                        </a:rPr>
                        <a:t>Bố</a:t>
                      </a:r>
                      <a:r>
                        <a:rPr lang="en-US" sz="2100" b="1"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sz="2100" b="1" baseline="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cục</a:t>
                      </a:r>
                      <a:r>
                        <a:rPr lang="en-US" sz="2100" b="1"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 2 </a:t>
                      </a:r>
                      <a:r>
                        <a:rPr lang="en-US" sz="2100" b="1" baseline="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phần</a:t>
                      </a:r>
                      <a:endParaRPr lang="en-US" sz="2100" b="1" baseline="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457200" indent="-457200">
                        <a:lnSpc>
                          <a:spcPts val="3900"/>
                        </a:lnSpc>
                        <a:buFontTx/>
                        <a:buChar char="-"/>
                      </a:pPr>
                      <a:r>
                        <a:rPr lang="en-US" sz="2100" b="1" baseline="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Phần</a:t>
                      </a:r>
                      <a:r>
                        <a:rPr lang="en-US" sz="2100" b="1"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 1</a:t>
                      </a:r>
                    </a:p>
                    <a:p>
                      <a:pPr marL="457200" indent="-457200">
                        <a:lnSpc>
                          <a:spcPts val="3900"/>
                        </a:lnSpc>
                        <a:buFontTx/>
                        <a:buChar char="-"/>
                      </a:pPr>
                      <a:r>
                        <a:rPr lang="en-US" sz="2100" b="1" baseline="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Phần</a:t>
                      </a:r>
                      <a:r>
                        <a:rPr lang="en-US" sz="2100" b="1"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 2</a:t>
                      </a:r>
                      <a:endParaRPr lang="en-US" sz="21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60960" marR="60960" marT="30480" marB="3048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endParaRPr lang="en-US" sz="2000" dirty="0">
                        <a:solidFill>
                          <a:srgbClr val="002060"/>
                        </a:solidFill>
                        <a:latin typeface="Arial" panose="020B0604020202020204" pitchFamily="34" charset="0"/>
                        <a:cs typeface="Arial" panose="020B0604020202020204" pitchFamily="34" charset="0"/>
                      </a:endParaRPr>
                    </a:p>
                  </a:txBody>
                  <a:tcPr marL="60960" marR="60960" marT="30480" marB="3048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bl>
          </a:graphicData>
        </a:graphic>
      </p:graphicFrame>
      <p:sp>
        <p:nvSpPr>
          <p:cNvPr id="2" name="TextBox 1"/>
          <p:cNvSpPr txBox="1"/>
          <p:nvPr/>
        </p:nvSpPr>
        <p:spPr>
          <a:xfrm>
            <a:off x="5255025" y="1649419"/>
            <a:ext cx="2590800" cy="420564"/>
          </a:xfrm>
          <a:prstGeom prst="rect">
            <a:avLst/>
          </a:prstGeom>
          <a:noFill/>
        </p:spPr>
        <p:txBody>
          <a:bodyPr wrap="square" rtlCol="0">
            <a:spAutoFit/>
          </a:bodyPr>
          <a:lstStyle/>
          <a:p>
            <a:pPr defTabSz="609630"/>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1870</a:t>
            </a:r>
          </a:p>
        </p:txBody>
      </p:sp>
      <p:sp>
        <p:nvSpPr>
          <p:cNvPr id="7" name="TextBox 6"/>
          <p:cNvSpPr txBox="1"/>
          <p:nvPr/>
        </p:nvSpPr>
        <p:spPr>
          <a:xfrm>
            <a:off x="5236190" y="2146677"/>
            <a:ext cx="4775200" cy="748795"/>
          </a:xfrm>
          <a:prstGeom prst="rect">
            <a:avLst/>
          </a:prstGeom>
          <a:noFill/>
        </p:spPr>
        <p:txBody>
          <a:bodyPr wrap="square" rtlCol="0">
            <a:spAutoFit/>
          </a:bodyPr>
          <a:lstStyle/>
          <a:p>
            <a:pPr defTabSz="609630"/>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Trích</a:t>
            </a:r>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tiểu</a:t>
            </a:r>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thuyết</a:t>
            </a:r>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p>
          <a:p>
            <a:pPr defTabSz="609630"/>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“Hai </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vạn</a:t>
            </a:r>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dặm</a:t>
            </a:r>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dưới</a:t>
            </a:r>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đáy</a:t>
            </a:r>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biển</a:t>
            </a:r>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p>
        </p:txBody>
      </p:sp>
      <p:sp>
        <p:nvSpPr>
          <p:cNvPr id="10" name="TextBox 9"/>
          <p:cNvSpPr txBox="1"/>
          <p:nvPr/>
        </p:nvSpPr>
        <p:spPr>
          <a:xfrm>
            <a:off x="5199079" y="2958097"/>
            <a:ext cx="4775200" cy="420564"/>
          </a:xfrm>
          <a:prstGeom prst="rect">
            <a:avLst/>
          </a:prstGeom>
          <a:noFill/>
        </p:spPr>
        <p:txBody>
          <a:bodyPr wrap="square" rtlCol="0">
            <a:spAutoFit/>
          </a:bodyPr>
          <a:lstStyle/>
          <a:p>
            <a:pPr defTabSz="609630"/>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Truyện</a:t>
            </a:r>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khoa</a:t>
            </a:r>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học</a:t>
            </a:r>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viễn</a:t>
            </a:r>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tưởng</a:t>
            </a:r>
            <a:endPar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TextBox 10"/>
          <p:cNvSpPr txBox="1"/>
          <p:nvPr/>
        </p:nvSpPr>
        <p:spPr>
          <a:xfrm>
            <a:off x="5123364" y="3405755"/>
            <a:ext cx="4775200" cy="420564"/>
          </a:xfrm>
          <a:prstGeom prst="rect">
            <a:avLst/>
          </a:prstGeom>
          <a:noFill/>
        </p:spPr>
        <p:txBody>
          <a:bodyPr wrap="square" rtlCol="0">
            <a:spAutoFit/>
          </a:bodyPr>
          <a:lstStyle/>
          <a:p>
            <a:pPr defTabSz="609630"/>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Ngôi</a:t>
            </a:r>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kể</a:t>
            </a:r>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thứ</a:t>
            </a:r>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nhất</a:t>
            </a:r>
            <a:endPar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2" name="TextBox 11"/>
          <p:cNvSpPr txBox="1"/>
          <p:nvPr/>
        </p:nvSpPr>
        <p:spPr>
          <a:xfrm>
            <a:off x="5123364" y="3843165"/>
            <a:ext cx="4775200" cy="420564"/>
          </a:xfrm>
          <a:prstGeom prst="rect">
            <a:avLst/>
          </a:prstGeom>
          <a:noFill/>
        </p:spPr>
        <p:txBody>
          <a:bodyPr wrap="square" rtlCol="0">
            <a:spAutoFit/>
          </a:bodyPr>
          <a:lstStyle/>
          <a:p>
            <a:pPr defTabSz="609630"/>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Người</a:t>
            </a:r>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kể</a:t>
            </a:r>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A-</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rôn</a:t>
            </a:r>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nác</a:t>
            </a:r>
            <a:endPar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3" name="TextBox 12"/>
          <p:cNvSpPr txBox="1"/>
          <p:nvPr/>
        </p:nvSpPr>
        <p:spPr>
          <a:xfrm>
            <a:off x="5199079" y="4412420"/>
            <a:ext cx="4775200" cy="420564"/>
          </a:xfrm>
          <a:prstGeom prst="rect">
            <a:avLst/>
          </a:prstGeom>
          <a:noFill/>
        </p:spPr>
        <p:txBody>
          <a:bodyPr wrap="square" rtlCol="0">
            <a:spAutoFit/>
          </a:bodyPr>
          <a:lstStyle/>
          <a:p>
            <a:pPr defTabSz="609630"/>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Khám</a:t>
            </a:r>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phá</a:t>
            </a:r>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đại</a:t>
            </a:r>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dương</a:t>
            </a:r>
            <a:endPar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4" name="TextBox 13"/>
          <p:cNvSpPr txBox="1"/>
          <p:nvPr/>
        </p:nvSpPr>
        <p:spPr>
          <a:xfrm>
            <a:off x="5028047" y="5629417"/>
            <a:ext cx="6109547" cy="420564"/>
          </a:xfrm>
          <a:prstGeom prst="rect">
            <a:avLst/>
          </a:prstGeom>
          <a:noFill/>
        </p:spPr>
        <p:txBody>
          <a:bodyPr wrap="square" rtlCol="0">
            <a:spAutoFit/>
          </a:bodyPr>
          <a:lstStyle/>
          <a:p>
            <a:pPr defTabSz="609630"/>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Phần</a:t>
            </a:r>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1: </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hình</a:t>
            </a:r>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ảnh</a:t>
            </a:r>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con </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bạch</a:t>
            </a:r>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tuộc</a:t>
            </a:r>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khổng</a:t>
            </a:r>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lồ</a:t>
            </a:r>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p>
        </p:txBody>
      </p:sp>
      <p:sp>
        <p:nvSpPr>
          <p:cNvPr id="15" name="TextBox 14"/>
          <p:cNvSpPr txBox="1"/>
          <p:nvPr/>
        </p:nvSpPr>
        <p:spPr>
          <a:xfrm>
            <a:off x="5071589" y="6068653"/>
            <a:ext cx="6663211" cy="748795"/>
          </a:xfrm>
          <a:prstGeom prst="rect">
            <a:avLst/>
          </a:prstGeom>
          <a:noFill/>
        </p:spPr>
        <p:txBody>
          <a:bodyPr wrap="square" rtlCol="0">
            <a:spAutoFit/>
          </a:bodyPr>
          <a:lstStyle/>
          <a:p>
            <a:pPr defTabSz="609630"/>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Phần</a:t>
            </a:r>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2: </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hình</a:t>
            </a:r>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ảnh</a:t>
            </a:r>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con </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người</a:t>
            </a:r>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trong</a:t>
            </a:r>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cuộc</a:t>
            </a:r>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giáp</a:t>
            </a:r>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chiến</a:t>
            </a:r>
            <a:endPar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7" name="Picture 8"/>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700000">
            <a:off x="10859898" y="-276676"/>
            <a:ext cx="1792049" cy="1849857"/>
          </a:xfrm>
          <a:prstGeom prst="rect">
            <a:avLst/>
          </a:prstGeom>
        </p:spPr>
      </p:pic>
      <p:sp>
        <p:nvSpPr>
          <p:cNvPr id="3" name="TextBox 2">
            <a:extLst>
              <a:ext uri="{FF2B5EF4-FFF2-40B4-BE49-F238E27FC236}">
                <a16:creationId xmlns:a16="http://schemas.microsoft.com/office/drawing/2014/main" id="{CBB4CBDA-27D9-208D-139D-5ECA7E461360}"/>
              </a:ext>
            </a:extLst>
          </p:cNvPr>
          <p:cNvSpPr txBox="1"/>
          <p:nvPr/>
        </p:nvSpPr>
        <p:spPr>
          <a:xfrm>
            <a:off x="5108850" y="4984782"/>
            <a:ext cx="6386172" cy="420564"/>
          </a:xfrm>
          <a:prstGeom prst="rect">
            <a:avLst/>
          </a:prstGeom>
          <a:noFill/>
        </p:spPr>
        <p:txBody>
          <a:bodyPr wrap="square" rtlCol="0">
            <a:spAutoFit/>
          </a:bodyPr>
          <a:lstStyle/>
          <a:p>
            <a:pPr defTabSz="609630"/>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Cuộc</a:t>
            </a:r>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giáp</a:t>
            </a:r>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chiến</a:t>
            </a:r>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giữa</a:t>
            </a:r>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con </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người</a:t>
            </a:r>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và</a:t>
            </a:r>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bạch</a:t>
            </a:r>
            <a:r>
              <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rPr>
              <a:t> </a:t>
            </a:r>
            <a:r>
              <a:rPr lang="en-US" sz="2133" b="1" dirty="0" err="1">
                <a:solidFill>
                  <a:srgbClr val="0070C0"/>
                </a:solidFill>
                <a:latin typeface="Open Sans" panose="020B0606030504020204" pitchFamily="34" charset="0"/>
                <a:ea typeface="Open Sans" panose="020B0606030504020204" pitchFamily="34" charset="0"/>
                <a:cs typeface="Open Sans" panose="020B0606030504020204" pitchFamily="34" charset="0"/>
              </a:rPr>
              <a:t>tuộc</a:t>
            </a:r>
            <a:endParaRPr lang="en-US" sz="2133" b="1" dirty="0">
              <a:solidFill>
                <a:srgbClr val="0070C0"/>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7275118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004303709"/>
              </p:ext>
            </p:extLst>
          </p:nvPr>
        </p:nvGraphicFramePr>
        <p:xfrm>
          <a:off x="141400" y="160256"/>
          <a:ext cx="11934336" cy="6583680"/>
        </p:xfrm>
        <a:graphic>
          <a:graphicData uri="http://schemas.openxmlformats.org/drawingml/2006/table">
            <a:tbl>
              <a:tblPr firstRow="1" bandRow="1">
                <a:tableStyleId>{5C22544A-7EE6-4342-B048-85BDC9FD1C3A}</a:tableStyleId>
              </a:tblPr>
              <a:tblGrid>
                <a:gridCol w="1734534">
                  <a:extLst>
                    <a:ext uri="{9D8B030D-6E8A-4147-A177-3AD203B41FA5}">
                      <a16:colId xmlns:a16="http://schemas.microsoft.com/office/drawing/2014/main" val="63795499"/>
                    </a:ext>
                  </a:extLst>
                </a:gridCol>
                <a:gridCol w="1715678">
                  <a:extLst>
                    <a:ext uri="{9D8B030D-6E8A-4147-A177-3AD203B41FA5}">
                      <a16:colId xmlns:a16="http://schemas.microsoft.com/office/drawing/2014/main" val="2824322478"/>
                    </a:ext>
                  </a:extLst>
                </a:gridCol>
                <a:gridCol w="1791093">
                  <a:extLst>
                    <a:ext uri="{9D8B030D-6E8A-4147-A177-3AD203B41FA5}">
                      <a16:colId xmlns:a16="http://schemas.microsoft.com/office/drawing/2014/main" val="4243352876"/>
                    </a:ext>
                  </a:extLst>
                </a:gridCol>
                <a:gridCol w="2714919">
                  <a:extLst>
                    <a:ext uri="{9D8B030D-6E8A-4147-A177-3AD203B41FA5}">
                      <a16:colId xmlns:a16="http://schemas.microsoft.com/office/drawing/2014/main" val="1597402245"/>
                    </a:ext>
                  </a:extLst>
                </a:gridCol>
                <a:gridCol w="1989056">
                  <a:extLst>
                    <a:ext uri="{9D8B030D-6E8A-4147-A177-3AD203B41FA5}">
                      <a16:colId xmlns:a16="http://schemas.microsoft.com/office/drawing/2014/main" val="2529317219"/>
                    </a:ext>
                  </a:extLst>
                </a:gridCol>
                <a:gridCol w="1989056">
                  <a:extLst>
                    <a:ext uri="{9D8B030D-6E8A-4147-A177-3AD203B41FA5}">
                      <a16:colId xmlns:a16="http://schemas.microsoft.com/office/drawing/2014/main" val="48501466"/>
                    </a:ext>
                  </a:extLst>
                </a:gridCol>
              </a:tblGrid>
              <a:tr h="589271">
                <a:tc>
                  <a:txBody>
                    <a:bodyPr/>
                    <a:lstStyle/>
                    <a:p>
                      <a:r>
                        <a:rPr lang="vi-VN" sz="3000" b="1" kern="1200" dirty="0">
                          <a:solidFill>
                            <a:srgbClr val="FF0000"/>
                          </a:solidFill>
                          <a:effectLst/>
                          <a:latin typeface="Times New Roman" panose="02020603050405020304" pitchFamily="18" charset="0"/>
                          <a:ea typeface="+mn-ea"/>
                          <a:cs typeface="Times New Roman" panose="02020603050405020304" pitchFamily="18" charset="0"/>
                        </a:rPr>
                        <a:t>Xuất xứ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r>
                        <a:rPr lang="vi-VN" sz="3000" b="1" kern="1200" dirty="0">
                          <a:solidFill>
                            <a:srgbClr val="FF0000"/>
                          </a:solidFill>
                          <a:effectLst/>
                          <a:latin typeface="Times New Roman" panose="02020603050405020304" pitchFamily="18" charset="0"/>
                          <a:ea typeface="+mn-ea"/>
                          <a:cs typeface="Times New Roman" panose="02020603050405020304" pitchFamily="18" charset="0"/>
                        </a:rPr>
                        <a:t> Cách đọc</a:t>
                      </a:r>
                      <a:endParaRPr lang="vi-VN" sz="3000" dirty="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r>
                        <a:rPr lang="en-US" sz="3000" b="1" kern="1200" dirty="0">
                          <a:solidFill>
                            <a:srgbClr val="FF0000"/>
                          </a:solidFill>
                          <a:effectLst/>
                          <a:latin typeface="Times New Roman" panose="02020603050405020304" pitchFamily="18" charset="0"/>
                          <a:ea typeface="+mn-ea"/>
                          <a:cs typeface="Times New Roman" panose="02020603050405020304" pitchFamily="18" charset="0"/>
                        </a:rPr>
                        <a:t> </a:t>
                      </a:r>
                      <a:r>
                        <a:rPr lang="vi-VN" sz="3000" b="1" kern="1200" dirty="0">
                          <a:solidFill>
                            <a:srgbClr val="FF0000"/>
                          </a:solidFill>
                          <a:effectLst/>
                          <a:latin typeface="Times New Roman" panose="02020603050405020304" pitchFamily="18" charset="0"/>
                          <a:ea typeface="+mn-ea"/>
                          <a:cs typeface="Times New Roman" panose="02020603050405020304" pitchFamily="18" charset="0"/>
                        </a:rPr>
                        <a:t>Đề tài </a:t>
                      </a:r>
                      <a:endParaRPr lang="vi-VN" sz="3000" dirty="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3000" b="1" kern="1200" dirty="0" err="1">
                          <a:solidFill>
                            <a:srgbClr val="FF0000"/>
                          </a:solidFill>
                          <a:effectLst/>
                          <a:latin typeface="Times New Roman" panose="02020603050405020304" pitchFamily="18" charset="0"/>
                          <a:ea typeface="+mn-ea"/>
                          <a:cs typeface="Times New Roman" panose="02020603050405020304" pitchFamily="18" charset="0"/>
                        </a:rPr>
                        <a:t>Nhan</a:t>
                      </a:r>
                      <a:r>
                        <a:rPr lang="en-US" sz="3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3000" b="1" kern="1200" dirty="0" err="1">
                          <a:solidFill>
                            <a:srgbClr val="FF0000"/>
                          </a:solidFill>
                          <a:effectLst/>
                          <a:latin typeface="Times New Roman" panose="02020603050405020304" pitchFamily="18" charset="0"/>
                          <a:ea typeface="+mn-ea"/>
                          <a:cs typeface="Times New Roman" panose="02020603050405020304" pitchFamily="18" charset="0"/>
                        </a:rPr>
                        <a:t>đề</a:t>
                      </a:r>
                      <a:r>
                        <a:rPr lang="en-US" sz="3000" b="1" kern="1200" dirty="0">
                          <a:solidFill>
                            <a:srgbClr val="FF0000"/>
                          </a:solidFill>
                          <a:effectLst/>
                          <a:latin typeface="Times New Roman" panose="02020603050405020304" pitchFamily="18" charset="0"/>
                          <a:ea typeface="+mn-ea"/>
                          <a:cs typeface="Times New Roman" panose="02020603050405020304" pitchFamily="18" charset="0"/>
                        </a:rPr>
                        <a:t> </a:t>
                      </a:r>
                      <a:r>
                        <a:rPr lang="vi-VN" sz="3000" b="1" kern="1200" dirty="0">
                          <a:solidFill>
                            <a:srgbClr val="FF0000"/>
                          </a:solidFill>
                          <a:effectLst/>
                          <a:latin typeface="Times New Roman" panose="02020603050405020304" pitchFamily="18" charset="0"/>
                          <a:ea typeface="+mn-ea"/>
                          <a:cs typeface="Times New Roman" panose="02020603050405020304" pitchFamily="18" charset="0"/>
                        </a:rPr>
                        <a:t>“</a:t>
                      </a:r>
                      <a:r>
                        <a:rPr lang="en-US" sz="3000" b="1" i="1" kern="1200" dirty="0" err="1">
                          <a:solidFill>
                            <a:srgbClr val="FF0000"/>
                          </a:solidFill>
                          <a:effectLst/>
                          <a:latin typeface="Times New Roman" panose="02020603050405020304" pitchFamily="18" charset="0"/>
                          <a:ea typeface="+mn-ea"/>
                          <a:cs typeface="Times New Roman" panose="02020603050405020304" pitchFamily="18" charset="0"/>
                        </a:rPr>
                        <a:t>Bạch</a:t>
                      </a:r>
                      <a:r>
                        <a:rPr lang="en-US" sz="3000" b="1" i="1" kern="1200" dirty="0">
                          <a:solidFill>
                            <a:srgbClr val="FF0000"/>
                          </a:solidFill>
                          <a:effectLst/>
                          <a:latin typeface="Times New Roman" panose="02020603050405020304" pitchFamily="18" charset="0"/>
                          <a:ea typeface="+mn-ea"/>
                          <a:cs typeface="Times New Roman" panose="02020603050405020304" pitchFamily="18" charset="0"/>
                        </a:rPr>
                        <a:t> </a:t>
                      </a:r>
                      <a:r>
                        <a:rPr lang="en-US" sz="3000" b="1" i="1" kern="1200" dirty="0" err="1">
                          <a:solidFill>
                            <a:srgbClr val="FF0000"/>
                          </a:solidFill>
                          <a:effectLst/>
                          <a:latin typeface="Times New Roman" panose="02020603050405020304" pitchFamily="18" charset="0"/>
                          <a:ea typeface="+mn-ea"/>
                          <a:cs typeface="Times New Roman" panose="02020603050405020304" pitchFamily="18" charset="0"/>
                        </a:rPr>
                        <a:t>tuộc</a:t>
                      </a:r>
                      <a:r>
                        <a:rPr lang="vi-VN" sz="3000" b="1" i="1" kern="1200" dirty="0">
                          <a:solidFill>
                            <a:srgbClr val="FF0000"/>
                          </a:solidFill>
                          <a:effectLst/>
                          <a:latin typeface="Times New Roman" panose="02020603050405020304" pitchFamily="18" charset="0"/>
                          <a:ea typeface="+mn-ea"/>
                          <a:cs typeface="Times New Roman" panose="02020603050405020304" pitchFamily="18" charset="0"/>
                        </a:rPr>
                        <a:t>”</a:t>
                      </a:r>
                      <a:endParaRPr lang="vi-VN" sz="3000" b="1" kern="1200" dirty="0">
                        <a:solidFill>
                          <a:srgbClr val="FF000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r>
                        <a:rPr lang="en-US" sz="3000" b="1" kern="1200" dirty="0" err="1">
                          <a:solidFill>
                            <a:srgbClr val="FF0000"/>
                          </a:solidFill>
                          <a:effectLst/>
                          <a:latin typeface="Times New Roman" panose="02020603050405020304" pitchFamily="18" charset="0"/>
                          <a:ea typeface="+mn-ea"/>
                          <a:cs typeface="Times New Roman" panose="02020603050405020304" pitchFamily="18" charset="0"/>
                        </a:rPr>
                        <a:t>Tình</a:t>
                      </a:r>
                      <a:r>
                        <a:rPr lang="en-US" sz="3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3000" b="1" kern="1200" dirty="0" err="1">
                          <a:solidFill>
                            <a:srgbClr val="FF0000"/>
                          </a:solidFill>
                          <a:effectLst/>
                          <a:latin typeface="Times New Roman" panose="02020603050405020304" pitchFamily="18" charset="0"/>
                          <a:ea typeface="+mn-ea"/>
                          <a:cs typeface="Times New Roman" panose="02020603050405020304" pitchFamily="18" charset="0"/>
                        </a:rPr>
                        <a:t>huống</a:t>
                      </a:r>
                      <a:r>
                        <a:rPr lang="en-US" sz="3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3000" b="1" kern="1200" dirty="0" err="1">
                          <a:solidFill>
                            <a:srgbClr val="FF0000"/>
                          </a:solidFill>
                          <a:effectLst/>
                          <a:latin typeface="Times New Roman" panose="02020603050405020304" pitchFamily="18" charset="0"/>
                          <a:ea typeface="+mn-ea"/>
                          <a:cs typeface="Times New Roman" panose="02020603050405020304" pitchFamily="18" charset="0"/>
                        </a:rPr>
                        <a:t>hấp</a:t>
                      </a:r>
                      <a:r>
                        <a:rPr lang="en-US" sz="3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3000" b="1" kern="1200" dirty="0" err="1">
                          <a:solidFill>
                            <a:srgbClr val="FF0000"/>
                          </a:solidFill>
                          <a:effectLst/>
                          <a:latin typeface="Times New Roman" panose="02020603050405020304" pitchFamily="18" charset="0"/>
                          <a:ea typeface="+mn-ea"/>
                          <a:cs typeface="Times New Roman" panose="02020603050405020304" pitchFamily="18" charset="0"/>
                        </a:rPr>
                        <a:t>dẫn</a:t>
                      </a:r>
                      <a:endParaRPr lang="vi-VN" sz="3000" dirty="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r>
                        <a:rPr lang="en-US" sz="3000" b="1" kern="1200" dirty="0" err="1">
                          <a:solidFill>
                            <a:srgbClr val="FF0000"/>
                          </a:solidFill>
                          <a:effectLst/>
                          <a:latin typeface="Times New Roman" panose="02020603050405020304" pitchFamily="18" charset="0"/>
                          <a:ea typeface="+mn-ea"/>
                          <a:cs typeface="Times New Roman" panose="02020603050405020304" pitchFamily="18" charset="0"/>
                        </a:rPr>
                        <a:t>Ngôi</a:t>
                      </a:r>
                      <a:r>
                        <a:rPr lang="en-US" sz="3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3000" b="1" kern="1200" dirty="0" err="1">
                          <a:solidFill>
                            <a:srgbClr val="FF0000"/>
                          </a:solidFill>
                          <a:effectLst/>
                          <a:latin typeface="Times New Roman" panose="02020603050405020304" pitchFamily="18" charset="0"/>
                          <a:ea typeface="+mn-ea"/>
                          <a:cs typeface="Times New Roman" panose="02020603050405020304" pitchFamily="18" charset="0"/>
                        </a:rPr>
                        <a:t>kể</a:t>
                      </a:r>
                      <a:endParaRPr lang="vi-VN" sz="3000" dirty="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801427324"/>
                  </a:ext>
                </a:extLst>
              </a:tr>
              <a:tr h="589271">
                <a:tc>
                  <a:txBody>
                    <a:bodyPr/>
                    <a:lstStyle/>
                    <a:p>
                      <a:r>
                        <a:rPr lang="vi-VN" sz="3000" kern="1200" dirty="0">
                          <a:solidFill>
                            <a:schemeClr val="tx1"/>
                          </a:solidFill>
                          <a:effectLst/>
                          <a:latin typeface="Times New Roman" panose="02020603050405020304" pitchFamily="18" charset="0"/>
                          <a:ea typeface="+mn-ea"/>
                          <a:cs typeface="Times New Roman" panose="02020603050405020304" pitchFamily="18" charset="0"/>
                        </a:rPr>
                        <a:t>Trích tiểu thuyết “ Hai vạn dặm dưới đáy biển” của Giuyn Vec-nơ.</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vi-VN" sz="3000" kern="1200" dirty="0">
                          <a:solidFill>
                            <a:srgbClr val="002060"/>
                          </a:solidFill>
                          <a:effectLst/>
                          <a:latin typeface="Times New Roman" panose="02020603050405020304" pitchFamily="18" charset="0"/>
                          <a:ea typeface="+mn-ea"/>
                          <a:cs typeface="Times New Roman" panose="02020603050405020304" pitchFamily="18" charset="0"/>
                        </a:rPr>
                        <a:t>Chú ý phân biệt lời người kể, lời các nhân vật, ngữ điệu phù hợp theo sự kiện xảy ra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3000" kern="1200" dirty="0" err="1">
                          <a:solidFill>
                            <a:srgbClr val="C00000"/>
                          </a:solidFill>
                          <a:effectLst/>
                          <a:latin typeface="Times New Roman" panose="02020603050405020304" pitchFamily="18" charset="0"/>
                          <a:ea typeface="+mn-ea"/>
                          <a:cs typeface="Times New Roman" panose="02020603050405020304" pitchFamily="18" charset="0"/>
                        </a:rPr>
                        <a:t>Kể</a:t>
                      </a:r>
                      <a:r>
                        <a:rPr lang="en-US" sz="30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000" kern="1200" dirty="0" err="1">
                          <a:solidFill>
                            <a:srgbClr val="C00000"/>
                          </a:solidFill>
                          <a:effectLst/>
                          <a:latin typeface="Times New Roman" panose="02020603050405020304" pitchFamily="18" charset="0"/>
                          <a:ea typeface="+mn-ea"/>
                          <a:cs typeface="Times New Roman" panose="02020603050405020304" pitchFamily="18" charset="0"/>
                        </a:rPr>
                        <a:t>về</a:t>
                      </a:r>
                      <a:r>
                        <a:rPr lang="en-US" sz="30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000" kern="1200" dirty="0" err="1">
                          <a:solidFill>
                            <a:srgbClr val="C00000"/>
                          </a:solidFill>
                          <a:effectLst/>
                          <a:latin typeface="Times New Roman" panose="02020603050405020304" pitchFamily="18" charset="0"/>
                          <a:ea typeface="+mn-ea"/>
                          <a:cs typeface="Times New Roman" panose="02020603050405020304" pitchFamily="18" charset="0"/>
                        </a:rPr>
                        <a:t>trận</a:t>
                      </a:r>
                      <a:r>
                        <a:rPr lang="en-US" sz="30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000" kern="1200" dirty="0" err="1">
                          <a:solidFill>
                            <a:srgbClr val="C00000"/>
                          </a:solidFill>
                          <a:effectLst/>
                          <a:latin typeface="Times New Roman" panose="02020603050405020304" pitchFamily="18" charset="0"/>
                          <a:ea typeface="+mn-ea"/>
                          <a:cs typeface="Times New Roman" panose="02020603050405020304" pitchFamily="18" charset="0"/>
                        </a:rPr>
                        <a:t>chiến</a:t>
                      </a:r>
                      <a:r>
                        <a:rPr lang="en-US" sz="30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000" kern="1200" dirty="0" err="1">
                          <a:solidFill>
                            <a:srgbClr val="C00000"/>
                          </a:solidFill>
                          <a:effectLst/>
                          <a:latin typeface="Times New Roman" panose="02020603050405020304" pitchFamily="18" charset="0"/>
                          <a:ea typeface="+mn-ea"/>
                          <a:cs typeface="Times New Roman" panose="02020603050405020304" pitchFamily="18" charset="0"/>
                        </a:rPr>
                        <a:t>giữa</a:t>
                      </a:r>
                      <a:r>
                        <a:rPr lang="en-US" sz="30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000" kern="1200" dirty="0" err="1">
                          <a:solidFill>
                            <a:srgbClr val="C00000"/>
                          </a:solidFill>
                          <a:effectLst/>
                          <a:latin typeface="Times New Roman" panose="02020603050405020304" pitchFamily="18" charset="0"/>
                          <a:ea typeface="+mn-ea"/>
                          <a:cs typeface="Times New Roman" panose="02020603050405020304" pitchFamily="18" charset="0"/>
                        </a:rPr>
                        <a:t>người</a:t>
                      </a:r>
                      <a:r>
                        <a:rPr lang="en-US" sz="30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000" kern="1200" dirty="0" err="1">
                          <a:solidFill>
                            <a:srgbClr val="C00000"/>
                          </a:solidFill>
                          <a:effectLst/>
                          <a:latin typeface="Times New Roman" panose="02020603050405020304" pitchFamily="18" charset="0"/>
                          <a:ea typeface="+mn-ea"/>
                          <a:cs typeface="Times New Roman" panose="02020603050405020304" pitchFamily="18" charset="0"/>
                        </a:rPr>
                        <a:t>trên</a:t>
                      </a:r>
                      <a:r>
                        <a:rPr lang="en-US" sz="30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000" kern="1200" dirty="0" err="1">
                          <a:solidFill>
                            <a:srgbClr val="C00000"/>
                          </a:solidFill>
                          <a:effectLst/>
                          <a:latin typeface="Times New Roman" panose="02020603050405020304" pitchFamily="18" charset="0"/>
                          <a:ea typeface="+mn-ea"/>
                          <a:cs typeface="Times New Roman" panose="02020603050405020304" pitchFamily="18" charset="0"/>
                        </a:rPr>
                        <a:t>tàu</a:t>
                      </a:r>
                      <a:r>
                        <a:rPr lang="en-US" sz="3000" kern="1200" dirty="0">
                          <a:solidFill>
                            <a:srgbClr val="C00000"/>
                          </a:solidFill>
                          <a:effectLst/>
                          <a:latin typeface="Times New Roman" panose="02020603050405020304" pitchFamily="18" charset="0"/>
                          <a:ea typeface="+mn-ea"/>
                          <a:cs typeface="Times New Roman" panose="02020603050405020304" pitchFamily="18" charset="0"/>
                        </a:rPr>
                        <a:t> No-</a:t>
                      </a:r>
                      <a:r>
                        <a:rPr lang="en-US" sz="3000" kern="1200" dirty="0" err="1">
                          <a:solidFill>
                            <a:srgbClr val="C00000"/>
                          </a:solidFill>
                          <a:effectLst/>
                          <a:latin typeface="Times New Roman" panose="02020603050405020304" pitchFamily="18" charset="0"/>
                          <a:ea typeface="+mn-ea"/>
                          <a:cs typeface="Times New Roman" panose="02020603050405020304" pitchFamily="18" charset="0"/>
                        </a:rPr>
                        <a:t>ti</a:t>
                      </a:r>
                      <a:r>
                        <a:rPr lang="en-US" sz="3000" kern="1200" dirty="0">
                          <a:solidFill>
                            <a:srgbClr val="C00000"/>
                          </a:solidFill>
                          <a:effectLst/>
                          <a:latin typeface="Times New Roman" panose="02020603050405020304" pitchFamily="18" charset="0"/>
                          <a:ea typeface="+mn-ea"/>
                          <a:cs typeface="Times New Roman" panose="02020603050405020304" pitchFamily="18" charset="0"/>
                        </a:rPr>
                        <a:t>-</a:t>
                      </a:r>
                      <a:r>
                        <a:rPr lang="en-US" sz="3000" kern="1200" dirty="0" err="1">
                          <a:solidFill>
                            <a:srgbClr val="C00000"/>
                          </a:solidFill>
                          <a:effectLst/>
                          <a:latin typeface="Times New Roman" panose="02020603050405020304" pitchFamily="18" charset="0"/>
                          <a:ea typeface="+mn-ea"/>
                          <a:cs typeface="Times New Roman" panose="02020603050405020304" pitchFamily="18" charset="0"/>
                        </a:rPr>
                        <a:t>lớt</a:t>
                      </a:r>
                      <a:r>
                        <a:rPr lang="en-US" sz="30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000" kern="1200" dirty="0" err="1">
                          <a:solidFill>
                            <a:srgbClr val="C00000"/>
                          </a:solidFill>
                          <a:effectLst/>
                          <a:latin typeface="Times New Roman" panose="02020603050405020304" pitchFamily="18" charset="0"/>
                          <a:ea typeface="+mn-ea"/>
                          <a:cs typeface="Times New Roman" panose="02020603050405020304" pitchFamily="18" charset="0"/>
                        </a:rPr>
                        <a:t>và</a:t>
                      </a:r>
                      <a:r>
                        <a:rPr lang="en-US" sz="30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000" kern="1200" dirty="0" err="1">
                          <a:solidFill>
                            <a:srgbClr val="C00000"/>
                          </a:solidFill>
                          <a:effectLst/>
                          <a:latin typeface="Times New Roman" panose="02020603050405020304" pitchFamily="18" charset="0"/>
                          <a:ea typeface="+mn-ea"/>
                          <a:cs typeface="Times New Roman" panose="02020603050405020304" pitchFamily="18" charset="0"/>
                        </a:rPr>
                        <a:t>những</a:t>
                      </a:r>
                      <a:r>
                        <a:rPr lang="en-US" sz="3000" kern="1200" dirty="0">
                          <a:solidFill>
                            <a:srgbClr val="C00000"/>
                          </a:solidFill>
                          <a:effectLst/>
                          <a:latin typeface="Times New Roman" panose="02020603050405020304" pitchFamily="18" charset="0"/>
                          <a:ea typeface="+mn-ea"/>
                          <a:cs typeface="Times New Roman" panose="02020603050405020304" pitchFamily="18" charset="0"/>
                        </a:rPr>
                        <a:t> con </a:t>
                      </a:r>
                      <a:r>
                        <a:rPr lang="en-US" sz="3000" kern="1200" dirty="0" err="1">
                          <a:solidFill>
                            <a:srgbClr val="C00000"/>
                          </a:solidFill>
                          <a:effectLst/>
                          <a:latin typeface="Times New Roman" panose="02020603050405020304" pitchFamily="18" charset="0"/>
                          <a:ea typeface="+mn-ea"/>
                          <a:cs typeface="Times New Roman" panose="02020603050405020304" pitchFamily="18" charset="0"/>
                        </a:rPr>
                        <a:t>bạch</a:t>
                      </a:r>
                      <a:r>
                        <a:rPr lang="en-US" sz="30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000" kern="1200" dirty="0" err="1">
                          <a:solidFill>
                            <a:srgbClr val="C00000"/>
                          </a:solidFill>
                          <a:effectLst/>
                          <a:latin typeface="Times New Roman" panose="02020603050405020304" pitchFamily="18" charset="0"/>
                          <a:ea typeface="+mn-ea"/>
                          <a:cs typeface="Times New Roman" panose="02020603050405020304" pitchFamily="18" charset="0"/>
                        </a:rPr>
                        <a:t>tuộc</a:t>
                      </a:r>
                      <a:r>
                        <a:rPr lang="en-US" sz="3000" kern="1200" dirty="0">
                          <a:solidFill>
                            <a:srgbClr val="C00000"/>
                          </a:solidFill>
                          <a:effectLst/>
                          <a:latin typeface="Times New Roman" panose="02020603050405020304" pitchFamily="18" charset="0"/>
                          <a:ea typeface="+mn-ea"/>
                          <a:cs typeface="Times New Roman" panose="02020603050405020304" pitchFamily="18" charset="0"/>
                        </a:rPr>
                        <a:t>.</a:t>
                      </a:r>
                      <a:endParaRPr lang="vi-VN" sz="3000" kern="1200" dirty="0">
                        <a:solidFill>
                          <a:srgbClr val="C0000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vi-VN" sz="3000" i="1" kern="1200" dirty="0">
                          <a:solidFill>
                            <a:schemeClr val="tx1"/>
                          </a:solidFill>
                          <a:effectLst/>
                          <a:latin typeface="Times New Roman" panose="02020603050405020304" pitchFamily="18" charset="0"/>
                          <a:ea typeface="+mn-ea"/>
                          <a:cs typeface="Times New Roman" panose="02020603050405020304" pitchFamily="18" charset="0"/>
                        </a:rPr>
                        <a:t>- </a:t>
                      </a:r>
                      <a:r>
                        <a:rPr lang="vi-VN" sz="3000" i="0" kern="1200" dirty="0">
                          <a:solidFill>
                            <a:schemeClr val="tx1"/>
                          </a:solidFill>
                          <a:effectLst/>
                          <a:latin typeface="Times New Roman" panose="02020603050405020304" pitchFamily="18" charset="0"/>
                          <a:ea typeface="+mn-ea"/>
                          <a:cs typeface="Times New Roman" panose="02020603050405020304" pitchFamily="18" charset="0"/>
                        </a:rPr>
                        <a:t>Dự</a:t>
                      </a:r>
                      <a:r>
                        <a:rPr lang="vi-VN" sz="3000" i="1" kern="1200" dirty="0">
                          <a:solidFill>
                            <a:schemeClr val="tx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tx1"/>
                          </a:solidFill>
                          <a:effectLst/>
                          <a:latin typeface="Times New Roman" panose="02020603050405020304" pitchFamily="18" charset="0"/>
                          <a:ea typeface="+mn-ea"/>
                          <a:cs typeface="Times New Roman" panose="02020603050405020304" pitchFamily="18" charset="0"/>
                        </a:rPr>
                        <a:t>đoán</a:t>
                      </a:r>
                      <a:r>
                        <a:rPr lang="en-US" sz="3000" kern="1200" dirty="0">
                          <a:solidFill>
                            <a:schemeClr val="tx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tx1"/>
                          </a:solidFill>
                          <a:effectLst/>
                          <a:latin typeface="Times New Roman" panose="02020603050405020304" pitchFamily="18" charset="0"/>
                          <a:ea typeface="+mn-ea"/>
                          <a:cs typeface="Times New Roman" panose="02020603050405020304" pitchFamily="18" charset="0"/>
                        </a:rPr>
                        <a:t>nội</a:t>
                      </a:r>
                      <a:r>
                        <a:rPr lang="en-US" sz="3000" kern="1200" dirty="0">
                          <a:solidFill>
                            <a:schemeClr val="tx1"/>
                          </a:solidFill>
                          <a:effectLst/>
                          <a:latin typeface="Times New Roman" panose="02020603050405020304" pitchFamily="18" charset="0"/>
                          <a:ea typeface="+mn-ea"/>
                          <a:cs typeface="Times New Roman" panose="02020603050405020304" pitchFamily="18" charset="0"/>
                        </a:rPr>
                        <a:t> dung </a:t>
                      </a:r>
                      <a:r>
                        <a:rPr lang="en-US" sz="3000" kern="1200" dirty="0" err="1">
                          <a:solidFill>
                            <a:schemeClr val="tx1"/>
                          </a:solidFill>
                          <a:effectLst/>
                          <a:latin typeface="Times New Roman" panose="02020603050405020304" pitchFamily="18" charset="0"/>
                          <a:ea typeface="+mn-ea"/>
                          <a:cs typeface="Times New Roman" panose="02020603050405020304" pitchFamily="18" charset="0"/>
                        </a:rPr>
                        <a:t>chính</a:t>
                      </a:r>
                      <a:r>
                        <a:rPr lang="en-US" sz="3000" kern="1200" dirty="0">
                          <a:solidFill>
                            <a:schemeClr val="tx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tx1"/>
                          </a:solidFill>
                          <a:effectLst/>
                          <a:latin typeface="Times New Roman" panose="02020603050405020304" pitchFamily="18" charset="0"/>
                          <a:ea typeface="+mn-ea"/>
                          <a:cs typeface="Times New Roman" panose="02020603050405020304" pitchFamily="18" charset="0"/>
                        </a:rPr>
                        <a:t>của</a:t>
                      </a:r>
                      <a:r>
                        <a:rPr lang="en-US" sz="3000" kern="1200" dirty="0">
                          <a:solidFill>
                            <a:schemeClr val="tx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tx1"/>
                          </a:solidFill>
                          <a:effectLst/>
                          <a:latin typeface="Times New Roman" panose="02020603050405020304" pitchFamily="18" charset="0"/>
                          <a:ea typeface="+mn-ea"/>
                          <a:cs typeface="Times New Roman" panose="02020603050405020304" pitchFamily="18" charset="0"/>
                        </a:rPr>
                        <a:t>văn</a:t>
                      </a:r>
                      <a:r>
                        <a:rPr lang="en-US" sz="3000" kern="1200" dirty="0">
                          <a:solidFill>
                            <a:schemeClr val="tx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tx1"/>
                          </a:solidFill>
                          <a:effectLst/>
                          <a:latin typeface="Times New Roman" panose="02020603050405020304" pitchFamily="18" charset="0"/>
                          <a:ea typeface="+mn-ea"/>
                          <a:cs typeface="Times New Roman" panose="02020603050405020304" pitchFamily="18" charset="0"/>
                        </a:rPr>
                        <a:t>bản</a:t>
                      </a:r>
                      <a:r>
                        <a:rPr lang="en-US" sz="3000" kern="1200" dirty="0">
                          <a:solidFill>
                            <a:schemeClr val="tx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tx1"/>
                          </a:solidFill>
                          <a:effectLst/>
                          <a:latin typeface="Times New Roman" panose="02020603050405020304" pitchFamily="18" charset="0"/>
                          <a:ea typeface="+mn-ea"/>
                          <a:cs typeface="Times New Roman" panose="02020603050405020304" pitchFamily="18" charset="0"/>
                        </a:rPr>
                        <a:t>sẽ</a:t>
                      </a:r>
                      <a:r>
                        <a:rPr lang="en-US" sz="3000" kern="1200" dirty="0">
                          <a:solidFill>
                            <a:schemeClr val="tx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tx1"/>
                          </a:solidFill>
                          <a:effectLst/>
                          <a:latin typeface="Times New Roman" panose="02020603050405020304" pitchFamily="18" charset="0"/>
                          <a:ea typeface="+mn-ea"/>
                          <a:cs typeface="Times New Roman" panose="02020603050405020304" pitchFamily="18" charset="0"/>
                        </a:rPr>
                        <a:t>có</a:t>
                      </a:r>
                      <a:r>
                        <a:rPr lang="en-US" sz="3000" kern="1200" dirty="0">
                          <a:solidFill>
                            <a:schemeClr val="tx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tx1"/>
                          </a:solidFill>
                          <a:effectLst/>
                          <a:latin typeface="Times New Roman" panose="02020603050405020304" pitchFamily="18" charset="0"/>
                          <a:ea typeface="+mn-ea"/>
                          <a:cs typeface="Times New Roman" panose="02020603050405020304" pitchFamily="18" charset="0"/>
                        </a:rPr>
                        <a:t>liên</a:t>
                      </a:r>
                      <a:r>
                        <a:rPr lang="en-US" sz="3000" kern="1200" dirty="0">
                          <a:solidFill>
                            <a:schemeClr val="tx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tx1"/>
                          </a:solidFill>
                          <a:effectLst/>
                          <a:latin typeface="Times New Roman" panose="02020603050405020304" pitchFamily="18" charset="0"/>
                          <a:ea typeface="+mn-ea"/>
                          <a:cs typeface="Times New Roman" panose="02020603050405020304" pitchFamily="18" charset="0"/>
                        </a:rPr>
                        <a:t>quan</a:t>
                      </a:r>
                      <a:r>
                        <a:rPr lang="en-US" sz="3000" kern="1200" dirty="0">
                          <a:solidFill>
                            <a:schemeClr val="tx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tx1"/>
                          </a:solidFill>
                          <a:effectLst/>
                          <a:latin typeface="Times New Roman" panose="02020603050405020304" pitchFamily="18" charset="0"/>
                          <a:ea typeface="+mn-ea"/>
                          <a:cs typeface="Times New Roman" panose="02020603050405020304" pitchFamily="18" charset="0"/>
                        </a:rPr>
                        <a:t>đến</a:t>
                      </a:r>
                      <a:r>
                        <a:rPr lang="en-US" sz="3000" kern="1200" dirty="0">
                          <a:solidFill>
                            <a:schemeClr val="tx1"/>
                          </a:solidFill>
                          <a:effectLst/>
                          <a:latin typeface="Times New Roman" panose="02020603050405020304" pitchFamily="18" charset="0"/>
                          <a:ea typeface="+mn-ea"/>
                          <a:cs typeface="Times New Roman" panose="02020603050405020304" pitchFamily="18" charset="0"/>
                        </a:rPr>
                        <a:t> con </a:t>
                      </a:r>
                      <a:r>
                        <a:rPr lang="en-US" sz="3000" kern="1200" dirty="0" err="1">
                          <a:solidFill>
                            <a:schemeClr val="tx1"/>
                          </a:solidFill>
                          <a:effectLst/>
                          <a:latin typeface="Times New Roman" panose="02020603050405020304" pitchFamily="18" charset="0"/>
                          <a:ea typeface="+mn-ea"/>
                          <a:cs typeface="Times New Roman" panose="02020603050405020304" pitchFamily="18" charset="0"/>
                        </a:rPr>
                        <a:t>bạch</a:t>
                      </a:r>
                      <a:r>
                        <a:rPr lang="en-US" sz="3000" kern="1200" dirty="0">
                          <a:solidFill>
                            <a:schemeClr val="tx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tx1"/>
                          </a:solidFill>
                          <a:effectLst/>
                          <a:latin typeface="Times New Roman" panose="02020603050405020304" pitchFamily="18" charset="0"/>
                          <a:ea typeface="+mn-ea"/>
                          <a:cs typeface="Times New Roman" panose="02020603050405020304" pitchFamily="18" charset="0"/>
                        </a:rPr>
                        <a:t>tuộc</a:t>
                      </a:r>
                      <a:r>
                        <a:rPr lang="vi-VN" sz="3000" kern="1200" dirty="0">
                          <a:solidFill>
                            <a:schemeClr val="tx1"/>
                          </a:solidFill>
                          <a:effectLst/>
                          <a:latin typeface="Times New Roman" panose="02020603050405020304" pitchFamily="18" charset="0"/>
                          <a:ea typeface="+mn-ea"/>
                          <a:cs typeface="Times New Roman" panose="02020603050405020304" pitchFamily="18" charset="0"/>
                        </a:rPr>
                        <a:t>:</a:t>
                      </a:r>
                    </a:p>
                    <a:p>
                      <a:r>
                        <a:rPr lang="vi-VN" sz="3000" kern="1200" dirty="0">
                          <a:solidFill>
                            <a:schemeClr val="tx1"/>
                          </a:solidFill>
                          <a:effectLst/>
                          <a:latin typeface="Times New Roman" panose="02020603050405020304" pitchFamily="18" charset="0"/>
                          <a:ea typeface="+mn-ea"/>
                          <a:cs typeface="Times New Roman" panose="02020603050405020304" pitchFamily="18" charset="0"/>
                        </a:rPr>
                        <a:t>+</a:t>
                      </a:r>
                      <a:r>
                        <a:rPr lang="en-US" sz="3000" kern="1200" dirty="0">
                          <a:solidFill>
                            <a:schemeClr val="tx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tx1"/>
                          </a:solidFill>
                          <a:effectLst/>
                          <a:latin typeface="Times New Roman" panose="02020603050405020304" pitchFamily="18" charset="0"/>
                          <a:ea typeface="+mn-ea"/>
                          <a:cs typeface="Times New Roman" panose="02020603050405020304" pitchFamily="18" charset="0"/>
                        </a:rPr>
                        <a:t>Đó</a:t>
                      </a:r>
                      <a:r>
                        <a:rPr lang="en-US" sz="3000" kern="1200" dirty="0">
                          <a:solidFill>
                            <a:schemeClr val="tx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tx1"/>
                          </a:solidFill>
                          <a:effectLst/>
                          <a:latin typeface="Times New Roman" panose="02020603050405020304" pitchFamily="18" charset="0"/>
                          <a:ea typeface="+mn-ea"/>
                          <a:cs typeface="Times New Roman" panose="02020603050405020304" pitchFamily="18" charset="0"/>
                        </a:rPr>
                        <a:t>có</a:t>
                      </a:r>
                      <a:r>
                        <a:rPr lang="en-US" sz="3000" kern="1200" dirty="0">
                          <a:solidFill>
                            <a:schemeClr val="tx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tx1"/>
                          </a:solidFill>
                          <a:effectLst/>
                          <a:latin typeface="Times New Roman" panose="02020603050405020304" pitchFamily="18" charset="0"/>
                          <a:ea typeface="+mn-ea"/>
                          <a:cs typeface="Times New Roman" panose="02020603050405020304" pitchFamily="18" charset="0"/>
                        </a:rPr>
                        <a:t>thể</a:t>
                      </a:r>
                      <a:r>
                        <a:rPr lang="en-US" sz="3000" kern="1200" dirty="0">
                          <a:solidFill>
                            <a:schemeClr val="tx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tx1"/>
                          </a:solidFill>
                          <a:effectLst/>
                          <a:latin typeface="Times New Roman" panose="02020603050405020304" pitchFamily="18" charset="0"/>
                          <a:ea typeface="+mn-ea"/>
                          <a:cs typeface="Times New Roman" panose="02020603050405020304" pitchFamily="18" charset="0"/>
                        </a:rPr>
                        <a:t>là</a:t>
                      </a:r>
                      <a:r>
                        <a:rPr lang="en-US" sz="3000" kern="1200" dirty="0">
                          <a:solidFill>
                            <a:schemeClr val="tx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tx1"/>
                          </a:solidFill>
                          <a:effectLst/>
                          <a:latin typeface="Times New Roman" panose="02020603050405020304" pitchFamily="18" charset="0"/>
                          <a:ea typeface="+mn-ea"/>
                          <a:cs typeface="Times New Roman" panose="02020603050405020304" pitchFamily="18" charset="0"/>
                        </a:rPr>
                        <a:t>trận</a:t>
                      </a:r>
                      <a:r>
                        <a:rPr lang="en-US" sz="3000" kern="1200" dirty="0">
                          <a:solidFill>
                            <a:schemeClr val="tx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tx1"/>
                          </a:solidFill>
                          <a:effectLst/>
                          <a:latin typeface="Times New Roman" panose="02020603050405020304" pitchFamily="18" charset="0"/>
                          <a:ea typeface="+mn-ea"/>
                          <a:cs typeface="Times New Roman" panose="02020603050405020304" pitchFamily="18" charset="0"/>
                        </a:rPr>
                        <a:t>chiến</a:t>
                      </a:r>
                      <a:r>
                        <a:rPr lang="en-US" sz="3000" kern="1200" dirty="0">
                          <a:solidFill>
                            <a:schemeClr val="tx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tx1"/>
                          </a:solidFill>
                          <a:effectLst/>
                          <a:latin typeface="Times New Roman" panose="02020603050405020304" pitchFamily="18" charset="0"/>
                          <a:ea typeface="+mn-ea"/>
                          <a:cs typeface="Times New Roman" panose="02020603050405020304" pitchFamily="18" charset="0"/>
                        </a:rPr>
                        <a:t>với</a:t>
                      </a:r>
                      <a:r>
                        <a:rPr lang="en-US" sz="3000" kern="1200" dirty="0">
                          <a:solidFill>
                            <a:schemeClr val="tx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tx1"/>
                          </a:solidFill>
                          <a:effectLst/>
                          <a:latin typeface="Times New Roman" panose="02020603050405020304" pitchFamily="18" charset="0"/>
                          <a:ea typeface="+mn-ea"/>
                          <a:cs typeface="Times New Roman" panose="02020603050405020304" pitchFamily="18" charset="0"/>
                        </a:rPr>
                        <a:t>bạch</a:t>
                      </a:r>
                      <a:r>
                        <a:rPr lang="en-US" sz="3000" kern="1200" dirty="0">
                          <a:solidFill>
                            <a:schemeClr val="tx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tx1"/>
                          </a:solidFill>
                          <a:effectLst/>
                          <a:latin typeface="Times New Roman" panose="02020603050405020304" pitchFamily="18" charset="0"/>
                          <a:ea typeface="+mn-ea"/>
                          <a:cs typeface="Times New Roman" panose="02020603050405020304" pitchFamily="18" charset="0"/>
                        </a:rPr>
                        <a:t>tuộc</a:t>
                      </a:r>
                      <a:endParaRPr lang="vi-VN" sz="3000" kern="1200" dirty="0">
                        <a:solidFill>
                          <a:schemeClr val="tx1"/>
                        </a:solidFill>
                        <a:effectLst/>
                        <a:latin typeface="Times New Roman" panose="02020603050405020304" pitchFamily="18" charset="0"/>
                        <a:ea typeface="+mn-ea"/>
                        <a:cs typeface="Times New Roman" panose="02020603050405020304" pitchFamily="18" charset="0"/>
                      </a:endParaRPr>
                    </a:p>
                    <a:p>
                      <a:r>
                        <a:rPr lang="vi-VN" sz="3000" kern="1200" dirty="0">
                          <a:solidFill>
                            <a:schemeClr val="tx1"/>
                          </a:solidFill>
                          <a:effectLst/>
                          <a:latin typeface="Times New Roman" panose="02020603050405020304" pitchFamily="18" charset="0"/>
                          <a:ea typeface="+mn-ea"/>
                          <a:cs typeface="Times New Roman" panose="02020603050405020304" pitchFamily="18" charset="0"/>
                        </a:rPr>
                        <a:t>+ H</a:t>
                      </a:r>
                      <a:r>
                        <a:rPr lang="en-US" sz="3000" kern="1200" dirty="0" err="1">
                          <a:solidFill>
                            <a:schemeClr val="tx1"/>
                          </a:solidFill>
                          <a:effectLst/>
                          <a:latin typeface="Times New Roman" panose="02020603050405020304" pitchFamily="18" charset="0"/>
                          <a:ea typeface="+mn-ea"/>
                          <a:cs typeface="Times New Roman" panose="02020603050405020304" pitchFamily="18" charset="0"/>
                        </a:rPr>
                        <a:t>oặc</a:t>
                      </a:r>
                      <a:r>
                        <a:rPr lang="en-US" sz="3000" kern="1200" dirty="0">
                          <a:solidFill>
                            <a:schemeClr val="tx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tx1"/>
                          </a:solidFill>
                          <a:effectLst/>
                          <a:latin typeface="Times New Roman" panose="02020603050405020304" pitchFamily="18" charset="0"/>
                          <a:ea typeface="+mn-ea"/>
                          <a:cs typeface="Times New Roman" panose="02020603050405020304" pitchFamily="18" charset="0"/>
                        </a:rPr>
                        <a:t>là</a:t>
                      </a:r>
                      <a:r>
                        <a:rPr lang="en-US" sz="3000" kern="1200" dirty="0">
                          <a:solidFill>
                            <a:schemeClr val="tx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tx1"/>
                          </a:solidFill>
                          <a:effectLst/>
                          <a:latin typeface="Times New Roman" panose="02020603050405020304" pitchFamily="18" charset="0"/>
                          <a:ea typeface="+mn-ea"/>
                          <a:cs typeface="Times New Roman" panose="02020603050405020304" pitchFamily="18" charset="0"/>
                        </a:rPr>
                        <a:t>sự</a:t>
                      </a:r>
                      <a:r>
                        <a:rPr lang="en-US" sz="3000" kern="1200" dirty="0">
                          <a:solidFill>
                            <a:schemeClr val="tx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tx1"/>
                          </a:solidFill>
                          <a:effectLst/>
                          <a:latin typeface="Times New Roman" panose="02020603050405020304" pitchFamily="18" charset="0"/>
                          <a:ea typeface="+mn-ea"/>
                          <a:cs typeface="Times New Roman" panose="02020603050405020304" pitchFamily="18" charset="0"/>
                        </a:rPr>
                        <a:t>phát</a:t>
                      </a:r>
                      <a:r>
                        <a:rPr lang="en-US" sz="3000" kern="1200" dirty="0">
                          <a:solidFill>
                            <a:schemeClr val="tx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tx1"/>
                          </a:solidFill>
                          <a:effectLst/>
                          <a:latin typeface="Times New Roman" panose="02020603050405020304" pitchFamily="18" charset="0"/>
                          <a:ea typeface="+mn-ea"/>
                          <a:cs typeface="Times New Roman" panose="02020603050405020304" pitchFamily="18" charset="0"/>
                        </a:rPr>
                        <a:t>hiện</a:t>
                      </a:r>
                      <a:r>
                        <a:rPr lang="en-US" sz="3000" kern="1200" dirty="0">
                          <a:solidFill>
                            <a:schemeClr val="tx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tx1"/>
                          </a:solidFill>
                          <a:effectLst/>
                          <a:latin typeface="Times New Roman" panose="02020603050405020304" pitchFamily="18" charset="0"/>
                          <a:ea typeface="+mn-ea"/>
                          <a:cs typeface="Times New Roman" panose="02020603050405020304" pitchFamily="18" charset="0"/>
                        </a:rPr>
                        <a:t>ra</a:t>
                      </a:r>
                      <a:r>
                        <a:rPr lang="en-US" sz="3000" kern="1200" dirty="0">
                          <a:solidFill>
                            <a:schemeClr val="tx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tx1"/>
                          </a:solidFill>
                          <a:effectLst/>
                          <a:latin typeface="Times New Roman" panose="02020603050405020304" pitchFamily="18" charset="0"/>
                          <a:ea typeface="+mn-ea"/>
                          <a:cs typeface="Times New Roman" panose="02020603050405020304" pitchFamily="18" charset="0"/>
                        </a:rPr>
                        <a:t>loài</a:t>
                      </a:r>
                      <a:r>
                        <a:rPr lang="en-US" sz="3000" kern="1200" dirty="0">
                          <a:solidFill>
                            <a:schemeClr val="tx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tx1"/>
                          </a:solidFill>
                          <a:effectLst/>
                          <a:latin typeface="Times New Roman" panose="02020603050405020304" pitchFamily="18" charset="0"/>
                          <a:ea typeface="+mn-ea"/>
                          <a:cs typeface="Times New Roman" panose="02020603050405020304" pitchFamily="18" charset="0"/>
                        </a:rPr>
                        <a:t>bạch</a:t>
                      </a:r>
                      <a:r>
                        <a:rPr lang="en-US" sz="3000" kern="1200" dirty="0">
                          <a:solidFill>
                            <a:schemeClr val="tx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tx1"/>
                          </a:solidFill>
                          <a:effectLst/>
                          <a:latin typeface="Times New Roman" panose="02020603050405020304" pitchFamily="18" charset="0"/>
                          <a:ea typeface="+mn-ea"/>
                          <a:cs typeface="Times New Roman" panose="02020603050405020304" pitchFamily="18" charset="0"/>
                        </a:rPr>
                        <a:t>tuộc</a:t>
                      </a:r>
                      <a:r>
                        <a:rPr lang="en-US" sz="3000" kern="1200" dirty="0">
                          <a:solidFill>
                            <a:schemeClr val="tx1"/>
                          </a:solidFill>
                          <a:effectLst/>
                          <a:latin typeface="Times New Roman" panose="02020603050405020304" pitchFamily="18" charset="0"/>
                          <a:ea typeface="+mn-ea"/>
                          <a:cs typeface="Times New Roman" panose="02020603050405020304" pitchFamily="18" charset="0"/>
                        </a:rPr>
                        <a:t>...</a:t>
                      </a:r>
                      <a:endParaRPr lang="vi-VN" sz="3000" kern="1200" dirty="0">
                        <a:solidFill>
                          <a:schemeClr val="tx1"/>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3000" kern="1200" dirty="0" err="1">
                          <a:solidFill>
                            <a:srgbClr val="002060"/>
                          </a:solidFill>
                          <a:effectLst/>
                          <a:latin typeface="Times New Roman" panose="02020603050405020304" pitchFamily="18" charset="0"/>
                          <a:ea typeface="+mn-ea"/>
                          <a:cs typeface="Times New Roman" panose="02020603050405020304" pitchFamily="18" charset="0"/>
                        </a:rPr>
                        <a:t>Nét</a:t>
                      </a:r>
                      <a:r>
                        <a:rPr lang="en-US" sz="3000" kern="1200" dirty="0">
                          <a:solidFill>
                            <a:srgbClr val="002060"/>
                          </a:solidFill>
                          <a:effectLst/>
                          <a:latin typeface="Times New Roman" panose="02020603050405020304" pitchFamily="18" charset="0"/>
                          <a:ea typeface="+mn-ea"/>
                          <a:cs typeface="Times New Roman" panose="02020603050405020304" pitchFamily="18" charset="0"/>
                        </a:rPr>
                        <a:t> Len </a:t>
                      </a:r>
                      <a:r>
                        <a:rPr lang="en-US" sz="3000" kern="1200" dirty="0" err="1">
                          <a:solidFill>
                            <a:srgbClr val="002060"/>
                          </a:solidFill>
                          <a:effectLst/>
                          <a:latin typeface="Times New Roman" panose="02020603050405020304" pitchFamily="18" charset="0"/>
                          <a:ea typeface="+mn-ea"/>
                          <a:cs typeface="Times New Roman" panose="02020603050405020304" pitchFamily="18" charset="0"/>
                        </a:rPr>
                        <a:t>bị</a:t>
                      </a:r>
                      <a:r>
                        <a:rPr lang="en-US" sz="30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000" kern="1200" dirty="0" err="1">
                          <a:solidFill>
                            <a:srgbClr val="002060"/>
                          </a:solidFill>
                          <a:effectLst/>
                          <a:latin typeface="Times New Roman" panose="02020603050405020304" pitchFamily="18" charset="0"/>
                          <a:ea typeface="+mn-ea"/>
                          <a:cs typeface="Times New Roman" panose="02020603050405020304" pitchFamily="18" charset="0"/>
                        </a:rPr>
                        <a:t>một</a:t>
                      </a:r>
                      <a:r>
                        <a:rPr lang="en-US" sz="3000" kern="1200" dirty="0">
                          <a:solidFill>
                            <a:srgbClr val="002060"/>
                          </a:solidFill>
                          <a:effectLst/>
                          <a:latin typeface="Times New Roman" panose="02020603050405020304" pitchFamily="18" charset="0"/>
                          <a:ea typeface="+mn-ea"/>
                          <a:cs typeface="Times New Roman" panose="02020603050405020304" pitchFamily="18" charset="0"/>
                        </a:rPr>
                        <a:t> con </a:t>
                      </a:r>
                      <a:r>
                        <a:rPr lang="en-US" sz="3000" kern="1200" dirty="0" err="1">
                          <a:solidFill>
                            <a:srgbClr val="002060"/>
                          </a:solidFill>
                          <a:effectLst/>
                          <a:latin typeface="Times New Roman" panose="02020603050405020304" pitchFamily="18" charset="0"/>
                          <a:ea typeface="+mn-ea"/>
                          <a:cs typeface="Times New Roman" panose="02020603050405020304" pitchFamily="18" charset="0"/>
                        </a:rPr>
                        <a:t>bạch</a:t>
                      </a:r>
                      <a:r>
                        <a:rPr lang="en-US" sz="30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000" kern="1200" dirty="0" err="1">
                          <a:solidFill>
                            <a:srgbClr val="002060"/>
                          </a:solidFill>
                          <a:effectLst/>
                          <a:latin typeface="Times New Roman" panose="02020603050405020304" pitchFamily="18" charset="0"/>
                          <a:ea typeface="+mn-ea"/>
                          <a:cs typeface="Times New Roman" panose="02020603050405020304" pitchFamily="18" charset="0"/>
                        </a:rPr>
                        <a:t>tuộc</a:t>
                      </a:r>
                      <a:r>
                        <a:rPr lang="en-US" sz="30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000" kern="1200" dirty="0" err="1">
                          <a:solidFill>
                            <a:srgbClr val="002060"/>
                          </a:solidFill>
                          <a:effectLst/>
                          <a:latin typeface="Times New Roman" panose="02020603050405020304" pitchFamily="18" charset="0"/>
                          <a:ea typeface="+mn-ea"/>
                          <a:cs typeface="Times New Roman" panose="02020603050405020304" pitchFamily="18" charset="0"/>
                        </a:rPr>
                        <a:t>quật</a:t>
                      </a:r>
                      <a:r>
                        <a:rPr lang="en-US" sz="30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000" kern="1200" dirty="0" err="1">
                          <a:solidFill>
                            <a:srgbClr val="002060"/>
                          </a:solidFill>
                          <a:effectLst/>
                          <a:latin typeface="Times New Roman" panose="02020603050405020304" pitchFamily="18" charset="0"/>
                          <a:ea typeface="+mn-ea"/>
                          <a:cs typeface="Times New Roman" panose="02020603050405020304" pitchFamily="18" charset="0"/>
                        </a:rPr>
                        <a:t>ngã</a:t>
                      </a:r>
                      <a:r>
                        <a:rPr lang="en-US" sz="30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000" kern="1200" dirty="0" err="1">
                          <a:solidFill>
                            <a:srgbClr val="002060"/>
                          </a:solidFill>
                          <a:effectLst/>
                          <a:latin typeface="Times New Roman" panose="02020603050405020304" pitchFamily="18" charset="0"/>
                          <a:ea typeface="+mn-ea"/>
                          <a:cs typeface="Times New Roman" panose="02020603050405020304" pitchFamily="18" charset="0"/>
                        </a:rPr>
                        <a:t>Trong</a:t>
                      </a:r>
                      <a:r>
                        <a:rPr lang="en-US" sz="3000" kern="1200" dirty="0">
                          <a:solidFill>
                            <a:srgbClr val="002060"/>
                          </a:solidFill>
                          <a:effectLst/>
                          <a:latin typeface="Times New Roman" panose="02020603050405020304" pitchFamily="18" charset="0"/>
                          <a:ea typeface="+mn-ea"/>
                          <a:cs typeface="Times New Roman" panose="02020603050405020304" pitchFamily="18" charset="0"/>
                        </a:rPr>
                        <a:t> gang </a:t>
                      </a:r>
                      <a:r>
                        <a:rPr lang="en-US" sz="3000" kern="1200" dirty="0" err="1">
                          <a:solidFill>
                            <a:srgbClr val="002060"/>
                          </a:solidFill>
                          <a:effectLst/>
                          <a:latin typeface="Times New Roman" panose="02020603050405020304" pitchFamily="18" charset="0"/>
                          <a:ea typeface="+mn-ea"/>
                          <a:cs typeface="Times New Roman" panose="02020603050405020304" pitchFamily="18" charset="0"/>
                        </a:rPr>
                        <a:t>tấc</a:t>
                      </a:r>
                      <a:r>
                        <a:rPr lang="en-US" sz="30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000" kern="1200" dirty="0" err="1">
                          <a:solidFill>
                            <a:srgbClr val="002060"/>
                          </a:solidFill>
                          <a:effectLst/>
                          <a:latin typeface="Times New Roman" panose="02020603050405020304" pitchFamily="18" charset="0"/>
                          <a:ea typeface="+mn-ea"/>
                          <a:cs typeface="Times New Roman" panose="02020603050405020304" pitchFamily="18" charset="0"/>
                        </a:rPr>
                        <a:t>anh</a:t>
                      </a:r>
                      <a:r>
                        <a:rPr lang="en-US" sz="30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000" kern="1200" dirty="0" err="1">
                          <a:solidFill>
                            <a:srgbClr val="002060"/>
                          </a:solidFill>
                          <a:effectLst/>
                          <a:latin typeface="Times New Roman" panose="02020603050405020304" pitchFamily="18" charset="0"/>
                          <a:ea typeface="+mn-ea"/>
                          <a:cs typeface="Times New Roman" panose="02020603050405020304" pitchFamily="18" charset="0"/>
                        </a:rPr>
                        <a:t>đã</a:t>
                      </a:r>
                      <a:r>
                        <a:rPr lang="en-US" sz="30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000" kern="1200" dirty="0" err="1">
                          <a:solidFill>
                            <a:srgbClr val="002060"/>
                          </a:solidFill>
                          <a:effectLst/>
                          <a:latin typeface="Times New Roman" panose="02020603050405020304" pitchFamily="18" charset="0"/>
                          <a:ea typeface="+mn-ea"/>
                          <a:cs typeface="Times New Roman" panose="02020603050405020304" pitchFamily="18" charset="0"/>
                        </a:rPr>
                        <a:t>được</a:t>
                      </a:r>
                      <a:r>
                        <a:rPr lang="en-US" sz="30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000" kern="1200" dirty="0" err="1">
                          <a:solidFill>
                            <a:srgbClr val="002060"/>
                          </a:solidFill>
                          <a:effectLst/>
                          <a:latin typeface="Times New Roman" panose="02020603050405020304" pitchFamily="18" charset="0"/>
                          <a:ea typeface="+mn-ea"/>
                          <a:cs typeface="Times New Roman" panose="02020603050405020304" pitchFamily="18" charset="0"/>
                        </a:rPr>
                        <a:t>Nê-mô</a:t>
                      </a:r>
                      <a:r>
                        <a:rPr lang="en-US" sz="30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000" kern="1200" dirty="0" err="1">
                          <a:solidFill>
                            <a:srgbClr val="002060"/>
                          </a:solidFill>
                          <a:effectLst/>
                          <a:latin typeface="Times New Roman" panose="02020603050405020304" pitchFamily="18" charset="0"/>
                          <a:ea typeface="+mn-ea"/>
                          <a:cs typeface="Times New Roman" panose="02020603050405020304" pitchFamily="18" charset="0"/>
                        </a:rPr>
                        <a:t>giải</a:t>
                      </a:r>
                      <a:r>
                        <a:rPr lang="en-US" sz="30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000" kern="1200" dirty="0" err="1">
                          <a:solidFill>
                            <a:srgbClr val="002060"/>
                          </a:solidFill>
                          <a:effectLst/>
                          <a:latin typeface="Times New Roman" panose="02020603050405020304" pitchFamily="18" charset="0"/>
                          <a:ea typeface="+mn-ea"/>
                          <a:cs typeface="Times New Roman" panose="02020603050405020304" pitchFamily="18" charset="0"/>
                        </a:rPr>
                        <a:t>cứu</a:t>
                      </a:r>
                      <a:r>
                        <a:rPr lang="en-US" sz="3000" kern="1200" dirty="0">
                          <a:solidFill>
                            <a:srgbClr val="002060"/>
                          </a:solidFill>
                          <a:effectLst/>
                          <a:latin typeface="Times New Roman" panose="02020603050405020304" pitchFamily="18" charset="0"/>
                          <a:ea typeface="+mn-ea"/>
                          <a:cs typeface="Times New Roman" panose="02020603050405020304" pitchFamily="18" charset="0"/>
                        </a:rPr>
                        <a:t>.</a:t>
                      </a:r>
                      <a:endParaRPr lang="vi-VN" sz="3000" kern="1200" dirty="0">
                        <a:solidFill>
                          <a:srgbClr val="00206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3000" kern="1200" dirty="0">
                          <a:solidFill>
                            <a:schemeClr val="accent6">
                              <a:lumMod val="50000"/>
                            </a:schemeClr>
                          </a:solidFill>
                          <a:effectLst/>
                          <a:latin typeface="Times New Roman" panose="02020603050405020304" pitchFamily="18" charset="0"/>
                          <a:ea typeface="+mn-ea"/>
                          <a:cs typeface="Times New Roman" panose="02020603050405020304" pitchFamily="18" charset="0"/>
                        </a:rPr>
                        <a:t>Ngôi 1 - làm chuyện kể khách </a:t>
                      </a:r>
                      <a:r>
                        <a:rPr lang="en-US" sz="3000" kern="1200" dirty="0" err="1">
                          <a:solidFill>
                            <a:schemeClr val="accent6">
                              <a:lumMod val="50000"/>
                            </a:schemeClr>
                          </a:solidFill>
                          <a:effectLst/>
                          <a:latin typeface="Times New Roman" panose="02020603050405020304" pitchFamily="18" charset="0"/>
                          <a:ea typeface="+mn-ea"/>
                          <a:cs typeface="Times New Roman" panose="02020603050405020304" pitchFamily="18" charset="0"/>
                        </a:rPr>
                        <a:t>quan</a:t>
                      </a:r>
                      <a:r>
                        <a:rPr lang="vi-VN" sz="3000" kern="1200" dirty="0">
                          <a:solidFill>
                            <a:schemeClr val="accent6">
                              <a:lumMod val="50000"/>
                            </a:schemeClr>
                          </a:solidFill>
                          <a:effectLst/>
                          <a:latin typeface="Times New Roman" panose="02020603050405020304" pitchFamily="18" charset="0"/>
                          <a:ea typeface="+mn-ea"/>
                          <a:cs typeface="Times New Roman" panose="02020603050405020304" pitchFamily="18" charset="0"/>
                        </a:rPr>
                        <a:t>.</a:t>
                      </a:r>
                    </a:p>
                    <a:p>
                      <a:endParaRPr lang="vi-VN" sz="3000" dirty="0">
                        <a:solidFill>
                          <a:srgbClr val="00B05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72755765"/>
                  </a:ext>
                </a:extLst>
              </a:tr>
            </a:tbl>
          </a:graphicData>
        </a:graphic>
      </p:graphicFrame>
    </p:spTree>
    <p:extLst>
      <p:ext uri="{BB962C8B-B14F-4D97-AF65-F5344CB8AC3E}">
        <p14:creationId xmlns:p14="http://schemas.microsoft.com/office/powerpoint/2010/main" val="280854973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xagon 3"/>
          <p:cNvSpPr/>
          <p:nvPr/>
        </p:nvSpPr>
        <p:spPr>
          <a:xfrm>
            <a:off x="1696825" y="537327"/>
            <a:ext cx="8842342" cy="5590095"/>
          </a:xfrm>
          <a:prstGeom prst="hexag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latin typeface="Times New Roman" panose="02020603050405020304" pitchFamily="18" charset="0"/>
                <a:cs typeface="Times New Roman" panose="02020603050405020304" pitchFamily="18" charset="0"/>
              </a:rPr>
              <a:t>B</a:t>
            </a:r>
            <a:r>
              <a:rPr lang="en-US" sz="3200" b="1" dirty="0" err="1">
                <a:latin typeface="Times New Roman" panose="02020603050405020304" pitchFamily="18" charset="0"/>
                <a:cs typeface="Times New Roman" panose="02020603050405020304" pitchFamily="18" charset="0"/>
              </a:rPr>
              <a:t>ối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cảnh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mà</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các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nhân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vật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xuất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hiện</a:t>
            </a:r>
            <a:r>
              <a:rPr lang="vi-VN" sz="3200" b="1"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Tàu</a:t>
            </a:r>
            <a:r>
              <a:rPr lang="en-US" sz="3200" dirty="0">
                <a:latin typeface="Times New Roman" panose="02020603050405020304" pitchFamily="18" charset="0"/>
                <a:cs typeface="Times New Roman" panose="02020603050405020304" pitchFamily="18" charset="0"/>
              </a:rPr>
              <a:t> No-</a:t>
            </a:r>
            <a:r>
              <a:rPr lang="en-US" sz="3200" dirty="0" err="1">
                <a:latin typeface="Times New Roman" panose="02020603050405020304" pitchFamily="18" charset="0"/>
                <a:cs typeface="Times New Roman" panose="02020603050405020304" pitchFamily="18" charset="0"/>
              </a:rPr>
              <a:t>ti</a:t>
            </a:r>
            <a:r>
              <a:rPr lang="en-US" sz="3200" dirty="0">
                <a:latin typeface="Times New Roman" panose="02020603050405020304" pitchFamily="18" charset="0"/>
                <a:cs typeface="Times New Roman" panose="02020603050405020304" pitchFamily="18" charset="0"/>
              </a:rPr>
              <a:t>-</a:t>
            </a:r>
            <a:r>
              <a:rPr lang="en-US" sz="3200" dirty="0" err="1">
                <a:latin typeface="Times New Roman" panose="02020603050405020304" pitchFamily="18" charset="0"/>
                <a:cs typeface="Times New Roman" panose="02020603050405020304" pitchFamily="18" charset="0"/>
              </a:rPr>
              <a:t>lớt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lặn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sâu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xuống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tới</a:t>
            </a:r>
            <a:r>
              <a:rPr lang="en-US" sz="3200" dirty="0">
                <a:latin typeface="Times New Roman" panose="02020603050405020304" pitchFamily="18" charset="0"/>
                <a:cs typeface="Times New Roman" panose="02020603050405020304" pitchFamily="18" charset="0"/>
              </a:rPr>
              <a:t> ha, </a:t>
            </a:r>
            <a:r>
              <a:rPr lang="en-US" sz="3200" dirty="0" err="1">
                <a:latin typeface="Times New Roman" panose="02020603050405020304" pitchFamily="18" charset="0"/>
                <a:cs typeface="Times New Roman" panose="02020603050405020304" pitchFamily="18" charset="0"/>
              </a:rPr>
              <a:t>ba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ngàn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mét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đến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ngày</a:t>
            </a:r>
            <a:r>
              <a:rPr lang="en-US" sz="3200" dirty="0">
                <a:latin typeface="Times New Roman" panose="02020603050405020304" pitchFamily="18" charset="0"/>
                <a:cs typeface="Times New Roman" panose="02020603050405020304" pitchFamily="18" charset="0"/>
              </a:rPr>
              <a:t> 20 </a:t>
            </a:r>
            <a:r>
              <a:rPr lang="en-US" sz="3200" dirty="0" err="1">
                <a:latin typeface="Times New Roman" panose="02020603050405020304" pitchFamily="18" charset="0"/>
                <a:cs typeface="Times New Roman" panose="02020603050405020304" pitchFamily="18" charset="0"/>
              </a:rPr>
              <a:t>tháng</a:t>
            </a:r>
            <a:r>
              <a:rPr lang="en-US" sz="3200" dirty="0">
                <a:latin typeface="Times New Roman" panose="02020603050405020304" pitchFamily="18" charset="0"/>
                <a:cs typeface="Times New Roman" panose="02020603050405020304" pitchFamily="18" charset="0"/>
              </a:rPr>
              <a:t> 4 </a:t>
            </a:r>
            <a:r>
              <a:rPr lang="en-US" sz="3200" dirty="0" err="1">
                <a:latin typeface="Times New Roman" panose="02020603050405020304" pitchFamily="18" charset="0"/>
                <a:cs typeface="Times New Roman" panose="02020603050405020304" pitchFamily="18" charset="0"/>
              </a:rPr>
              <a:t>lại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nổi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mặt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ngàn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năm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trăm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mét</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Con </a:t>
            </a:r>
            <a:r>
              <a:rPr lang="en-US" sz="3200" dirty="0" err="1">
                <a:latin typeface="Times New Roman" panose="02020603050405020304" pitchFamily="18" charset="0"/>
                <a:cs typeface="Times New Roman" panose="02020603050405020304" pitchFamily="18" charset="0"/>
              </a:rPr>
              <a:t>tàu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bị</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mắc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kẹt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vịt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thể</a:t>
            </a:r>
            <a:r>
              <a:rPr lang="en-US" sz="3200" dirty="0">
                <a:latin typeface="Times New Roman" panose="02020603050405020304" pitchFamily="18" charset="0"/>
                <a:cs typeface="Times New Roman" panose="02020603050405020304" pitchFamily="18" charset="0"/>
              </a:rPr>
              <a:t> quay </a:t>
            </a:r>
            <a:r>
              <a:rPr lang="en-US" sz="3200" dirty="0" err="1">
                <a:latin typeface="Times New Roman" panose="02020603050405020304" pitchFamily="18" charset="0"/>
                <a:cs typeface="Times New Roman" panose="02020603050405020304" pitchFamily="18" charset="0"/>
              </a:rPr>
              <a:t>được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nữa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tàu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ngầm</a:t>
            </a:r>
            <a:r>
              <a:rPr lang="en-US" sz="3200" dirty="0">
                <a:latin typeface="Times New Roman" panose="02020603050405020304" pitchFamily="18" charset="0"/>
                <a:cs typeface="Times New Roman" panose="02020603050405020304" pitchFamily="18" charset="0"/>
              </a:rPr>
              <a:t> No-</a:t>
            </a:r>
            <a:r>
              <a:rPr lang="en-US" sz="3200" dirty="0" err="1">
                <a:latin typeface="Times New Roman" panose="02020603050405020304" pitchFamily="18" charset="0"/>
                <a:cs typeface="Times New Roman" panose="02020603050405020304" pitchFamily="18" charset="0"/>
              </a:rPr>
              <a:t>ti</a:t>
            </a:r>
            <a:r>
              <a:rPr lang="en-US" sz="3200" dirty="0">
                <a:latin typeface="Times New Roman" panose="02020603050405020304" pitchFamily="18" charset="0"/>
                <a:cs typeface="Times New Roman" panose="02020603050405020304" pitchFamily="18" charset="0"/>
              </a:rPr>
              <a:t>-</a:t>
            </a:r>
            <a:r>
              <a:rPr lang="en-US" sz="3200" dirty="0" err="1">
                <a:latin typeface="Times New Roman" panose="02020603050405020304" pitchFamily="18" charset="0"/>
                <a:cs typeface="Times New Roman" panose="02020603050405020304" pitchFamily="18" charset="0"/>
              </a:rPr>
              <a:t>lớt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chiến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đấu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với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con </a:t>
            </a:r>
            <a:r>
              <a:rPr lang="en-US" sz="3200" dirty="0" err="1">
                <a:latin typeface="Times New Roman" panose="02020603050405020304" pitchFamily="18" charset="0"/>
                <a:cs typeface="Times New Roman" panose="02020603050405020304" pitchFamily="18" charset="0"/>
              </a:rPr>
              <a:t>bạch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tuộc</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431621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50450" y="37707"/>
            <a:ext cx="5024486" cy="1055802"/>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FF0000"/>
                </a:solidFill>
                <a:latin typeface="Times New Roman" panose="02020603050405020304" pitchFamily="18" charset="0"/>
                <a:cs typeface="Times New Roman" panose="02020603050405020304" pitchFamily="18" charset="0"/>
              </a:rPr>
              <a:t>III. ĐỌC HIỂU VĂN BẢN</a:t>
            </a:r>
            <a:endParaRPr lang="vi-VN" sz="3200" b="1">
              <a:solidFill>
                <a:srgbClr val="FF0000"/>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28619" y="1296183"/>
            <a:ext cx="3032339" cy="2507531"/>
          </a:xfrm>
          <a:prstGeom prst="rect">
            <a:avLst/>
          </a:prstGeom>
        </p:spPr>
      </p:pic>
    </p:spTree>
    <p:extLst>
      <p:ext uri="{BB962C8B-B14F-4D97-AF65-F5344CB8AC3E}">
        <p14:creationId xmlns:p14="http://schemas.microsoft.com/office/powerpoint/2010/main" val="353191023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6" presetClass="entr" presetSubtype="16"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ircle(in)">
                                      <p:cBhvr>
                                        <p:cTn id="1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744718" y="207390"/>
            <a:ext cx="4732255" cy="1036948"/>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solidFill>
                  <a:srgbClr val="FF0000"/>
                </a:solidFill>
                <a:latin typeface="Times New Roman" panose="02020603050405020304" pitchFamily="18" charset="0"/>
                <a:cs typeface="Times New Roman" panose="02020603050405020304" pitchFamily="18" charset="0"/>
              </a:rPr>
              <a:t>1. Hình ảnh  bạch tuộc</a:t>
            </a:r>
            <a:endParaRPr lang="vi-VN" sz="3200">
              <a:solidFill>
                <a:srgbClr val="FF0000"/>
              </a:solidFill>
              <a:latin typeface="Times New Roman" panose="02020603050405020304" pitchFamily="18" charset="0"/>
              <a:cs typeface="Times New Roman" panose="02020603050405020304" pitchFamily="18" charset="0"/>
            </a:endParaRPr>
          </a:p>
        </p:txBody>
      </p:sp>
      <p:sp>
        <p:nvSpPr>
          <p:cNvPr id="5" name="7-Point Star 4"/>
          <p:cNvSpPr/>
          <p:nvPr/>
        </p:nvSpPr>
        <p:spPr>
          <a:xfrm>
            <a:off x="2498104" y="320511"/>
            <a:ext cx="8474697" cy="6537489"/>
          </a:xfrm>
          <a:prstGeom prst="star7">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Hoàn</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cảnh</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xuất</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hiện</a:t>
            </a:r>
            <a:r>
              <a:rPr lang="en-US" sz="3200" b="1" dirty="0">
                <a:solidFill>
                  <a:schemeClr val="bg1"/>
                </a:solidFill>
                <a:latin typeface="Times New Roman" panose="02020603050405020304" pitchFamily="18" charset="0"/>
                <a:cs typeface="Times New Roman" panose="02020603050405020304" pitchFamily="18" charset="0"/>
              </a:rPr>
              <a:t>:</a:t>
            </a:r>
            <a:endParaRPr lang="vi-VN" sz="3200" b="1" dirty="0">
              <a:solidFill>
                <a:schemeClr val="bg1"/>
              </a:solidFill>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a:t>
            </a:r>
            <a:r>
              <a:rPr lang="en-US" sz="3200" dirty="0" err="1">
                <a:latin typeface="Times New Roman" panose="02020603050405020304" pitchFamily="18" charset="0"/>
                <a:cs typeface="Times New Roman" panose="02020603050405020304" pitchFamily="18" charset="0"/>
              </a:rPr>
              <a:t>Tàu</a:t>
            </a:r>
            <a:r>
              <a:rPr lang="en-US" sz="3200" dirty="0">
                <a:latin typeface="Times New Roman" panose="02020603050405020304" pitchFamily="18" charset="0"/>
                <a:cs typeface="Times New Roman" panose="02020603050405020304" pitchFamily="18" charset="0"/>
              </a:rPr>
              <a:t> No-</a:t>
            </a:r>
            <a:r>
              <a:rPr lang="en-US" sz="3200" dirty="0" err="1">
                <a:latin typeface="Times New Roman" panose="02020603050405020304" pitchFamily="18" charset="0"/>
                <a:cs typeface="Times New Roman" panose="02020603050405020304" pitchFamily="18" charset="0"/>
              </a:rPr>
              <a:t>ti</a:t>
            </a:r>
            <a:r>
              <a:rPr lang="en-US" sz="3200" dirty="0">
                <a:latin typeface="Times New Roman" panose="02020603050405020304" pitchFamily="18" charset="0"/>
                <a:cs typeface="Times New Roman" panose="02020603050405020304" pitchFamily="18" charset="0"/>
              </a:rPr>
              <a:t>-</a:t>
            </a:r>
            <a:r>
              <a:rPr lang="en-US" sz="3200" dirty="0" err="1">
                <a:latin typeface="Times New Roman" panose="02020603050405020304" pitchFamily="18" charset="0"/>
                <a:cs typeface="Times New Roman" panose="02020603050405020304" pitchFamily="18" charset="0"/>
              </a:rPr>
              <a:t>lớt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lặn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sâu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xuống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tới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hai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ngàn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mét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đến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ngày</a:t>
            </a:r>
            <a:r>
              <a:rPr lang="en-US" sz="3200" dirty="0">
                <a:latin typeface="Times New Roman" panose="02020603050405020304" pitchFamily="18" charset="0"/>
                <a:cs typeface="Times New Roman" panose="02020603050405020304" pitchFamily="18" charset="0"/>
              </a:rPr>
              <a:t> 20 </a:t>
            </a:r>
            <a:r>
              <a:rPr lang="en-US" sz="3200" dirty="0" err="1">
                <a:latin typeface="Times New Roman" panose="02020603050405020304" pitchFamily="18" charset="0"/>
                <a:cs typeface="Times New Roman" panose="02020603050405020304" pitchFamily="18" charset="0"/>
              </a:rPr>
              <a:t>tháng</a:t>
            </a:r>
            <a:r>
              <a:rPr lang="en-US" sz="3200" dirty="0">
                <a:latin typeface="Times New Roman" panose="02020603050405020304" pitchFamily="18" charset="0"/>
                <a:cs typeface="Times New Roman" panose="02020603050405020304" pitchFamily="18" charset="0"/>
              </a:rPr>
              <a:t> 4 </a:t>
            </a:r>
            <a:r>
              <a:rPr lang="en-US" sz="3200" dirty="0" err="1">
                <a:latin typeface="Times New Roman" panose="02020603050405020304" pitchFamily="18" charset="0"/>
                <a:cs typeface="Times New Roman" panose="02020603050405020304" pitchFamily="18" charset="0"/>
              </a:rPr>
              <a:t>lại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nổi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lên</a:t>
            </a:r>
            <a:r>
              <a:rPr lang="en-US" sz="3200"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cách</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mặt</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biển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một</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ngàn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năm</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trăm</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mét</a:t>
            </a:r>
            <a:r>
              <a:rPr lang="en-US" sz="3200" i="1"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536397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EE6AD"/>
        </a:solidFill>
        <a:effectLst/>
      </p:bgPr>
    </p:bg>
    <p:spTree>
      <p:nvGrpSpPr>
        <p:cNvPr id="1" name=""/>
        <p:cNvGrpSpPr/>
        <p:nvPr/>
      </p:nvGrpSpPr>
      <p:grpSpPr>
        <a:xfrm>
          <a:off x="0" y="0"/>
          <a:ext cx="0" cy="0"/>
          <a:chOff x="0" y="0"/>
          <a:chExt cx="0" cy="0"/>
        </a:xfrm>
      </p:grpSpPr>
      <p:pic>
        <p:nvPicPr>
          <p:cNvPr id="3" name="Untitled design (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300205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980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Rounded Corners 49">
            <a:extLst>
              <a:ext uri="{FF2B5EF4-FFF2-40B4-BE49-F238E27FC236}">
                <a16:creationId xmlns:a16="http://schemas.microsoft.com/office/drawing/2014/main" id="{FF863F7E-5009-4055-96E2-7518EA0A1048}"/>
              </a:ext>
            </a:extLst>
          </p:cNvPr>
          <p:cNvSpPr/>
          <p:nvPr/>
        </p:nvSpPr>
        <p:spPr>
          <a:xfrm>
            <a:off x="6219126" y="2128971"/>
            <a:ext cx="5657088" cy="893364"/>
          </a:xfrm>
          <a:prstGeom prst="roundRect">
            <a:avLst>
              <a:gd name="adj" fmla="val 40550"/>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Times New Roman" panose="02020603050405020304" pitchFamily="18" charset="0"/>
                <a:cs typeface="Times New Roman" panose="02020603050405020304" pitchFamily="18" charset="0"/>
              </a:rPr>
              <a:t>TÌM HIỂU CHUNG</a:t>
            </a:r>
          </a:p>
        </p:txBody>
      </p:sp>
      <p:sp>
        <p:nvSpPr>
          <p:cNvPr id="51" name="Rectangle: Rounded Corners 50">
            <a:extLst>
              <a:ext uri="{FF2B5EF4-FFF2-40B4-BE49-F238E27FC236}">
                <a16:creationId xmlns:a16="http://schemas.microsoft.com/office/drawing/2014/main" id="{6CF8B5DE-F53F-4E2C-A5A8-8B5959A4EFA3}"/>
              </a:ext>
            </a:extLst>
          </p:cNvPr>
          <p:cNvSpPr/>
          <p:nvPr/>
        </p:nvSpPr>
        <p:spPr>
          <a:xfrm>
            <a:off x="5892664" y="618671"/>
            <a:ext cx="5657088" cy="893364"/>
          </a:xfrm>
          <a:prstGeom prst="roundRect">
            <a:avLst>
              <a:gd name="adj" fmla="val 40550"/>
            </a:avLst>
          </a:prstGeom>
          <a:solidFill>
            <a:srgbClr val="4D9F1F"/>
          </a:solidFill>
          <a:ln>
            <a:solidFill>
              <a:srgbClr val="1080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Times New Roman" panose="02020603050405020304" pitchFamily="18" charset="0"/>
                <a:cs typeface="Times New Roman" panose="02020603050405020304" pitchFamily="18" charset="0"/>
              </a:rPr>
              <a:t>KIẾN THỨC NGỮ VĂN</a:t>
            </a:r>
          </a:p>
        </p:txBody>
      </p:sp>
      <p:sp>
        <p:nvSpPr>
          <p:cNvPr id="52" name="Rectangle: Rounded Corners 51">
            <a:extLst>
              <a:ext uri="{FF2B5EF4-FFF2-40B4-BE49-F238E27FC236}">
                <a16:creationId xmlns:a16="http://schemas.microsoft.com/office/drawing/2014/main" id="{754A48FE-97B5-4757-84CC-13917B508B4D}"/>
              </a:ext>
            </a:extLst>
          </p:cNvPr>
          <p:cNvSpPr/>
          <p:nvPr/>
        </p:nvSpPr>
        <p:spPr>
          <a:xfrm>
            <a:off x="6064059" y="5372258"/>
            <a:ext cx="5657088" cy="893364"/>
          </a:xfrm>
          <a:prstGeom prst="roundRect">
            <a:avLst>
              <a:gd name="adj" fmla="val 40550"/>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Times New Roman" panose="02020603050405020304" pitchFamily="18" charset="0"/>
                <a:cs typeface="Times New Roman" panose="02020603050405020304" pitchFamily="18" charset="0"/>
              </a:rPr>
              <a:t>TỔNG KẾT</a:t>
            </a:r>
          </a:p>
        </p:txBody>
      </p:sp>
      <p:sp>
        <p:nvSpPr>
          <p:cNvPr id="53" name="Rectangle: Rounded Corners 52">
            <a:extLst>
              <a:ext uri="{FF2B5EF4-FFF2-40B4-BE49-F238E27FC236}">
                <a16:creationId xmlns:a16="http://schemas.microsoft.com/office/drawing/2014/main" id="{32E49869-9EC0-4CD1-B602-7E259625F1BC}"/>
              </a:ext>
            </a:extLst>
          </p:cNvPr>
          <p:cNvSpPr/>
          <p:nvPr/>
        </p:nvSpPr>
        <p:spPr>
          <a:xfrm>
            <a:off x="6262996" y="3891332"/>
            <a:ext cx="5657088" cy="893364"/>
          </a:xfrm>
          <a:prstGeom prst="roundRect">
            <a:avLst>
              <a:gd name="adj" fmla="val 40550"/>
            </a:avLst>
          </a:prstGeom>
          <a:solidFill>
            <a:srgbClr val="4D9F1F"/>
          </a:solidFill>
          <a:ln>
            <a:solidFill>
              <a:srgbClr val="1080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Times New Roman" panose="02020603050405020304" pitchFamily="18" charset="0"/>
                <a:cs typeface="Times New Roman" panose="02020603050405020304" pitchFamily="18" charset="0"/>
              </a:rPr>
              <a:t>ĐỌC HIỂU VĂN BẢN</a:t>
            </a:r>
          </a:p>
        </p:txBody>
      </p:sp>
      <p:grpSp>
        <p:nvGrpSpPr>
          <p:cNvPr id="13" name="Group 12">
            <a:extLst>
              <a:ext uri="{FF2B5EF4-FFF2-40B4-BE49-F238E27FC236}">
                <a16:creationId xmlns:a16="http://schemas.microsoft.com/office/drawing/2014/main" id="{DE9DEFE9-3A50-4DF7-818E-D96FD1597CC3}"/>
              </a:ext>
            </a:extLst>
          </p:cNvPr>
          <p:cNvGrpSpPr/>
          <p:nvPr/>
        </p:nvGrpSpPr>
        <p:grpSpPr>
          <a:xfrm>
            <a:off x="1659350" y="744970"/>
            <a:ext cx="3017900" cy="5520652"/>
            <a:chOff x="6096000" y="1704908"/>
            <a:chExt cx="1773936" cy="3448184"/>
          </a:xfrm>
        </p:grpSpPr>
        <p:sp>
          <p:nvSpPr>
            <p:cNvPr id="11" name="Freeform: Shape 10">
              <a:extLst>
                <a:ext uri="{FF2B5EF4-FFF2-40B4-BE49-F238E27FC236}">
                  <a16:creationId xmlns:a16="http://schemas.microsoft.com/office/drawing/2014/main" id="{542595D4-C879-4542-A16F-B19BF3B4FD66}"/>
                </a:ext>
              </a:extLst>
            </p:cNvPr>
            <p:cNvSpPr/>
            <p:nvPr/>
          </p:nvSpPr>
          <p:spPr>
            <a:xfrm>
              <a:off x="6096000" y="1704908"/>
              <a:ext cx="1773936" cy="1724092"/>
            </a:xfrm>
            <a:custGeom>
              <a:avLst/>
              <a:gdLst>
                <a:gd name="connsiteX0" fmla="*/ 0 w 1773936"/>
                <a:gd name="connsiteY0" fmla="*/ 0 h 1724092"/>
                <a:gd name="connsiteX1" fmla="*/ 1773936 w 1773936"/>
                <a:gd name="connsiteY1" fmla="*/ 1724092 h 1724092"/>
                <a:gd name="connsiteX2" fmla="*/ 0 w 1773936"/>
                <a:gd name="connsiteY2" fmla="*/ 1724092 h 1724092"/>
              </a:gdLst>
              <a:ahLst/>
              <a:cxnLst>
                <a:cxn ang="0">
                  <a:pos x="connsiteX0" y="connsiteY0"/>
                </a:cxn>
                <a:cxn ang="0">
                  <a:pos x="connsiteX1" y="connsiteY1"/>
                </a:cxn>
                <a:cxn ang="0">
                  <a:pos x="connsiteX2" y="connsiteY2"/>
                </a:cxn>
              </a:cxnLst>
              <a:rect l="l" t="t" r="r" b="b"/>
              <a:pathLst>
                <a:path w="1773936" h="1724092">
                  <a:moveTo>
                    <a:pt x="0" y="0"/>
                  </a:moveTo>
                  <a:cubicBezTo>
                    <a:pt x="979718" y="0"/>
                    <a:pt x="1773936" y="771902"/>
                    <a:pt x="1773936" y="1724092"/>
                  </a:cubicBezTo>
                  <a:lnTo>
                    <a:pt x="0" y="1724092"/>
                  </a:lnTo>
                  <a:close/>
                </a:path>
              </a:pathLst>
            </a:custGeom>
            <a:solidFill>
              <a:srgbClr val="55AA25"/>
            </a:solidFill>
            <a:ln>
              <a:noFill/>
            </a:ln>
            <a:effectLst>
              <a:outerShdw blurRad="127000" dist="38100" dir="4920000" sx="99000" sy="99000" algn="ctr"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Shape 11">
              <a:extLst>
                <a:ext uri="{FF2B5EF4-FFF2-40B4-BE49-F238E27FC236}">
                  <a16:creationId xmlns:a16="http://schemas.microsoft.com/office/drawing/2014/main" id="{0E4CF1B5-593C-45B3-AB9D-D80A9528DECA}"/>
                </a:ext>
              </a:extLst>
            </p:cNvPr>
            <p:cNvSpPr/>
            <p:nvPr/>
          </p:nvSpPr>
          <p:spPr>
            <a:xfrm flipV="1">
              <a:off x="6096000" y="3429000"/>
              <a:ext cx="1773936" cy="1724092"/>
            </a:xfrm>
            <a:custGeom>
              <a:avLst/>
              <a:gdLst>
                <a:gd name="connsiteX0" fmla="*/ 0 w 1773936"/>
                <a:gd name="connsiteY0" fmla="*/ 0 h 1724092"/>
                <a:gd name="connsiteX1" fmla="*/ 1773936 w 1773936"/>
                <a:gd name="connsiteY1" fmla="*/ 1724092 h 1724092"/>
                <a:gd name="connsiteX2" fmla="*/ 0 w 1773936"/>
                <a:gd name="connsiteY2" fmla="*/ 1724092 h 1724092"/>
              </a:gdLst>
              <a:ahLst/>
              <a:cxnLst>
                <a:cxn ang="0">
                  <a:pos x="connsiteX0" y="connsiteY0"/>
                </a:cxn>
                <a:cxn ang="0">
                  <a:pos x="connsiteX1" y="connsiteY1"/>
                </a:cxn>
                <a:cxn ang="0">
                  <a:pos x="connsiteX2" y="connsiteY2"/>
                </a:cxn>
              </a:cxnLst>
              <a:rect l="l" t="t" r="r" b="b"/>
              <a:pathLst>
                <a:path w="1773936" h="1724092">
                  <a:moveTo>
                    <a:pt x="0" y="0"/>
                  </a:moveTo>
                  <a:cubicBezTo>
                    <a:pt x="979718" y="0"/>
                    <a:pt x="1773936" y="771902"/>
                    <a:pt x="1773936" y="1724092"/>
                  </a:cubicBezTo>
                  <a:lnTo>
                    <a:pt x="0" y="1724092"/>
                  </a:lnTo>
                  <a:close/>
                </a:path>
              </a:pathLst>
            </a:custGeom>
            <a:solidFill>
              <a:srgbClr val="008000">
                <a:alpha val="87843"/>
              </a:srgbClr>
            </a:solidFill>
            <a:ln>
              <a:noFill/>
            </a:ln>
            <a:effectLst>
              <a:outerShdw blurRad="127000" dist="38100" dir="4920000" sx="99000" sy="99000" algn="ctr"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14" name="Arc 13">
            <a:extLst>
              <a:ext uri="{FF2B5EF4-FFF2-40B4-BE49-F238E27FC236}">
                <a16:creationId xmlns:a16="http://schemas.microsoft.com/office/drawing/2014/main" id="{EFABA322-1BBC-45F9-9AB9-F4BAC5A8F216}"/>
              </a:ext>
            </a:extLst>
          </p:cNvPr>
          <p:cNvSpPr/>
          <p:nvPr/>
        </p:nvSpPr>
        <p:spPr>
          <a:xfrm>
            <a:off x="-495300" y="733044"/>
            <a:ext cx="5657088" cy="5596128"/>
          </a:xfrm>
          <a:prstGeom prst="arc">
            <a:avLst>
              <a:gd name="adj1" fmla="val 16200000"/>
              <a:gd name="adj2" fmla="val 5416470"/>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Flowchart: Connector 14">
            <a:extLst>
              <a:ext uri="{FF2B5EF4-FFF2-40B4-BE49-F238E27FC236}">
                <a16:creationId xmlns:a16="http://schemas.microsoft.com/office/drawing/2014/main" id="{D6184CB2-3C21-49C6-9EC3-25727C44028A}"/>
              </a:ext>
            </a:extLst>
          </p:cNvPr>
          <p:cNvSpPr/>
          <p:nvPr/>
        </p:nvSpPr>
        <p:spPr>
          <a:xfrm>
            <a:off x="2162556" y="625906"/>
            <a:ext cx="170688" cy="170688"/>
          </a:xfrm>
          <a:prstGeom prst="flowChartConnector">
            <a:avLst/>
          </a:prstGeom>
          <a:solidFill>
            <a:srgbClr val="00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lowchart: Connector 15">
            <a:extLst>
              <a:ext uri="{FF2B5EF4-FFF2-40B4-BE49-F238E27FC236}">
                <a16:creationId xmlns:a16="http://schemas.microsoft.com/office/drawing/2014/main" id="{18838E96-2B95-4E22-9907-505B9E1D9E36}"/>
              </a:ext>
            </a:extLst>
          </p:cNvPr>
          <p:cNvSpPr/>
          <p:nvPr/>
        </p:nvSpPr>
        <p:spPr>
          <a:xfrm>
            <a:off x="2162556" y="6265622"/>
            <a:ext cx="170688" cy="170688"/>
          </a:xfrm>
          <a:prstGeom prst="flowChartConnector">
            <a:avLst/>
          </a:prstGeom>
          <a:solidFill>
            <a:srgbClr val="00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lowchart: Connector 16">
            <a:extLst>
              <a:ext uri="{FF2B5EF4-FFF2-40B4-BE49-F238E27FC236}">
                <a16:creationId xmlns:a16="http://schemas.microsoft.com/office/drawing/2014/main" id="{DB95C84F-EB51-47F0-8277-091A4BF953D5}"/>
              </a:ext>
            </a:extLst>
          </p:cNvPr>
          <p:cNvSpPr/>
          <p:nvPr/>
        </p:nvSpPr>
        <p:spPr>
          <a:xfrm>
            <a:off x="3726372" y="966508"/>
            <a:ext cx="284480" cy="284480"/>
          </a:xfrm>
          <a:prstGeom prst="flowChartConnector">
            <a:avLst/>
          </a:prstGeom>
          <a:solidFill>
            <a:srgbClr val="55AA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lowchart: Connector 17">
            <a:extLst>
              <a:ext uri="{FF2B5EF4-FFF2-40B4-BE49-F238E27FC236}">
                <a16:creationId xmlns:a16="http://schemas.microsoft.com/office/drawing/2014/main" id="{7047DC7A-3CD6-447B-A2D4-A245A371D56C}"/>
              </a:ext>
            </a:extLst>
          </p:cNvPr>
          <p:cNvSpPr/>
          <p:nvPr/>
        </p:nvSpPr>
        <p:spPr>
          <a:xfrm>
            <a:off x="4810771" y="2494531"/>
            <a:ext cx="284480" cy="284480"/>
          </a:xfrm>
          <a:prstGeom prst="flowChartConnector">
            <a:avLst/>
          </a:prstGeom>
          <a:solidFill>
            <a:srgbClr val="55AA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lowchart: Connector 18">
            <a:extLst>
              <a:ext uri="{FF2B5EF4-FFF2-40B4-BE49-F238E27FC236}">
                <a16:creationId xmlns:a16="http://schemas.microsoft.com/office/drawing/2014/main" id="{4930E0A9-C37C-4D7F-B11D-41843EEE2BB6}"/>
              </a:ext>
            </a:extLst>
          </p:cNvPr>
          <p:cNvSpPr/>
          <p:nvPr/>
        </p:nvSpPr>
        <p:spPr>
          <a:xfrm>
            <a:off x="4939713" y="4217564"/>
            <a:ext cx="284480" cy="284480"/>
          </a:xfrm>
          <a:prstGeom prst="flowChartConnector">
            <a:avLst/>
          </a:prstGeom>
          <a:solidFill>
            <a:srgbClr val="55AA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lowchart: Connector 19">
            <a:extLst>
              <a:ext uri="{FF2B5EF4-FFF2-40B4-BE49-F238E27FC236}">
                <a16:creationId xmlns:a16="http://schemas.microsoft.com/office/drawing/2014/main" id="{6F9B827C-A8BA-47CE-8AC7-919F80630B8C}"/>
              </a:ext>
            </a:extLst>
          </p:cNvPr>
          <p:cNvSpPr/>
          <p:nvPr/>
        </p:nvSpPr>
        <p:spPr>
          <a:xfrm>
            <a:off x="3934460" y="5642062"/>
            <a:ext cx="284480" cy="284480"/>
          </a:xfrm>
          <a:prstGeom prst="flowChartConnector">
            <a:avLst/>
          </a:prstGeom>
          <a:solidFill>
            <a:srgbClr val="55AA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lowchart: Connector 22">
            <a:extLst>
              <a:ext uri="{FF2B5EF4-FFF2-40B4-BE49-F238E27FC236}">
                <a16:creationId xmlns:a16="http://schemas.microsoft.com/office/drawing/2014/main" id="{7A6BD19D-14D5-4AF1-B2AE-D4D0CABF7282}"/>
              </a:ext>
            </a:extLst>
          </p:cNvPr>
          <p:cNvSpPr/>
          <p:nvPr/>
        </p:nvSpPr>
        <p:spPr>
          <a:xfrm>
            <a:off x="5608184" y="744970"/>
            <a:ext cx="654812" cy="637778"/>
          </a:xfrm>
          <a:prstGeom prst="flowChartConnector">
            <a:avLst/>
          </a:prstGeom>
          <a:solidFill>
            <a:srgbClr val="008000"/>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Times New Roman" panose="02020603050405020304" pitchFamily="18" charset="0"/>
                <a:ea typeface="Tahoma" panose="020B0604030504040204" pitchFamily="34" charset="0"/>
                <a:cs typeface="Times New Roman" panose="02020603050405020304" pitchFamily="18" charset="0"/>
              </a:rPr>
              <a:t>1</a:t>
            </a:r>
          </a:p>
        </p:txBody>
      </p:sp>
      <p:sp>
        <p:nvSpPr>
          <p:cNvPr id="24" name="Flowchart: Connector 23">
            <a:extLst>
              <a:ext uri="{FF2B5EF4-FFF2-40B4-BE49-F238E27FC236}">
                <a16:creationId xmlns:a16="http://schemas.microsoft.com/office/drawing/2014/main" id="{B94E51BD-8C77-425D-AFE7-C4AEB65366C3}"/>
              </a:ext>
            </a:extLst>
          </p:cNvPr>
          <p:cNvSpPr/>
          <p:nvPr/>
        </p:nvSpPr>
        <p:spPr>
          <a:xfrm>
            <a:off x="5951230" y="2269403"/>
            <a:ext cx="654812" cy="637778"/>
          </a:xfrm>
          <a:prstGeom prst="flowChartConnector">
            <a:avLst/>
          </a:prstGeom>
          <a:solidFill>
            <a:srgbClr val="008000"/>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Times New Roman" panose="02020603050405020304" pitchFamily="18" charset="0"/>
                <a:ea typeface="Tahoma" panose="020B0604030504040204" pitchFamily="34" charset="0"/>
                <a:cs typeface="Times New Roman" panose="02020603050405020304" pitchFamily="18" charset="0"/>
              </a:rPr>
              <a:t>2</a:t>
            </a:r>
          </a:p>
        </p:txBody>
      </p:sp>
      <p:sp>
        <p:nvSpPr>
          <p:cNvPr id="25" name="Flowchart: Connector 24">
            <a:extLst>
              <a:ext uri="{FF2B5EF4-FFF2-40B4-BE49-F238E27FC236}">
                <a16:creationId xmlns:a16="http://schemas.microsoft.com/office/drawing/2014/main" id="{89D0AEAA-2832-4439-B611-26EB3C047B05}"/>
              </a:ext>
            </a:extLst>
          </p:cNvPr>
          <p:cNvSpPr/>
          <p:nvPr/>
        </p:nvSpPr>
        <p:spPr>
          <a:xfrm>
            <a:off x="5990894" y="4060766"/>
            <a:ext cx="654812" cy="637778"/>
          </a:xfrm>
          <a:prstGeom prst="flowChartConnector">
            <a:avLst/>
          </a:prstGeom>
          <a:solidFill>
            <a:srgbClr val="008000"/>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Times New Roman" panose="02020603050405020304" pitchFamily="18" charset="0"/>
                <a:ea typeface="Tahoma" panose="020B0604030504040204" pitchFamily="34" charset="0"/>
                <a:cs typeface="Times New Roman" panose="02020603050405020304" pitchFamily="18" charset="0"/>
              </a:rPr>
              <a:t>3</a:t>
            </a:r>
          </a:p>
        </p:txBody>
      </p:sp>
      <p:sp>
        <p:nvSpPr>
          <p:cNvPr id="26" name="Flowchart: Connector 25">
            <a:extLst>
              <a:ext uri="{FF2B5EF4-FFF2-40B4-BE49-F238E27FC236}">
                <a16:creationId xmlns:a16="http://schemas.microsoft.com/office/drawing/2014/main" id="{F6FBB448-987D-4217-B845-3E380EB58C0F}"/>
              </a:ext>
            </a:extLst>
          </p:cNvPr>
          <p:cNvSpPr/>
          <p:nvPr/>
        </p:nvSpPr>
        <p:spPr>
          <a:xfrm>
            <a:off x="5754611" y="5498791"/>
            <a:ext cx="654812" cy="637778"/>
          </a:xfrm>
          <a:prstGeom prst="flowChartConnector">
            <a:avLst/>
          </a:prstGeom>
          <a:solidFill>
            <a:srgbClr val="008000"/>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Times New Roman" panose="02020603050405020304" pitchFamily="18" charset="0"/>
                <a:ea typeface="Tahoma" panose="020B0604030504040204" pitchFamily="34" charset="0"/>
                <a:cs typeface="Times New Roman" panose="02020603050405020304" pitchFamily="18" charset="0"/>
              </a:rPr>
              <a:t>4</a:t>
            </a:r>
          </a:p>
        </p:txBody>
      </p:sp>
      <p:cxnSp>
        <p:nvCxnSpPr>
          <p:cNvPr id="36" name="Straight Connector 35">
            <a:extLst>
              <a:ext uri="{FF2B5EF4-FFF2-40B4-BE49-F238E27FC236}">
                <a16:creationId xmlns:a16="http://schemas.microsoft.com/office/drawing/2014/main" id="{C9C01BBC-5490-40F6-94D9-A06E48D3ABB8}"/>
              </a:ext>
            </a:extLst>
          </p:cNvPr>
          <p:cNvCxnSpPr>
            <a:cxnSpLocks/>
            <a:stCxn id="17" idx="6"/>
            <a:endCxn id="23" idx="2"/>
          </p:cNvCxnSpPr>
          <p:nvPr/>
        </p:nvCxnSpPr>
        <p:spPr>
          <a:xfrm flipV="1">
            <a:off x="4010852" y="1063859"/>
            <a:ext cx="1597332" cy="44889"/>
          </a:xfrm>
          <a:prstGeom prst="line">
            <a:avLst/>
          </a:prstGeom>
          <a:ln w="38100">
            <a:solidFill>
              <a:srgbClr val="0033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59A2099-E43E-4A45-8297-A5BA95F2D285}"/>
              </a:ext>
            </a:extLst>
          </p:cNvPr>
          <p:cNvCxnSpPr>
            <a:cxnSpLocks/>
            <a:stCxn id="18" idx="6"/>
            <a:endCxn id="24" idx="2"/>
          </p:cNvCxnSpPr>
          <p:nvPr/>
        </p:nvCxnSpPr>
        <p:spPr>
          <a:xfrm flipV="1">
            <a:off x="5095251" y="2588292"/>
            <a:ext cx="855979" cy="48479"/>
          </a:xfrm>
          <a:prstGeom prst="line">
            <a:avLst/>
          </a:prstGeom>
          <a:ln w="38100">
            <a:solidFill>
              <a:srgbClr val="00330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3ED22266-9ABC-4879-BC2C-840BB0797705}"/>
              </a:ext>
            </a:extLst>
          </p:cNvPr>
          <p:cNvCxnSpPr>
            <a:cxnSpLocks/>
            <a:stCxn id="19" idx="6"/>
            <a:endCxn id="25" idx="2"/>
          </p:cNvCxnSpPr>
          <p:nvPr/>
        </p:nvCxnSpPr>
        <p:spPr>
          <a:xfrm>
            <a:off x="5224193" y="4359804"/>
            <a:ext cx="766701" cy="19851"/>
          </a:xfrm>
          <a:prstGeom prst="line">
            <a:avLst/>
          </a:prstGeom>
          <a:ln w="38100">
            <a:solidFill>
              <a:srgbClr val="0033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01761AA3-F0B7-4685-8121-51919B466FAF}"/>
              </a:ext>
            </a:extLst>
          </p:cNvPr>
          <p:cNvCxnSpPr>
            <a:cxnSpLocks/>
            <a:stCxn id="20" idx="6"/>
            <a:endCxn id="26" idx="2"/>
          </p:cNvCxnSpPr>
          <p:nvPr/>
        </p:nvCxnSpPr>
        <p:spPr>
          <a:xfrm>
            <a:off x="4218940" y="5784302"/>
            <a:ext cx="1535671" cy="33378"/>
          </a:xfrm>
          <a:prstGeom prst="line">
            <a:avLst/>
          </a:prstGeom>
          <a:ln w="38100">
            <a:solidFill>
              <a:srgbClr val="003300"/>
            </a:solidFill>
          </a:ln>
        </p:spPr>
        <p:style>
          <a:lnRef idx="1">
            <a:schemeClr val="accent1"/>
          </a:lnRef>
          <a:fillRef idx="0">
            <a:schemeClr val="accent1"/>
          </a:fillRef>
          <a:effectRef idx="0">
            <a:schemeClr val="accent1"/>
          </a:effectRef>
          <a:fontRef idx="minor">
            <a:schemeClr val="tx1"/>
          </a:fontRef>
        </p:style>
      </p:cxnSp>
      <p:sp>
        <p:nvSpPr>
          <p:cNvPr id="29" name="Flowchart: Connector 8">
            <a:extLst>
              <a:ext uri="{FF2B5EF4-FFF2-40B4-BE49-F238E27FC236}">
                <a16:creationId xmlns:a16="http://schemas.microsoft.com/office/drawing/2014/main" id="{0CA7C2FD-0750-7E9F-64B8-8E804512EE55}"/>
              </a:ext>
            </a:extLst>
          </p:cNvPr>
          <p:cNvSpPr/>
          <p:nvPr/>
        </p:nvSpPr>
        <p:spPr>
          <a:xfrm>
            <a:off x="117474" y="1333206"/>
            <a:ext cx="4308347" cy="4254256"/>
          </a:xfrm>
          <a:prstGeom prst="flowChartConnector">
            <a:avLst/>
          </a:prstGeom>
          <a:solidFill>
            <a:srgbClr val="00CC00"/>
          </a:solidFill>
          <a:ln>
            <a:noFill/>
          </a:ln>
          <a:effectLst>
            <a:outerShdw blurRad="127000" dist="38100" dir="4920000" sx="99000" sy="99000" algn="ctr" rotWithShape="0">
              <a:srgbClr val="000000">
                <a:alpha val="43000"/>
              </a:srgbClr>
            </a:outerShdw>
          </a:effectLst>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solidFill>
                  <a:schemeClr val="bg1"/>
                </a:solidFill>
                <a:latin typeface="+mj-lt"/>
              </a:rPr>
              <a:t>BẠCH TUỘC</a:t>
            </a:r>
            <a:endParaRPr lang="vi-VN" sz="3200" dirty="0">
              <a:solidFill>
                <a:schemeClr val="bg1"/>
              </a:solidFill>
              <a:latin typeface="+mj-lt"/>
            </a:endParaRPr>
          </a:p>
          <a:p>
            <a:r>
              <a:rPr lang="vi-VN" sz="3200" b="1" dirty="0">
                <a:solidFill>
                  <a:schemeClr val="bg1"/>
                </a:solidFill>
                <a:latin typeface="+mj-lt"/>
              </a:rPr>
              <a:t>                                          (Trích “Hai vạn dặm dưới đáy biển” – </a:t>
            </a:r>
          </a:p>
          <a:p>
            <a:r>
              <a:rPr lang="vi-VN" sz="3200" b="1" dirty="0">
                <a:solidFill>
                  <a:schemeClr val="bg1"/>
                </a:solidFill>
                <a:latin typeface="+mj-lt"/>
              </a:rPr>
              <a:t>Giuyn Vec-nơ)</a:t>
            </a:r>
            <a:endParaRPr lang="vi-VN" sz="3200" dirty="0">
              <a:solidFill>
                <a:schemeClr val="bg1"/>
              </a:solidFill>
              <a:latin typeface="+mj-lt"/>
            </a:endParaRPr>
          </a:p>
        </p:txBody>
      </p:sp>
      <p:sp>
        <p:nvSpPr>
          <p:cNvPr id="28" name="TextBox 27">
            <a:extLst>
              <a:ext uri="{FF2B5EF4-FFF2-40B4-BE49-F238E27FC236}">
                <a16:creationId xmlns:a16="http://schemas.microsoft.com/office/drawing/2014/main" id="{90CEC3BF-C752-4DB4-877C-584675A50308}"/>
              </a:ext>
            </a:extLst>
          </p:cNvPr>
          <p:cNvSpPr txBox="1"/>
          <p:nvPr/>
        </p:nvSpPr>
        <p:spPr>
          <a:xfrm>
            <a:off x="6318300" y="3621688"/>
            <a:ext cx="6098958" cy="253916"/>
          </a:xfrm>
          <a:prstGeom prst="rect">
            <a:avLst/>
          </a:prstGeom>
          <a:noFill/>
        </p:spPr>
        <p:txBody>
          <a:bodyPr wrap="square">
            <a:spAutoFit/>
          </a:bodyPr>
          <a:lstStyle/>
          <a:p>
            <a:r>
              <a:rPr lang="vi-VN" sz="1050" dirty="0">
                <a:solidFill>
                  <a:schemeClr val="bg1"/>
                </a:solidFill>
              </a:rPr>
              <a:t>Nguyễn Hồi,0374670819, Trường THCS Yên Thường, Gia Lâm, HN</a:t>
            </a:r>
            <a:endParaRPr lang="en-US" sz="1050" dirty="0">
              <a:solidFill>
                <a:schemeClr val="bg1"/>
              </a:solidFill>
            </a:endParaRPr>
          </a:p>
        </p:txBody>
      </p:sp>
    </p:spTree>
    <p:extLst>
      <p:ext uri="{BB962C8B-B14F-4D97-AF65-F5344CB8AC3E}">
        <p14:creationId xmlns:p14="http://schemas.microsoft.com/office/powerpoint/2010/main" val="40818724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1000" fill="hold"/>
                                        <p:tgtEl>
                                          <p:spTgt spid="29"/>
                                        </p:tgtEl>
                                        <p:attrNameLst>
                                          <p:attrName>ppt_w</p:attrName>
                                        </p:attrNameLst>
                                      </p:cBhvr>
                                      <p:tavLst>
                                        <p:tav tm="0">
                                          <p:val>
                                            <p:fltVal val="0"/>
                                          </p:val>
                                        </p:tav>
                                        <p:tav tm="100000">
                                          <p:val>
                                            <p:strVal val="#ppt_w"/>
                                          </p:val>
                                        </p:tav>
                                      </p:tavLst>
                                    </p:anim>
                                    <p:anim calcmode="lin" valueType="num">
                                      <p:cBhvr>
                                        <p:cTn id="8" dur="1000" fill="hold"/>
                                        <p:tgtEl>
                                          <p:spTgt spid="29"/>
                                        </p:tgtEl>
                                        <p:attrNameLst>
                                          <p:attrName>ppt_h</p:attrName>
                                        </p:attrNameLst>
                                      </p:cBhvr>
                                      <p:tavLst>
                                        <p:tav tm="0">
                                          <p:val>
                                            <p:fltVal val="0"/>
                                          </p:val>
                                        </p:tav>
                                        <p:tav tm="100000">
                                          <p:val>
                                            <p:strVal val="#ppt_h"/>
                                          </p:val>
                                        </p:tav>
                                      </p:tavLst>
                                    </p:anim>
                                    <p:anim calcmode="lin" valueType="num">
                                      <p:cBhvr>
                                        <p:cTn id="9" dur="1000" fill="hold"/>
                                        <p:tgtEl>
                                          <p:spTgt spid="29"/>
                                        </p:tgtEl>
                                        <p:attrNameLst>
                                          <p:attrName>style.rotation</p:attrName>
                                        </p:attrNameLst>
                                      </p:cBhvr>
                                      <p:tavLst>
                                        <p:tav tm="0">
                                          <p:val>
                                            <p:fltVal val="90"/>
                                          </p:val>
                                        </p:tav>
                                        <p:tav tm="100000">
                                          <p:val>
                                            <p:fltVal val="0"/>
                                          </p:val>
                                        </p:tav>
                                      </p:tavLst>
                                    </p:anim>
                                    <p:animEffect transition="in" filter="fade">
                                      <p:cBhvr>
                                        <p:cTn id="10" dur="10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barn(inVertical)">
                                      <p:cBhvr>
                                        <p:cTn id="15" dur="500"/>
                                        <p:tgtEl>
                                          <p:spTgt spid="36"/>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barn(inVertical)">
                                      <p:cBhvr>
                                        <p:cTn id="18" dur="500"/>
                                        <p:tgtEl>
                                          <p:spTgt spid="23"/>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barn(inVertical)">
                                      <p:cBhvr>
                                        <p:cTn id="21" dur="500"/>
                                        <p:tgtEl>
                                          <p:spTgt spid="17"/>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51"/>
                                        </p:tgtEl>
                                        <p:attrNameLst>
                                          <p:attrName>style.visibility</p:attrName>
                                        </p:attrNameLst>
                                      </p:cBhvr>
                                      <p:to>
                                        <p:strVal val="visible"/>
                                      </p:to>
                                    </p:set>
                                    <p:animEffect transition="in" filter="barn(inVertical)">
                                      <p:cBhvr>
                                        <p:cTn id="24" dur="500"/>
                                        <p:tgtEl>
                                          <p:spTgt spid="51"/>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7"/>
                                        </p:tgtEl>
                                        <p:attrNameLst>
                                          <p:attrName>style.visibility</p:attrName>
                                        </p:attrNameLst>
                                      </p:cBhvr>
                                      <p:to>
                                        <p:strVal val="visible"/>
                                      </p:to>
                                    </p:set>
                                    <p:animEffect transition="in" filter="barn(inVertical)">
                                      <p:cBhvr>
                                        <p:cTn id="29" dur="500"/>
                                        <p:tgtEl>
                                          <p:spTgt spid="37"/>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barn(inVertical)">
                                      <p:cBhvr>
                                        <p:cTn id="32" dur="500"/>
                                        <p:tgtEl>
                                          <p:spTgt spid="18"/>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barn(inVertical)">
                                      <p:cBhvr>
                                        <p:cTn id="35" dur="500"/>
                                        <p:tgtEl>
                                          <p:spTgt spid="24"/>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50"/>
                                        </p:tgtEl>
                                        <p:attrNameLst>
                                          <p:attrName>style.visibility</p:attrName>
                                        </p:attrNameLst>
                                      </p:cBhvr>
                                      <p:to>
                                        <p:strVal val="visible"/>
                                      </p:to>
                                    </p:set>
                                    <p:animEffect transition="in" filter="barn(inVertical)">
                                      <p:cBhvr>
                                        <p:cTn id="38" dur="500"/>
                                        <p:tgtEl>
                                          <p:spTgt spid="50"/>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barn(inVertical)">
                                      <p:cBhvr>
                                        <p:cTn id="43" dur="500"/>
                                        <p:tgtEl>
                                          <p:spTgt spid="19"/>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25"/>
                                        </p:tgtEl>
                                        <p:attrNameLst>
                                          <p:attrName>style.visibility</p:attrName>
                                        </p:attrNameLst>
                                      </p:cBhvr>
                                      <p:to>
                                        <p:strVal val="visible"/>
                                      </p:to>
                                    </p:set>
                                    <p:animEffect transition="in" filter="barn(inVertical)">
                                      <p:cBhvr>
                                        <p:cTn id="46" dur="500"/>
                                        <p:tgtEl>
                                          <p:spTgt spid="25"/>
                                        </p:tgtEl>
                                      </p:cBhvr>
                                    </p:animEffect>
                                  </p:childTnLst>
                                </p:cTn>
                              </p:par>
                              <p:par>
                                <p:cTn id="47" presetID="16" presetClass="entr" presetSubtype="21" fill="hold" nodeType="withEffect">
                                  <p:stCondLst>
                                    <p:cond delay="0"/>
                                  </p:stCondLst>
                                  <p:childTnLst>
                                    <p:set>
                                      <p:cBhvr>
                                        <p:cTn id="48" dur="1" fill="hold">
                                          <p:stCondLst>
                                            <p:cond delay="0"/>
                                          </p:stCondLst>
                                        </p:cTn>
                                        <p:tgtEl>
                                          <p:spTgt spid="40"/>
                                        </p:tgtEl>
                                        <p:attrNameLst>
                                          <p:attrName>style.visibility</p:attrName>
                                        </p:attrNameLst>
                                      </p:cBhvr>
                                      <p:to>
                                        <p:strVal val="visible"/>
                                      </p:to>
                                    </p:set>
                                    <p:animEffect transition="in" filter="barn(inVertical)">
                                      <p:cBhvr>
                                        <p:cTn id="49" dur="500"/>
                                        <p:tgtEl>
                                          <p:spTgt spid="40"/>
                                        </p:tgtEl>
                                      </p:cBhvr>
                                    </p:animEffect>
                                  </p:childTnLst>
                                </p:cTn>
                              </p:par>
                              <p:par>
                                <p:cTn id="50" presetID="16" presetClass="entr" presetSubtype="21" fill="hold" grpId="0" nodeType="withEffect">
                                  <p:stCondLst>
                                    <p:cond delay="0"/>
                                  </p:stCondLst>
                                  <p:childTnLst>
                                    <p:set>
                                      <p:cBhvr>
                                        <p:cTn id="51" dur="1" fill="hold">
                                          <p:stCondLst>
                                            <p:cond delay="0"/>
                                          </p:stCondLst>
                                        </p:cTn>
                                        <p:tgtEl>
                                          <p:spTgt spid="53"/>
                                        </p:tgtEl>
                                        <p:attrNameLst>
                                          <p:attrName>style.visibility</p:attrName>
                                        </p:attrNameLst>
                                      </p:cBhvr>
                                      <p:to>
                                        <p:strVal val="visible"/>
                                      </p:to>
                                    </p:set>
                                    <p:animEffect transition="in" filter="barn(inVertical)">
                                      <p:cBhvr>
                                        <p:cTn id="52" dur="500"/>
                                        <p:tgtEl>
                                          <p:spTgt spid="53"/>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42"/>
                                        </p:tgtEl>
                                        <p:attrNameLst>
                                          <p:attrName>style.visibility</p:attrName>
                                        </p:attrNameLst>
                                      </p:cBhvr>
                                      <p:to>
                                        <p:strVal val="visible"/>
                                      </p:to>
                                    </p:set>
                                    <p:animEffect transition="in" filter="barn(inVertical)">
                                      <p:cBhvr>
                                        <p:cTn id="57" dur="500"/>
                                        <p:tgtEl>
                                          <p:spTgt spid="42"/>
                                        </p:tgtEl>
                                      </p:cBhvr>
                                    </p:animEffect>
                                  </p:childTnLst>
                                </p:cTn>
                              </p:par>
                              <p:par>
                                <p:cTn id="58" presetID="16" presetClass="entr" presetSubtype="21" fill="hold" grpId="0" nodeType="withEffect">
                                  <p:stCondLst>
                                    <p:cond delay="0"/>
                                  </p:stCondLst>
                                  <p:childTnLst>
                                    <p:set>
                                      <p:cBhvr>
                                        <p:cTn id="59" dur="1" fill="hold">
                                          <p:stCondLst>
                                            <p:cond delay="0"/>
                                          </p:stCondLst>
                                        </p:cTn>
                                        <p:tgtEl>
                                          <p:spTgt spid="20"/>
                                        </p:tgtEl>
                                        <p:attrNameLst>
                                          <p:attrName>style.visibility</p:attrName>
                                        </p:attrNameLst>
                                      </p:cBhvr>
                                      <p:to>
                                        <p:strVal val="visible"/>
                                      </p:to>
                                    </p:set>
                                    <p:animEffect transition="in" filter="barn(inVertical)">
                                      <p:cBhvr>
                                        <p:cTn id="60" dur="500"/>
                                        <p:tgtEl>
                                          <p:spTgt spid="20"/>
                                        </p:tgtEl>
                                      </p:cBhvr>
                                    </p:animEffect>
                                  </p:childTnLst>
                                </p:cTn>
                              </p:par>
                              <p:par>
                                <p:cTn id="61" presetID="16" presetClass="entr" presetSubtype="21" fill="hold" grpId="0" nodeType="with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barn(inVertical)">
                                      <p:cBhvr>
                                        <p:cTn id="63" dur="500"/>
                                        <p:tgtEl>
                                          <p:spTgt spid="26"/>
                                        </p:tgtEl>
                                      </p:cBhvr>
                                    </p:animEffect>
                                  </p:childTnLst>
                                </p:cTn>
                              </p:par>
                              <p:par>
                                <p:cTn id="64" presetID="16" presetClass="entr" presetSubtype="21" fill="hold" grpId="0" nodeType="withEffect">
                                  <p:stCondLst>
                                    <p:cond delay="0"/>
                                  </p:stCondLst>
                                  <p:childTnLst>
                                    <p:set>
                                      <p:cBhvr>
                                        <p:cTn id="65" dur="1" fill="hold">
                                          <p:stCondLst>
                                            <p:cond delay="0"/>
                                          </p:stCondLst>
                                        </p:cTn>
                                        <p:tgtEl>
                                          <p:spTgt spid="52"/>
                                        </p:tgtEl>
                                        <p:attrNameLst>
                                          <p:attrName>style.visibility</p:attrName>
                                        </p:attrNameLst>
                                      </p:cBhvr>
                                      <p:to>
                                        <p:strVal val="visible"/>
                                      </p:to>
                                    </p:set>
                                    <p:animEffect transition="in" filter="barn(inVertical)">
                                      <p:cBhvr>
                                        <p:cTn id="66"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51" grpId="0" animBg="1"/>
      <p:bldP spid="52" grpId="0" animBg="1"/>
      <p:bldP spid="53" grpId="0" animBg="1"/>
      <p:bldP spid="17" grpId="0" animBg="1"/>
      <p:bldP spid="18" grpId="0" animBg="1"/>
      <p:bldP spid="19" grpId="0" animBg="1"/>
      <p:bldP spid="20" grpId="0" animBg="1"/>
      <p:bldP spid="23" grpId="0" animBg="1"/>
      <p:bldP spid="24" grpId="0" animBg="1"/>
      <p:bldP spid="25" grpId="0" animBg="1"/>
      <p:bldP spid="26" grpId="0" animBg="1"/>
      <p:bldP spid="2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F06F402A-051C-97D4-25E0-67840BC95C36}"/>
              </a:ext>
            </a:extLst>
          </p:cNvPr>
          <p:cNvGraphicFramePr>
            <a:graphicFrameLocks noGrp="1"/>
          </p:cNvGraphicFramePr>
          <p:nvPr>
            <p:extLst/>
          </p:nvPr>
        </p:nvGraphicFramePr>
        <p:xfrm>
          <a:off x="831089" y="167654"/>
          <a:ext cx="10529822" cy="6634672"/>
        </p:xfrm>
        <a:graphic>
          <a:graphicData uri="http://schemas.openxmlformats.org/drawingml/2006/table">
            <a:tbl>
              <a:tblPr firstRow="1" firstCol="1" bandRow="1">
                <a:tableStyleId>{BDBED569-4797-4DF1-A0F4-6AAB3CD982D8}</a:tableStyleId>
              </a:tblPr>
              <a:tblGrid>
                <a:gridCol w="4546581">
                  <a:extLst>
                    <a:ext uri="{9D8B030D-6E8A-4147-A177-3AD203B41FA5}">
                      <a16:colId xmlns:a16="http://schemas.microsoft.com/office/drawing/2014/main" val="4181984039"/>
                    </a:ext>
                  </a:extLst>
                </a:gridCol>
                <a:gridCol w="5983241">
                  <a:extLst>
                    <a:ext uri="{9D8B030D-6E8A-4147-A177-3AD203B41FA5}">
                      <a16:colId xmlns:a16="http://schemas.microsoft.com/office/drawing/2014/main" val="1302512493"/>
                    </a:ext>
                  </a:extLst>
                </a:gridCol>
              </a:tblGrid>
              <a:tr h="1133094">
                <a:tc gridSpan="2">
                  <a:txBody>
                    <a:bodyPr/>
                    <a:lstStyle/>
                    <a:p>
                      <a:pPr algn="ctr">
                        <a:lnSpc>
                          <a:spcPct val="107000"/>
                        </a:lnSpc>
                        <a:spcAft>
                          <a:spcPts val="800"/>
                        </a:spcAft>
                      </a:pPr>
                      <a:r>
                        <a:rPr lang="en-US" sz="3600" b="1" dirty="0">
                          <a:solidFill>
                            <a:srgbClr val="FF0000"/>
                          </a:solidFill>
                          <a:effectLst/>
                        </a:rPr>
                        <a:t>SO SÁNH:</a:t>
                      </a:r>
                    </a:p>
                    <a:p>
                      <a:pPr algn="ctr">
                        <a:lnSpc>
                          <a:spcPct val="107000"/>
                        </a:lnSpc>
                        <a:spcAft>
                          <a:spcPts val="800"/>
                        </a:spcAft>
                      </a:pPr>
                      <a:r>
                        <a:rPr lang="en-US" sz="2900" b="1" dirty="0">
                          <a:solidFill>
                            <a:srgbClr val="FF6600"/>
                          </a:solidFill>
                          <a:effectLst/>
                        </a:rPr>
                        <a:t> </a:t>
                      </a:r>
                      <a:r>
                        <a:rPr lang="en-US" sz="2900" b="1" dirty="0">
                          <a:solidFill>
                            <a:srgbClr val="FF0000"/>
                          </a:solidFill>
                          <a:effectLst/>
                        </a:rPr>
                        <a:t>HÌNH ẢNH CON BẠCH TUỘC KHỔNG LỒ VÀ BẠCH TUỘC THỰC TẾ</a:t>
                      </a:r>
                      <a:endParaRPr lang="en-US" sz="29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5529" marR="35529" marT="0" marB="0"/>
                </a:tc>
                <a:tc hMerge="1">
                  <a:txBody>
                    <a:bodyPr/>
                    <a:lstStyle/>
                    <a:p>
                      <a:endParaRPr lang="en-US"/>
                    </a:p>
                  </a:txBody>
                  <a:tcPr/>
                </a:tc>
                <a:extLst>
                  <a:ext uri="{0D108BD9-81ED-4DB2-BD59-A6C34878D82A}">
                    <a16:rowId xmlns:a16="http://schemas.microsoft.com/office/drawing/2014/main" val="3811410254"/>
                  </a:ext>
                </a:extLst>
              </a:tr>
              <a:tr h="993303">
                <a:tc gridSpan="2">
                  <a:txBody>
                    <a:bodyPr/>
                    <a:lstStyle/>
                    <a:p>
                      <a:pPr marL="342900" lvl="0" indent="-342900" algn="ctr">
                        <a:lnSpc>
                          <a:spcPct val="106000"/>
                        </a:lnSpc>
                        <a:spcAft>
                          <a:spcPts val="800"/>
                        </a:spcAft>
                        <a:buFont typeface="+mj-lt"/>
                        <a:buAutoNum type="arabicPeriod"/>
                      </a:pPr>
                      <a:r>
                        <a:rPr lang="en-US" sz="2400" dirty="0">
                          <a:effectLst/>
                        </a:rPr>
                        <a:t> </a:t>
                      </a:r>
                      <a:r>
                        <a:rPr lang="en-US" sz="2400" dirty="0" err="1">
                          <a:effectLst/>
                        </a:rPr>
                        <a:t>Giống</a:t>
                      </a:r>
                      <a:r>
                        <a:rPr lang="en-US" sz="2400" dirty="0">
                          <a:effectLst/>
                        </a:rPr>
                        <a:t> </a:t>
                      </a:r>
                      <a:r>
                        <a:rPr lang="en-US" sz="2400" dirty="0" err="1">
                          <a:effectLst/>
                        </a:rPr>
                        <a:t>nhau</a:t>
                      </a:r>
                      <a:r>
                        <a:rPr lang="en-US" sz="2400" dirty="0">
                          <a:effectLst/>
                        </a:rPr>
                        <a:t>:</a:t>
                      </a:r>
                    </a:p>
                    <a:p>
                      <a:pPr marL="228600">
                        <a:lnSpc>
                          <a:spcPct val="107000"/>
                        </a:lnSpc>
                        <a:spcAft>
                          <a:spcPts val="800"/>
                        </a:spcAft>
                      </a:pPr>
                      <a:r>
                        <a:rPr lang="en-US" sz="2400" b="0" dirty="0" err="1">
                          <a:effectLst/>
                        </a:rPr>
                        <a:t>Thân</a:t>
                      </a:r>
                      <a:r>
                        <a:rPr lang="en-US" sz="2400" b="0" dirty="0">
                          <a:effectLst/>
                        </a:rPr>
                        <a:t> </a:t>
                      </a:r>
                      <a:r>
                        <a:rPr lang="en-US" sz="2400" b="0" dirty="0" err="1">
                          <a:effectLst/>
                        </a:rPr>
                        <a:t>mềm</a:t>
                      </a:r>
                      <a:r>
                        <a:rPr lang="en-US" sz="2400" b="0" dirty="0">
                          <a:effectLst/>
                        </a:rPr>
                        <a:t>, </a:t>
                      </a:r>
                      <a:r>
                        <a:rPr lang="en-US" sz="2400" b="0" dirty="0" err="1">
                          <a:effectLst/>
                        </a:rPr>
                        <a:t>có</a:t>
                      </a:r>
                      <a:r>
                        <a:rPr lang="en-US" sz="2400" b="0" dirty="0">
                          <a:effectLst/>
                        </a:rPr>
                        <a:t> 8 </a:t>
                      </a:r>
                      <a:r>
                        <a:rPr lang="en-US" sz="2400" b="0" dirty="0" err="1">
                          <a:effectLst/>
                        </a:rPr>
                        <a:t>vòi</a:t>
                      </a:r>
                      <a:r>
                        <a:rPr lang="en-US" sz="2400" b="0" dirty="0">
                          <a:effectLst/>
                        </a:rPr>
                        <a:t>, </a:t>
                      </a:r>
                      <a:r>
                        <a:rPr lang="en-US" sz="2400" b="0" dirty="0" err="1">
                          <a:effectLst/>
                        </a:rPr>
                        <a:t>hình</a:t>
                      </a:r>
                      <a:r>
                        <a:rPr lang="en-US" sz="2400" b="0" dirty="0">
                          <a:effectLst/>
                        </a:rPr>
                        <a:t> </a:t>
                      </a:r>
                      <a:r>
                        <a:rPr lang="en-US" sz="2400" b="0" dirty="0" err="1">
                          <a:effectLst/>
                        </a:rPr>
                        <a:t>thoi</a:t>
                      </a:r>
                      <a:r>
                        <a:rPr lang="en-US" sz="2400" b="0" dirty="0">
                          <a:effectLst/>
                        </a:rPr>
                        <a:t>, </a:t>
                      </a:r>
                      <a:r>
                        <a:rPr lang="en-US" sz="2400" b="0" dirty="0" err="1">
                          <a:effectLst/>
                        </a:rPr>
                        <a:t>bơi</a:t>
                      </a:r>
                      <a:r>
                        <a:rPr lang="en-US" sz="2400" b="0" dirty="0">
                          <a:effectLst/>
                        </a:rPr>
                        <a:t> </a:t>
                      </a:r>
                      <a:r>
                        <a:rPr lang="en-US" sz="2400" b="0" dirty="0" err="1">
                          <a:effectLst/>
                        </a:rPr>
                        <a:t>lùi</a:t>
                      </a:r>
                      <a:r>
                        <a:rPr lang="en-US" sz="2400" b="0" dirty="0">
                          <a:effectLst/>
                        </a:rPr>
                        <a:t>, </a:t>
                      </a:r>
                      <a:r>
                        <a:rPr lang="en-US" sz="2400" b="0" dirty="0" err="1">
                          <a:effectLst/>
                        </a:rPr>
                        <a:t>có</a:t>
                      </a:r>
                      <a:r>
                        <a:rPr lang="en-US" sz="2400" b="0" dirty="0">
                          <a:effectLst/>
                        </a:rPr>
                        <a:t> </a:t>
                      </a:r>
                      <a:r>
                        <a:rPr lang="en-US" sz="2400" b="0" dirty="0" err="1">
                          <a:effectLst/>
                        </a:rPr>
                        <a:t>túi</a:t>
                      </a:r>
                      <a:r>
                        <a:rPr lang="en-US" sz="2400" b="0" dirty="0">
                          <a:effectLst/>
                        </a:rPr>
                        <a:t> </a:t>
                      </a:r>
                      <a:r>
                        <a:rPr lang="en-US" sz="2400" b="0" dirty="0" err="1" smtClean="0">
                          <a:effectLst/>
                        </a:rPr>
                        <a:t>mực</a:t>
                      </a:r>
                      <a:r>
                        <a:rPr lang="en-US" sz="2400" b="0" dirty="0" smtClean="0">
                          <a:effectLst/>
                        </a:rPr>
                        <a:t>, </a:t>
                      </a:r>
                      <a:r>
                        <a:rPr lang="en-US" sz="2400" b="0" dirty="0" err="1">
                          <a:effectLst/>
                        </a:rPr>
                        <a:t>đổi</a:t>
                      </a:r>
                      <a:r>
                        <a:rPr lang="en-US" sz="2400" b="0" dirty="0">
                          <a:effectLst/>
                        </a:rPr>
                        <a:t> </a:t>
                      </a:r>
                      <a:r>
                        <a:rPr lang="en-US" sz="2400" b="0" dirty="0" err="1">
                          <a:effectLst/>
                        </a:rPr>
                        <a:t>màu</a:t>
                      </a:r>
                      <a:r>
                        <a:rPr lang="en-US" sz="2400" b="0" dirty="0">
                          <a:effectLst/>
                        </a:rPr>
                        <a:t>, </a:t>
                      </a:r>
                      <a:r>
                        <a:rPr lang="en-US" sz="2400" b="0" dirty="0" err="1">
                          <a:effectLst/>
                        </a:rPr>
                        <a:t>máu</a:t>
                      </a:r>
                      <a:r>
                        <a:rPr lang="en-US" sz="2400" b="0" dirty="0">
                          <a:effectLst/>
                        </a:rPr>
                        <a:t> </a:t>
                      </a:r>
                      <a:r>
                        <a:rPr lang="en-US" sz="2400" b="0" dirty="0" err="1">
                          <a:effectLst/>
                        </a:rPr>
                        <a:t>xanh</a:t>
                      </a:r>
                      <a:r>
                        <a:rPr lang="en-US" sz="2400" b="0" dirty="0">
                          <a:effectLst/>
                        </a:rPr>
                        <a:t> </a:t>
                      </a:r>
                      <a:r>
                        <a:rPr lang="en-US" sz="2400" b="0" dirty="0" err="1">
                          <a:effectLst/>
                        </a:rPr>
                        <a:t>nhạt</a:t>
                      </a:r>
                      <a:endParaRPr lang="en-US" sz="24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529" marR="35529" marT="0" marB="0"/>
                </a:tc>
                <a:tc hMerge="1">
                  <a:txBody>
                    <a:bodyPr/>
                    <a:lstStyle/>
                    <a:p>
                      <a:endParaRPr lang="en-US"/>
                    </a:p>
                  </a:txBody>
                  <a:tcPr/>
                </a:tc>
                <a:extLst>
                  <a:ext uri="{0D108BD9-81ED-4DB2-BD59-A6C34878D82A}">
                    <a16:rowId xmlns:a16="http://schemas.microsoft.com/office/drawing/2014/main" val="229919855"/>
                  </a:ext>
                </a:extLst>
              </a:tr>
              <a:tr h="387689">
                <a:tc gridSpan="2">
                  <a:txBody>
                    <a:bodyPr/>
                    <a:lstStyle/>
                    <a:p>
                      <a:pPr marL="0" lvl="0" indent="0" algn="ctr">
                        <a:lnSpc>
                          <a:spcPct val="106000"/>
                        </a:lnSpc>
                        <a:spcAft>
                          <a:spcPts val="800"/>
                        </a:spcAft>
                        <a:buFont typeface="+mj-lt"/>
                        <a:buNone/>
                      </a:pPr>
                      <a:r>
                        <a:rPr lang="en-US" sz="2400">
                          <a:effectLst/>
                        </a:rPr>
                        <a:t>2. Khác nhau</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35529" marR="35529" marT="0" marB="0"/>
                </a:tc>
                <a:tc hMerge="1">
                  <a:txBody>
                    <a:bodyPr/>
                    <a:lstStyle/>
                    <a:p>
                      <a:endParaRPr lang="en-US"/>
                    </a:p>
                  </a:txBody>
                  <a:tcPr/>
                </a:tc>
                <a:extLst>
                  <a:ext uri="{0D108BD9-81ED-4DB2-BD59-A6C34878D82A}">
                    <a16:rowId xmlns:a16="http://schemas.microsoft.com/office/drawing/2014/main" val="3680216779"/>
                  </a:ext>
                </a:extLst>
              </a:tr>
              <a:tr h="429881">
                <a:tc>
                  <a:txBody>
                    <a:bodyPr/>
                    <a:lstStyle/>
                    <a:p>
                      <a:pPr algn="ctr">
                        <a:lnSpc>
                          <a:spcPct val="107000"/>
                        </a:lnSpc>
                        <a:spcAft>
                          <a:spcPts val="800"/>
                        </a:spcAft>
                      </a:pPr>
                      <a:r>
                        <a:rPr lang="en-US" sz="2400">
                          <a:effectLst/>
                        </a:rPr>
                        <a:t>Bạch tuộc thực tế</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35529" marR="35529" marT="0" marB="0"/>
                </a:tc>
                <a:tc>
                  <a:txBody>
                    <a:bodyPr/>
                    <a:lstStyle/>
                    <a:p>
                      <a:pPr algn="ctr">
                        <a:lnSpc>
                          <a:spcPct val="107000"/>
                        </a:lnSpc>
                        <a:spcAft>
                          <a:spcPts val="800"/>
                        </a:spcAft>
                      </a:pPr>
                      <a:r>
                        <a:rPr lang="en-US" sz="2400" b="1">
                          <a:effectLst/>
                        </a:rPr>
                        <a:t>Bạch tuộc tưởng tượng</a:t>
                      </a:r>
                      <a:endParaRPr lang="en-US" sz="2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35529" marR="35529" marT="0" marB="0"/>
                </a:tc>
                <a:extLst>
                  <a:ext uri="{0D108BD9-81ED-4DB2-BD59-A6C34878D82A}">
                    <a16:rowId xmlns:a16="http://schemas.microsoft.com/office/drawing/2014/main" val="1911455228"/>
                  </a:ext>
                </a:extLst>
              </a:tr>
              <a:tr h="429881">
                <a:tc>
                  <a:txBody>
                    <a:bodyPr/>
                    <a:lstStyle/>
                    <a:p>
                      <a:pPr algn="ctr">
                        <a:lnSpc>
                          <a:spcPct val="107000"/>
                        </a:lnSpc>
                        <a:spcAft>
                          <a:spcPts val="800"/>
                        </a:spcAft>
                      </a:pPr>
                      <a:r>
                        <a:rPr lang="en-US" sz="2400" b="0">
                          <a:effectLst/>
                        </a:rPr>
                        <a:t>Không răng</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35529" marR="35529" marT="0" marB="0"/>
                </a:tc>
                <a:tc>
                  <a:txBody>
                    <a:bodyPr/>
                    <a:lstStyle/>
                    <a:p>
                      <a:pPr algn="ctr">
                        <a:lnSpc>
                          <a:spcPct val="107000"/>
                        </a:lnSpc>
                        <a:spcAft>
                          <a:spcPts val="800"/>
                        </a:spcAft>
                      </a:pPr>
                      <a:r>
                        <a:rPr lang="en-US" sz="2400" b="1" dirty="0" err="1">
                          <a:solidFill>
                            <a:srgbClr val="0000FF"/>
                          </a:solidFill>
                          <a:effectLst/>
                        </a:rPr>
                        <a:t>Răng</a:t>
                      </a:r>
                      <a:r>
                        <a:rPr lang="en-US" sz="2400" b="1" dirty="0">
                          <a:solidFill>
                            <a:srgbClr val="0000FF"/>
                          </a:solidFill>
                          <a:effectLst/>
                        </a:rPr>
                        <a:t> </a:t>
                      </a:r>
                      <a:r>
                        <a:rPr lang="en-US" sz="2400" b="1" dirty="0" err="1">
                          <a:solidFill>
                            <a:srgbClr val="0000FF"/>
                          </a:solidFill>
                          <a:effectLst/>
                        </a:rPr>
                        <a:t>nhọn</a:t>
                      </a:r>
                      <a:r>
                        <a:rPr lang="en-US" sz="2400" b="1" dirty="0">
                          <a:solidFill>
                            <a:srgbClr val="0000FF"/>
                          </a:solidFill>
                          <a:effectLst/>
                        </a:rPr>
                        <a:t>, rung </a:t>
                      </a:r>
                      <a:r>
                        <a:rPr lang="en-US" sz="2400" b="1" dirty="0" err="1">
                          <a:solidFill>
                            <a:srgbClr val="0000FF"/>
                          </a:solidFill>
                          <a:effectLst/>
                        </a:rPr>
                        <a:t>lên</a:t>
                      </a:r>
                      <a:r>
                        <a:rPr lang="en-US" sz="2400" b="1" dirty="0">
                          <a:solidFill>
                            <a:srgbClr val="0000FF"/>
                          </a:solidFill>
                          <a:effectLst/>
                        </a:rPr>
                        <a:t> </a:t>
                      </a:r>
                      <a:r>
                        <a:rPr lang="en-US" sz="2400" b="1" dirty="0" err="1">
                          <a:solidFill>
                            <a:srgbClr val="0000FF"/>
                          </a:solidFill>
                          <a:effectLst/>
                        </a:rPr>
                        <a:t>bần</a:t>
                      </a:r>
                      <a:r>
                        <a:rPr lang="en-US" sz="2400" b="1" dirty="0">
                          <a:solidFill>
                            <a:srgbClr val="0000FF"/>
                          </a:solidFill>
                          <a:effectLst/>
                        </a:rPr>
                        <a:t> </a:t>
                      </a:r>
                      <a:r>
                        <a:rPr lang="en-US" sz="2400" b="1" dirty="0" err="1">
                          <a:solidFill>
                            <a:srgbClr val="0000FF"/>
                          </a:solidFill>
                          <a:effectLst/>
                        </a:rPr>
                        <a:t>bật</a:t>
                      </a:r>
                      <a:endParaRPr lang="en-US" sz="24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5529" marR="35529" marT="0" marB="0"/>
                </a:tc>
                <a:extLst>
                  <a:ext uri="{0D108BD9-81ED-4DB2-BD59-A6C34878D82A}">
                    <a16:rowId xmlns:a16="http://schemas.microsoft.com/office/drawing/2014/main" val="3892491819"/>
                  </a:ext>
                </a:extLst>
              </a:tr>
              <a:tr h="429881">
                <a:tc>
                  <a:txBody>
                    <a:bodyPr/>
                    <a:lstStyle/>
                    <a:p>
                      <a:pPr algn="ctr">
                        <a:lnSpc>
                          <a:spcPct val="107000"/>
                        </a:lnSpc>
                        <a:spcAft>
                          <a:spcPts val="800"/>
                        </a:spcAft>
                      </a:pPr>
                      <a:r>
                        <a:rPr lang="en-US" sz="2400" b="0">
                          <a:effectLst/>
                        </a:rPr>
                        <a:t>Kích thước nhỏ</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35529" marR="35529" marT="0" marB="0"/>
                </a:tc>
                <a:tc>
                  <a:txBody>
                    <a:bodyPr/>
                    <a:lstStyle/>
                    <a:p>
                      <a:pPr algn="ctr">
                        <a:lnSpc>
                          <a:spcPct val="107000"/>
                        </a:lnSpc>
                        <a:spcAft>
                          <a:spcPts val="800"/>
                        </a:spcAft>
                      </a:pPr>
                      <a:r>
                        <a:rPr lang="en-US" sz="2400" b="1" dirty="0" err="1">
                          <a:solidFill>
                            <a:srgbClr val="0000FF"/>
                          </a:solidFill>
                          <a:effectLst/>
                        </a:rPr>
                        <a:t>Khối</a:t>
                      </a:r>
                      <a:r>
                        <a:rPr lang="en-US" sz="2400" b="1" dirty="0">
                          <a:solidFill>
                            <a:srgbClr val="0000FF"/>
                          </a:solidFill>
                          <a:effectLst/>
                        </a:rPr>
                        <a:t> </a:t>
                      </a:r>
                      <a:r>
                        <a:rPr lang="en-US" sz="2400" b="1" dirty="0" err="1">
                          <a:solidFill>
                            <a:srgbClr val="0000FF"/>
                          </a:solidFill>
                          <a:effectLst/>
                        </a:rPr>
                        <a:t>thịt</a:t>
                      </a:r>
                      <a:r>
                        <a:rPr lang="en-US" sz="2400" b="1" dirty="0">
                          <a:solidFill>
                            <a:srgbClr val="0000FF"/>
                          </a:solidFill>
                          <a:effectLst/>
                        </a:rPr>
                        <a:t> </a:t>
                      </a:r>
                      <a:r>
                        <a:rPr lang="en-US" sz="2400" b="1" dirty="0" err="1">
                          <a:solidFill>
                            <a:srgbClr val="0000FF"/>
                          </a:solidFill>
                          <a:effectLst/>
                        </a:rPr>
                        <a:t>chừng</a:t>
                      </a:r>
                      <a:r>
                        <a:rPr lang="en-US" sz="2400" b="1" dirty="0">
                          <a:solidFill>
                            <a:srgbClr val="0000FF"/>
                          </a:solidFill>
                          <a:effectLst/>
                        </a:rPr>
                        <a:t> 25 </a:t>
                      </a:r>
                      <a:r>
                        <a:rPr lang="en-US" sz="2400" b="1" dirty="0" err="1" smtClean="0">
                          <a:solidFill>
                            <a:srgbClr val="0000FF"/>
                          </a:solidFill>
                          <a:effectLst/>
                        </a:rPr>
                        <a:t>tấn</a:t>
                      </a:r>
                      <a:r>
                        <a:rPr lang="en-US" sz="2400" b="1" dirty="0" smtClean="0">
                          <a:solidFill>
                            <a:srgbClr val="0000FF"/>
                          </a:solidFill>
                          <a:effectLst/>
                        </a:rPr>
                        <a:t>, </a:t>
                      </a:r>
                      <a:r>
                        <a:rPr lang="en-US" sz="2400" b="1" dirty="0" err="1" smtClean="0">
                          <a:solidFill>
                            <a:srgbClr val="0000FF"/>
                          </a:solidFill>
                          <a:effectLst/>
                        </a:rPr>
                        <a:t>dài</a:t>
                      </a:r>
                      <a:r>
                        <a:rPr lang="en-US" sz="2400" b="1" baseline="0" dirty="0" smtClean="0">
                          <a:solidFill>
                            <a:srgbClr val="0000FF"/>
                          </a:solidFill>
                          <a:effectLst/>
                        </a:rPr>
                        <a:t> 8 </a:t>
                      </a:r>
                      <a:r>
                        <a:rPr lang="en-US" sz="2400" b="1" baseline="0" dirty="0" err="1" smtClean="0">
                          <a:solidFill>
                            <a:srgbClr val="0000FF"/>
                          </a:solidFill>
                          <a:effectLst/>
                        </a:rPr>
                        <a:t>mét</a:t>
                      </a:r>
                      <a:endParaRPr lang="en-US" sz="24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5529" marR="35529" marT="0" marB="0"/>
                </a:tc>
                <a:extLst>
                  <a:ext uri="{0D108BD9-81ED-4DB2-BD59-A6C34878D82A}">
                    <a16:rowId xmlns:a16="http://schemas.microsoft.com/office/drawing/2014/main" val="2055595301"/>
                  </a:ext>
                </a:extLst>
              </a:tr>
              <a:tr h="429881">
                <a:tc>
                  <a:txBody>
                    <a:bodyPr/>
                    <a:lstStyle/>
                    <a:p>
                      <a:pPr algn="ctr">
                        <a:lnSpc>
                          <a:spcPct val="107000"/>
                        </a:lnSpc>
                        <a:spcAft>
                          <a:spcPts val="800"/>
                        </a:spcAft>
                      </a:pPr>
                      <a:r>
                        <a:rPr lang="en-US" sz="2400" b="0">
                          <a:effectLst/>
                        </a:rPr>
                        <a:t>Mắt đen</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35529" marR="35529" marT="0" marB="0"/>
                </a:tc>
                <a:tc>
                  <a:txBody>
                    <a:bodyPr/>
                    <a:lstStyle/>
                    <a:p>
                      <a:pPr algn="ctr">
                        <a:lnSpc>
                          <a:spcPct val="107000"/>
                        </a:lnSpc>
                        <a:spcAft>
                          <a:spcPts val="800"/>
                        </a:spcAft>
                      </a:pPr>
                      <a:r>
                        <a:rPr lang="en-US" sz="2400" b="1" dirty="0" err="1">
                          <a:solidFill>
                            <a:srgbClr val="0000FF"/>
                          </a:solidFill>
                          <a:effectLst/>
                        </a:rPr>
                        <a:t>Mắt</a:t>
                      </a:r>
                      <a:r>
                        <a:rPr lang="en-US" sz="2400" b="1" dirty="0">
                          <a:solidFill>
                            <a:srgbClr val="0000FF"/>
                          </a:solidFill>
                          <a:effectLst/>
                        </a:rPr>
                        <a:t> </a:t>
                      </a:r>
                      <a:r>
                        <a:rPr lang="en-US" sz="2400" b="1" dirty="0" err="1">
                          <a:solidFill>
                            <a:srgbClr val="0000FF"/>
                          </a:solidFill>
                          <a:effectLst/>
                        </a:rPr>
                        <a:t>xanh</a:t>
                      </a:r>
                      <a:r>
                        <a:rPr lang="en-US" sz="2400" b="1" dirty="0">
                          <a:solidFill>
                            <a:srgbClr val="0000FF"/>
                          </a:solidFill>
                          <a:effectLst/>
                        </a:rPr>
                        <a:t> </a:t>
                      </a:r>
                      <a:r>
                        <a:rPr lang="en-US" sz="2400" b="1" dirty="0" err="1">
                          <a:solidFill>
                            <a:srgbClr val="0000FF"/>
                          </a:solidFill>
                          <a:effectLst/>
                        </a:rPr>
                        <a:t>xám</a:t>
                      </a:r>
                      <a:r>
                        <a:rPr lang="en-US" sz="2400" b="1" dirty="0">
                          <a:solidFill>
                            <a:srgbClr val="0000FF"/>
                          </a:solidFill>
                          <a:effectLst/>
                        </a:rPr>
                        <a:t>, </a:t>
                      </a:r>
                      <a:r>
                        <a:rPr lang="en-US" sz="2400" b="1" dirty="0" err="1">
                          <a:solidFill>
                            <a:srgbClr val="0000FF"/>
                          </a:solidFill>
                          <a:effectLst/>
                        </a:rPr>
                        <a:t>không</a:t>
                      </a:r>
                      <a:r>
                        <a:rPr lang="en-US" sz="2400" b="1" dirty="0">
                          <a:solidFill>
                            <a:srgbClr val="0000FF"/>
                          </a:solidFill>
                          <a:effectLst/>
                        </a:rPr>
                        <a:t> </a:t>
                      </a:r>
                      <a:r>
                        <a:rPr lang="en-US" sz="2400" b="1" dirty="0" err="1">
                          <a:solidFill>
                            <a:srgbClr val="0000FF"/>
                          </a:solidFill>
                          <a:effectLst/>
                        </a:rPr>
                        <a:t>động</a:t>
                      </a:r>
                      <a:r>
                        <a:rPr lang="en-US" sz="2400" b="1" dirty="0">
                          <a:solidFill>
                            <a:srgbClr val="0000FF"/>
                          </a:solidFill>
                          <a:effectLst/>
                        </a:rPr>
                        <a:t> </a:t>
                      </a:r>
                      <a:r>
                        <a:rPr lang="en-US" sz="2400" b="1" dirty="0" err="1">
                          <a:solidFill>
                            <a:srgbClr val="0000FF"/>
                          </a:solidFill>
                          <a:effectLst/>
                        </a:rPr>
                        <a:t>đậy</a:t>
                      </a:r>
                      <a:endParaRPr lang="en-US" sz="24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5529" marR="35529" marT="0" marB="0"/>
                </a:tc>
                <a:extLst>
                  <a:ext uri="{0D108BD9-81ED-4DB2-BD59-A6C34878D82A}">
                    <a16:rowId xmlns:a16="http://schemas.microsoft.com/office/drawing/2014/main" val="3378108715"/>
                  </a:ext>
                </a:extLst>
              </a:tr>
              <a:tr h="1090965">
                <a:tc>
                  <a:txBody>
                    <a:bodyPr/>
                    <a:lstStyle/>
                    <a:p>
                      <a:pPr algn="ctr">
                        <a:lnSpc>
                          <a:spcPct val="107000"/>
                        </a:lnSpc>
                        <a:spcAft>
                          <a:spcPts val="800"/>
                        </a:spcAft>
                      </a:pPr>
                      <a:r>
                        <a:rPr lang="en-US" sz="2400" b="0">
                          <a:effectLst/>
                        </a:rPr>
                        <a:t>Gặp nguy hiểm thường chạy trốn, rất ít tấn công đối thủ</a:t>
                      </a:r>
                      <a:endParaRPr lang="en-US" sz="2400" b="0">
                        <a:effectLst/>
                        <a:latin typeface="Times New Roman" panose="02020603050405020304" pitchFamily="18" charset="0"/>
                        <a:ea typeface="Calibri" panose="020F0502020204030204" pitchFamily="34" charset="0"/>
                        <a:cs typeface="Times New Roman" panose="02020603050405020304" pitchFamily="18" charset="0"/>
                      </a:endParaRPr>
                    </a:p>
                  </a:txBody>
                  <a:tcPr marL="35529" marR="35529" marT="0" marB="0"/>
                </a:tc>
                <a:tc>
                  <a:txBody>
                    <a:bodyPr/>
                    <a:lstStyle/>
                    <a:p>
                      <a:pPr algn="ctr">
                        <a:lnSpc>
                          <a:spcPct val="107000"/>
                        </a:lnSpc>
                        <a:spcAft>
                          <a:spcPts val="800"/>
                        </a:spcAft>
                      </a:pPr>
                      <a:r>
                        <a:rPr lang="en-US" sz="2400" b="1" dirty="0" err="1">
                          <a:solidFill>
                            <a:srgbClr val="0000FF"/>
                          </a:solidFill>
                          <a:effectLst/>
                        </a:rPr>
                        <a:t>Chủ</a:t>
                      </a:r>
                      <a:r>
                        <a:rPr lang="en-US" sz="2400" b="1" dirty="0">
                          <a:solidFill>
                            <a:srgbClr val="0000FF"/>
                          </a:solidFill>
                          <a:effectLst/>
                        </a:rPr>
                        <a:t> </a:t>
                      </a:r>
                      <a:r>
                        <a:rPr lang="en-US" sz="2400" b="1" dirty="0" err="1">
                          <a:solidFill>
                            <a:srgbClr val="0000FF"/>
                          </a:solidFill>
                          <a:effectLst/>
                        </a:rPr>
                        <a:t>động</a:t>
                      </a:r>
                      <a:r>
                        <a:rPr lang="en-US" sz="2400" b="1" dirty="0">
                          <a:solidFill>
                            <a:srgbClr val="0000FF"/>
                          </a:solidFill>
                          <a:effectLst/>
                        </a:rPr>
                        <a:t> </a:t>
                      </a:r>
                      <a:r>
                        <a:rPr lang="en-US" sz="2400" b="1" dirty="0" err="1">
                          <a:solidFill>
                            <a:srgbClr val="0000FF"/>
                          </a:solidFill>
                          <a:effectLst/>
                        </a:rPr>
                        <a:t>tấn</a:t>
                      </a:r>
                      <a:r>
                        <a:rPr lang="en-US" sz="2400" b="1" dirty="0">
                          <a:solidFill>
                            <a:srgbClr val="0000FF"/>
                          </a:solidFill>
                          <a:effectLst/>
                        </a:rPr>
                        <a:t> </a:t>
                      </a:r>
                      <a:r>
                        <a:rPr lang="en-US" sz="2400" b="1" dirty="0" err="1">
                          <a:solidFill>
                            <a:srgbClr val="0000FF"/>
                          </a:solidFill>
                          <a:effectLst/>
                        </a:rPr>
                        <a:t>công</a:t>
                      </a:r>
                      <a:r>
                        <a:rPr lang="en-US" sz="2400" b="1" dirty="0">
                          <a:solidFill>
                            <a:srgbClr val="0000FF"/>
                          </a:solidFill>
                          <a:effectLst/>
                        </a:rPr>
                        <a:t> </a:t>
                      </a:r>
                      <a:r>
                        <a:rPr lang="en-US" sz="2400" b="1" dirty="0" err="1">
                          <a:solidFill>
                            <a:srgbClr val="0000FF"/>
                          </a:solidFill>
                          <a:effectLst/>
                        </a:rPr>
                        <a:t>rất</a:t>
                      </a:r>
                      <a:r>
                        <a:rPr lang="en-US" sz="2400" b="1" dirty="0">
                          <a:solidFill>
                            <a:srgbClr val="0000FF"/>
                          </a:solidFill>
                          <a:effectLst/>
                        </a:rPr>
                        <a:t> </a:t>
                      </a:r>
                      <a:r>
                        <a:rPr lang="en-US" sz="2400" b="1" dirty="0" err="1">
                          <a:solidFill>
                            <a:srgbClr val="0000FF"/>
                          </a:solidFill>
                          <a:effectLst/>
                        </a:rPr>
                        <a:t>ngoan</a:t>
                      </a:r>
                      <a:r>
                        <a:rPr lang="en-US" sz="2400" b="1" dirty="0">
                          <a:solidFill>
                            <a:srgbClr val="0000FF"/>
                          </a:solidFill>
                          <a:effectLst/>
                        </a:rPr>
                        <a:t> </a:t>
                      </a:r>
                      <a:r>
                        <a:rPr lang="en-US" sz="2400" b="1" dirty="0" err="1">
                          <a:solidFill>
                            <a:srgbClr val="0000FF"/>
                          </a:solidFill>
                          <a:effectLst/>
                        </a:rPr>
                        <a:t>cố</a:t>
                      </a:r>
                      <a:r>
                        <a:rPr lang="en-US" sz="2400" b="1" dirty="0">
                          <a:solidFill>
                            <a:srgbClr val="0000FF"/>
                          </a:solidFill>
                          <a:effectLst/>
                        </a:rPr>
                        <a:t> </a:t>
                      </a:r>
                      <a:r>
                        <a:rPr lang="en-US" sz="2400" b="1" dirty="0" err="1">
                          <a:solidFill>
                            <a:srgbClr val="0000FF"/>
                          </a:solidFill>
                          <a:effectLst/>
                        </a:rPr>
                        <a:t>và</a:t>
                      </a:r>
                      <a:r>
                        <a:rPr lang="en-US" sz="2400" b="1" dirty="0">
                          <a:solidFill>
                            <a:srgbClr val="0000FF"/>
                          </a:solidFill>
                          <a:effectLst/>
                        </a:rPr>
                        <a:t> </a:t>
                      </a:r>
                      <a:r>
                        <a:rPr lang="en-US" sz="2400" b="1" dirty="0" err="1">
                          <a:solidFill>
                            <a:srgbClr val="0000FF"/>
                          </a:solidFill>
                          <a:effectLst/>
                        </a:rPr>
                        <a:t>dữ</a:t>
                      </a:r>
                      <a:r>
                        <a:rPr lang="en-US" sz="2400" b="1" dirty="0">
                          <a:solidFill>
                            <a:srgbClr val="0000FF"/>
                          </a:solidFill>
                          <a:effectLst/>
                        </a:rPr>
                        <a:t> </a:t>
                      </a:r>
                      <a:r>
                        <a:rPr lang="en-US" sz="2400" b="1" dirty="0" err="1">
                          <a:solidFill>
                            <a:srgbClr val="0000FF"/>
                          </a:solidFill>
                          <a:effectLst/>
                        </a:rPr>
                        <a:t>dội</a:t>
                      </a:r>
                      <a:endParaRPr lang="en-US" sz="2400" b="1"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5529" marR="35529" marT="0" marB="0"/>
                </a:tc>
                <a:extLst>
                  <a:ext uri="{0D108BD9-81ED-4DB2-BD59-A6C34878D82A}">
                    <a16:rowId xmlns:a16="http://schemas.microsoft.com/office/drawing/2014/main" val="3168835866"/>
                  </a:ext>
                </a:extLst>
              </a:tr>
              <a:tr h="1281607">
                <a:tc gridSpan="2">
                  <a:txBody>
                    <a:bodyPr/>
                    <a:lstStyle/>
                    <a:p>
                      <a:pPr algn="just">
                        <a:lnSpc>
                          <a:spcPct val="115000"/>
                        </a:lnSpc>
                        <a:spcAft>
                          <a:spcPts val="800"/>
                        </a:spcAft>
                      </a:pPr>
                      <a:r>
                        <a:rPr lang="en-US" sz="2400" dirty="0">
                          <a:solidFill>
                            <a:srgbClr val="0099FF"/>
                          </a:solidFill>
                          <a:effectLst/>
                        </a:rPr>
                        <a:t>                       </a:t>
                      </a:r>
                      <a:r>
                        <a:rPr lang="en-US" sz="2400" dirty="0">
                          <a:solidFill>
                            <a:srgbClr val="4145E9"/>
                          </a:solidFill>
                          <a:effectLst/>
                        </a:rPr>
                        <a:t>---&gt; </a:t>
                      </a:r>
                      <a:r>
                        <a:rPr lang="en-US" sz="2400" dirty="0" err="1" smtClean="0">
                          <a:solidFill>
                            <a:srgbClr val="4145E9"/>
                          </a:solidFill>
                          <a:effectLst/>
                        </a:rPr>
                        <a:t>Trí</a:t>
                      </a:r>
                      <a:r>
                        <a:rPr lang="en-US" sz="2400" dirty="0" smtClean="0">
                          <a:solidFill>
                            <a:srgbClr val="4145E9"/>
                          </a:solidFill>
                          <a:effectLst/>
                        </a:rPr>
                        <a:t> </a:t>
                      </a:r>
                      <a:r>
                        <a:rPr lang="en-US" sz="2400" dirty="0" err="1">
                          <a:solidFill>
                            <a:srgbClr val="4145E9"/>
                          </a:solidFill>
                          <a:effectLst/>
                        </a:rPr>
                        <a:t>tưởng</a:t>
                      </a:r>
                      <a:r>
                        <a:rPr lang="en-US" sz="2400" dirty="0">
                          <a:solidFill>
                            <a:srgbClr val="4145E9"/>
                          </a:solidFill>
                          <a:effectLst/>
                        </a:rPr>
                        <a:t> </a:t>
                      </a:r>
                      <a:r>
                        <a:rPr lang="en-US" sz="2400" dirty="0" err="1">
                          <a:solidFill>
                            <a:srgbClr val="4145E9"/>
                          </a:solidFill>
                          <a:effectLst/>
                        </a:rPr>
                        <a:t>tượng</a:t>
                      </a:r>
                      <a:r>
                        <a:rPr lang="en-US" sz="2400" dirty="0">
                          <a:solidFill>
                            <a:srgbClr val="4145E9"/>
                          </a:solidFill>
                          <a:effectLst/>
                        </a:rPr>
                        <a:t> </a:t>
                      </a:r>
                      <a:r>
                        <a:rPr lang="en-US" sz="2400" dirty="0" err="1">
                          <a:solidFill>
                            <a:srgbClr val="4145E9"/>
                          </a:solidFill>
                          <a:effectLst/>
                        </a:rPr>
                        <a:t>rất</a:t>
                      </a:r>
                      <a:r>
                        <a:rPr lang="en-US" sz="2400" dirty="0">
                          <a:solidFill>
                            <a:srgbClr val="4145E9"/>
                          </a:solidFill>
                          <a:effectLst/>
                        </a:rPr>
                        <a:t> </a:t>
                      </a:r>
                      <a:r>
                        <a:rPr lang="en-US" sz="2400" dirty="0" err="1">
                          <a:solidFill>
                            <a:srgbClr val="4145E9"/>
                          </a:solidFill>
                          <a:effectLst/>
                        </a:rPr>
                        <a:t>phong</a:t>
                      </a:r>
                      <a:r>
                        <a:rPr lang="en-US" sz="2400" dirty="0">
                          <a:solidFill>
                            <a:srgbClr val="4145E9"/>
                          </a:solidFill>
                          <a:effectLst/>
                        </a:rPr>
                        <a:t> </a:t>
                      </a:r>
                      <a:r>
                        <a:rPr lang="en-US" sz="2400" dirty="0" err="1" smtClean="0">
                          <a:solidFill>
                            <a:srgbClr val="4145E9"/>
                          </a:solidFill>
                          <a:effectLst/>
                        </a:rPr>
                        <a:t>phú</a:t>
                      </a:r>
                      <a:r>
                        <a:rPr lang="en-US" sz="2400" dirty="0" smtClean="0">
                          <a:solidFill>
                            <a:srgbClr val="4145E9"/>
                          </a:solidFill>
                          <a:effectLst/>
                        </a:rPr>
                        <a:t>.</a:t>
                      </a:r>
                      <a:endParaRPr lang="en-US" sz="2400" dirty="0">
                        <a:solidFill>
                          <a:srgbClr val="4145E9"/>
                        </a:solidFill>
                        <a:effectLst/>
                      </a:endParaRPr>
                    </a:p>
                    <a:p>
                      <a:pPr>
                        <a:lnSpc>
                          <a:spcPct val="107000"/>
                        </a:lnSpc>
                        <a:spcAft>
                          <a:spcPts val="800"/>
                        </a:spcAft>
                      </a:pPr>
                      <a:r>
                        <a:rPr lang="en-US" sz="2400" dirty="0">
                          <a:solidFill>
                            <a:srgbClr val="FF0000"/>
                          </a:solidFill>
                          <a:effectLst/>
                        </a:rPr>
                        <a:t> </a:t>
                      </a:r>
                      <a:endParaRPr lang="en-US" sz="2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5529" marR="35529" marT="0" marB="0"/>
                </a:tc>
                <a:tc hMerge="1">
                  <a:txBody>
                    <a:bodyPr/>
                    <a:lstStyle/>
                    <a:p>
                      <a:endParaRPr lang="en-US"/>
                    </a:p>
                  </a:txBody>
                  <a:tcPr/>
                </a:tc>
                <a:extLst>
                  <a:ext uri="{0D108BD9-81ED-4DB2-BD59-A6C34878D82A}">
                    <a16:rowId xmlns:a16="http://schemas.microsoft.com/office/drawing/2014/main" val="1026824663"/>
                  </a:ext>
                </a:extLst>
              </a:tr>
            </a:tbl>
          </a:graphicData>
        </a:graphic>
      </p:graphicFrame>
    </p:spTree>
    <p:extLst>
      <p:ext uri="{BB962C8B-B14F-4D97-AF65-F5344CB8AC3E}">
        <p14:creationId xmlns:p14="http://schemas.microsoft.com/office/powerpoint/2010/main" val="42353445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877790" y="179110"/>
            <a:ext cx="6080289" cy="735291"/>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Wingdings" panose="05000000000000000000" pitchFamily="2" charset="2"/>
              <a:buChar char="v"/>
            </a:pP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Hình</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ảnh</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bạch</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tuộc</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khổng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lồ</a:t>
            </a:r>
            <a:r>
              <a:rPr lang="en-US" sz="3200" dirty="0">
                <a:solidFill>
                  <a:srgbClr val="FF0000"/>
                </a:solidFill>
                <a:latin typeface="Times New Roman" panose="02020603050405020304" pitchFamily="18" charset="0"/>
                <a:cs typeface="Times New Roman" panose="02020603050405020304" pitchFamily="18" charset="0"/>
              </a:rPr>
              <a:t> </a:t>
            </a:r>
            <a:endParaRPr lang="vi-VN" sz="3200" dirty="0">
              <a:solidFill>
                <a:srgbClr val="FF0000"/>
              </a:solidFill>
              <a:latin typeface="Times New Roman" panose="02020603050405020304" pitchFamily="18" charset="0"/>
              <a:cs typeface="Times New Roman" panose="02020603050405020304" pitchFamily="18" charset="0"/>
            </a:endParaRPr>
          </a:p>
        </p:txBody>
      </p:sp>
      <p:sp>
        <p:nvSpPr>
          <p:cNvPr id="6" name="Rounded Rectangle 5"/>
          <p:cNvSpPr/>
          <p:nvPr/>
        </p:nvSpPr>
        <p:spPr>
          <a:xfrm>
            <a:off x="160256" y="1197204"/>
            <a:ext cx="4798243" cy="5467547"/>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rgbClr val="FF0000"/>
                </a:solidFill>
                <a:latin typeface="Times New Roman" panose="02020603050405020304" pitchFamily="18" charset="0"/>
                <a:cs typeface="Times New Roman" panose="02020603050405020304" pitchFamily="18" charset="0"/>
              </a:rPr>
              <a:t>-</a:t>
            </a:r>
            <a:r>
              <a:rPr lang="en-US" sz="2800" dirty="0">
                <a:latin typeface="Times New Roman" panose="02020603050405020304" pitchFamily="18" charset="0"/>
                <a:cs typeface="Times New Roman" panose="02020603050405020304" pitchFamily="18" charset="0"/>
              </a:rPr>
              <a:t> </a:t>
            </a:r>
            <a:r>
              <a:rPr lang="en-US" sz="2800" b="1" dirty="0">
                <a:solidFill>
                  <a:srgbClr val="C00000"/>
                </a:solidFill>
                <a:latin typeface="Times New Roman" panose="02020603050405020304" pitchFamily="18" charset="0"/>
                <a:cs typeface="Times New Roman" panose="02020603050405020304" pitchFamily="18" charset="0"/>
              </a:rPr>
              <a:t>Qua </a:t>
            </a:r>
            <a:r>
              <a:rPr lang="en-US" sz="2800" b="1" dirty="0" err="1">
                <a:solidFill>
                  <a:srgbClr val="C00000"/>
                </a:solidFill>
                <a:latin typeface="Times New Roman" panose="02020603050405020304" pitchFamily="18" charset="0"/>
                <a:cs typeface="Times New Roman" panose="02020603050405020304" pitchFamily="18" charset="0"/>
              </a:rPr>
              <a:t>lời</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kể</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của</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nhân</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vật</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tôi</a:t>
            </a:r>
            <a:r>
              <a:rPr lang="en-US" sz="2800" b="1" dirty="0">
                <a:solidFill>
                  <a:srgbClr val="C00000"/>
                </a:solidFill>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“Con </a:t>
            </a:r>
            <a:r>
              <a:rPr lang="en-US" sz="2800" i="1" dirty="0" err="1">
                <a:latin typeface="Times New Roman" panose="02020603050405020304" pitchFamily="18" charset="0"/>
                <a:cs typeface="Times New Roman" panose="02020603050405020304" pitchFamily="18" charset="0"/>
              </a:rPr>
              <a:t>bạch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tuộc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khổng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lồ</a:t>
            </a:r>
            <a:r>
              <a:rPr lang="vi-VN" sz="2800" i="1" dirty="0">
                <a:latin typeface="Times New Roman" panose="02020603050405020304" pitchFamily="18" charset="0"/>
                <a:cs typeface="Times New Roman" panose="02020603050405020304" pitchFamily="18" charset="0"/>
              </a:rPr>
              <a:t>”</a:t>
            </a:r>
            <a:r>
              <a:rPr lang="en-US" sz="2800" i="1" dirty="0">
                <a:latin typeface="Times New Roman" panose="02020603050405020304" pitchFamily="18" charset="0"/>
                <a:cs typeface="Times New Roman" panose="02020603050405020304" pitchFamily="18" charset="0"/>
              </a:rPr>
              <a:t>,“</a:t>
            </a:r>
            <a:r>
              <a:rPr lang="en-US" sz="2800" i="1" dirty="0" err="1">
                <a:latin typeface="Times New Roman" panose="02020603050405020304" pitchFamily="18" charset="0"/>
                <a:cs typeface="Times New Roman" panose="02020603050405020304" pitchFamily="18" charset="0"/>
              </a:rPr>
              <a:t>dùng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loại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súng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bắn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nhưng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vô</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hiệu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vì</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lao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nhọn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đạn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xuyên</a:t>
            </a:r>
            <a:r>
              <a:rPr lang="en-US" sz="2800" i="1" dirty="0">
                <a:latin typeface="Times New Roman" panose="02020603050405020304" pitchFamily="18" charset="0"/>
                <a:cs typeface="Times New Roman" panose="02020603050405020304" pitchFamily="18" charset="0"/>
              </a:rPr>
              <a:t> qua </a:t>
            </a:r>
            <a:r>
              <a:rPr lang="en-US" sz="2800" i="1" dirty="0" err="1">
                <a:latin typeface="Times New Roman" panose="02020603050405020304" pitchFamily="18" charset="0"/>
                <a:cs typeface="Times New Roman" panose="02020603050405020304" pitchFamily="18" charset="0"/>
              </a:rPr>
              <a:t>thân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bạch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tuộc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như</a:t>
            </a:r>
            <a:r>
              <a:rPr lang="en-US" sz="2800" i="1" dirty="0">
                <a:latin typeface="Times New Roman" panose="02020603050405020304" pitchFamily="18" charset="0"/>
                <a:cs typeface="Times New Roman" panose="02020603050405020304" pitchFamily="18" charset="0"/>
              </a:rPr>
              <a:t> qua </a:t>
            </a:r>
            <a:r>
              <a:rPr lang="en-US" sz="2800" i="1" dirty="0" err="1">
                <a:latin typeface="Times New Roman" panose="02020603050405020304" pitchFamily="18" charset="0"/>
                <a:cs typeface="Times New Roman" panose="02020603050405020304" pitchFamily="18" charset="0"/>
              </a:rPr>
              <a:t>một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khối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thịt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đông</a:t>
            </a:r>
            <a:r>
              <a:rPr lang="vi-VN" sz="2800" i="1" dirty="0">
                <a:latin typeface="Times New Roman" panose="02020603050405020304" pitchFamily="18" charset="0"/>
                <a:cs typeface="Times New Roman" panose="02020603050405020304" pitchFamily="18" charset="0"/>
              </a:rPr>
              <a:t>”</a:t>
            </a:r>
            <a:r>
              <a:rPr lang="en-US" sz="2800" i="1"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đ</a:t>
            </a:r>
            <a:r>
              <a:rPr lang="en-US" sz="2800" dirty="0">
                <a:latin typeface="Times New Roman" panose="02020603050405020304" pitchFamily="18" charset="0"/>
                <a:cs typeface="Times New Roman" panose="02020603050405020304" pitchFamily="18" charset="0"/>
              </a:rPr>
              <a:t>ã </a:t>
            </a:r>
            <a:r>
              <a:rPr lang="en-US" sz="2800" dirty="0" err="1">
                <a:latin typeface="Times New Roman" panose="02020603050405020304" pitchFamily="18" charset="0"/>
                <a:cs typeface="Times New Roman" panose="02020603050405020304" pitchFamily="18" charset="0"/>
              </a:rPr>
              <a:t>giới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thiệu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con </a:t>
            </a:r>
            <a:r>
              <a:rPr lang="en-US" sz="2800" dirty="0" err="1">
                <a:latin typeface="Times New Roman" panose="02020603050405020304" pitchFamily="18" charset="0"/>
                <a:cs typeface="Times New Roman" panose="02020603050405020304" pitchFamily="18" charset="0"/>
              </a:rPr>
              <a:t>bạch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tuộc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ấn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tò</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mò</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đọc</a:t>
            </a:r>
            <a:r>
              <a:rPr lang="en-US" sz="2800" dirty="0">
                <a:latin typeface="Times New Roman" panose="02020603050405020304" pitchFamily="18" charset="0"/>
                <a:cs typeface="Times New Roman" panose="02020603050405020304" pitchFamily="18" charset="0"/>
              </a:rPr>
              <a:t>. </a:t>
            </a:r>
            <a:endParaRPr lang="vi-VN" sz="2800" dirty="0">
              <a:latin typeface="Times New Roman" panose="02020603050405020304" pitchFamily="18" charset="0"/>
              <a:cs typeface="Times New Roman" panose="02020603050405020304" pitchFamily="18" charset="0"/>
            </a:endParaRPr>
          </a:p>
        </p:txBody>
      </p:sp>
      <p:sp>
        <p:nvSpPr>
          <p:cNvPr id="7" name="Rounded Rectangle 6"/>
          <p:cNvSpPr/>
          <p:nvPr/>
        </p:nvSpPr>
        <p:spPr>
          <a:xfrm>
            <a:off x="5514680" y="914401"/>
            <a:ext cx="6381947" cy="575035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rgbClr val="FF0000"/>
                </a:solidFill>
                <a:latin typeface="Times New Roman" panose="02020603050405020304" pitchFamily="18" charset="0"/>
                <a:cs typeface="Times New Roman" panose="02020603050405020304" pitchFamily="18" charset="0"/>
              </a:rPr>
              <a:t>-</a:t>
            </a:r>
            <a:r>
              <a:rPr lang="en-US" sz="2800" dirty="0">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Cuộc</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trò</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chuyện</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của</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Nét</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Công</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xây</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với</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giáo</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sư</a:t>
            </a:r>
            <a:r>
              <a:rPr lang="en-US" sz="2800" b="1" dirty="0">
                <a:solidFill>
                  <a:srgbClr val="C00000"/>
                </a:solidFill>
                <a:latin typeface="Times New Roman" panose="02020603050405020304" pitchFamily="18" charset="0"/>
                <a:cs typeface="Times New Roman" panose="02020603050405020304" pitchFamily="18" charset="0"/>
              </a:rPr>
              <a:t> A-</a:t>
            </a:r>
            <a:r>
              <a:rPr lang="en-US" sz="2800" b="1" dirty="0" err="1">
                <a:solidFill>
                  <a:srgbClr val="C00000"/>
                </a:solidFill>
                <a:latin typeface="Times New Roman" panose="02020603050405020304" pitchFamily="18" charset="0"/>
                <a:cs typeface="Times New Roman" panose="02020603050405020304" pitchFamily="18" charset="0"/>
              </a:rPr>
              <a:t>rôn</a:t>
            </a:r>
            <a:r>
              <a:rPr lang="en-US" sz="2800" b="1" dirty="0">
                <a:solidFill>
                  <a:srgbClr val="C00000"/>
                </a:solidFill>
                <a:latin typeface="Times New Roman" panose="02020603050405020304" pitchFamily="18" charset="0"/>
                <a:cs typeface="Times New Roman" panose="02020603050405020304" pitchFamily="18" charset="0"/>
              </a:rPr>
              <a:t>-</a:t>
            </a:r>
            <a:r>
              <a:rPr lang="en-US" sz="2800" b="1" dirty="0" err="1">
                <a:solidFill>
                  <a:srgbClr val="C00000"/>
                </a:solidFill>
                <a:latin typeface="Times New Roman" panose="02020603050405020304" pitchFamily="18" charset="0"/>
                <a:cs typeface="Times New Roman" panose="02020603050405020304" pitchFamily="18" charset="0"/>
              </a:rPr>
              <a:t>nác</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đã</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gợi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cho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bạn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đọc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hình</a:t>
            </a:r>
            <a:r>
              <a:rPr lang="en-US" sz="2800" dirty="0">
                <a:solidFill>
                  <a:schemeClr val="tx1"/>
                </a:solidFill>
                <a:latin typeface="Times New Roman" panose="02020603050405020304" pitchFamily="18" charset="0"/>
                <a:cs typeface="Times New Roman" panose="02020603050405020304" pitchFamily="18" charset="0"/>
              </a:rPr>
              <a:t> dung </a:t>
            </a:r>
            <a:r>
              <a:rPr lang="en-US" sz="2800" dirty="0" err="1">
                <a:solidFill>
                  <a:schemeClr val="tx1"/>
                </a:solidFill>
                <a:latin typeface="Times New Roman" panose="02020603050405020304" pitchFamily="18" charset="0"/>
                <a:cs typeface="Times New Roman" panose="02020603050405020304" pitchFamily="18" charset="0"/>
              </a:rPr>
              <a:t>về</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những</a:t>
            </a:r>
            <a:r>
              <a:rPr lang="en-US" sz="2800" dirty="0">
                <a:solidFill>
                  <a:schemeClr val="tx1"/>
                </a:solidFill>
                <a:latin typeface="Times New Roman" panose="02020603050405020304" pitchFamily="18" charset="0"/>
                <a:cs typeface="Times New Roman" panose="02020603050405020304" pitchFamily="18" charset="0"/>
              </a:rPr>
              <a:t> con </a:t>
            </a:r>
            <a:r>
              <a:rPr lang="en-US" sz="2800" dirty="0" err="1">
                <a:solidFill>
                  <a:schemeClr val="tx1"/>
                </a:solidFill>
                <a:latin typeface="Times New Roman" panose="02020603050405020304" pitchFamily="18" charset="0"/>
                <a:cs typeface="Times New Roman" panose="02020603050405020304" pitchFamily="18" charset="0"/>
              </a:rPr>
              <a:t>bạch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tuộc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là</a:t>
            </a:r>
            <a:r>
              <a:rPr lang="en-US" sz="2800" dirty="0">
                <a:solidFill>
                  <a:schemeClr val="tx1"/>
                </a:solidFill>
                <a:latin typeface="Times New Roman" panose="02020603050405020304" pitchFamily="18" charset="0"/>
                <a:cs typeface="Times New Roman" panose="02020603050405020304" pitchFamily="18" charset="0"/>
              </a:rPr>
              <a:t> con </a:t>
            </a:r>
            <a:r>
              <a:rPr lang="en-US" sz="2800" dirty="0" err="1">
                <a:solidFill>
                  <a:schemeClr val="tx1"/>
                </a:solidFill>
                <a:latin typeface="Times New Roman" panose="02020603050405020304" pitchFamily="18" charset="0"/>
                <a:cs typeface="Times New Roman" panose="02020603050405020304" pitchFamily="18" charset="0"/>
              </a:rPr>
              <a:t>vật</a:t>
            </a:r>
            <a:r>
              <a:rPr lang="en-US" sz="2800" dirty="0">
                <a:solidFill>
                  <a:schemeClr val="tx1"/>
                </a:solidFill>
                <a:latin typeface="Times New Roman" panose="02020603050405020304" pitchFamily="18" charset="0"/>
                <a:cs typeface="Times New Roman" panose="02020603050405020304" pitchFamily="18" charset="0"/>
              </a:rPr>
              <a:t> to </a:t>
            </a:r>
            <a:r>
              <a:rPr lang="en-US" sz="2800" dirty="0" err="1">
                <a:solidFill>
                  <a:schemeClr val="tx1"/>
                </a:solidFill>
                <a:latin typeface="Times New Roman" panose="02020603050405020304" pitchFamily="18" charset="0"/>
                <a:cs typeface="Times New Roman" panose="02020603050405020304" pitchFamily="18" charset="0"/>
              </a:rPr>
              <a:t>lớn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khổng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lồ</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rất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đáng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sợ</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bí</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ẩn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dưới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đại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dương</a:t>
            </a:r>
            <a:r>
              <a:rPr lang="en-US" sz="2800" dirty="0">
                <a:solidFill>
                  <a:schemeClr val="tx1"/>
                </a:solidFill>
                <a:latin typeface="Times New Roman" panose="02020603050405020304" pitchFamily="18" charset="0"/>
                <a:cs typeface="Times New Roman" panose="02020603050405020304" pitchFamily="18" charset="0"/>
              </a:rPr>
              <a:t>.</a:t>
            </a:r>
            <a:endParaRPr lang="vi-VN" sz="2800" dirty="0">
              <a:solidFill>
                <a:schemeClr val="tx1"/>
              </a:solidFill>
              <a:latin typeface="Times New Roman" panose="02020603050405020304" pitchFamily="18" charset="0"/>
              <a:cs typeface="Times New Roman" panose="02020603050405020304" pitchFamily="18" charset="0"/>
            </a:endParaRPr>
          </a:p>
          <a:p>
            <a:r>
              <a:rPr lang="en-US" sz="2800" i="1" dirty="0">
                <a:solidFill>
                  <a:schemeClr val="tx1"/>
                </a:solidFill>
                <a:latin typeface="Times New Roman" panose="02020603050405020304" pitchFamily="18" charset="0"/>
                <a:cs typeface="Times New Roman" panose="02020603050405020304" pitchFamily="18" charset="0"/>
              </a:rPr>
              <a:t>+ Con </a:t>
            </a:r>
            <a:r>
              <a:rPr lang="en-US" sz="2800" i="1" dirty="0" err="1">
                <a:solidFill>
                  <a:schemeClr val="tx1"/>
                </a:solidFill>
                <a:latin typeface="Times New Roman" panose="02020603050405020304" pitchFamily="18" charset="0"/>
                <a:cs typeface="Times New Roman" panose="02020603050405020304" pitchFamily="18" charset="0"/>
              </a:rPr>
              <a:t>bạch</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tuộc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dài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chừng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sáu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mét</a:t>
            </a:r>
            <a:r>
              <a:rPr lang="en-US" sz="2800" i="1" dirty="0">
                <a:solidFill>
                  <a:schemeClr val="tx1"/>
                </a:solidFill>
                <a:latin typeface="Times New Roman" panose="02020603050405020304" pitchFamily="18" charset="0"/>
                <a:cs typeface="Times New Roman" panose="02020603050405020304" pitchFamily="18" charset="0"/>
              </a:rPr>
              <a:t>.</a:t>
            </a:r>
            <a:endParaRPr lang="vi-VN" sz="2800" dirty="0">
              <a:solidFill>
                <a:schemeClr val="tx1"/>
              </a:solidFill>
              <a:latin typeface="Times New Roman" panose="02020603050405020304" pitchFamily="18" charset="0"/>
              <a:cs typeface="Times New Roman" panose="02020603050405020304" pitchFamily="18" charset="0"/>
            </a:endParaRPr>
          </a:p>
          <a:p>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Trên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đầu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có</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tám</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cái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vòi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ngọ</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ngoạy</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trong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nước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biển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như</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một</a:t>
            </a:r>
            <a:r>
              <a:rPr lang="en-US" sz="2800" i="1" dirty="0">
                <a:solidFill>
                  <a:schemeClr val="tx1"/>
                </a:solidFill>
                <a:latin typeface="Times New Roman" panose="02020603050405020304" pitchFamily="18" charset="0"/>
                <a:cs typeface="Times New Roman" panose="02020603050405020304" pitchFamily="18" charset="0"/>
              </a:rPr>
              <a:t> con </a:t>
            </a:r>
            <a:r>
              <a:rPr lang="en-US" sz="2800" i="1" dirty="0" err="1">
                <a:solidFill>
                  <a:schemeClr val="tx1"/>
                </a:solidFill>
                <a:latin typeface="Times New Roman" panose="02020603050405020304" pitchFamily="18" charset="0"/>
                <a:cs typeface="Times New Roman" panose="02020603050405020304" pitchFamily="18" charset="0"/>
              </a:rPr>
              <a:t>rắn</a:t>
            </a:r>
            <a:r>
              <a:rPr lang="en-US" sz="2800" i="1" dirty="0">
                <a:solidFill>
                  <a:schemeClr val="tx1"/>
                </a:solidFill>
                <a:latin typeface="Times New Roman" panose="02020603050405020304" pitchFamily="18" charset="0"/>
                <a:cs typeface="Times New Roman" panose="02020603050405020304" pitchFamily="18" charset="0"/>
              </a:rPr>
              <a:t>.</a:t>
            </a:r>
            <a:endParaRPr lang="vi-VN" sz="2800" dirty="0">
              <a:solidFill>
                <a:schemeClr val="tx1"/>
              </a:solidFill>
              <a:latin typeface="Times New Roman" panose="02020603050405020304" pitchFamily="18" charset="0"/>
              <a:cs typeface="Times New Roman" panose="02020603050405020304" pitchFamily="18" charset="0"/>
            </a:endParaRPr>
          </a:p>
          <a:p>
            <a:r>
              <a:rPr lang="en-US" sz="2800" i="1" dirty="0">
                <a:solidFill>
                  <a:schemeClr val="tx1"/>
                </a:solidFill>
                <a:latin typeface="Times New Roman" panose="02020603050405020304" pitchFamily="18" charset="0"/>
                <a:cs typeface="Times New Roman" panose="02020603050405020304" pitchFamily="18" charset="0"/>
              </a:rPr>
              <a:t>+ Hai </a:t>
            </a:r>
            <a:r>
              <a:rPr lang="en-US" sz="2800" i="1" dirty="0" err="1">
                <a:solidFill>
                  <a:schemeClr val="tx1"/>
                </a:solidFill>
                <a:latin typeface="Times New Roman" panose="02020603050405020304" pitchFamily="18" charset="0"/>
                <a:cs typeface="Times New Roman" panose="02020603050405020304" pitchFamily="18" charset="0"/>
              </a:rPr>
              <a:t>hàm</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của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nó</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rất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giống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mỏ</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vẹt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nhưng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lớn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hơn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nhiều</a:t>
            </a:r>
            <a:endParaRPr lang="vi-VN"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1952286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randombar(horizont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80">
                                          <p:stCondLst>
                                            <p:cond delay="0"/>
                                          </p:stCondLst>
                                        </p:cTn>
                                        <p:tgtEl>
                                          <p:spTgt spid="7"/>
                                        </p:tgtEl>
                                      </p:cBhvr>
                                    </p:animEffect>
                                    <p:anim calcmode="lin" valueType="num">
                                      <p:cBhvr>
                                        <p:cTn id="20"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5" dur="26">
                                          <p:stCondLst>
                                            <p:cond delay="650"/>
                                          </p:stCondLst>
                                        </p:cTn>
                                        <p:tgtEl>
                                          <p:spTgt spid="7"/>
                                        </p:tgtEl>
                                      </p:cBhvr>
                                      <p:to x="100000" y="60000"/>
                                    </p:animScale>
                                    <p:animScale>
                                      <p:cBhvr>
                                        <p:cTn id="26" dur="166" decel="50000">
                                          <p:stCondLst>
                                            <p:cond delay="676"/>
                                          </p:stCondLst>
                                        </p:cTn>
                                        <p:tgtEl>
                                          <p:spTgt spid="7"/>
                                        </p:tgtEl>
                                      </p:cBhvr>
                                      <p:to x="100000" y="100000"/>
                                    </p:animScale>
                                    <p:animScale>
                                      <p:cBhvr>
                                        <p:cTn id="27" dur="26">
                                          <p:stCondLst>
                                            <p:cond delay="1312"/>
                                          </p:stCondLst>
                                        </p:cTn>
                                        <p:tgtEl>
                                          <p:spTgt spid="7"/>
                                        </p:tgtEl>
                                      </p:cBhvr>
                                      <p:to x="100000" y="80000"/>
                                    </p:animScale>
                                    <p:animScale>
                                      <p:cBhvr>
                                        <p:cTn id="28" dur="166" decel="50000">
                                          <p:stCondLst>
                                            <p:cond delay="1338"/>
                                          </p:stCondLst>
                                        </p:cTn>
                                        <p:tgtEl>
                                          <p:spTgt spid="7"/>
                                        </p:tgtEl>
                                      </p:cBhvr>
                                      <p:to x="100000" y="100000"/>
                                    </p:animScale>
                                    <p:animScale>
                                      <p:cBhvr>
                                        <p:cTn id="29" dur="26">
                                          <p:stCondLst>
                                            <p:cond delay="1642"/>
                                          </p:stCondLst>
                                        </p:cTn>
                                        <p:tgtEl>
                                          <p:spTgt spid="7"/>
                                        </p:tgtEl>
                                      </p:cBhvr>
                                      <p:to x="100000" y="90000"/>
                                    </p:animScale>
                                    <p:animScale>
                                      <p:cBhvr>
                                        <p:cTn id="30" dur="166" decel="50000">
                                          <p:stCondLst>
                                            <p:cond delay="1668"/>
                                          </p:stCondLst>
                                        </p:cTn>
                                        <p:tgtEl>
                                          <p:spTgt spid="7"/>
                                        </p:tgtEl>
                                      </p:cBhvr>
                                      <p:to x="100000" y="100000"/>
                                    </p:animScale>
                                    <p:animScale>
                                      <p:cBhvr>
                                        <p:cTn id="31" dur="26">
                                          <p:stCondLst>
                                            <p:cond delay="1808"/>
                                          </p:stCondLst>
                                        </p:cTn>
                                        <p:tgtEl>
                                          <p:spTgt spid="7"/>
                                        </p:tgtEl>
                                      </p:cBhvr>
                                      <p:to x="100000" y="95000"/>
                                    </p:animScale>
                                    <p:animScale>
                                      <p:cBhvr>
                                        <p:cTn id="32"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895545" y="94268"/>
            <a:ext cx="6174557" cy="716437"/>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Wingdings" panose="05000000000000000000" pitchFamily="2" charset="2"/>
              <a:buChar char="v"/>
            </a:pP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Hình</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ảnh</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bạch</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tuộc</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khổng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lồ</a:t>
            </a:r>
            <a:r>
              <a:rPr lang="en-US" sz="3200" b="1" dirty="0">
                <a:solidFill>
                  <a:srgbClr val="FF0000"/>
                </a:solidFill>
                <a:latin typeface="Times New Roman" panose="02020603050405020304" pitchFamily="18" charset="0"/>
                <a:cs typeface="Times New Roman" panose="02020603050405020304" pitchFamily="18" charset="0"/>
              </a:rPr>
              <a:t>:</a:t>
            </a:r>
            <a:r>
              <a:rPr lang="en-US" sz="3200" dirty="0">
                <a:solidFill>
                  <a:srgbClr val="FF0000"/>
                </a:solidFill>
                <a:latin typeface="Times New Roman" panose="02020603050405020304" pitchFamily="18" charset="0"/>
                <a:cs typeface="Times New Roman" panose="02020603050405020304" pitchFamily="18" charset="0"/>
              </a:rPr>
              <a:t> </a:t>
            </a:r>
            <a:endParaRPr lang="vi-VN" sz="3200" dirty="0">
              <a:solidFill>
                <a:srgbClr val="FF0000"/>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a:off x="94268" y="952108"/>
            <a:ext cx="11915480" cy="576920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Hình</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ảnh</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bạch</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tuộc</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khi</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xuất</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hiện</a:t>
            </a:r>
            <a:r>
              <a:rPr lang="en-US" sz="2800" b="1" dirty="0">
                <a:solidFill>
                  <a:srgbClr val="C00000"/>
                </a:solidFill>
                <a:latin typeface="Times New Roman" panose="02020603050405020304" pitchFamily="18" charset="0"/>
                <a:cs typeface="Times New Roman" panose="02020603050405020304" pitchFamily="18" charset="0"/>
              </a:rPr>
              <a:t>:</a:t>
            </a:r>
            <a:endParaRPr lang="vi-VN" sz="2800" b="1" dirty="0">
              <a:solidFill>
                <a:srgbClr val="C00000"/>
              </a:solidFill>
              <a:latin typeface="Times New Roman" panose="02020603050405020304" pitchFamily="18" charset="0"/>
              <a:cs typeface="Times New Roman" panose="02020603050405020304" pitchFamily="18" charset="0"/>
            </a:endParaRPr>
          </a:p>
          <a:p>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Dài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chừng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tám</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mét</a:t>
            </a:r>
            <a:endParaRPr lang="vi-VN" sz="2800" dirty="0">
              <a:solidFill>
                <a:schemeClr val="tx1"/>
              </a:solidFill>
              <a:latin typeface="Times New Roman" panose="02020603050405020304" pitchFamily="18" charset="0"/>
              <a:cs typeface="Times New Roman" panose="02020603050405020304" pitchFamily="18" charset="0"/>
            </a:endParaRPr>
          </a:p>
          <a:p>
            <a:r>
              <a:rPr lang="en-US" sz="2800" b="1" i="1" dirty="0">
                <a:solidFill>
                  <a:schemeClr val="tx1"/>
                </a:solidFill>
                <a:latin typeface="Times New Roman" panose="02020603050405020304" pitchFamily="18" charset="0"/>
                <a:cs typeface="Times New Roman" panose="02020603050405020304" pitchFamily="18" charset="0"/>
              </a:rPr>
              <a: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Nó</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bơi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lùi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rất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nhanh</a:t>
            </a:r>
            <a:r>
              <a:rPr lang="en-US" sz="2800" i="1" dirty="0">
                <a:solidFill>
                  <a:schemeClr val="tx1"/>
                </a:solidFill>
                <a:latin typeface="Times New Roman" panose="02020603050405020304" pitchFamily="18" charset="0"/>
                <a:cs typeface="Times New Roman" panose="02020603050405020304" pitchFamily="18" charset="0"/>
              </a:rPr>
              <a:t>.</a:t>
            </a:r>
            <a:endParaRPr lang="vi-VN" sz="2800" dirty="0">
              <a:solidFill>
                <a:schemeClr val="tx1"/>
              </a:solidFill>
              <a:latin typeface="Times New Roman" panose="02020603050405020304" pitchFamily="18" charset="0"/>
              <a:cs typeface="Times New Roman" panose="02020603050405020304" pitchFamily="18" charset="0"/>
            </a:endParaRPr>
          </a:p>
          <a:p>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Mắt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nó</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màu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xanh</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xám</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nhìn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thẳng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không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động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đậy</a:t>
            </a:r>
            <a:r>
              <a:rPr lang="en-US" sz="2800" i="1" dirty="0">
                <a:solidFill>
                  <a:schemeClr val="tx1"/>
                </a:solidFill>
                <a:latin typeface="Times New Roman" panose="02020603050405020304" pitchFamily="18" charset="0"/>
                <a:cs typeface="Times New Roman" panose="02020603050405020304" pitchFamily="18" charset="0"/>
              </a:rPr>
              <a:t>.</a:t>
            </a:r>
            <a:endParaRPr lang="vi-VN" sz="2800" dirty="0">
              <a:solidFill>
                <a:schemeClr val="tx1"/>
              </a:solidFill>
              <a:latin typeface="Times New Roman" panose="02020603050405020304" pitchFamily="18" charset="0"/>
              <a:cs typeface="Times New Roman" panose="02020603050405020304" pitchFamily="18" charset="0"/>
            </a:endParaRPr>
          </a:p>
          <a:p>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Tám</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chân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từ</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đầu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mọc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ra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dài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gấp</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đôi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thân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và</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luôn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luôn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uốn</a:t>
            </a:r>
            <a:r>
              <a:rPr lang="en-US" sz="2800" i="1" dirty="0">
                <a:solidFill>
                  <a:schemeClr val="tx1"/>
                </a:solidFill>
                <a:latin typeface="Times New Roman" panose="02020603050405020304" pitchFamily="18" charset="0"/>
                <a:cs typeface="Times New Roman" panose="02020603050405020304" pitchFamily="18" charset="0"/>
              </a:rPr>
              <a:t> cong.</a:t>
            </a:r>
            <a:endParaRPr lang="vi-VN" sz="2800" dirty="0">
              <a:solidFill>
                <a:schemeClr val="tx1"/>
              </a:solidFill>
              <a:latin typeface="Times New Roman" panose="02020603050405020304" pitchFamily="18" charset="0"/>
              <a:cs typeface="Times New Roman" panose="02020603050405020304" pitchFamily="18" charset="0"/>
            </a:endParaRPr>
          </a:p>
          <a:p>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Có</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hai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trăm</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rưỡi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cái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giác</a:t>
            </a:r>
            <a:r>
              <a:rPr lang="en-US" sz="2800" i="1" dirty="0">
                <a:solidFill>
                  <a:schemeClr val="tx1"/>
                </a:solidFill>
                <a:latin typeface="Times New Roman" panose="02020603050405020304" pitchFamily="18" charset="0"/>
                <a:cs typeface="Times New Roman" panose="02020603050405020304" pitchFamily="18" charset="0"/>
              </a:rPr>
              <a:t> ở </a:t>
            </a:r>
            <a:r>
              <a:rPr lang="en-US" sz="2800" i="1" dirty="0" err="1">
                <a:solidFill>
                  <a:schemeClr val="tx1"/>
                </a:solidFill>
                <a:latin typeface="Times New Roman" panose="02020603050405020304" pitchFamily="18" charset="0"/>
                <a:cs typeface="Times New Roman" panose="02020603050405020304" pitchFamily="18" charset="0"/>
              </a:rPr>
              <a:t>trong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vòi</a:t>
            </a:r>
            <a:r>
              <a:rPr lang="en-US" sz="2800" i="1" dirty="0">
                <a:solidFill>
                  <a:schemeClr val="tx1"/>
                </a:solidFill>
                <a:latin typeface="Times New Roman" panose="02020603050405020304" pitchFamily="18" charset="0"/>
                <a:cs typeface="Times New Roman" panose="02020603050405020304" pitchFamily="18" charset="0"/>
              </a:rPr>
              <a:t>.</a:t>
            </a:r>
            <a:endParaRPr lang="vi-VN" sz="2800" dirty="0">
              <a:solidFill>
                <a:schemeClr val="tx1"/>
              </a:solidFill>
              <a:latin typeface="Times New Roman" panose="02020603050405020304" pitchFamily="18" charset="0"/>
              <a:cs typeface="Times New Roman" panose="02020603050405020304" pitchFamily="18" charset="0"/>
            </a:endParaRPr>
          </a:p>
          <a:p>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Hàm</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răng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giống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cái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mỏ</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vẹt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bằng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sừng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luôn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luôn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mở</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ra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khép</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lại</a:t>
            </a:r>
            <a:r>
              <a:rPr lang="en-US" sz="2800" i="1" dirty="0">
                <a:solidFill>
                  <a:schemeClr val="tx1"/>
                </a:solidFill>
                <a:latin typeface="Times New Roman" panose="02020603050405020304" pitchFamily="18" charset="0"/>
                <a:cs typeface="Times New Roman" panose="02020603050405020304" pitchFamily="18" charset="0"/>
              </a:rPr>
              <a:t>.</a:t>
            </a:r>
            <a:endParaRPr lang="vi-VN" sz="2800" dirty="0">
              <a:solidFill>
                <a:schemeClr val="tx1"/>
              </a:solidFill>
              <a:latin typeface="Times New Roman" panose="02020603050405020304" pitchFamily="18" charset="0"/>
              <a:cs typeface="Times New Roman" panose="02020603050405020304" pitchFamily="18" charset="0"/>
            </a:endParaRPr>
          </a:p>
          <a:p>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Lưỡi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nó</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cũng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bằng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chất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sừng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hàm</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răng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nhọn</a:t>
            </a:r>
            <a:r>
              <a:rPr lang="en-US" sz="2800" i="1" dirty="0">
                <a:solidFill>
                  <a:schemeClr val="tx1"/>
                </a:solidFill>
                <a:latin typeface="Times New Roman" panose="02020603050405020304" pitchFamily="18" charset="0"/>
                <a:cs typeface="Times New Roman" panose="02020603050405020304" pitchFamily="18" charset="0"/>
              </a:rPr>
              <a:t>, rung </a:t>
            </a:r>
            <a:r>
              <a:rPr lang="en-US" sz="2800" i="1" dirty="0" err="1">
                <a:solidFill>
                  <a:schemeClr val="tx1"/>
                </a:solidFill>
                <a:latin typeface="Times New Roman" panose="02020603050405020304" pitchFamily="18" charset="0"/>
                <a:cs typeface="Times New Roman" panose="02020603050405020304" pitchFamily="18" charset="0"/>
              </a:rPr>
              <a:t>lên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bần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bật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mỗi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khi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thò</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ra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khỏi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mồm</a:t>
            </a:r>
            <a:r>
              <a:rPr lang="en-US" sz="2800" i="1" dirty="0">
                <a:solidFill>
                  <a:schemeClr val="tx1"/>
                </a:solidFill>
                <a:latin typeface="Times New Roman" panose="02020603050405020304" pitchFamily="18" charset="0"/>
                <a:cs typeface="Times New Roman" panose="02020603050405020304" pitchFamily="18" charset="0"/>
              </a:rPr>
              <a:t>.</a:t>
            </a:r>
            <a:endParaRPr lang="vi-VN" sz="2800" dirty="0">
              <a:solidFill>
                <a:schemeClr val="tx1"/>
              </a:solidFill>
              <a:latin typeface="Times New Roman" panose="02020603050405020304" pitchFamily="18" charset="0"/>
              <a:cs typeface="Times New Roman" panose="02020603050405020304" pitchFamily="18" charset="0"/>
            </a:endParaRPr>
          </a:p>
          <a:p>
            <a:r>
              <a:rPr lang="en-US" sz="2800" i="1" dirty="0">
                <a:solidFill>
                  <a:schemeClr val="tx1"/>
                </a:solidFill>
                <a:latin typeface="Times New Roman" panose="02020603050405020304" pitchFamily="18" charset="0"/>
                <a:cs typeface="Times New Roman" panose="02020603050405020304" pitchFamily="18" charset="0"/>
              </a:rPr>
              <a:t>+</a:t>
            </a:r>
            <a:r>
              <a:rPr lang="en-US" sz="2800" i="1" dirty="0" err="1">
                <a:solidFill>
                  <a:schemeClr val="tx1"/>
                </a:solidFill>
                <a:latin typeface="Times New Roman" panose="02020603050405020304" pitchFamily="18" charset="0"/>
                <a:cs typeface="Times New Roman" panose="02020603050405020304" pitchFamily="18" charset="0"/>
              </a:rPr>
              <a:t>Thân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hình</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thoi</a:t>
            </a:r>
            <a:r>
              <a:rPr lang="en-US" sz="2800" i="1" dirty="0">
                <a:solidFill>
                  <a:schemeClr val="tx1"/>
                </a:solidFill>
                <a:latin typeface="Times New Roman" panose="02020603050405020304" pitchFamily="18" charset="0"/>
                <a:cs typeface="Times New Roman" panose="02020603050405020304" pitchFamily="18" charset="0"/>
              </a:rPr>
              <a:t>.</a:t>
            </a:r>
            <a:endParaRPr lang="vi-VN" sz="2800" dirty="0">
              <a:solidFill>
                <a:schemeClr val="tx1"/>
              </a:solidFill>
              <a:latin typeface="Times New Roman" panose="02020603050405020304" pitchFamily="18" charset="0"/>
              <a:cs typeface="Times New Roman" panose="02020603050405020304" pitchFamily="18" charset="0"/>
            </a:endParaRPr>
          </a:p>
          <a:p>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Nặng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chừng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hai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mươi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hai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lăm</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tấn</a:t>
            </a:r>
            <a:r>
              <a:rPr lang="en-US" sz="2800" i="1" dirty="0">
                <a:solidFill>
                  <a:schemeClr val="tx1"/>
                </a:solidFill>
                <a:latin typeface="Times New Roman" panose="02020603050405020304" pitchFamily="18" charset="0"/>
                <a:cs typeface="Times New Roman" panose="02020603050405020304" pitchFamily="18" charset="0"/>
              </a:rPr>
              <a:t>.</a:t>
            </a:r>
            <a:endParaRPr lang="vi-VN" sz="2800" dirty="0">
              <a:solidFill>
                <a:schemeClr val="tx1"/>
              </a:solidFill>
              <a:latin typeface="Times New Roman" panose="02020603050405020304" pitchFamily="18" charset="0"/>
              <a:cs typeface="Times New Roman" panose="02020603050405020304" pitchFamily="18" charset="0"/>
            </a:endParaRPr>
          </a:p>
          <a:p>
            <a:r>
              <a:rPr lang="en-US" sz="2800" i="1" dirty="0">
                <a:solidFill>
                  <a:schemeClr val="tx1"/>
                </a:solidFill>
                <a:latin typeface="Times New Roman" panose="02020603050405020304" pitchFamily="18" charset="0"/>
                <a:cs typeface="Times New Roman" panose="02020603050405020304" pitchFamily="18" charset="0"/>
              </a:rPr>
              <a:t>+</a:t>
            </a:r>
            <a:r>
              <a:rPr lang="en-US" sz="2800" i="1" dirty="0" err="1">
                <a:solidFill>
                  <a:schemeClr val="tx1"/>
                </a:solidFill>
                <a:latin typeface="Times New Roman" panose="02020603050405020304" pitchFamily="18" charset="0"/>
                <a:cs typeface="Times New Roman" panose="02020603050405020304" pitchFamily="18" charset="0"/>
              </a:rPr>
              <a:t>Màu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sắc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thay</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đổi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từ</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xám</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chỉ</a:t>
            </a:r>
            <a:r>
              <a:rPr lang="en-US" sz="2800" i="1" dirty="0">
                <a:solidFill>
                  <a:schemeClr val="tx1"/>
                </a:solidFill>
                <a:latin typeface="Times New Roman" panose="02020603050405020304" pitchFamily="18" charset="0"/>
                <a:cs typeface="Times New Roman" panose="02020603050405020304" pitchFamily="18" charset="0"/>
              </a:rPr>
              <a:t> sang </a:t>
            </a:r>
            <a:r>
              <a:rPr lang="en-US" sz="2800" i="1" dirty="0" err="1">
                <a:solidFill>
                  <a:schemeClr val="tx1"/>
                </a:solidFill>
                <a:latin typeface="Times New Roman" panose="02020603050405020304" pitchFamily="18" charset="0"/>
                <a:cs typeface="Times New Roman" panose="02020603050405020304" pitchFamily="18" charset="0"/>
              </a:rPr>
              <a:t>nâu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đỏ</a:t>
            </a:r>
            <a:r>
              <a:rPr lang="en-US" sz="2800" i="1" dirty="0">
                <a:solidFill>
                  <a:schemeClr val="tx1"/>
                </a:solidFill>
                <a:latin typeface="Times New Roman" panose="02020603050405020304" pitchFamily="18" charset="0"/>
                <a:cs typeface="Times New Roman" panose="02020603050405020304" pitchFamily="18" charset="0"/>
              </a:rPr>
              <a:t>.</a:t>
            </a:r>
            <a:endParaRPr lang="vi-VN" sz="2800" dirty="0">
              <a:solidFill>
                <a:schemeClr val="tx1"/>
              </a:solidFill>
              <a:latin typeface="Times New Roman" panose="02020603050405020304" pitchFamily="18" charset="0"/>
              <a:cs typeface="Times New Roman" panose="02020603050405020304" pitchFamily="18" charset="0"/>
            </a:endParaRPr>
          </a:p>
          <a:p>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Vòi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bạch</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tuộc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có</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khả</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năng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mọc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lại</a:t>
            </a:r>
            <a:r>
              <a:rPr lang="en-US" sz="2800" i="1" dirty="0">
                <a:solidFill>
                  <a:schemeClr val="tx1"/>
                </a:solidFill>
                <a:latin typeface="Times New Roman" panose="02020603050405020304" pitchFamily="18" charset="0"/>
                <a:cs typeface="Times New Roman" panose="02020603050405020304" pitchFamily="18" charset="0"/>
              </a:rPr>
              <a:t>.</a:t>
            </a:r>
            <a:endParaRPr lang="vi-VN"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2036144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895545" y="94268"/>
            <a:ext cx="5986021" cy="716437"/>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Wingdings" panose="05000000000000000000" pitchFamily="2" charset="2"/>
              <a:buChar char="v"/>
            </a:pP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Hình</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ảnh</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bạch</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tuộc</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khổng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lồ</a:t>
            </a:r>
            <a:r>
              <a:rPr lang="en-US" sz="3200" dirty="0">
                <a:solidFill>
                  <a:srgbClr val="FF0000"/>
                </a:solidFill>
                <a:latin typeface="Times New Roman" panose="02020603050405020304" pitchFamily="18" charset="0"/>
                <a:cs typeface="Times New Roman" panose="02020603050405020304" pitchFamily="18" charset="0"/>
              </a:rPr>
              <a:t> </a:t>
            </a:r>
            <a:endParaRPr lang="vi-VN" sz="3200" dirty="0">
              <a:solidFill>
                <a:srgbClr val="FF0000"/>
              </a:solidFill>
              <a:latin typeface="Times New Roman" panose="02020603050405020304" pitchFamily="18" charset="0"/>
              <a:cs typeface="Times New Roman" panose="02020603050405020304" pitchFamily="18" charset="0"/>
            </a:endParaRPr>
          </a:p>
        </p:txBody>
      </p:sp>
      <p:sp>
        <p:nvSpPr>
          <p:cNvPr id="5" name="Plaque 4"/>
          <p:cNvSpPr/>
          <p:nvPr/>
        </p:nvSpPr>
        <p:spPr>
          <a:xfrm>
            <a:off x="659876" y="1206631"/>
            <a:ext cx="5863472" cy="5175315"/>
          </a:xfrm>
          <a:prstGeom prst="plaqu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Wingdings" panose="05000000000000000000" pitchFamily="2" charset="2"/>
              <a:buChar char="Ø"/>
            </a:pPr>
            <a:r>
              <a:rPr lang="vi-VN" sz="3200" dirty="0">
                <a:latin typeface="Times New Roman" panose="02020603050405020304" pitchFamily="18" charset="0"/>
                <a:cs typeface="Times New Roman" panose="02020603050405020304" pitchFamily="18" charset="0"/>
              </a:rPr>
              <a:t>  Bằng trí tưởng tượng phong phú, m</a:t>
            </a:r>
            <a:r>
              <a:rPr lang="en-US" sz="3200" dirty="0" err="1">
                <a:latin typeface="Times New Roman" panose="02020603050405020304" pitchFamily="18" charset="0"/>
                <a:cs typeface="Times New Roman" panose="02020603050405020304" pitchFamily="18" charset="0"/>
              </a:rPr>
              <a:t>iêu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rất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cụ</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thể</a:t>
            </a:r>
            <a:r>
              <a:rPr lang="en-US" sz="3200" dirty="0">
                <a:latin typeface="Times New Roman" panose="02020603050405020304" pitchFamily="18" charset="0"/>
                <a:cs typeface="Times New Roman" panose="02020603050405020304" pitchFamily="18" charset="0"/>
              </a:rPr>
              <a:t>, chi </a:t>
            </a:r>
            <a:r>
              <a:rPr lang="en-US" sz="3200" dirty="0" err="1">
                <a:latin typeface="Times New Roman" panose="02020603050405020304" pitchFamily="18" charset="0"/>
                <a:cs typeface="Times New Roman" panose="02020603050405020304" pitchFamily="18" charset="0"/>
              </a:rPr>
              <a:t>tiết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rõ</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ràng</a:t>
            </a:r>
            <a:r>
              <a:rPr lang="vi-VN" sz="3200" dirty="0">
                <a:latin typeface="Times New Roman" panose="02020603050405020304" pitchFamily="18" charset="0"/>
                <a:cs typeface="Times New Roman" panose="02020603050405020304" pitchFamily="18" charset="0"/>
              </a:rPr>
              <a:t>, tác giả giúp độc giả hình dung được bạch tuộc là một loài vật đáng sợ -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con </a:t>
            </a:r>
            <a:r>
              <a:rPr lang="en-US" sz="3200" dirty="0" err="1">
                <a:latin typeface="Times New Roman" panose="02020603050405020304" pitchFamily="18" charset="0"/>
                <a:cs typeface="Times New Roman" panose="02020603050405020304" pitchFamily="18" charset="0"/>
              </a:rPr>
              <a:t>vật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rất</a:t>
            </a:r>
            <a:r>
              <a:rPr lang="en-US" sz="3200" dirty="0">
                <a:latin typeface="Times New Roman" panose="02020603050405020304" pitchFamily="18" charset="0"/>
                <a:cs typeface="Times New Roman" panose="02020603050405020304" pitchFamily="18" charset="0"/>
              </a:rPr>
              <a:t> to </a:t>
            </a:r>
            <a:r>
              <a:rPr lang="en-US" sz="3200" dirty="0" err="1">
                <a:latin typeface="Times New Roman" panose="02020603050405020304" pitchFamily="18" charset="0"/>
                <a:cs typeface="Times New Roman" panose="02020603050405020304" pitchFamily="18" charset="0"/>
              </a:rPr>
              <a:t>lớn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như</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con </a:t>
            </a:r>
            <a:r>
              <a:rPr lang="en-US" sz="3200" dirty="0" err="1">
                <a:latin typeface="Times New Roman" panose="02020603050405020304" pitchFamily="18" charset="0"/>
                <a:cs typeface="Times New Roman" panose="02020603050405020304" pitchFamily="18" charset="0"/>
              </a:rPr>
              <a:t>quái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vật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dưới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sâu</a:t>
            </a:r>
            <a:r>
              <a:rPr lang="vi-VN" sz="3200" dirty="0">
                <a:latin typeface="Times New Roman" panose="02020603050405020304" pitchFamily="18" charset="0"/>
                <a:cs typeface="Times New Roman" panose="02020603050405020304" pitchFamily="18" charset="0"/>
              </a:rPr>
              <a:t>...</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54944" y="1310326"/>
            <a:ext cx="4835951" cy="5279010"/>
          </a:xfrm>
          <a:prstGeom prst="rect">
            <a:avLst/>
          </a:prstGeom>
        </p:spPr>
      </p:pic>
    </p:spTree>
    <p:extLst>
      <p:ext uri="{BB962C8B-B14F-4D97-AF65-F5344CB8AC3E}">
        <p14:creationId xmlns:p14="http://schemas.microsoft.com/office/powerpoint/2010/main" val="295692637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80">
                                          <p:stCondLst>
                                            <p:cond delay="0"/>
                                          </p:stCondLst>
                                        </p:cTn>
                                        <p:tgtEl>
                                          <p:spTgt spid="6"/>
                                        </p:tgtEl>
                                      </p:cBhvr>
                                    </p:animEffect>
                                    <p:anim calcmode="lin" valueType="num">
                                      <p:cBhvr>
                                        <p:cTn id="1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3" dur="26">
                                          <p:stCondLst>
                                            <p:cond delay="650"/>
                                          </p:stCondLst>
                                        </p:cTn>
                                        <p:tgtEl>
                                          <p:spTgt spid="6"/>
                                        </p:tgtEl>
                                      </p:cBhvr>
                                      <p:to x="100000" y="60000"/>
                                    </p:animScale>
                                    <p:animScale>
                                      <p:cBhvr>
                                        <p:cTn id="24" dur="166" decel="50000">
                                          <p:stCondLst>
                                            <p:cond delay="676"/>
                                          </p:stCondLst>
                                        </p:cTn>
                                        <p:tgtEl>
                                          <p:spTgt spid="6"/>
                                        </p:tgtEl>
                                      </p:cBhvr>
                                      <p:to x="100000" y="100000"/>
                                    </p:animScale>
                                    <p:animScale>
                                      <p:cBhvr>
                                        <p:cTn id="25" dur="26">
                                          <p:stCondLst>
                                            <p:cond delay="1312"/>
                                          </p:stCondLst>
                                        </p:cTn>
                                        <p:tgtEl>
                                          <p:spTgt spid="6"/>
                                        </p:tgtEl>
                                      </p:cBhvr>
                                      <p:to x="100000" y="80000"/>
                                    </p:animScale>
                                    <p:animScale>
                                      <p:cBhvr>
                                        <p:cTn id="26" dur="166" decel="50000">
                                          <p:stCondLst>
                                            <p:cond delay="1338"/>
                                          </p:stCondLst>
                                        </p:cTn>
                                        <p:tgtEl>
                                          <p:spTgt spid="6"/>
                                        </p:tgtEl>
                                      </p:cBhvr>
                                      <p:to x="100000" y="100000"/>
                                    </p:animScale>
                                    <p:animScale>
                                      <p:cBhvr>
                                        <p:cTn id="27" dur="26">
                                          <p:stCondLst>
                                            <p:cond delay="1642"/>
                                          </p:stCondLst>
                                        </p:cTn>
                                        <p:tgtEl>
                                          <p:spTgt spid="6"/>
                                        </p:tgtEl>
                                      </p:cBhvr>
                                      <p:to x="100000" y="90000"/>
                                    </p:animScale>
                                    <p:animScale>
                                      <p:cBhvr>
                                        <p:cTn id="28" dur="166" decel="50000">
                                          <p:stCondLst>
                                            <p:cond delay="1668"/>
                                          </p:stCondLst>
                                        </p:cTn>
                                        <p:tgtEl>
                                          <p:spTgt spid="6"/>
                                        </p:tgtEl>
                                      </p:cBhvr>
                                      <p:to x="100000" y="100000"/>
                                    </p:animScale>
                                    <p:animScale>
                                      <p:cBhvr>
                                        <p:cTn id="29" dur="26">
                                          <p:stCondLst>
                                            <p:cond delay="1808"/>
                                          </p:stCondLst>
                                        </p:cTn>
                                        <p:tgtEl>
                                          <p:spTgt spid="6"/>
                                        </p:tgtEl>
                                      </p:cBhvr>
                                      <p:to x="100000" y="95000"/>
                                    </p:animScale>
                                    <p:animScale>
                                      <p:cBhvr>
                                        <p:cTn id="3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7-Point Star 3"/>
          <p:cNvSpPr/>
          <p:nvPr/>
        </p:nvSpPr>
        <p:spPr>
          <a:xfrm>
            <a:off x="179109" y="103694"/>
            <a:ext cx="11717518" cy="6754305"/>
          </a:xfrm>
          <a:prstGeom prst="star7">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rgbClr val="FF0000"/>
                </a:solidFill>
                <a:latin typeface="Times New Roman" panose="02020603050405020304" pitchFamily="18" charset="0"/>
                <a:cs typeface="Times New Roman" panose="02020603050405020304" pitchFamily="18" charset="0"/>
              </a:rPr>
              <a:t> Chi </a:t>
            </a:r>
            <a:r>
              <a:rPr lang="en-US" sz="3200" dirty="0" err="1">
                <a:solidFill>
                  <a:srgbClr val="FF0000"/>
                </a:solidFill>
                <a:latin typeface="Times New Roman" panose="02020603050405020304" pitchFamily="18" charset="0"/>
                <a:cs typeface="Times New Roman" panose="02020603050405020304" pitchFamily="18" charset="0"/>
              </a:rPr>
              <a:t>tiết</a:t>
            </a:r>
            <a:r>
              <a:rPr lang="vi-VN" sz="3200" dirty="0">
                <a:solidFill>
                  <a:srgbClr val="FF0000"/>
                </a:solidFill>
                <a:latin typeface="Times New Roman" panose="02020603050405020304" pitchFamily="18" charset="0"/>
                <a:cs typeface="Times New Roman" panose="02020603050405020304" pitchFamily="18" charset="0"/>
              </a:rPr>
              <a:t> thể hiện </a:t>
            </a:r>
            <a:r>
              <a:rPr lang="en-US" sz="3200" dirty="0" err="1">
                <a:solidFill>
                  <a:srgbClr val="FF0000"/>
                </a:solidFill>
                <a:latin typeface="Times New Roman" panose="02020603050405020304" pitchFamily="18" charset="0"/>
                <a:cs typeface="Times New Roman" panose="02020603050405020304" pitchFamily="18" charset="0"/>
              </a:rPr>
              <a:t>trí</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tưởng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tượng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rất</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phong</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phú</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về</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bạch</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tuộc</a:t>
            </a:r>
            <a:r>
              <a:rPr lang="en-US" sz="3200" dirty="0">
                <a:solidFill>
                  <a:srgbClr val="FF0000"/>
                </a:solidFill>
                <a:latin typeface="Times New Roman" panose="02020603050405020304" pitchFamily="18" charset="0"/>
                <a:cs typeface="Times New Roman" panose="02020603050405020304" pitchFamily="18" charset="0"/>
              </a:rPr>
              <a:t>:</a:t>
            </a:r>
            <a:endParaRPr lang="vi-VN" sz="3200" dirty="0">
              <a:solidFill>
                <a:srgbClr val="FF0000"/>
              </a:solidFill>
              <a:latin typeface="Times New Roman" panose="02020603050405020304" pitchFamily="18" charset="0"/>
              <a:cs typeface="Times New Roman" panose="02020603050405020304" pitchFamily="18" charset="0"/>
            </a:endParaRPr>
          </a:p>
          <a:p>
            <a:r>
              <a:rPr lang="en-US" sz="3200" dirty="0">
                <a:solidFill>
                  <a:srgbClr val="00B050"/>
                </a:solidFill>
                <a:latin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cs typeface="Times New Roman" panose="02020603050405020304" pitchFamily="18" charset="0"/>
              </a:rPr>
              <a:t>Bạch</a:t>
            </a:r>
            <a:r>
              <a:rPr lang="en-US" sz="3200" dirty="0">
                <a:solidFill>
                  <a:srgbClr val="00B050"/>
                </a:solidFill>
                <a:latin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cs typeface="Times New Roman" panose="02020603050405020304" pitchFamily="18" charset="0"/>
              </a:rPr>
              <a:t>tuộc</a:t>
            </a:r>
            <a:r>
              <a:rPr lang="en-US" sz="3200" dirty="0">
                <a:solidFill>
                  <a:srgbClr val="00B050"/>
                </a:solidFill>
                <a:latin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cs typeface="Times New Roman" panose="02020603050405020304" pitchFamily="18" charset="0"/>
              </a:rPr>
              <a:t>có</a:t>
            </a:r>
            <a:r>
              <a:rPr lang="en-US" sz="3200" dirty="0">
                <a:solidFill>
                  <a:srgbClr val="00B050"/>
                </a:solidFill>
                <a:latin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cs typeface="Times New Roman" panose="02020603050405020304" pitchFamily="18" charset="0"/>
              </a:rPr>
              <a:t>đuôi</a:t>
            </a:r>
            <a:r>
              <a:rPr lang="en-US" sz="3200" dirty="0">
                <a:solidFill>
                  <a:srgbClr val="00B050"/>
                </a:solidFill>
                <a:latin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cs typeface="Times New Roman" panose="02020603050405020304" pitchFamily="18" charset="0"/>
              </a:rPr>
              <a:t>và</a:t>
            </a:r>
            <a:r>
              <a:rPr lang="en-US" sz="3200" dirty="0">
                <a:solidFill>
                  <a:srgbClr val="00B050"/>
                </a:solidFill>
                <a:latin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cs typeface="Times New Roman" panose="02020603050405020304" pitchFamily="18" charset="0"/>
              </a:rPr>
              <a:t>đuôi</a:t>
            </a:r>
            <a:r>
              <a:rPr lang="en-US" sz="3200" dirty="0">
                <a:solidFill>
                  <a:srgbClr val="00B050"/>
                </a:solidFill>
                <a:latin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cs typeface="Times New Roman" panose="02020603050405020304" pitchFamily="18" charset="0"/>
              </a:rPr>
              <a:t>có</a:t>
            </a:r>
            <a:r>
              <a:rPr lang="en-US" sz="3200" dirty="0">
                <a:solidFill>
                  <a:srgbClr val="00B050"/>
                </a:solidFill>
                <a:latin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cs typeface="Times New Roman" panose="02020603050405020304" pitchFamily="18" charset="0"/>
              </a:rPr>
              <a:t>thể</a:t>
            </a:r>
            <a:r>
              <a:rPr lang="en-US" sz="3200" dirty="0">
                <a:solidFill>
                  <a:srgbClr val="00B050"/>
                </a:solidFill>
                <a:latin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cs typeface="Times New Roman" panose="02020603050405020304" pitchFamily="18" charset="0"/>
              </a:rPr>
              <a:t>mọc</a:t>
            </a:r>
            <a:r>
              <a:rPr lang="en-US" sz="3200" dirty="0">
                <a:solidFill>
                  <a:srgbClr val="00B050"/>
                </a:solidFill>
                <a:latin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cs typeface="Times New Roman" panose="02020603050405020304" pitchFamily="18" charset="0"/>
              </a:rPr>
              <a:t>lại</a:t>
            </a:r>
            <a:r>
              <a:rPr lang="en-US" sz="3200" dirty="0">
                <a:solidFill>
                  <a:srgbClr val="00B050"/>
                </a:solidFill>
                <a:latin typeface="Times New Roman" panose="02020603050405020304" pitchFamily="18" charset="0"/>
                <a:cs typeface="Times New Roman" panose="02020603050405020304" pitchFamily="18" charset="0"/>
              </a:rPr>
              <a:t>.</a:t>
            </a:r>
            <a:endParaRPr lang="vi-VN" sz="3200" dirty="0">
              <a:solidFill>
                <a:srgbClr val="00B050"/>
              </a:solidFill>
              <a:latin typeface="Times New Roman" panose="02020603050405020304" pitchFamily="18" charset="0"/>
              <a:cs typeface="Times New Roman" panose="02020603050405020304" pitchFamily="18" charset="0"/>
            </a:endParaRPr>
          </a:p>
          <a:p>
            <a:r>
              <a:rPr lang="en-US" sz="3200" dirty="0">
                <a:solidFill>
                  <a:srgbClr val="00B050"/>
                </a:solidFill>
                <a:latin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cs typeface="Times New Roman" panose="02020603050405020304" pitchFamily="18" charset="0"/>
              </a:rPr>
              <a:t>Khối</a:t>
            </a:r>
            <a:r>
              <a:rPr lang="en-US" sz="3200" dirty="0">
                <a:solidFill>
                  <a:srgbClr val="00B050"/>
                </a:solidFill>
                <a:latin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cs typeface="Times New Roman" panose="02020603050405020304" pitchFamily="18" charset="0"/>
              </a:rPr>
              <a:t>thịt</a:t>
            </a:r>
            <a:r>
              <a:rPr lang="en-US" sz="3200" dirty="0">
                <a:solidFill>
                  <a:srgbClr val="00B050"/>
                </a:solidFill>
                <a:latin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cs typeface="Times New Roman" panose="02020603050405020304" pitchFamily="18" charset="0"/>
              </a:rPr>
              <a:t>của</a:t>
            </a:r>
            <a:r>
              <a:rPr lang="en-US" sz="3200" dirty="0">
                <a:solidFill>
                  <a:srgbClr val="00B050"/>
                </a:solidFill>
                <a:latin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cs typeface="Times New Roman" panose="02020603050405020304" pitchFamily="18" charset="0"/>
              </a:rPr>
              <a:t>bạch</a:t>
            </a:r>
            <a:r>
              <a:rPr lang="en-US" sz="3200" dirty="0">
                <a:solidFill>
                  <a:srgbClr val="00B050"/>
                </a:solidFill>
                <a:latin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cs typeface="Times New Roman" panose="02020603050405020304" pitchFamily="18" charset="0"/>
              </a:rPr>
              <a:t>tuộc</a:t>
            </a:r>
            <a:r>
              <a:rPr lang="en-US" sz="3200" dirty="0">
                <a:solidFill>
                  <a:srgbClr val="00B050"/>
                </a:solidFill>
                <a:latin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cs typeface="Times New Roman" panose="02020603050405020304" pitchFamily="18" charset="0"/>
              </a:rPr>
              <a:t>nặng</a:t>
            </a:r>
            <a:r>
              <a:rPr lang="en-US" sz="3200" dirty="0">
                <a:solidFill>
                  <a:srgbClr val="00B050"/>
                </a:solidFill>
                <a:latin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cs typeface="Times New Roman" panose="02020603050405020304" pitchFamily="18" charset="0"/>
              </a:rPr>
              <a:t>chừng</a:t>
            </a:r>
            <a:r>
              <a:rPr lang="en-US" sz="3200" dirty="0">
                <a:solidFill>
                  <a:srgbClr val="00B050"/>
                </a:solidFill>
                <a:latin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cs typeface="Times New Roman" panose="02020603050405020304" pitchFamily="18" charset="0"/>
              </a:rPr>
              <a:t>hai</a:t>
            </a:r>
            <a:r>
              <a:rPr lang="en-US" sz="3200" dirty="0">
                <a:solidFill>
                  <a:srgbClr val="00B050"/>
                </a:solidFill>
                <a:latin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cs typeface="Times New Roman" panose="02020603050405020304" pitchFamily="18" charset="0"/>
              </a:rPr>
              <a:t>mươi</a:t>
            </a:r>
            <a:r>
              <a:rPr lang="en-US" sz="3200" dirty="0">
                <a:solidFill>
                  <a:srgbClr val="00B050"/>
                </a:solidFill>
                <a:latin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cs typeface="Times New Roman" panose="02020603050405020304" pitchFamily="18" charset="0"/>
              </a:rPr>
              <a:t>hai</a:t>
            </a:r>
            <a:r>
              <a:rPr lang="en-US" sz="3200" dirty="0">
                <a:solidFill>
                  <a:srgbClr val="00B050"/>
                </a:solidFill>
                <a:latin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cs typeface="Times New Roman" panose="02020603050405020304" pitchFamily="18" charset="0"/>
              </a:rPr>
              <a:t>lăm</a:t>
            </a:r>
            <a:r>
              <a:rPr lang="en-US" sz="3200" dirty="0">
                <a:solidFill>
                  <a:srgbClr val="00B050"/>
                </a:solidFill>
                <a:latin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cs typeface="Times New Roman" panose="02020603050405020304" pitchFamily="18" charset="0"/>
              </a:rPr>
              <a:t>tấn</a:t>
            </a:r>
            <a:r>
              <a:rPr lang="en-US" sz="3200" dirty="0">
                <a:solidFill>
                  <a:srgbClr val="00B050"/>
                </a:solidFill>
                <a:latin typeface="Times New Roman" panose="02020603050405020304" pitchFamily="18" charset="0"/>
                <a:cs typeface="Times New Roman" panose="02020603050405020304" pitchFamily="18" charset="0"/>
              </a:rPr>
              <a:t>.</a:t>
            </a:r>
            <a:endParaRPr lang="vi-VN" sz="3200" dirty="0">
              <a:solidFill>
                <a:srgbClr val="00B050"/>
              </a:solidFill>
              <a:latin typeface="Times New Roman" panose="02020603050405020304" pitchFamily="18" charset="0"/>
              <a:cs typeface="Times New Roman" panose="02020603050405020304" pitchFamily="18" charset="0"/>
            </a:endParaRPr>
          </a:p>
          <a:p>
            <a:r>
              <a:rPr lang="en-US" sz="3200" dirty="0">
                <a:solidFill>
                  <a:srgbClr val="00B050"/>
                </a:solidFill>
                <a:latin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cs typeface="Times New Roman" panose="02020603050405020304" pitchFamily="18" charset="0"/>
              </a:rPr>
              <a:t>Mực</a:t>
            </a:r>
            <a:r>
              <a:rPr lang="en-US" sz="3200" dirty="0">
                <a:solidFill>
                  <a:srgbClr val="00B050"/>
                </a:solidFill>
                <a:latin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cs typeface="Times New Roman" panose="02020603050405020304" pitchFamily="18" charset="0"/>
              </a:rPr>
              <a:t>đen</a:t>
            </a:r>
            <a:r>
              <a:rPr lang="en-US" sz="3200" dirty="0">
                <a:solidFill>
                  <a:srgbClr val="00B050"/>
                </a:solidFill>
                <a:latin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cs typeface="Times New Roman" panose="02020603050405020304" pitchFamily="18" charset="0"/>
              </a:rPr>
              <a:t>của</a:t>
            </a:r>
            <a:r>
              <a:rPr lang="en-US" sz="3200" dirty="0">
                <a:solidFill>
                  <a:srgbClr val="00B050"/>
                </a:solidFill>
                <a:latin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cs typeface="Times New Roman" panose="02020603050405020304" pitchFamily="18" charset="0"/>
              </a:rPr>
              <a:t>bạch</a:t>
            </a:r>
            <a:r>
              <a:rPr lang="en-US" sz="3200" dirty="0">
                <a:solidFill>
                  <a:srgbClr val="00B050"/>
                </a:solidFill>
                <a:latin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cs typeface="Times New Roman" panose="02020603050405020304" pitchFamily="18" charset="0"/>
              </a:rPr>
              <a:t>tuộc</a:t>
            </a:r>
            <a:r>
              <a:rPr lang="en-US" sz="3200" dirty="0">
                <a:solidFill>
                  <a:srgbClr val="00B050"/>
                </a:solidFill>
                <a:latin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cs typeface="Times New Roman" panose="02020603050405020304" pitchFamily="18" charset="0"/>
              </a:rPr>
              <a:t>không</a:t>
            </a:r>
            <a:r>
              <a:rPr lang="en-US" sz="3200" dirty="0">
                <a:solidFill>
                  <a:srgbClr val="00B050"/>
                </a:solidFill>
                <a:latin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cs typeface="Times New Roman" panose="02020603050405020304" pitchFamily="18" charset="0"/>
              </a:rPr>
              <a:t>gây</a:t>
            </a:r>
            <a:r>
              <a:rPr lang="en-US" sz="3200" dirty="0">
                <a:solidFill>
                  <a:srgbClr val="00B050"/>
                </a:solidFill>
                <a:latin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cs typeface="Times New Roman" panose="02020603050405020304" pitchFamily="18" charset="0"/>
              </a:rPr>
              <a:t>hại</a:t>
            </a:r>
            <a:r>
              <a:rPr lang="en-US" sz="3200" dirty="0">
                <a:solidFill>
                  <a:srgbClr val="00B050"/>
                </a:solidFill>
                <a:latin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cs typeface="Times New Roman" panose="02020603050405020304" pitchFamily="18" charset="0"/>
              </a:rPr>
              <a:t>cho</a:t>
            </a:r>
            <a:r>
              <a:rPr lang="en-US" sz="3200" dirty="0">
                <a:solidFill>
                  <a:srgbClr val="00B050"/>
                </a:solidFill>
                <a:latin typeface="Times New Roman" panose="02020603050405020304" pitchFamily="18" charset="0"/>
                <a:cs typeface="Times New Roman" panose="02020603050405020304" pitchFamily="18" charset="0"/>
              </a:rPr>
              <a:t> con </a:t>
            </a:r>
            <a:r>
              <a:rPr lang="en-US" sz="3200" dirty="0" err="1">
                <a:solidFill>
                  <a:srgbClr val="00B050"/>
                </a:solidFill>
                <a:latin typeface="Times New Roman" panose="02020603050405020304" pitchFamily="18" charset="0"/>
                <a:cs typeface="Times New Roman" panose="02020603050405020304" pitchFamily="18" charset="0"/>
              </a:rPr>
              <a:t>người</a:t>
            </a:r>
            <a:r>
              <a:rPr lang="en-US" sz="3200" dirty="0">
                <a:solidFill>
                  <a:srgbClr val="00B050"/>
                </a:solidFill>
                <a:latin typeface="Times New Roman" panose="02020603050405020304" pitchFamily="18" charset="0"/>
                <a:cs typeface="Times New Roman" panose="02020603050405020304" pitchFamily="18" charset="0"/>
              </a:rPr>
              <a:t>.</a:t>
            </a:r>
            <a:endParaRPr lang="vi-VN" sz="3200"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7064422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414779" y="94268"/>
            <a:ext cx="11397006" cy="2017336"/>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Wingdings" panose="05000000000000000000" pitchFamily="2" charset="2"/>
              <a:buChar char="v"/>
            </a:pP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yếu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tố</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thấy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hiểu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dựa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thành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tựu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khoa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học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yếu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tố</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thần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kì</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siêu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nhiên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như</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truyện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truyền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thuyết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cổ</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tích</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
        <p:nvSpPr>
          <p:cNvPr id="5" name="Hexagon 4"/>
          <p:cNvSpPr/>
          <p:nvPr/>
        </p:nvSpPr>
        <p:spPr>
          <a:xfrm>
            <a:off x="0" y="2432114"/>
            <a:ext cx="5410985" cy="4025245"/>
          </a:xfrm>
          <a:prstGeom prst="hexagon">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Dựa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hiểu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thành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tựu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khoa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học</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Tàu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ngầm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mới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đang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được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thử</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nghiệm</a:t>
            </a:r>
            <a:endParaRPr lang="vi-VN"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Bạch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tuộc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được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phát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hiện</a:t>
            </a:r>
            <a:endParaRPr lang="vi-VN" sz="3200" dirty="0">
              <a:latin typeface="Times New Roman" panose="02020603050405020304" pitchFamily="18" charset="0"/>
              <a:cs typeface="Times New Roman" panose="02020603050405020304" pitchFamily="18" charset="0"/>
            </a:endParaRPr>
          </a:p>
        </p:txBody>
      </p:sp>
      <p:sp>
        <p:nvSpPr>
          <p:cNvPr id="6" name="Hexagon 5"/>
          <p:cNvSpPr/>
          <p:nvPr/>
        </p:nvSpPr>
        <p:spPr>
          <a:xfrm>
            <a:off x="6113282" y="2309567"/>
            <a:ext cx="6078718" cy="4468305"/>
          </a:xfrm>
          <a:prstGeom prst="hexagon">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yếu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tố</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kì</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siêu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nhiên</a:t>
            </a:r>
            <a:r>
              <a:rPr lang="en-US" sz="2800" dirty="0">
                <a:latin typeface="Times New Roman" panose="02020603050405020304" pitchFamily="18" charset="0"/>
                <a:cs typeface="Times New Roman" panose="02020603050405020304" pitchFamily="18" charset="0"/>
              </a:rPr>
              <a:t>:</a:t>
            </a:r>
            <a:endParaRPr lang="vi-VN"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Cuộc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thám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hiểm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bằng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tàu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ngầm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bằng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thần</a:t>
            </a:r>
            <a:r>
              <a:rPr lang="vi-VN" sz="2800" dirty="0">
                <a:latin typeface="Times New Roman" panose="02020603050405020304" pitchFamily="18" charset="0"/>
                <a:cs typeface="Times New Roman" panose="02020603050405020304" pitchFamily="18" charset="0"/>
              </a:rPr>
              <a:t> kì.</a:t>
            </a: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Giao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chiến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tuộc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bằng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con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giúp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thần</a:t>
            </a:r>
            <a:r>
              <a:rPr lang="vi-VN" sz="2800" dirty="0">
                <a:latin typeface="Times New Roman" panose="02020603050405020304" pitchFamily="18" charset="0"/>
                <a:cs typeface="Times New Roman" panose="02020603050405020304" pitchFamily="18" charset="0"/>
              </a:rPr>
              <a:t> linh.</a:t>
            </a:r>
          </a:p>
        </p:txBody>
      </p:sp>
    </p:spTree>
    <p:extLst>
      <p:ext uri="{BB962C8B-B14F-4D97-AF65-F5344CB8AC3E}">
        <p14:creationId xmlns:p14="http://schemas.microsoft.com/office/powerpoint/2010/main" val="268691153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207390" y="0"/>
            <a:ext cx="6834433" cy="1036948"/>
          </a:xfrm>
          <a:prstGeom prst="horizontalScroll">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2. </a:t>
            </a:r>
            <a:r>
              <a:rPr kumimoji="0" lang="en-US" sz="32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Cuộc</a:t>
            </a: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giao</a:t>
            </a: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chiến</a:t>
            </a: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với</a:t>
            </a: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con </a:t>
            </a:r>
            <a:r>
              <a:rPr kumimoji="0" lang="en-US" sz="32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bạch</a:t>
            </a: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tuộc</a:t>
            </a:r>
            <a:r>
              <a:rPr kumimoji="0" lang="en-US" sz="3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endParaRPr kumimoji="0" lang="vi-VN" sz="3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418199976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397E5AF7-8245-1B0E-295D-8989D09A3FAF}"/>
              </a:ext>
            </a:extLst>
          </p:cNvPr>
          <p:cNvGraphicFramePr>
            <a:graphicFrameLocks noGrp="1"/>
          </p:cNvGraphicFramePr>
          <p:nvPr>
            <p:extLst/>
          </p:nvPr>
        </p:nvGraphicFramePr>
        <p:xfrm>
          <a:off x="615305" y="1619464"/>
          <a:ext cx="5283200" cy="3991610"/>
        </p:xfrm>
        <a:graphic>
          <a:graphicData uri="http://schemas.openxmlformats.org/drawingml/2006/table">
            <a:tbl>
              <a:tblPr firstRow="1" bandRow="1">
                <a:tableStyleId>{93296810-A885-4BE3-A3E7-6D5BEEA58F35}</a:tableStyleId>
              </a:tblPr>
              <a:tblGrid>
                <a:gridCol w="2692400">
                  <a:extLst>
                    <a:ext uri="{9D8B030D-6E8A-4147-A177-3AD203B41FA5}">
                      <a16:colId xmlns:a16="http://schemas.microsoft.com/office/drawing/2014/main" val="3091850286"/>
                    </a:ext>
                  </a:extLst>
                </a:gridCol>
                <a:gridCol w="2590800">
                  <a:extLst>
                    <a:ext uri="{9D8B030D-6E8A-4147-A177-3AD203B41FA5}">
                      <a16:colId xmlns:a16="http://schemas.microsoft.com/office/drawing/2014/main" val="100641625"/>
                    </a:ext>
                  </a:extLst>
                </a:gridCol>
              </a:tblGrid>
              <a:tr h="711200">
                <a:tc>
                  <a:txBody>
                    <a:bodyPr/>
                    <a:lstStyle/>
                    <a:p>
                      <a:pPr algn="ctr"/>
                      <a:r>
                        <a:rPr lang="en-US" sz="2400" dirty="0" err="1">
                          <a:latin typeface="Times New Roman" panose="02020603050405020304" pitchFamily="18" charset="0"/>
                          <a:cs typeface="Times New Roman" panose="02020603050405020304" pitchFamily="18" charset="0"/>
                        </a:rPr>
                        <a:t>Nội</a:t>
                      </a:r>
                      <a:r>
                        <a:rPr lang="en-US" sz="2400" dirty="0">
                          <a:latin typeface="Times New Roman" panose="02020603050405020304" pitchFamily="18" charset="0"/>
                          <a:cs typeface="Times New Roman" panose="02020603050405020304" pitchFamily="18" charset="0"/>
                        </a:rPr>
                        <a:t> dung </a:t>
                      </a:r>
                      <a:r>
                        <a:rPr lang="en-US" sz="2400" dirty="0" err="1">
                          <a:latin typeface="Times New Roman" panose="02020603050405020304" pitchFamily="18" charset="0"/>
                          <a:cs typeface="Times New Roman" panose="02020603050405020304" pitchFamily="18" charset="0"/>
                        </a:rPr>
                        <a:t>thảo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luận</a:t>
                      </a:r>
                      <a:endParaRPr lang="en-US" sz="2400" dirty="0">
                        <a:latin typeface="Times New Roman" panose="02020603050405020304" pitchFamily="18" charset="0"/>
                        <a:cs typeface="Times New Roman" panose="02020603050405020304" pitchFamily="18" charset="0"/>
                      </a:endParaRPr>
                    </a:p>
                  </a:txBody>
                  <a:tcPr marL="60960" marR="60960" marT="30480" marB="30480" anchor="ctr"/>
                </a:tc>
                <a:tc>
                  <a:txBody>
                    <a:bodyPr/>
                    <a:lstStyle/>
                    <a:p>
                      <a:pPr algn="ctr"/>
                      <a:r>
                        <a:rPr lang="en-US" sz="2400" dirty="0" err="1">
                          <a:latin typeface="Times New Roman" panose="02020603050405020304" pitchFamily="18" charset="0"/>
                          <a:cs typeface="Times New Roman" panose="02020603050405020304" pitchFamily="18" charset="0"/>
                        </a:rPr>
                        <a:t>Kết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thảo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luận</a:t>
                      </a:r>
                      <a:endParaRPr lang="en-US" sz="2400" dirty="0">
                        <a:latin typeface="Times New Roman" panose="02020603050405020304" pitchFamily="18" charset="0"/>
                        <a:cs typeface="Times New Roman" panose="02020603050405020304" pitchFamily="18" charset="0"/>
                      </a:endParaRPr>
                    </a:p>
                  </a:txBody>
                  <a:tcPr marL="60960" marR="60960" marT="30480" marB="30480" anchor="ctr"/>
                </a:tc>
                <a:extLst>
                  <a:ext uri="{0D108BD9-81ED-4DB2-BD59-A6C34878D82A}">
                    <a16:rowId xmlns:a16="http://schemas.microsoft.com/office/drawing/2014/main" val="1109868767"/>
                  </a:ext>
                </a:extLst>
              </a:tr>
              <a:tr h="1093470">
                <a:tc>
                  <a:txBody>
                    <a:bodyPr/>
                    <a:lstStyle/>
                    <a:p>
                      <a:r>
                        <a:rPr lang="en-US" sz="2100" b="1" dirty="0" err="1" smtClean="0">
                          <a:latin typeface="Times New Roman" panose="02020603050405020304" pitchFamily="18" charset="0"/>
                          <a:cs typeface="Times New Roman" panose="02020603050405020304" pitchFamily="18" charset="0"/>
                        </a:rPr>
                        <a:t>Bạch</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tuộc</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x</a:t>
                      </a:r>
                      <a:r>
                        <a:rPr lang="en-US" sz="2100" b="1" dirty="0" err="1" smtClean="0">
                          <a:latin typeface="Times New Roman" panose="02020603050405020304" pitchFamily="18" charset="0"/>
                          <a:cs typeface="Times New Roman" panose="02020603050405020304" pitchFamily="18" charset="0"/>
                        </a:rPr>
                        <a:t>uất</a:t>
                      </a:r>
                      <a:r>
                        <a:rPr lang="en-US" sz="2100" b="1" dirty="0" smtClean="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hiện</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như</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thế</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nào</a:t>
                      </a:r>
                      <a:r>
                        <a:rPr lang="en-US" sz="2100" b="1" dirty="0">
                          <a:latin typeface="Times New Roman" panose="02020603050405020304" pitchFamily="18" charset="0"/>
                          <a:cs typeface="Times New Roman" panose="02020603050405020304" pitchFamily="18" charset="0"/>
                        </a:rPr>
                        <a:t>?</a:t>
                      </a:r>
                    </a:p>
                  </a:txBody>
                  <a:tcPr marL="60960" marR="60960" marT="30480" marB="30480" anchor="ctr"/>
                </a:tc>
                <a:tc>
                  <a:txBody>
                    <a:bodyPr/>
                    <a:lstStyle/>
                    <a:p>
                      <a:endParaRPr lang="en-US" sz="2100" dirty="0">
                        <a:latin typeface="Times New Roman" panose="02020603050405020304" pitchFamily="18" charset="0"/>
                        <a:cs typeface="Times New Roman" panose="02020603050405020304" pitchFamily="18" charset="0"/>
                      </a:endParaRPr>
                    </a:p>
                  </a:txBody>
                  <a:tcPr marL="60960" marR="60960" marT="30480" marB="30480"/>
                </a:tc>
                <a:extLst>
                  <a:ext uri="{0D108BD9-81ED-4DB2-BD59-A6C34878D82A}">
                    <a16:rowId xmlns:a16="http://schemas.microsoft.com/office/drawing/2014/main" val="2414084752"/>
                  </a:ext>
                </a:extLst>
              </a:tr>
              <a:tr h="1093470">
                <a:tc>
                  <a:txBody>
                    <a:bodyPr/>
                    <a:lstStyle/>
                    <a:p>
                      <a:r>
                        <a:rPr lang="en-US" sz="2100" b="1" dirty="0" err="1" smtClean="0">
                          <a:latin typeface="Times New Roman" panose="02020603050405020304" pitchFamily="18" charset="0"/>
                          <a:cs typeface="Times New Roman" panose="02020603050405020304" pitchFamily="18" charset="0"/>
                        </a:rPr>
                        <a:t>Bạch</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tuộc</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t</a:t>
                      </a:r>
                      <a:r>
                        <a:rPr lang="en-US" sz="2100" b="1" dirty="0" err="1" smtClean="0">
                          <a:latin typeface="Times New Roman" panose="02020603050405020304" pitchFamily="18" charset="0"/>
                          <a:cs typeface="Times New Roman" panose="02020603050405020304" pitchFamily="18" charset="0"/>
                        </a:rPr>
                        <a:t>ấn</a:t>
                      </a:r>
                      <a:r>
                        <a:rPr lang="en-US" sz="2100" b="1" dirty="0" smtClean="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công</a:t>
                      </a:r>
                      <a:r>
                        <a:rPr lang="en-US" sz="2100" b="1" dirty="0">
                          <a:latin typeface="Times New Roman" panose="02020603050405020304" pitchFamily="18" charset="0"/>
                          <a:cs typeface="Times New Roman" panose="02020603050405020304" pitchFamily="18" charset="0"/>
                        </a:rPr>
                        <a:t> con </a:t>
                      </a:r>
                      <a:r>
                        <a:rPr lang="en-US" sz="2100" b="1" dirty="0" err="1" smtClean="0">
                          <a:latin typeface="Times New Roman" panose="02020603050405020304" pitchFamily="18" charset="0"/>
                          <a:cs typeface="Times New Roman" panose="02020603050405020304" pitchFamily="18" charset="0"/>
                        </a:rPr>
                        <a:t>người</a:t>
                      </a:r>
                      <a:r>
                        <a:rPr lang="en-US" sz="2100" b="1" dirty="0" smtClean="0">
                          <a:latin typeface="Times New Roman" panose="02020603050405020304" pitchFamily="18" charset="0"/>
                          <a:cs typeface="Times New Roman" panose="02020603050405020304" pitchFamily="18" charset="0"/>
                        </a:rPr>
                        <a:t> </a:t>
                      </a:r>
                      <a:r>
                        <a:rPr lang="en-US" sz="2100" b="1" dirty="0" err="1" smtClean="0">
                          <a:latin typeface="Times New Roman" panose="02020603050405020304" pitchFamily="18" charset="0"/>
                          <a:cs typeface="Times New Roman" panose="02020603050405020304" pitchFamily="18" charset="0"/>
                        </a:rPr>
                        <a:t>ra</a:t>
                      </a:r>
                      <a:r>
                        <a:rPr lang="en-US" sz="2100" b="1" dirty="0" smtClean="0">
                          <a:latin typeface="Times New Roman" panose="02020603050405020304" pitchFamily="18" charset="0"/>
                          <a:cs typeface="Times New Roman" panose="02020603050405020304" pitchFamily="18" charset="0"/>
                        </a:rPr>
                        <a:t> </a:t>
                      </a:r>
                      <a:r>
                        <a:rPr lang="en-US" sz="2100" b="1" dirty="0" err="1" smtClean="0">
                          <a:latin typeface="Times New Roman" panose="02020603050405020304" pitchFamily="18" charset="0"/>
                          <a:cs typeface="Times New Roman" panose="02020603050405020304" pitchFamily="18" charset="0"/>
                        </a:rPr>
                        <a:t>sao</a:t>
                      </a:r>
                      <a:r>
                        <a:rPr lang="en-US" sz="2100" b="1" dirty="0" smtClean="0">
                          <a:latin typeface="Times New Roman" panose="02020603050405020304" pitchFamily="18" charset="0"/>
                          <a:cs typeface="Times New Roman" panose="02020603050405020304" pitchFamily="18" charset="0"/>
                        </a:rPr>
                        <a:t>?</a:t>
                      </a:r>
                      <a:endParaRPr lang="en-US" sz="2100" b="1" dirty="0">
                        <a:latin typeface="Times New Roman" panose="02020603050405020304" pitchFamily="18" charset="0"/>
                        <a:cs typeface="Times New Roman" panose="02020603050405020304" pitchFamily="18" charset="0"/>
                      </a:endParaRPr>
                    </a:p>
                  </a:txBody>
                  <a:tcPr marL="60960" marR="60960" marT="30480" marB="30480" anchor="ctr"/>
                </a:tc>
                <a:tc>
                  <a:txBody>
                    <a:bodyPr/>
                    <a:lstStyle/>
                    <a:p>
                      <a:endParaRPr lang="en-US" sz="2100">
                        <a:latin typeface="Times New Roman" panose="02020603050405020304" pitchFamily="18" charset="0"/>
                        <a:cs typeface="Times New Roman" panose="02020603050405020304" pitchFamily="18" charset="0"/>
                      </a:endParaRPr>
                    </a:p>
                  </a:txBody>
                  <a:tcPr marL="60960" marR="60960" marT="30480" marB="30480"/>
                </a:tc>
                <a:extLst>
                  <a:ext uri="{0D108BD9-81ED-4DB2-BD59-A6C34878D82A}">
                    <a16:rowId xmlns:a16="http://schemas.microsoft.com/office/drawing/2014/main" val="3685914608"/>
                  </a:ext>
                </a:extLst>
              </a:tr>
              <a:tr h="1093470">
                <a:tc>
                  <a:txBody>
                    <a:bodyPr/>
                    <a:lstStyle/>
                    <a:p>
                      <a:r>
                        <a:rPr lang="en-US" sz="2100" b="1" dirty="0" err="1">
                          <a:latin typeface="Times New Roman" panose="02020603050405020304" pitchFamily="18" charset="0"/>
                          <a:cs typeface="Times New Roman" panose="02020603050405020304" pitchFamily="18" charset="0"/>
                        </a:rPr>
                        <a:t>Kết</a:t>
                      </a:r>
                      <a:r>
                        <a:rPr lang="en-US" sz="2100" b="1" dirty="0">
                          <a:latin typeface="Times New Roman" panose="02020603050405020304" pitchFamily="18" charset="0"/>
                          <a:cs typeface="Times New Roman" panose="02020603050405020304" pitchFamily="18" charset="0"/>
                        </a:rPr>
                        <a:t> </a:t>
                      </a:r>
                      <a:r>
                        <a:rPr lang="en-US" sz="2100" b="1" dirty="0" err="1" smtClean="0">
                          <a:latin typeface="Times New Roman" panose="02020603050405020304" pitchFamily="18" charset="0"/>
                          <a:cs typeface="Times New Roman" panose="02020603050405020304" pitchFamily="18" charset="0"/>
                        </a:rPr>
                        <a:t>cục</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của</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bạch</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tuộc</a:t>
                      </a:r>
                      <a:r>
                        <a:rPr lang="en-US" sz="2100" b="1" dirty="0" smtClean="0">
                          <a:latin typeface="Times New Roman" panose="02020603050405020304" pitchFamily="18" charset="0"/>
                          <a:cs typeface="Times New Roman" panose="02020603050405020304" pitchFamily="18" charset="0"/>
                        </a:rPr>
                        <a:t>?</a:t>
                      </a:r>
                      <a:endParaRPr lang="en-US" sz="2100" b="1" dirty="0">
                        <a:latin typeface="Times New Roman" panose="02020603050405020304" pitchFamily="18" charset="0"/>
                        <a:cs typeface="Times New Roman" panose="02020603050405020304" pitchFamily="18" charset="0"/>
                      </a:endParaRPr>
                    </a:p>
                  </a:txBody>
                  <a:tcPr marL="60960" marR="60960" marT="30480" marB="30480" anchor="ctr"/>
                </a:tc>
                <a:tc>
                  <a:txBody>
                    <a:bodyPr/>
                    <a:lstStyle/>
                    <a:p>
                      <a:endParaRPr lang="en-US" sz="2100" dirty="0">
                        <a:latin typeface="Times New Roman" panose="02020603050405020304" pitchFamily="18" charset="0"/>
                        <a:cs typeface="Times New Roman" panose="02020603050405020304" pitchFamily="18" charset="0"/>
                      </a:endParaRPr>
                    </a:p>
                  </a:txBody>
                  <a:tcPr marL="60960" marR="60960" marT="30480" marB="30480"/>
                </a:tc>
                <a:extLst>
                  <a:ext uri="{0D108BD9-81ED-4DB2-BD59-A6C34878D82A}">
                    <a16:rowId xmlns:a16="http://schemas.microsoft.com/office/drawing/2014/main" val="1155799582"/>
                  </a:ext>
                </a:extLst>
              </a:tr>
            </a:tbl>
          </a:graphicData>
        </a:graphic>
      </p:graphicFrame>
      <p:graphicFrame>
        <p:nvGraphicFramePr>
          <p:cNvPr id="5" name="Table 4">
            <a:extLst>
              <a:ext uri="{FF2B5EF4-FFF2-40B4-BE49-F238E27FC236}">
                <a16:creationId xmlns:a16="http://schemas.microsoft.com/office/drawing/2014/main" id="{570FF3B6-8400-9158-A560-0F50778ABAB2}"/>
              </a:ext>
            </a:extLst>
          </p:cNvPr>
          <p:cNvGraphicFramePr>
            <a:graphicFrameLocks noGrp="1"/>
          </p:cNvGraphicFramePr>
          <p:nvPr>
            <p:extLst/>
          </p:nvPr>
        </p:nvGraphicFramePr>
        <p:xfrm>
          <a:off x="6096000" y="1616289"/>
          <a:ext cx="5842000" cy="3991609"/>
        </p:xfrm>
        <a:graphic>
          <a:graphicData uri="http://schemas.openxmlformats.org/drawingml/2006/table">
            <a:tbl>
              <a:tblPr firstRow="1" bandRow="1">
                <a:tableStyleId>{F5AB1C69-6EDB-4FF4-983F-18BD219EF322}</a:tableStyleId>
              </a:tblPr>
              <a:tblGrid>
                <a:gridCol w="3201865">
                  <a:extLst>
                    <a:ext uri="{9D8B030D-6E8A-4147-A177-3AD203B41FA5}">
                      <a16:colId xmlns:a16="http://schemas.microsoft.com/office/drawing/2014/main" val="3252065181"/>
                    </a:ext>
                  </a:extLst>
                </a:gridCol>
                <a:gridCol w="2640135">
                  <a:extLst>
                    <a:ext uri="{9D8B030D-6E8A-4147-A177-3AD203B41FA5}">
                      <a16:colId xmlns:a16="http://schemas.microsoft.com/office/drawing/2014/main" val="1525838605"/>
                    </a:ext>
                  </a:extLst>
                </a:gridCol>
              </a:tblGrid>
              <a:tr h="671800">
                <a:tc>
                  <a:txBody>
                    <a:bodyPr/>
                    <a:lstStyle/>
                    <a:p>
                      <a:pPr algn="ctr"/>
                      <a:r>
                        <a:rPr lang="en-US" sz="2400" b="1" dirty="0" err="1">
                          <a:latin typeface="Times New Roman" panose="02020603050405020304" pitchFamily="18" charset="0"/>
                          <a:cs typeface="Times New Roman" panose="02020603050405020304" pitchFamily="18" charset="0"/>
                        </a:rPr>
                        <a:t>Nội</a:t>
                      </a:r>
                      <a:r>
                        <a:rPr lang="en-US" sz="2400" b="1" dirty="0">
                          <a:latin typeface="Times New Roman" panose="02020603050405020304" pitchFamily="18" charset="0"/>
                          <a:cs typeface="Times New Roman" panose="02020603050405020304" pitchFamily="18" charset="0"/>
                        </a:rPr>
                        <a:t> dung </a:t>
                      </a:r>
                      <a:r>
                        <a:rPr lang="en-US" sz="2400" b="1" dirty="0" err="1">
                          <a:latin typeface="Times New Roman" panose="02020603050405020304" pitchFamily="18" charset="0"/>
                          <a:cs typeface="Times New Roman" panose="02020603050405020304" pitchFamily="18" charset="0"/>
                        </a:rPr>
                        <a:t>thảo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luận</a:t>
                      </a:r>
                      <a:endParaRPr lang="en-US" sz="2400" b="1" dirty="0">
                        <a:latin typeface="Times New Roman" panose="02020603050405020304" pitchFamily="18" charset="0"/>
                        <a:cs typeface="Times New Roman" panose="02020603050405020304" pitchFamily="18" charset="0"/>
                      </a:endParaRPr>
                    </a:p>
                  </a:txBody>
                  <a:tcPr marL="60960" marR="60960" marT="30480" marB="30480" anchor="ctr"/>
                </a:tc>
                <a:tc>
                  <a:txBody>
                    <a:bodyPr/>
                    <a:lstStyle/>
                    <a:p>
                      <a:pPr algn="ctr"/>
                      <a:r>
                        <a:rPr lang="en-US" sz="2400" b="1" dirty="0" err="1">
                          <a:latin typeface="Times New Roman" panose="02020603050405020304" pitchFamily="18" charset="0"/>
                          <a:cs typeface="Times New Roman" panose="02020603050405020304" pitchFamily="18" charset="0"/>
                        </a:rPr>
                        <a:t>Kết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quả</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thảo</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luận</a:t>
                      </a:r>
                      <a:endParaRPr lang="en-US" sz="2400" b="1" dirty="0">
                        <a:latin typeface="Times New Roman" panose="02020603050405020304" pitchFamily="18" charset="0"/>
                        <a:cs typeface="Times New Roman" panose="02020603050405020304" pitchFamily="18" charset="0"/>
                      </a:endParaRPr>
                    </a:p>
                  </a:txBody>
                  <a:tcPr marL="60960" marR="60960" marT="30480" marB="30480" anchor="ctr"/>
                </a:tc>
                <a:extLst>
                  <a:ext uri="{0D108BD9-81ED-4DB2-BD59-A6C34878D82A}">
                    <a16:rowId xmlns:a16="http://schemas.microsoft.com/office/drawing/2014/main" val="2364689075"/>
                  </a:ext>
                </a:extLst>
              </a:tr>
              <a:tr h="1142059">
                <a:tc>
                  <a:txBody>
                    <a:bodyPr/>
                    <a:lstStyle/>
                    <a:p>
                      <a:pPr algn="just"/>
                      <a:r>
                        <a:rPr lang="en-US" sz="2100" b="1" dirty="0" err="1">
                          <a:latin typeface="Times New Roman" panose="02020603050405020304" pitchFamily="18" charset="0"/>
                          <a:cs typeface="Times New Roman" panose="02020603050405020304" pitchFamily="18" charset="0"/>
                        </a:rPr>
                        <a:t>Quyết</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định</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của</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thuyền</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trưởng</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và</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mọi</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người</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khi</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bị</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bạch</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tuộc</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tấn</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công</a:t>
                      </a:r>
                      <a:r>
                        <a:rPr lang="en-US" sz="2100" b="1" dirty="0">
                          <a:latin typeface="Times New Roman" panose="02020603050405020304" pitchFamily="18" charset="0"/>
                          <a:cs typeface="Times New Roman" panose="02020603050405020304" pitchFamily="18" charset="0"/>
                        </a:rPr>
                        <a:t>?</a:t>
                      </a:r>
                    </a:p>
                  </a:txBody>
                  <a:tcPr marL="60960" marR="60960" marT="30480" marB="30480" anchor="ctr"/>
                </a:tc>
                <a:tc>
                  <a:txBody>
                    <a:bodyPr/>
                    <a:lstStyle/>
                    <a:p>
                      <a:pPr algn="just"/>
                      <a:endParaRPr lang="en-US" sz="2100" dirty="0">
                        <a:latin typeface="Times New Roman" panose="02020603050405020304" pitchFamily="18" charset="0"/>
                        <a:cs typeface="Times New Roman" panose="02020603050405020304" pitchFamily="18" charset="0"/>
                      </a:endParaRPr>
                    </a:p>
                  </a:txBody>
                  <a:tcPr marL="60960" marR="60960" marT="30480" marB="30480"/>
                </a:tc>
                <a:extLst>
                  <a:ext uri="{0D108BD9-81ED-4DB2-BD59-A6C34878D82A}">
                    <a16:rowId xmlns:a16="http://schemas.microsoft.com/office/drawing/2014/main" val="128106760"/>
                  </a:ext>
                </a:extLst>
              </a:tr>
              <a:tr h="1035691">
                <a:tc>
                  <a:txBody>
                    <a:bodyPr/>
                    <a:lstStyle/>
                    <a:p>
                      <a:pPr algn="just"/>
                      <a:r>
                        <a:rPr lang="en-US" sz="2100" b="1" dirty="0" err="1">
                          <a:latin typeface="Times New Roman" panose="02020603050405020304" pitchFamily="18" charset="0"/>
                          <a:cs typeface="Times New Roman" panose="02020603050405020304" pitchFamily="18" charset="0"/>
                        </a:rPr>
                        <a:t>Thành</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viên</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thủy</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thủ</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đoàn</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chiến</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đấu</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như</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thế</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nào</a:t>
                      </a:r>
                      <a:r>
                        <a:rPr lang="en-US" sz="2100" b="1" dirty="0">
                          <a:latin typeface="Times New Roman" panose="02020603050405020304" pitchFamily="18" charset="0"/>
                          <a:cs typeface="Times New Roman" panose="02020603050405020304" pitchFamily="18" charset="0"/>
                        </a:rPr>
                        <a:t>?</a:t>
                      </a:r>
                    </a:p>
                  </a:txBody>
                  <a:tcPr marL="60960" marR="60960" marT="30480" marB="30480" anchor="ctr"/>
                </a:tc>
                <a:tc>
                  <a:txBody>
                    <a:bodyPr/>
                    <a:lstStyle/>
                    <a:p>
                      <a:pPr algn="just"/>
                      <a:endParaRPr lang="en-US" sz="2100">
                        <a:latin typeface="Times New Roman" panose="02020603050405020304" pitchFamily="18" charset="0"/>
                        <a:cs typeface="Times New Roman" panose="02020603050405020304" pitchFamily="18" charset="0"/>
                      </a:endParaRPr>
                    </a:p>
                  </a:txBody>
                  <a:tcPr marL="60960" marR="60960" marT="30480" marB="30480"/>
                </a:tc>
                <a:extLst>
                  <a:ext uri="{0D108BD9-81ED-4DB2-BD59-A6C34878D82A}">
                    <a16:rowId xmlns:a16="http://schemas.microsoft.com/office/drawing/2014/main" val="4251537980"/>
                  </a:ext>
                </a:extLst>
              </a:tr>
              <a:tr h="1142059">
                <a:tc>
                  <a:txBody>
                    <a:bodyPr/>
                    <a:lstStyle/>
                    <a:p>
                      <a:pPr algn="just"/>
                      <a:r>
                        <a:rPr lang="en-US" sz="2100" b="1" dirty="0" err="1">
                          <a:latin typeface="Times New Roman" panose="02020603050405020304" pitchFamily="18" charset="0"/>
                          <a:cs typeface="Times New Roman" panose="02020603050405020304" pitchFamily="18" charset="0"/>
                        </a:rPr>
                        <a:t>Thái</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độ</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cảm</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xúc</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của</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thủy</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thủ</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đoàn</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khi</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một</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người</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bị</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bạch</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tuộc</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kéo</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xuống</a:t>
                      </a:r>
                      <a:r>
                        <a:rPr lang="en-US" sz="2100" b="1" dirty="0">
                          <a:latin typeface="Times New Roman" panose="02020603050405020304" pitchFamily="18" charset="0"/>
                          <a:cs typeface="Times New Roman" panose="02020603050405020304" pitchFamily="18" charset="0"/>
                        </a:rPr>
                        <a:t> </a:t>
                      </a:r>
                      <a:r>
                        <a:rPr lang="en-US" sz="2100" b="1" dirty="0" err="1">
                          <a:latin typeface="Times New Roman" panose="02020603050405020304" pitchFamily="18" charset="0"/>
                          <a:cs typeface="Times New Roman" panose="02020603050405020304" pitchFamily="18" charset="0"/>
                        </a:rPr>
                        <a:t>biển</a:t>
                      </a:r>
                      <a:r>
                        <a:rPr lang="en-US" sz="2100" b="1" dirty="0">
                          <a:latin typeface="Times New Roman" panose="02020603050405020304" pitchFamily="18" charset="0"/>
                          <a:cs typeface="Times New Roman" panose="02020603050405020304" pitchFamily="18" charset="0"/>
                        </a:rPr>
                        <a:t>?</a:t>
                      </a:r>
                    </a:p>
                  </a:txBody>
                  <a:tcPr marL="60960" marR="60960" marT="30480" marB="30480" anchor="ctr"/>
                </a:tc>
                <a:tc>
                  <a:txBody>
                    <a:bodyPr/>
                    <a:lstStyle/>
                    <a:p>
                      <a:pPr algn="just"/>
                      <a:endParaRPr lang="en-US" sz="2100" dirty="0">
                        <a:latin typeface="Times New Roman" panose="02020603050405020304" pitchFamily="18" charset="0"/>
                        <a:cs typeface="Times New Roman" panose="02020603050405020304" pitchFamily="18" charset="0"/>
                      </a:endParaRPr>
                    </a:p>
                  </a:txBody>
                  <a:tcPr marL="60960" marR="60960" marT="30480" marB="30480"/>
                </a:tc>
                <a:extLst>
                  <a:ext uri="{0D108BD9-81ED-4DB2-BD59-A6C34878D82A}">
                    <a16:rowId xmlns:a16="http://schemas.microsoft.com/office/drawing/2014/main" val="3625584981"/>
                  </a:ext>
                </a:extLst>
              </a:tr>
            </a:tbl>
          </a:graphicData>
        </a:graphic>
      </p:graphicFrame>
      <p:sp>
        <p:nvSpPr>
          <p:cNvPr id="6" name="Oval 5">
            <a:extLst>
              <a:ext uri="{FF2B5EF4-FFF2-40B4-BE49-F238E27FC236}">
                <a16:creationId xmlns:a16="http://schemas.microsoft.com/office/drawing/2014/main" id="{33FEA221-879F-A77D-5250-FE165081AEF8}"/>
              </a:ext>
            </a:extLst>
          </p:cNvPr>
          <p:cNvSpPr/>
          <p:nvPr/>
        </p:nvSpPr>
        <p:spPr>
          <a:xfrm>
            <a:off x="1168400" y="253643"/>
            <a:ext cx="2844800" cy="60960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defTabSz="609630"/>
            <a:r>
              <a:rPr lang="en-US" sz="2933" b="1" dirty="0">
                <a:solidFill>
                  <a:prstClr val="black"/>
                </a:solidFill>
                <a:latin typeface="Times New Roman" panose="02020603050405020304" pitchFamily="18" charset="0"/>
                <a:cs typeface="Times New Roman" panose="02020603050405020304" pitchFamily="18" charset="0"/>
              </a:rPr>
              <a:t>NHÓM </a:t>
            </a:r>
            <a:r>
              <a:rPr lang="en-US" sz="2933" b="1" dirty="0">
                <a:solidFill>
                  <a:prstClr val="black"/>
                </a:solidFill>
                <a:latin typeface="Times New Roman" panose="02020603050405020304" pitchFamily="18" charset="0"/>
                <a:cs typeface="Times New Roman" panose="02020603050405020304" pitchFamily="18" charset="0"/>
              </a:rPr>
              <a:t>3,4</a:t>
            </a:r>
            <a:endParaRPr lang="en-US" sz="2933" b="1" dirty="0">
              <a:solidFill>
                <a:prstClr val="black"/>
              </a:solidFill>
              <a:latin typeface="Times New Roman" panose="02020603050405020304" pitchFamily="18" charset="0"/>
              <a:cs typeface="Times New Roman" panose="02020603050405020304" pitchFamily="18" charset="0"/>
            </a:endParaRPr>
          </a:p>
        </p:txBody>
      </p:sp>
      <p:sp>
        <p:nvSpPr>
          <p:cNvPr id="7" name="Oval 6">
            <a:extLst>
              <a:ext uri="{FF2B5EF4-FFF2-40B4-BE49-F238E27FC236}">
                <a16:creationId xmlns:a16="http://schemas.microsoft.com/office/drawing/2014/main" id="{F6445ACE-7B08-0B78-FD12-FB5AB2D2B691}"/>
              </a:ext>
            </a:extLst>
          </p:cNvPr>
          <p:cNvSpPr/>
          <p:nvPr/>
        </p:nvSpPr>
        <p:spPr>
          <a:xfrm>
            <a:off x="8520373" y="188271"/>
            <a:ext cx="2844800" cy="60960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defTabSz="609630"/>
            <a:r>
              <a:rPr lang="en-US" sz="2933" b="1">
                <a:solidFill>
                  <a:prstClr val="black"/>
                </a:solidFill>
                <a:latin typeface="Times New Roman" panose="02020603050405020304" pitchFamily="18" charset="0"/>
                <a:cs typeface="Times New Roman" panose="02020603050405020304" pitchFamily="18" charset="0"/>
              </a:rPr>
              <a:t>NHÓM </a:t>
            </a:r>
            <a:r>
              <a:rPr lang="en-US" sz="2933" b="1">
                <a:solidFill>
                  <a:prstClr val="black"/>
                </a:solidFill>
                <a:latin typeface="Times New Roman" panose="02020603050405020304" pitchFamily="18" charset="0"/>
                <a:cs typeface="Times New Roman" panose="02020603050405020304" pitchFamily="18" charset="0"/>
              </a:rPr>
              <a:t>1,2</a:t>
            </a:r>
            <a:endParaRPr lang="en-US" sz="2933" b="1" dirty="0">
              <a:solidFill>
                <a:prstClr val="black"/>
              </a:solidFill>
              <a:latin typeface="Times New Roman" panose="02020603050405020304" pitchFamily="18"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id="{3C32AA09-5352-D1D7-20C7-4B55215CD24E}"/>
              </a:ext>
            </a:extLst>
          </p:cNvPr>
          <p:cNvSpPr/>
          <p:nvPr/>
        </p:nvSpPr>
        <p:spPr>
          <a:xfrm>
            <a:off x="4368800" y="122898"/>
            <a:ext cx="3810000" cy="740345"/>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defTabSz="609630"/>
            <a:r>
              <a:rPr lang="en-US" sz="2933" b="1" dirty="0">
                <a:solidFill>
                  <a:srgbClr val="FFFF00"/>
                </a:solidFill>
                <a:latin typeface="Times New Roman" panose="02020603050405020304" pitchFamily="18" charset="0"/>
                <a:cs typeface="Times New Roman" panose="02020603050405020304" pitchFamily="18" charset="0"/>
              </a:rPr>
              <a:t>THẢO LUẬN NHÓM</a:t>
            </a:r>
          </a:p>
        </p:txBody>
      </p:sp>
      <p:pic>
        <p:nvPicPr>
          <p:cNvPr id="2" name="yt1s.com - 5 Minute Timer">
            <a:hlinkClick r:id="" action="ppaction://media"/>
          </p:cNvPr>
          <p:cNvPicPr>
            <a:picLocks noChangeAspect="1"/>
          </p:cNvPicPr>
          <p:nvPr>
            <a:videoFile r:link="rId1"/>
            <p:extLst>
              <p:ext uri="{DAA4B4D4-6D71-4841-9C94-3DE7FCFB9230}">
                <p14:media xmlns:p14="http://schemas.microsoft.com/office/powerpoint/2010/main" r:embed="rId2">
                  <p14:trim end="11000"/>
                </p14:media>
              </p:ext>
            </p:extLst>
          </p:nvPr>
        </p:nvPicPr>
        <p:blipFill>
          <a:blip r:embed="rId4"/>
          <a:stretch>
            <a:fillRect/>
          </a:stretch>
        </p:blipFill>
        <p:spPr>
          <a:xfrm>
            <a:off x="5029200" y="5715000"/>
            <a:ext cx="1851377" cy="1041400"/>
          </a:xfrm>
          <a:prstGeom prst="rect">
            <a:avLst/>
          </a:prstGeom>
        </p:spPr>
      </p:pic>
      <p:sp>
        <p:nvSpPr>
          <p:cNvPr id="3" name="Rectangle 2"/>
          <p:cNvSpPr/>
          <p:nvPr/>
        </p:nvSpPr>
        <p:spPr>
          <a:xfrm>
            <a:off x="558800" y="1041400"/>
            <a:ext cx="5384800" cy="4064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r>
              <a:rPr lang="en-US" sz="2400" b="1" dirty="0" err="1">
                <a:solidFill>
                  <a:prstClr val="black"/>
                </a:solidFill>
                <a:latin typeface="Calibri"/>
              </a:rPr>
              <a:t>Hình</a:t>
            </a:r>
            <a:r>
              <a:rPr lang="en-US" sz="2400" b="1" dirty="0">
                <a:solidFill>
                  <a:prstClr val="black"/>
                </a:solidFill>
                <a:latin typeface="Calibri"/>
              </a:rPr>
              <a:t> </a:t>
            </a:r>
            <a:r>
              <a:rPr lang="en-US" sz="2400" b="1" dirty="0" err="1">
                <a:solidFill>
                  <a:prstClr val="black"/>
                </a:solidFill>
                <a:latin typeface="Calibri"/>
              </a:rPr>
              <a:t>ảnh</a:t>
            </a:r>
            <a:r>
              <a:rPr lang="en-US" sz="2400" b="1" dirty="0">
                <a:solidFill>
                  <a:prstClr val="black"/>
                </a:solidFill>
                <a:latin typeface="Calibri"/>
              </a:rPr>
              <a:t> </a:t>
            </a:r>
            <a:r>
              <a:rPr lang="en-US" sz="2400" b="1" dirty="0" err="1">
                <a:solidFill>
                  <a:prstClr val="black"/>
                </a:solidFill>
                <a:latin typeface="Calibri"/>
              </a:rPr>
              <a:t>bạch</a:t>
            </a:r>
            <a:r>
              <a:rPr lang="en-US" sz="2400" b="1" dirty="0">
                <a:solidFill>
                  <a:prstClr val="black"/>
                </a:solidFill>
                <a:latin typeface="Calibri"/>
              </a:rPr>
              <a:t> </a:t>
            </a:r>
            <a:r>
              <a:rPr lang="en-US" sz="2400" b="1" dirty="0" err="1">
                <a:solidFill>
                  <a:prstClr val="black"/>
                </a:solidFill>
                <a:latin typeface="Calibri"/>
              </a:rPr>
              <a:t>tuộc</a:t>
            </a:r>
            <a:r>
              <a:rPr lang="en-US" sz="2400" b="1" dirty="0">
                <a:solidFill>
                  <a:prstClr val="black"/>
                </a:solidFill>
                <a:latin typeface="Calibri"/>
              </a:rPr>
              <a:t> </a:t>
            </a:r>
            <a:r>
              <a:rPr lang="en-US" sz="2400" b="1" dirty="0" err="1">
                <a:solidFill>
                  <a:prstClr val="black"/>
                </a:solidFill>
                <a:latin typeface="Calibri"/>
              </a:rPr>
              <a:t>trong</a:t>
            </a:r>
            <a:r>
              <a:rPr lang="en-US" sz="2400" b="1" dirty="0">
                <a:solidFill>
                  <a:prstClr val="black"/>
                </a:solidFill>
                <a:latin typeface="Calibri"/>
              </a:rPr>
              <a:t> </a:t>
            </a:r>
            <a:r>
              <a:rPr lang="en-US" sz="2400" b="1" dirty="0" err="1">
                <a:solidFill>
                  <a:prstClr val="black"/>
                </a:solidFill>
                <a:latin typeface="Calibri"/>
              </a:rPr>
              <a:t>cuộc</a:t>
            </a:r>
            <a:r>
              <a:rPr lang="en-US" sz="2400" b="1" dirty="0">
                <a:solidFill>
                  <a:prstClr val="black"/>
                </a:solidFill>
                <a:latin typeface="Calibri"/>
              </a:rPr>
              <a:t> </a:t>
            </a:r>
            <a:r>
              <a:rPr lang="en-US" sz="2400" b="1" dirty="0" err="1">
                <a:solidFill>
                  <a:prstClr val="black"/>
                </a:solidFill>
                <a:latin typeface="Calibri"/>
              </a:rPr>
              <a:t>giáp</a:t>
            </a:r>
            <a:r>
              <a:rPr lang="en-US" sz="2400" b="1" dirty="0">
                <a:solidFill>
                  <a:prstClr val="black"/>
                </a:solidFill>
                <a:latin typeface="Calibri"/>
              </a:rPr>
              <a:t> </a:t>
            </a:r>
            <a:r>
              <a:rPr lang="en-US" sz="2400" b="1" dirty="0" err="1">
                <a:solidFill>
                  <a:prstClr val="black"/>
                </a:solidFill>
                <a:latin typeface="Calibri"/>
              </a:rPr>
              <a:t>chiến</a:t>
            </a:r>
            <a:endParaRPr lang="en-US" sz="2400" b="1" dirty="0">
              <a:solidFill>
                <a:prstClr val="black"/>
              </a:solidFill>
              <a:latin typeface="Calibri"/>
            </a:endParaRPr>
          </a:p>
        </p:txBody>
      </p:sp>
      <p:sp>
        <p:nvSpPr>
          <p:cNvPr id="9" name="Rectangle 8"/>
          <p:cNvSpPr/>
          <p:nvPr/>
        </p:nvSpPr>
        <p:spPr>
          <a:xfrm>
            <a:off x="6197600" y="1041400"/>
            <a:ext cx="5588000" cy="4064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r>
              <a:rPr lang="en-US" sz="2400" b="1" dirty="0" err="1">
                <a:solidFill>
                  <a:prstClr val="black"/>
                </a:solidFill>
                <a:latin typeface="Calibri"/>
              </a:rPr>
              <a:t>Hình</a:t>
            </a:r>
            <a:r>
              <a:rPr lang="en-US" sz="2400" b="1" dirty="0">
                <a:solidFill>
                  <a:prstClr val="black"/>
                </a:solidFill>
                <a:latin typeface="Calibri"/>
              </a:rPr>
              <a:t> </a:t>
            </a:r>
            <a:r>
              <a:rPr lang="en-US" sz="2400" b="1" dirty="0" err="1">
                <a:solidFill>
                  <a:prstClr val="black"/>
                </a:solidFill>
                <a:latin typeface="Calibri"/>
              </a:rPr>
              <a:t>ảnh</a:t>
            </a:r>
            <a:r>
              <a:rPr lang="en-US" sz="2400" b="1" dirty="0">
                <a:solidFill>
                  <a:prstClr val="black"/>
                </a:solidFill>
                <a:latin typeface="Calibri"/>
              </a:rPr>
              <a:t> con </a:t>
            </a:r>
            <a:r>
              <a:rPr lang="en-US" sz="2400" b="1" dirty="0" err="1">
                <a:solidFill>
                  <a:prstClr val="black"/>
                </a:solidFill>
                <a:latin typeface="Calibri"/>
              </a:rPr>
              <a:t>người</a:t>
            </a:r>
            <a:r>
              <a:rPr lang="en-US" sz="2400" b="1" dirty="0">
                <a:solidFill>
                  <a:prstClr val="black"/>
                </a:solidFill>
                <a:latin typeface="Calibri"/>
              </a:rPr>
              <a:t> </a:t>
            </a:r>
            <a:r>
              <a:rPr lang="en-US" sz="2400" b="1" dirty="0" err="1">
                <a:solidFill>
                  <a:prstClr val="black"/>
                </a:solidFill>
                <a:latin typeface="Calibri"/>
              </a:rPr>
              <a:t>trong</a:t>
            </a:r>
            <a:r>
              <a:rPr lang="en-US" sz="2400" b="1" dirty="0">
                <a:solidFill>
                  <a:prstClr val="black"/>
                </a:solidFill>
                <a:latin typeface="Calibri"/>
              </a:rPr>
              <a:t> </a:t>
            </a:r>
            <a:r>
              <a:rPr lang="en-US" sz="2400" b="1" dirty="0" err="1">
                <a:solidFill>
                  <a:prstClr val="black"/>
                </a:solidFill>
                <a:latin typeface="Calibri"/>
              </a:rPr>
              <a:t>cuộc</a:t>
            </a:r>
            <a:r>
              <a:rPr lang="en-US" sz="2400" b="1" dirty="0">
                <a:solidFill>
                  <a:prstClr val="black"/>
                </a:solidFill>
                <a:latin typeface="Calibri"/>
              </a:rPr>
              <a:t> </a:t>
            </a:r>
            <a:r>
              <a:rPr lang="en-US" sz="2400" b="1" dirty="0" err="1">
                <a:solidFill>
                  <a:prstClr val="black"/>
                </a:solidFill>
                <a:latin typeface="Calibri"/>
              </a:rPr>
              <a:t>giáp</a:t>
            </a:r>
            <a:r>
              <a:rPr lang="en-US" sz="2400" b="1" dirty="0">
                <a:solidFill>
                  <a:prstClr val="black"/>
                </a:solidFill>
                <a:latin typeface="Calibri"/>
              </a:rPr>
              <a:t> </a:t>
            </a:r>
            <a:r>
              <a:rPr lang="en-US" sz="2400" b="1" dirty="0" err="1">
                <a:solidFill>
                  <a:prstClr val="black"/>
                </a:solidFill>
                <a:latin typeface="Calibri"/>
              </a:rPr>
              <a:t>chiến</a:t>
            </a:r>
            <a:endParaRPr lang="en-US" sz="2400" b="1" dirty="0">
              <a:solidFill>
                <a:prstClr val="black"/>
              </a:solidFill>
              <a:latin typeface="Calibri"/>
            </a:endParaRPr>
          </a:p>
        </p:txBody>
      </p:sp>
    </p:spTree>
    <p:extLst>
      <p:ext uri="{BB962C8B-B14F-4D97-AF65-F5344CB8AC3E}">
        <p14:creationId xmlns:p14="http://schemas.microsoft.com/office/powerpoint/2010/main" val="130686194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E559EAE-E190-0806-A8EF-FA977F9B60E3}"/>
              </a:ext>
            </a:extLst>
          </p:cNvPr>
          <p:cNvGraphicFramePr>
            <a:graphicFrameLocks noGrp="1"/>
          </p:cNvGraphicFramePr>
          <p:nvPr>
            <p:extLst/>
          </p:nvPr>
        </p:nvGraphicFramePr>
        <p:xfrm>
          <a:off x="660400" y="1041461"/>
          <a:ext cx="10718800" cy="4775079"/>
        </p:xfrm>
        <a:graphic>
          <a:graphicData uri="http://schemas.openxmlformats.org/drawingml/2006/table">
            <a:tbl>
              <a:tblPr firstRow="1" firstCol="1" bandRow="1">
                <a:tableStyleId>{10A1B5D5-9B99-4C35-A422-299274C87663}</a:tableStyleId>
              </a:tblPr>
              <a:tblGrid>
                <a:gridCol w="3479401">
                  <a:extLst>
                    <a:ext uri="{9D8B030D-6E8A-4147-A177-3AD203B41FA5}">
                      <a16:colId xmlns:a16="http://schemas.microsoft.com/office/drawing/2014/main" val="1771076952"/>
                    </a:ext>
                  </a:extLst>
                </a:gridCol>
                <a:gridCol w="7239399">
                  <a:extLst>
                    <a:ext uri="{9D8B030D-6E8A-4147-A177-3AD203B41FA5}">
                      <a16:colId xmlns:a16="http://schemas.microsoft.com/office/drawing/2014/main" val="246418598"/>
                    </a:ext>
                  </a:extLst>
                </a:gridCol>
              </a:tblGrid>
              <a:tr h="812679">
                <a:tc>
                  <a:txBody>
                    <a:bodyPr/>
                    <a:lstStyle/>
                    <a:p>
                      <a:pPr marL="457200" algn="ctr">
                        <a:lnSpc>
                          <a:spcPct val="106000"/>
                        </a:lnSpc>
                      </a:pPr>
                      <a:r>
                        <a:rPr lang="en-US" sz="2400" dirty="0" err="1">
                          <a:effectLst/>
                          <a:latin typeface="Times New Roman" panose="02020603050405020304" pitchFamily="18" charset="0"/>
                          <a:cs typeface="Times New Roman" panose="02020603050405020304" pitchFamily="18" charset="0"/>
                        </a:rPr>
                        <a:t>Nội</a:t>
                      </a:r>
                      <a:r>
                        <a:rPr lang="en-US" sz="2400" dirty="0">
                          <a:effectLst/>
                          <a:latin typeface="Times New Roman" panose="02020603050405020304" pitchFamily="18" charset="0"/>
                          <a:cs typeface="Times New Roman" panose="02020603050405020304" pitchFamily="18" charset="0"/>
                        </a:rPr>
                        <a:t> dung </a:t>
                      </a:r>
                      <a:r>
                        <a:rPr lang="en-US" sz="2400" dirty="0" err="1">
                          <a:effectLst/>
                          <a:latin typeface="Times New Roman" panose="02020603050405020304" pitchFamily="18" charset="0"/>
                          <a:cs typeface="Times New Roman" panose="02020603050405020304" pitchFamily="18" charset="0"/>
                        </a:rPr>
                        <a:t>thảo</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luận</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5720" marR="4572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457200" algn="ctr">
                        <a:lnSpc>
                          <a:spcPct val="106000"/>
                        </a:lnSpc>
                        <a:spcAft>
                          <a:spcPts val="800"/>
                        </a:spcAft>
                      </a:pPr>
                      <a:r>
                        <a:rPr lang="en-US" sz="2400">
                          <a:effectLst/>
                          <a:latin typeface="Times New Roman" panose="02020603050405020304" pitchFamily="18" charset="0"/>
                          <a:cs typeface="Times New Roman" panose="02020603050405020304" pitchFamily="18" charset="0"/>
                        </a:rPr>
                        <a:t>Kết quả thảo luận</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45720" marR="4572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674538875"/>
                  </a:ext>
                </a:extLst>
              </a:tr>
              <a:tr h="1350278">
                <a:tc>
                  <a:txBody>
                    <a:bodyPr/>
                    <a:lstStyle/>
                    <a:p>
                      <a:pPr marL="457200" algn="just">
                        <a:lnSpc>
                          <a:spcPct val="106000"/>
                        </a:lnSpc>
                      </a:pPr>
                      <a:r>
                        <a:rPr lang="en-US" sz="2100" dirty="0" err="1" smtClean="0">
                          <a:solidFill>
                            <a:schemeClr val="tx1"/>
                          </a:solidFill>
                          <a:effectLst/>
                          <a:latin typeface="Times New Roman" panose="02020603050405020304" pitchFamily="18" charset="0"/>
                          <a:cs typeface="Times New Roman" panose="02020603050405020304" pitchFamily="18" charset="0"/>
                        </a:rPr>
                        <a:t>Bạch</a:t>
                      </a:r>
                      <a:r>
                        <a:rPr lang="en-US" sz="2100" baseline="0" dirty="0" smtClean="0">
                          <a:solidFill>
                            <a:schemeClr val="tx1"/>
                          </a:solidFill>
                          <a:effectLst/>
                          <a:latin typeface="Times New Roman" panose="02020603050405020304" pitchFamily="18" charset="0"/>
                          <a:cs typeface="Times New Roman" panose="02020603050405020304" pitchFamily="18" charset="0"/>
                        </a:rPr>
                        <a:t> </a:t>
                      </a:r>
                      <a:r>
                        <a:rPr lang="en-US" sz="2100" baseline="0" dirty="0" err="1" smtClean="0">
                          <a:solidFill>
                            <a:schemeClr val="tx1"/>
                          </a:solidFill>
                          <a:effectLst/>
                          <a:latin typeface="Times New Roman" panose="02020603050405020304" pitchFamily="18" charset="0"/>
                          <a:cs typeface="Times New Roman" panose="02020603050405020304" pitchFamily="18" charset="0"/>
                        </a:rPr>
                        <a:t>tuộc</a:t>
                      </a:r>
                      <a:r>
                        <a:rPr lang="en-US" sz="2100" baseline="0" dirty="0" smtClean="0">
                          <a:solidFill>
                            <a:schemeClr val="tx1"/>
                          </a:solidFill>
                          <a:effectLst/>
                          <a:latin typeface="Times New Roman" panose="02020603050405020304" pitchFamily="18" charset="0"/>
                          <a:cs typeface="Times New Roman" panose="02020603050405020304" pitchFamily="18" charset="0"/>
                        </a:rPr>
                        <a:t> </a:t>
                      </a:r>
                      <a:r>
                        <a:rPr lang="en-US" sz="2100" baseline="0" dirty="0" err="1" smtClean="0">
                          <a:solidFill>
                            <a:schemeClr val="tx1"/>
                          </a:solidFill>
                          <a:effectLst/>
                          <a:latin typeface="Times New Roman" panose="02020603050405020304" pitchFamily="18" charset="0"/>
                          <a:cs typeface="Times New Roman" panose="02020603050405020304" pitchFamily="18" charset="0"/>
                        </a:rPr>
                        <a:t>x</a:t>
                      </a:r>
                      <a:r>
                        <a:rPr lang="en-US" sz="2100" dirty="0" err="1" smtClean="0">
                          <a:solidFill>
                            <a:schemeClr val="tx1"/>
                          </a:solidFill>
                          <a:effectLst/>
                          <a:latin typeface="Times New Roman" panose="02020603050405020304" pitchFamily="18" charset="0"/>
                          <a:cs typeface="Times New Roman" panose="02020603050405020304" pitchFamily="18" charset="0"/>
                        </a:rPr>
                        <a:t>uất</a:t>
                      </a:r>
                      <a:r>
                        <a:rPr lang="en-US" sz="2100" dirty="0" smtClean="0">
                          <a:solidFill>
                            <a:schemeClr val="tx1"/>
                          </a:solidFill>
                          <a:effectLst/>
                          <a:latin typeface="Times New Roman" panose="02020603050405020304" pitchFamily="18" charset="0"/>
                          <a:cs typeface="Times New Roman" panose="02020603050405020304" pitchFamily="18" charset="0"/>
                        </a:rPr>
                        <a:t> </a:t>
                      </a:r>
                      <a:r>
                        <a:rPr lang="en-US" sz="2100" dirty="0" err="1">
                          <a:solidFill>
                            <a:schemeClr val="tx1"/>
                          </a:solidFill>
                          <a:effectLst/>
                          <a:latin typeface="Times New Roman" panose="02020603050405020304" pitchFamily="18" charset="0"/>
                          <a:cs typeface="Times New Roman" panose="02020603050405020304" pitchFamily="18" charset="0"/>
                        </a:rPr>
                        <a:t>hiện</a:t>
                      </a:r>
                      <a:r>
                        <a:rPr lang="en-US" sz="2100" dirty="0">
                          <a:solidFill>
                            <a:schemeClr val="tx1"/>
                          </a:solidFill>
                          <a:effectLst/>
                          <a:latin typeface="Times New Roman" panose="02020603050405020304" pitchFamily="18" charset="0"/>
                          <a:cs typeface="Times New Roman" panose="02020603050405020304" pitchFamily="18" charset="0"/>
                        </a:rPr>
                        <a:t> </a:t>
                      </a:r>
                      <a:r>
                        <a:rPr lang="en-US" sz="2100" dirty="0" err="1">
                          <a:solidFill>
                            <a:schemeClr val="tx1"/>
                          </a:solidFill>
                          <a:effectLst/>
                          <a:latin typeface="Times New Roman" panose="02020603050405020304" pitchFamily="18" charset="0"/>
                          <a:cs typeface="Times New Roman" panose="02020603050405020304" pitchFamily="18" charset="0"/>
                        </a:rPr>
                        <a:t>như</a:t>
                      </a:r>
                      <a:r>
                        <a:rPr lang="en-US" sz="2100" dirty="0">
                          <a:solidFill>
                            <a:schemeClr val="tx1"/>
                          </a:solidFill>
                          <a:effectLst/>
                          <a:latin typeface="Times New Roman" panose="02020603050405020304" pitchFamily="18" charset="0"/>
                          <a:cs typeface="Times New Roman" panose="02020603050405020304" pitchFamily="18" charset="0"/>
                        </a:rPr>
                        <a:t> </a:t>
                      </a:r>
                      <a:r>
                        <a:rPr lang="en-US" sz="2100" dirty="0" err="1">
                          <a:solidFill>
                            <a:schemeClr val="tx1"/>
                          </a:solidFill>
                          <a:effectLst/>
                          <a:latin typeface="Times New Roman" panose="02020603050405020304" pitchFamily="18" charset="0"/>
                          <a:cs typeface="Times New Roman" panose="02020603050405020304" pitchFamily="18" charset="0"/>
                        </a:rPr>
                        <a:t>thế</a:t>
                      </a:r>
                      <a:r>
                        <a:rPr lang="en-US" sz="2100" dirty="0">
                          <a:solidFill>
                            <a:schemeClr val="tx1"/>
                          </a:solidFill>
                          <a:effectLst/>
                          <a:latin typeface="Times New Roman" panose="02020603050405020304" pitchFamily="18" charset="0"/>
                          <a:cs typeface="Times New Roman" panose="02020603050405020304" pitchFamily="18" charset="0"/>
                        </a:rPr>
                        <a:t> </a:t>
                      </a:r>
                      <a:r>
                        <a:rPr lang="en-US" sz="2100" dirty="0" err="1">
                          <a:solidFill>
                            <a:schemeClr val="tx1"/>
                          </a:solidFill>
                          <a:effectLst/>
                          <a:latin typeface="Times New Roman" panose="02020603050405020304" pitchFamily="18" charset="0"/>
                          <a:cs typeface="Times New Roman" panose="02020603050405020304" pitchFamily="18" charset="0"/>
                        </a:rPr>
                        <a:t>nào</a:t>
                      </a:r>
                      <a:r>
                        <a:rPr lang="en-US" sz="2100" dirty="0">
                          <a:solidFill>
                            <a:schemeClr val="tx1"/>
                          </a:solidFill>
                          <a:effectLst/>
                          <a:latin typeface="Times New Roman" panose="02020603050405020304" pitchFamily="18" charset="0"/>
                          <a:cs typeface="Times New Roman" panose="02020603050405020304" pitchFamily="18" charset="0"/>
                        </a:rPr>
                        <a:t>?</a:t>
                      </a:r>
                      <a:endParaRPr lang="en-US" sz="2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5720" marR="4572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342900" lvl="0" indent="-342900" algn="just">
                        <a:lnSpc>
                          <a:spcPct val="106000"/>
                        </a:lnSpc>
                        <a:buClr>
                          <a:srgbClr val="202122"/>
                        </a:buClr>
                        <a:buFont typeface="Times New Roman" panose="02020603050405020304" pitchFamily="18" charset="0"/>
                        <a:buChar char="-"/>
                      </a:pPr>
                      <a:r>
                        <a:rPr lang="en-US" sz="2100" dirty="0" err="1">
                          <a:solidFill>
                            <a:schemeClr val="tx1"/>
                          </a:solidFill>
                          <a:effectLst/>
                          <a:latin typeface="Times New Roman" panose="02020603050405020304" pitchFamily="18" charset="0"/>
                          <a:cs typeface="Times New Roman" panose="02020603050405020304" pitchFamily="18" charset="0"/>
                        </a:rPr>
                        <a:t>Chủ</a:t>
                      </a:r>
                      <a:r>
                        <a:rPr lang="en-US" sz="2100" dirty="0">
                          <a:solidFill>
                            <a:schemeClr val="tx1"/>
                          </a:solidFill>
                          <a:effectLst/>
                          <a:latin typeface="Times New Roman" panose="02020603050405020304" pitchFamily="18" charset="0"/>
                          <a:cs typeface="Times New Roman" panose="02020603050405020304" pitchFamily="18" charset="0"/>
                        </a:rPr>
                        <a:t> </a:t>
                      </a:r>
                      <a:r>
                        <a:rPr lang="en-US" sz="2100" dirty="0" err="1">
                          <a:solidFill>
                            <a:schemeClr val="tx1"/>
                          </a:solidFill>
                          <a:effectLst/>
                          <a:latin typeface="Times New Roman" panose="02020603050405020304" pitchFamily="18" charset="0"/>
                          <a:cs typeface="Times New Roman" panose="02020603050405020304" pitchFamily="18" charset="0"/>
                        </a:rPr>
                        <a:t>động</a:t>
                      </a:r>
                      <a:r>
                        <a:rPr lang="en-US" sz="2100" dirty="0">
                          <a:solidFill>
                            <a:schemeClr val="tx1"/>
                          </a:solidFill>
                          <a:effectLst/>
                          <a:latin typeface="Times New Roman" panose="02020603050405020304" pitchFamily="18" charset="0"/>
                          <a:cs typeface="Times New Roman" panose="02020603050405020304" pitchFamily="18" charset="0"/>
                        </a:rPr>
                        <a:t> </a:t>
                      </a:r>
                      <a:r>
                        <a:rPr lang="en-US" sz="2100" dirty="0" err="1">
                          <a:solidFill>
                            <a:schemeClr val="tx1"/>
                          </a:solidFill>
                          <a:effectLst/>
                          <a:latin typeface="Times New Roman" panose="02020603050405020304" pitchFamily="18" charset="0"/>
                          <a:cs typeface="Times New Roman" panose="02020603050405020304" pitchFamily="18" charset="0"/>
                        </a:rPr>
                        <a:t>tiếp</a:t>
                      </a:r>
                      <a:r>
                        <a:rPr lang="en-US" sz="2100" dirty="0">
                          <a:solidFill>
                            <a:schemeClr val="tx1"/>
                          </a:solidFill>
                          <a:effectLst/>
                          <a:latin typeface="Times New Roman" panose="02020603050405020304" pitchFamily="18" charset="0"/>
                          <a:cs typeface="Times New Roman" panose="02020603050405020304" pitchFamily="18" charset="0"/>
                        </a:rPr>
                        <a:t> </a:t>
                      </a:r>
                      <a:r>
                        <a:rPr lang="en-US" sz="2100" dirty="0" err="1">
                          <a:solidFill>
                            <a:schemeClr val="tx1"/>
                          </a:solidFill>
                          <a:effectLst/>
                          <a:latin typeface="Times New Roman" panose="02020603050405020304" pitchFamily="18" charset="0"/>
                          <a:cs typeface="Times New Roman" panose="02020603050405020304" pitchFamily="18" charset="0"/>
                        </a:rPr>
                        <a:t>cận</a:t>
                      </a:r>
                      <a:r>
                        <a:rPr lang="en-US" sz="2100" dirty="0">
                          <a:solidFill>
                            <a:schemeClr val="tx1"/>
                          </a:solidFill>
                          <a:effectLst/>
                          <a:latin typeface="Times New Roman" panose="02020603050405020304" pitchFamily="18" charset="0"/>
                          <a:cs typeface="Times New Roman" panose="02020603050405020304" pitchFamily="18" charset="0"/>
                        </a:rPr>
                        <a:t> con </a:t>
                      </a:r>
                      <a:r>
                        <a:rPr lang="en-US" sz="2100" dirty="0" err="1">
                          <a:solidFill>
                            <a:schemeClr val="tx1"/>
                          </a:solidFill>
                          <a:effectLst/>
                          <a:latin typeface="Times New Roman" panose="02020603050405020304" pitchFamily="18" charset="0"/>
                          <a:cs typeface="Times New Roman" panose="02020603050405020304" pitchFamily="18" charset="0"/>
                        </a:rPr>
                        <a:t>tàu</a:t>
                      </a:r>
                      <a:endParaRPr lang="en-US" sz="2100" dirty="0">
                        <a:solidFill>
                          <a:schemeClr val="tx1"/>
                        </a:solidFill>
                        <a:effectLst/>
                        <a:latin typeface="Times New Roman" panose="02020603050405020304" pitchFamily="18" charset="0"/>
                        <a:cs typeface="Times New Roman" panose="02020603050405020304" pitchFamily="18" charset="0"/>
                      </a:endParaRPr>
                    </a:p>
                    <a:p>
                      <a:pPr marL="342900" lvl="0" indent="-342900" algn="just">
                        <a:lnSpc>
                          <a:spcPct val="106000"/>
                        </a:lnSpc>
                        <a:buClr>
                          <a:srgbClr val="202122"/>
                        </a:buClr>
                        <a:buFont typeface="Times New Roman" panose="02020603050405020304" pitchFamily="18" charset="0"/>
                        <a:buChar char="-"/>
                      </a:pPr>
                      <a:r>
                        <a:rPr lang="en-US" sz="2100" dirty="0" err="1">
                          <a:solidFill>
                            <a:schemeClr val="tx1"/>
                          </a:solidFill>
                          <a:effectLst/>
                          <a:latin typeface="Times New Roman" panose="02020603050405020304" pitchFamily="18" charset="0"/>
                          <a:cs typeface="Times New Roman" panose="02020603050405020304" pitchFamily="18" charset="0"/>
                        </a:rPr>
                        <a:t>Làm</a:t>
                      </a:r>
                      <a:r>
                        <a:rPr lang="en-US" sz="2100" dirty="0">
                          <a:solidFill>
                            <a:schemeClr val="tx1"/>
                          </a:solidFill>
                          <a:effectLst/>
                          <a:latin typeface="Times New Roman" panose="02020603050405020304" pitchFamily="18" charset="0"/>
                          <a:cs typeface="Times New Roman" panose="02020603050405020304" pitchFamily="18" charset="0"/>
                        </a:rPr>
                        <a:t> </a:t>
                      </a:r>
                      <a:r>
                        <a:rPr lang="en-US" sz="2100" dirty="0" err="1">
                          <a:solidFill>
                            <a:schemeClr val="tx1"/>
                          </a:solidFill>
                          <a:effectLst/>
                          <a:latin typeface="Times New Roman" panose="02020603050405020304" pitchFamily="18" charset="0"/>
                          <a:cs typeface="Times New Roman" panose="02020603050405020304" pitchFamily="18" charset="0"/>
                        </a:rPr>
                        <a:t>cho</a:t>
                      </a:r>
                      <a:r>
                        <a:rPr lang="en-US" sz="2100" dirty="0">
                          <a:solidFill>
                            <a:schemeClr val="tx1"/>
                          </a:solidFill>
                          <a:effectLst/>
                          <a:latin typeface="Times New Roman" panose="02020603050405020304" pitchFamily="18" charset="0"/>
                          <a:cs typeface="Times New Roman" panose="02020603050405020304" pitchFamily="18" charset="0"/>
                        </a:rPr>
                        <a:t> </a:t>
                      </a:r>
                      <a:r>
                        <a:rPr lang="en-US" sz="2100" dirty="0" err="1">
                          <a:solidFill>
                            <a:schemeClr val="tx1"/>
                          </a:solidFill>
                          <a:effectLst/>
                          <a:latin typeface="Times New Roman" panose="02020603050405020304" pitchFamily="18" charset="0"/>
                          <a:cs typeface="Times New Roman" panose="02020603050405020304" pitchFamily="18" charset="0"/>
                        </a:rPr>
                        <a:t>chân</a:t>
                      </a:r>
                      <a:r>
                        <a:rPr lang="en-US" sz="2100" dirty="0">
                          <a:solidFill>
                            <a:schemeClr val="tx1"/>
                          </a:solidFill>
                          <a:effectLst/>
                          <a:latin typeface="Times New Roman" panose="02020603050405020304" pitchFamily="18" charset="0"/>
                          <a:cs typeface="Times New Roman" panose="02020603050405020304" pitchFamily="18" charset="0"/>
                        </a:rPr>
                        <a:t> </a:t>
                      </a:r>
                      <a:r>
                        <a:rPr lang="en-US" sz="2100" dirty="0" err="1">
                          <a:solidFill>
                            <a:schemeClr val="tx1"/>
                          </a:solidFill>
                          <a:effectLst/>
                          <a:latin typeface="Times New Roman" panose="02020603050405020304" pitchFamily="18" charset="0"/>
                          <a:cs typeface="Times New Roman" panose="02020603050405020304" pitchFamily="18" charset="0"/>
                        </a:rPr>
                        <a:t>vịt</a:t>
                      </a:r>
                      <a:r>
                        <a:rPr lang="en-US" sz="2100" dirty="0">
                          <a:solidFill>
                            <a:schemeClr val="tx1"/>
                          </a:solidFill>
                          <a:effectLst/>
                          <a:latin typeface="Times New Roman" panose="02020603050405020304" pitchFamily="18" charset="0"/>
                          <a:cs typeface="Times New Roman" panose="02020603050405020304" pitchFamily="18" charset="0"/>
                        </a:rPr>
                        <a:t> </a:t>
                      </a:r>
                      <a:r>
                        <a:rPr lang="en-US" sz="2100" dirty="0" err="1">
                          <a:solidFill>
                            <a:schemeClr val="tx1"/>
                          </a:solidFill>
                          <a:effectLst/>
                          <a:latin typeface="Times New Roman" panose="02020603050405020304" pitchFamily="18" charset="0"/>
                          <a:cs typeface="Times New Roman" panose="02020603050405020304" pitchFamily="18" charset="0"/>
                        </a:rPr>
                        <a:t>ngừng</a:t>
                      </a:r>
                      <a:r>
                        <a:rPr lang="en-US" sz="2100" dirty="0">
                          <a:solidFill>
                            <a:schemeClr val="tx1"/>
                          </a:solidFill>
                          <a:effectLst/>
                          <a:latin typeface="Times New Roman" panose="02020603050405020304" pitchFamily="18" charset="0"/>
                          <a:cs typeface="Times New Roman" panose="02020603050405020304" pitchFamily="18" charset="0"/>
                        </a:rPr>
                        <a:t> quay</a:t>
                      </a:r>
                    </a:p>
                    <a:p>
                      <a:pPr marL="342900" lvl="0" indent="-342900" algn="just">
                        <a:lnSpc>
                          <a:spcPct val="106000"/>
                        </a:lnSpc>
                        <a:spcAft>
                          <a:spcPts val="800"/>
                        </a:spcAft>
                        <a:buClr>
                          <a:srgbClr val="202122"/>
                        </a:buClr>
                        <a:buFont typeface="Times New Roman" panose="02020603050405020304" pitchFamily="18" charset="0"/>
                        <a:buChar char="-"/>
                      </a:pPr>
                      <a:r>
                        <a:rPr lang="en-US" sz="2100" dirty="0" err="1">
                          <a:solidFill>
                            <a:schemeClr val="tx1"/>
                          </a:solidFill>
                          <a:effectLst/>
                          <a:latin typeface="Times New Roman" panose="02020603050405020304" pitchFamily="18" charset="0"/>
                          <a:cs typeface="Times New Roman" panose="02020603050405020304" pitchFamily="18" charset="0"/>
                        </a:rPr>
                        <a:t>Trườn</a:t>
                      </a:r>
                      <a:r>
                        <a:rPr lang="en-US" sz="2100" dirty="0">
                          <a:solidFill>
                            <a:schemeClr val="tx1"/>
                          </a:solidFill>
                          <a:effectLst/>
                          <a:latin typeface="Times New Roman" panose="02020603050405020304" pitchFamily="18" charset="0"/>
                          <a:cs typeface="Times New Roman" panose="02020603050405020304" pitchFamily="18" charset="0"/>
                        </a:rPr>
                        <a:t> </a:t>
                      </a:r>
                      <a:r>
                        <a:rPr lang="en-US" sz="2100" dirty="0" err="1">
                          <a:solidFill>
                            <a:schemeClr val="tx1"/>
                          </a:solidFill>
                          <a:effectLst/>
                          <a:latin typeface="Times New Roman" panose="02020603050405020304" pitchFamily="18" charset="0"/>
                          <a:cs typeface="Times New Roman" panose="02020603050405020304" pitchFamily="18" charset="0"/>
                        </a:rPr>
                        <a:t>xuống</a:t>
                      </a:r>
                      <a:r>
                        <a:rPr lang="en-US" sz="2100" dirty="0">
                          <a:solidFill>
                            <a:schemeClr val="tx1"/>
                          </a:solidFill>
                          <a:effectLst/>
                          <a:latin typeface="Times New Roman" panose="02020603050405020304" pitchFamily="18" charset="0"/>
                          <a:cs typeface="Times New Roman" panose="02020603050405020304" pitchFamily="18" charset="0"/>
                        </a:rPr>
                        <a:t> </a:t>
                      </a:r>
                      <a:r>
                        <a:rPr lang="en-US" sz="2100" dirty="0" err="1">
                          <a:solidFill>
                            <a:schemeClr val="tx1"/>
                          </a:solidFill>
                          <a:effectLst/>
                          <a:latin typeface="Times New Roman" panose="02020603050405020304" pitchFamily="18" charset="0"/>
                          <a:cs typeface="Times New Roman" panose="02020603050405020304" pitchFamily="18" charset="0"/>
                        </a:rPr>
                        <a:t>dưới</a:t>
                      </a:r>
                      <a:r>
                        <a:rPr lang="en-US" sz="2100" dirty="0">
                          <a:solidFill>
                            <a:schemeClr val="tx1"/>
                          </a:solidFill>
                          <a:effectLst/>
                          <a:latin typeface="Times New Roman" panose="02020603050405020304" pitchFamily="18" charset="0"/>
                          <a:cs typeface="Times New Roman" panose="02020603050405020304" pitchFamily="18" charset="0"/>
                        </a:rPr>
                        <a:t> thang </a:t>
                      </a:r>
                      <a:r>
                        <a:rPr lang="en-US" sz="2100" dirty="0" err="1">
                          <a:solidFill>
                            <a:schemeClr val="tx1"/>
                          </a:solidFill>
                          <a:effectLst/>
                          <a:latin typeface="Times New Roman" panose="02020603050405020304" pitchFamily="18" charset="0"/>
                          <a:cs typeface="Times New Roman" panose="02020603050405020304" pitchFamily="18" charset="0"/>
                        </a:rPr>
                        <a:t>như</a:t>
                      </a:r>
                      <a:r>
                        <a:rPr lang="en-US" sz="2100" dirty="0">
                          <a:solidFill>
                            <a:schemeClr val="tx1"/>
                          </a:solidFill>
                          <a:effectLst/>
                          <a:latin typeface="Times New Roman" panose="02020603050405020304" pitchFamily="18" charset="0"/>
                          <a:cs typeface="Times New Roman" panose="02020603050405020304" pitchFamily="18" charset="0"/>
                        </a:rPr>
                        <a:t> </a:t>
                      </a:r>
                      <a:r>
                        <a:rPr lang="en-US" sz="2100" dirty="0" err="1" smtClean="0">
                          <a:solidFill>
                            <a:schemeClr val="tx1"/>
                          </a:solidFill>
                          <a:effectLst/>
                          <a:latin typeface="Times New Roman" panose="02020603050405020304" pitchFamily="18" charset="0"/>
                          <a:cs typeface="Times New Roman" panose="02020603050405020304" pitchFamily="18" charset="0"/>
                        </a:rPr>
                        <a:t>một</a:t>
                      </a:r>
                      <a:r>
                        <a:rPr lang="en-US" sz="2100" dirty="0" smtClean="0">
                          <a:solidFill>
                            <a:schemeClr val="tx1"/>
                          </a:solidFill>
                          <a:effectLst/>
                          <a:latin typeface="Times New Roman" panose="02020603050405020304" pitchFamily="18" charset="0"/>
                          <a:cs typeface="Times New Roman" panose="02020603050405020304" pitchFamily="18" charset="0"/>
                        </a:rPr>
                        <a:t> </a:t>
                      </a:r>
                      <a:r>
                        <a:rPr lang="en-US" sz="2100" dirty="0">
                          <a:solidFill>
                            <a:schemeClr val="tx1"/>
                          </a:solidFill>
                          <a:effectLst/>
                          <a:latin typeface="Times New Roman" panose="02020603050405020304" pitchFamily="18" charset="0"/>
                          <a:cs typeface="Times New Roman" panose="02020603050405020304" pitchFamily="18" charset="0"/>
                        </a:rPr>
                        <a:t>con </a:t>
                      </a:r>
                      <a:r>
                        <a:rPr lang="en-US" sz="2100" dirty="0" err="1">
                          <a:solidFill>
                            <a:schemeClr val="tx1"/>
                          </a:solidFill>
                          <a:effectLst/>
                          <a:latin typeface="Times New Roman" panose="02020603050405020304" pitchFamily="18" charset="0"/>
                          <a:cs typeface="Times New Roman" panose="02020603050405020304" pitchFamily="18" charset="0"/>
                        </a:rPr>
                        <a:t>rắn</a:t>
                      </a:r>
                      <a:endParaRPr lang="en-US" sz="2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5720" marR="4572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574720193"/>
                  </a:ext>
                </a:extLst>
              </a:tr>
              <a:tr h="1799443">
                <a:tc>
                  <a:txBody>
                    <a:bodyPr/>
                    <a:lstStyle/>
                    <a:p>
                      <a:pPr marL="457200" algn="just">
                        <a:lnSpc>
                          <a:spcPct val="106000"/>
                        </a:lnSpc>
                      </a:pPr>
                      <a:r>
                        <a:rPr lang="en-US" sz="2100" dirty="0" err="1" smtClean="0">
                          <a:solidFill>
                            <a:schemeClr val="tx1"/>
                          </a:solidFill>
                          <a:effectLst/>
                          <a:latin typeface="Times New Roman" panose="02020603050405020304" pitchFamily="18" charset="0"/>
                          <a:cs typeface="Times New Roman" panose="02020603050405020304" pitchFamily="18" charset="0"/>
                        </a:rPr>
                        <a:t>Bạch</a:t>
                      </a:r>
                      <a:r>
                        <a:rPr lang="en-US" sz="2100" baseline="0" dirty="0" smtClean="0">
                          <a:solidFill>
                            <a:schemeClr val="tx1"/>
                          </a:solidFill>
                          <a:effectLst/>
                          <a:latin typeface="Times New Roman" panose="02020603050405020304" pitchFamily="18" charset="0"/>
                          <a:cs typeface="Times New Roman" panose="02020603050405020304" pitchFamily="18" charset="0"/>
                        </a:rPr>
                        <a:t> </a:t>
                      </a:r>
                      <a:r>
                        <a:rPr lang="en-US" sz="2100" baseline="0" dirty="0" err="1" smtClean="0">
                          <a:solidFill>
                            <a:schemeClr val="tx1"/>
                          </a:solidFill>
                          <a:effectLst/>
                          <a:latin typeface="Times New Roman" panose="02020603050405020304" pitchFamily="18" charset="0"/>
                          <a:cs typeface="Times New Roman" panose="02020603050405020304" pitchFamily="18" charset="0"/>
                        </a:rPr>
                        <a:t>tuộc</a:t>
                      </a:r>
                      <a:r>
                        <a:rPr lang="en-US" sz="2100" baseline="0" dirty="0" smtClean="0">
                          <a:solidFill>
                            <a:schemeClr val="tx1"/>
                          </a:solidFill>
                          <a:effectLst/>
                          <a:latin typeface="Times New Roman" panose="02020603050405020304" pitchFamily="18" charset="0"/>
                          <a:cs typeface="Times New Roman" panose="02020603050405020304" pitchFamily="18" charset="0"/>
                        </a:rPr>
                        <a:t> </a:t>
                      </a:r>
                      <a:r>
                        <a:rPr lang="en-US" sz="2100" baseline="0" dirty="0" err="1" smtClean="0">
                          <a:solidFill>
                            <a:schemeClr val="tx1"/>
                          </a:solidFill>
                          <a:effectLst/>
                          <a:latin typeface="Times New Roman" panose="02020603050405020304" pitchFamily="18" charset="0"/>
                          <a:cs typeface="Times New Roman" panose="02020603050405020304" pitchFamily="18" charset="0"/>
                        </a:rPr>
                        <a:t>t</a:t>
                      </a:r>
                      <a:r>
                        <a:rPr lang="en-US" sz="2100" dirty="0" err="1" smtClean="0">
                          <a:solidFill>
                            <a:schemeClr val="tx1"/>
                          </a:solidFill>
                          <a:effectLst/>
                          <a:latin typeface="Times New Roman" panose="02020603050405020304" pitchFamily="18" charset="0"/>
                          <a:cs typeface="Times New Roman" panose="02020603050405020304" pitchFamily="18" charset="0"/>
                        </a:rPr>
                        <a:t>ấn</a:t>
                      </a:r>
                      <a:r>
                        <a:rPr lang="en-US" sz="2100" dirty="0" smtClean="0">
                          <a:solidFill>
                            <a:schemeClr val="tx1"/>
                          </a:solidFill>
                          <a:effectLst/>
                          <a:latin typeface="Times New Roman" panose="02020603050405020304" pitchFamily="18" charset="0"/>
                          <a:cs typeface="Times New Roman" panose="02020603050405020304" pitchFamily="18" charset="0"/>
                        </a:rPr>
                        <a:t> </a:t>
                      </a:r>
                      <a:r>
                        <a:rPr lang="en-US" sz="2100" dirty="0" err="1">
                          <a:solidFill>
                            <a:schemeClr val="tx1"/>
                          </a:solidFill>
                          <a:effectLst/>
                          <a:latin typeface="Times New Roman" panose="02020603050405020304" pitchFamily="18" charset="0"/>
                          <a:cs typeface="Times New Roman" panose="02020603050405020304" pitchFamily="18" charset="0"/>
                        </a:rPr>
                        <a:t>công</a:t>
                      </a:r>
                      <a:r>
                        <a:rPr lang="en-US" sz="2100" dirty="0">
                          <a:solidFill>
                            <a:schemeClr val="tx1"/>
                          </a:solidFill>
                          <a:effectLst/>
                          <a:latin typeface="Times New Roman" panose="02020603050405020304" pitchFamily="18" charset="0"/>
                          <a:cs typeface="Times New Roman" panose="02020603050405020304" pitchFamily="18" charset="0"/>
                        </a:rPr>
                        <a:t> con </a:t>
                      </a:r>
                      <a:r>
                        <a:rPr lang="en-US" sz="2100" dirty="0" err="1">
                          <a:solidFill>
                            <a:schemeClr val="tx1"/>
                          </a:solidFill>
                          <a:effectLst/>
                          <a:latin typeface="Times New Roman" panose="02020603050405020304" pitchFamily="18" charset="0"/>
                          <a:cs typeface="Times New Roman" panose="02020603050405020304" pitchFamily="18" charset="0"/>
                        </a:rPr>
                        <a:t>người</a:t>
                      </a:r>
                      <a:r>
                        <a:rPr lang="en-US" sz="2100" dirty="0">
                          <a:solidFill>
                            <a:schemeClr val="tx1"/>
                          </a:solidFill>
                          <a:effectLst/>
                          <a:latin typeface="Times New Roman" panose="02020603050405020304" pitchFamily="18" charset="0"/>
                          <a:cs typeface="Times New Roman" panose="02020603050405020304" pitchFamily="18" charset="0"/>
                        </a:rPr>
                        <a:t> </a:t>
                      </a:r>
                      <a:r>
                        <a:rPr lang="en-US" sz="2100" dirty="0" err="1" smtClean="0">
                          <a:solidFill>
                            <a:schemeClr val="tx1"/>
                          </a:solidFill>
                          <a:effectLst/>
                          <a:latin typeface="Times New Roman" panose="02020603050405020304" pitchFamily="18" charset="0"/>
                          <a:cs typeface="Times New Roman" panose="02020603050405020304" pitchFamily="18" charset="0"/>
                        </a:rPr>
                        <a:t>ra</a:t>
                      </a:r>
                      <a:r>
                        <a:rPr lang="en-US" sz="2100" dirty="0" smtClean="0">
                          <a:solidFill>
                            <a:schemeClr val="tx1"/>
                          </a:solidFill>
                          <a:effectLst/>
                          <a:latin typeface="Times New Roman" panose="02020603050405020304" pitchFamily="18" charset="0"/>
                          <a:cs typeface="Times New Roman" panose="02020603050405020304" pitchFamily="18" charset="0"/>
                        </a:rPr>
                        <a:t> </a:t>
                      </a:r>
                      <a:r>
                        <a:rPr lang="en-US" sz="2100" dirty="0" err="1" smtClean="0">
                          <a:solidFill>
                            <a:schemeClr val="tx1"/>
                          </a:solidFill>
                          <a:effectLst/>
                          <a:latin typeface="Times New Roman" panose="02020603050405020304" pitchFamily="18" charset="0"/>
                          <a:cs typeface="Times New Roman" panose="02020603050405020304" pitchFamily="18" charset="0"/>
                        </a:rPr>
                        <a:t>sao</a:t>
                      </a:r>
                      <a:r>
                        <a:rPr lang="en-US" sz="2100" dirty="0" smtClean="0">
                          <a:solidFill>
                            <a:schemeClr val="tx1"/>
                          </a:solidFill>
                          <a:effectLst/>
                          <a:latin typeface="Times New Roman" panose="02020603050405020304" pitchFamily="18" charset="0"/>
                          <a:cs typeface="Times New Roman" panose="02020603050405020304" pitchFamily="18" charset="0"/>
                        </a:rPr>
                        <a:t>?</a:t>
                      </a:r>
                      <a:endParaRPr lang="en-US" sz="2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5720" marR="4572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342900" lvl="0" indent="-342900" algn="just">
                        <a:lnSpc>
                          <a:spcPct val="106000"/>
                        </a:lnSpc>
                        <a:buClr>
                          <a:srgbClr val="202122"/>
                        </a:buClr>
                        <a:buFont typeface="Times New Roman" panose="02020603050405020304" pitchFamily="18" charset="0"/>
                        <a:buChar char="-"/>
                      </a:pPr>
                      <a:r>
                        <a:rPr lang="en-US" sz="2100" dirty="0" err="1">
                          <a:solidFill>
                            <a:schemeClr val="tx1"/>
                          </a:solidFill>
                          <a:effectLst/>
                          <a:latin typeface="Times New Roman" panose="02020603050405020304" pitchFamily="18" charset="0"/>
                          <a:cs typeface="Times New Roman" panose="02020603050405020304" pitchFamily="18" charset="0"/>
                        </a:rPr>
                        <a:t>Cuốn</a:t>
                      </a:r>
                      <a:r>
                        <a:rPr lang="en-US" sz="2100" dirty="0">
                          <a:solidFill>
                            <a:schemeClr val="tx1"/>
                          </a:solidFill>
                          <a:effectLst/>
                          <a:latin typeface="Times New Roman" panose="02020603050405020304" pitchFamily="18" charset="0"/>
                          <a:cs typeface="Times New Roman" panose="02020603050405020304" pitchFamily="18" charset="0"/>
                        </a:rPr>
                        <a:t> </a:t>
                      </a:r>
                      <a:r>
                        <a:rPr lang="en-US" sz="2100" dirty="0" err="1">
                          <a:solidFill>
                            <a:schemeClr val="tx1"/>
                          </a:solidFill>
                          <a:effectLst/>
                          <a:latin typeface="Times New Roman" panose="02020603050405020304" pitchFamily="18" charset="0"/>
                          <a:cs typeface="Times New Roman" panose="02020603050405020304" pitchFamily="18" charset="0"/>
                        </a:rPr>
                        <a:t>chặt</a:t>
                      </a:r>
                      <a:r>
                        <a:rPr lang="en-US" sz="2100" dirty="0">
                          <a:solidFill>
                            <a:schemeClr val="tx1"/>
                          </a:solidFill>
                          <a:effectLst/>
                          <a:latin typeface="Times New Roman" panose="02020603050405020304" pitchFamily="18" charset="0"/>
                          <a:cs typeface="Times New Roman" panose="02020603050405020304" pitchFamily="18" charset="0"/>
                        </a:rPr>
                        <a:t> </a:t>
                      </a:r>
                      <a:r>
                        <a:rPr lang="en-US" sz="2100" dirty="0" err="1">
                          <a:solidFill>
                            <a:schemeClr val="tx1"/>
                          </a:solidFill>
                          <a:effectLst/>
                          <a:latin typeface="Times New Roman" panose="02020603050405020304" pitchFamily="18" charset="0"/>
                          <a:cs typeface="Times New Roman" panose="02020603050405020304" pitchFamily="18" charset="0"/>
                        </a:rPr>
                        <a:t>lấy</a:t>
                      </a:r>
                      <a:r>
                        <a:rPr lang="en-US" sz="2100" dirty="0">
                          <a:solidFill>
                            <a:schemeClr val="tx1"/>
                          </a:solidFill>
                          <a:effectLst/>
                          <a:latin typeface="Times New Roman" panose="02020603050405020304" pitchFamily="18" charset="0"/>
                          <a:cs typeface="Times New Roman" panose="02020603050405020304" pitchFamily="18" charset="0"/>
                        </a:rPr>
                        <a:t> </a:t>
                      </a:r>
                      <a:r>
                        <a:rPr lang="en-US" sz="2100" dirty="0" err="1" smtClean="0">
                          <a:solidFill>
                            <a:schemeClr val="tx1"/>
                          </a:solidFill>
                          <a:effectLst/>
                          <a:latin typeface="Times New Roman" panose="02020603050405020304" pitchFamily="18" charset="0"/>
                          <a:cs typeface="Times New Roman" panose="02020603050405020304" pitchFamily="18" charset="0"/>
                        </a:rPr>
                        <a:t>một</a:t>
                      </a:r>
                      <a:r>
                        <a:rPr lang="en-US" sz="2100" dirty="0" smtClean="0">
                          <a:solidFill>
                            <a:schemeClr val="tx1"/>
                          </a:solidFill>
                          <a:effectLst/>
                          <a:latin typeface="Times New Roman" panose="02020603050405020304" pitchFamily="18" charset="0"/>
                          <a:cs typeface="Times New Roman" panose="02020603050405020304" pitchFamily="18" charset="0"/>
                        </a:rPr>
                        <a:t> </a:t>
                      </a:r>
                      <a:r>
                        <a:rPr lang="en-US" sz="2100" dirty="0" err="1">
                          <a:solidFill>
                            <a:schemeClr val="tx1"/>
                          </a:solidFill>
                          <a:effectLst/>
                          <a:latin typeface="Times New Roman" panose="02020603050405020304" pitchFamily="18" charset="0"/>
                          <a:cs typeface="Times New Roman" panose="02020603050405020304" pitchFamily="18" charset="0"/>
                        </a:rPr>
                        <a:t>người</a:t>
                      </a:r>
                      <a:r>
                        <a:rPr lang="en-US" sz="2100" dirty="0">
                          <a:solidFill>
                            <a:schemeClr val="tx1"/>
                          </a:solidFill>
                          <a:effectLst/>
                          <a:latin typeface="Times New Roman" panose="02020603050405020304" pitchFamily="18" charset="0"/>
                          <a:cs typeface="Times New Roman" panose="02020603050405020304" pitchFamily="18" charset="0"/>
                        </a:rPr>
                        <a:t> </a:t>
                      </a:r>
                      <a:r>
                        <a:rPr lang="en-US" sz="2100" dirty="0" err="1">
                          <a:solidFill>
                            <a:schemeClr val="tx1"/>
                          </a:solidFill>
                          <a:effectLst/>
                          <a:latin typeface="Times New Roman" panose="02020603050405020304" pitchFamily="18" charset="0"/>
                          <a:cs typeface="Times New Roman" panose="02020603050405020304" pitchFamily="18" charset="0"/>
                        </a:rPr>
                        <a:t>thủy</a:t>
                      </a:r>
                      <a:r>
                        <a:rPr lang="en-US" sz="2100" dirty="0">
                          <a:solidFill>
                            <a:schemeClr val="tx1"/>
                          </a:solidFill>
                          <a:effectLst/>
                          <a:latin typeface="Times New Roman" panose="02020603050405020304" pitchFamily="18" charset="0"/>
                          <a:cs typeface="Times New Roman" panose="02020603050405020304" pitchFamily="18" charset="0"/>
                        </a:rPr>
                        <a:t> </a:t>
                      </a:r>
                      <a:r>
                        <a:rPr lang="en-US" sz="2100" dirty="0" err="1">
                          <a:solidFill>
                            <a:schemeClr val="tx1"/>
                          </a:solidFill>
                          <a:effectLst/>
                          <a:latin typeface="Times New Roman" panose="02020603050405020304" pitchFamily="18" charset="0"/>
                          <a:cs typeface="Times New Roman" panose="02020603050405020304" pitchFamily="18" charset="0"/>
                        </a:rPr>
                        <a:t>thủ</a:t>
                      </a:r>
                      <a:r>
                        <a:rPr lang="en-US" sz="2100" dirty="0">
                          <a:solidFill>
                            <a:schemeClr val="tx1"/>
                          </a:solidFill>
                          <a:effectLst/>
                          <a:latin typeface="Times New Roman" panose="02020603050405020304" pitchFamily="18" charset="0"/>
                          <a:cs typeface="Times New Roman" panose="02020603050405020304" pitchFamily="18" charset="0"/>
                        </a:rPr>
                        <a:t>, </a:t>
                      </a:r>
                      <a:r>
                        <a:rPr lang="en-US" sz="2100" dirty="0" err="1">
                          <a:solidFill>
                            <a:schemeClr val="tx1"/>
                          </a:solidFill>
                          <a:effectLst/>
                          <a:latin typeface="Times New Roman" panose="02020603050405020304" pitchFamily="18" charset="0"/>
                          <a:cs typeface="Times New Roman" panose="02020603050405020304" pitchFamily="18" charset="0"/>
                        </a:rPr>
                        <a:t>nhấc</a:t>
                      </a:r>
                      <a:r>
                        <a:rPr lang="en-US" sz="2100" dirty="0">
                          <a:solidFill>
                            <a:schemeClr val="tx1"/>
                          </a:solidFill>
                          <a:effectLst/>
                          <a:latin typeface="Times New Roman" panose="02020603050405020304" pitchFamily="18" charset="0"/>
                          <a:cs typeface="Times New Roman" panose="02020603050405020304" pitchFamily="18" charset="0"/>
                        </a:rPr>
                        <a:t> </a:t>
                      </a:r>
                      <a:r>
                        <a:rPr lang="en-US" sz="2100" dirty="0" err="1">
                          <a:solidFill>
                            <a:schemeClr val="tx1"/>
                          </a:solidFill>
                          <a:effectLst/>
                          <a:latin typeface="Times New Roman" panose="02020603050405020304" pitchFamily="18" charset="0"/>
                          <a:cs typeface="Times New Roman" panose="02020603050405020304" pitchFamily="18" charset="0"/>
                        </a:rPr>
                        <a:t>lên</a:t>
                      </a:r>
                      <a:endParaRPr lang="en-US" sz="2100" dirty="0">
                        <a:solidFill>
                          <a:schemeClr val="tx1"/>
                        </a:solidFill>
                        <a:effectLst/>
                        <a:latin typeface="Times New Roman" panose="02020603050405020304" pitchFamily="18" charset="0"/>
                        <a:cs typeface="Times New Roman" panose="02020603050405020304" pitchFamily="18" charset="0"/>
                      </a:endParaRPr>
                    </a:p>
                    <a:p>
                      <a:pPr marL="342900" lvl="0" indent="-342900" algn="just">
                        <a:lnSpc>
                          <a:spcPct val="106000"/>
                        </a:lnSpc>
                        <a:buClr>
                          <a:srgbClr val="202122"/>
                        </a:buClr>
                        <a:buFont typeface="Times New Roman" panose="02020603050405020304" pitchFamily="18" charset="0"/>
                        <a:buChar char="-"/>
                      </a:pPr>
                      <a:r>
                        <a:rPr lang="en-US" sz="2100" dirty="0" err="1">
                          <a:solidFill>
                            <a:schemeClr val="tx1"/>
                          </a:solidFill>
                          <a:effectLst/>
                          <a:latin typeface="Times New Roman" panose="02020603050405020304" pitchFamily="18" charset="0"/>
                          <a:cs typeface="Times New Roman" panose="02020603050405020304" pitchFamily="18" charset="0"/>
                        </a:rPr>
                        <a:t>Phun</a:t>
                      </a:r>
                      <a:r>
                        <a:rPr lang="en-US" sz="2100" dirty="0">
                          <a:solidFill>
                            <a:schemeClr val="tx1"/>
                          </a:solidFill>
                          <a:effectLst/>
                          <a:latin typeface="Times New Roman" panose="02020603050405020304" pitchFamily="18" charset="0"/>
                          <a:cs typeface="Times New Roman" panose="02020603050405020304" pitchFamily="18" charset="0"/>
                        </a:rPr>
                        <a:t> </a:t>
                      </a:r>
                      <a:r>
                        <a:rPr lang="en-US" sz="2100" dirty="0" err="1">
                          <a:solidFill>
                            <a:schemeClr val="tx1"/>
                          </a:solidFill>
                          <a:effectLst/>
                          <a:latin typeface="Times New Roman" panose="02020603050405020304" pitchFamily="18" charset="0"/>
                          <a:cs typeface="Times New Roman" panose="02020603050405020304" pitchFamily="18" charset="0"/>
                        </a:rPr>
                        <a:t>chất</a:t>
                      </a:r>
                      <a:r>
                        <a:rPr lang="en-US" sz="2100" dirty="0">
                          <a:solidFill>
                            <a:schemeClr val="tx1"/>
                          </a:solidFill>
                          <a:effectLst/>
                          <a:latin typeface="Times New Roman" panose="02020603050405020304" pitchFamily="18" charset="0"/>
                          <a:cs typeface="Times New Roman" panose="02020603050405020304" pitchFamily="18" charset="0"/>
                        </a:rPr>
                        <a:t> </a:t>
                      </a:r>
                      <a:r>
                        <a:rPr lang="en-US" sz="2100" dirty="0" err="1">
                          <a:solidFill>
                            <a:schemeClr val="tx1"/>
                          </a:solidFill>
                          <a:effectLst/>
                          <a:latin typeface="Times New Roman" panose="02020603050405020304" pitchFamily="18" charset="0"/>
                          <a:cs typeface="Times New Roman" panose="02020603050405020304" pitchFamily="18" charset="0"/>
                        </a:rPr>
                        <a:t>lỏng</a:t>
                      </a:r>
                      <a:r>
                        <a:rPr lang="en-US" sz="2100" dirty="0">
                          <a:solidFill>
                            <a:schemeClr val="tx1"/>
                          </a:solidFill>
                          <a:effectLst/>
                          <a:latin typeface="Times New Roman" panose="02020603050405020304" pitchFamily="18" charset="0"/>
                          <a:cs typeface="Times New Roman" panose="02020603050405020304" pitchFamily="18" charset="0"/>
                        </a:rPr>
                        <a:t> </a:t>
                      </a:r>
                      <a:r>
                        <a:rPr lang="en-US" sz="2100" dirty="0" err="1">
                          <a:solidFill>
                            <a:schemeClr val="tx1"/>
                          </a:solidFill>
                          <a:effectLst/>
                          <a:latin typeface="Times New Roman" panose="02020603050405020304" pitchFamily="18" charset="0"/>
                          <a:cs typeface="Times New Roman" panose="02020603050405020304" pitchFamily="18" charset="0"/>
                        </a:rPr>
                        <a:t>màu</a:t>
                      </a:r>
                      <a:r>
                        <a:rPr lang="en-US" sz="2100" dirty="0">
                          <a:solidFill>
                            <a:schemeClr val="tx1"/>
                          </a:solidFill>
                          <a:effectLst/>
                          <a:latin typeface="Times New Roman" panose="02020603050405020304" pitchFamily="18" charset="0"/>
                          <a:cs typeface="Times New Roman" panose="02020603050405020304" pitchFamily="18" charset="0"/>
                        </a:rPr>
                        <a:t> </a:t>
                      </a:r>
                      <a:r>
                        <a:rPr lang="en-US" sz="2100" dirty="0" err="1">
                          <a:solidFill>
                            <a:schemeClr val="tx1"/>
                          </a:solidFill>
                          <a:effectLst/>
                          <a:latin typeface="Times New Roman" panose="02020603050405020304" pitchFamily="18" charset="0"/>
                          <a:cs typeface="Times New Roman" panose="02020603050405020304" pitchFamily="18" charset="0"/>
                        </a:rPr>
                        <a:t>đen</a:t>
                      </a:r>
                      <a:endParaRPr lang="en-US" sz="2100" dirty="0">
                        <a:solidFill>
                          <a:schemeClr val="tx1"/>
                        </a:solidFill>
                        <a:effectLst/>
                        <a:latin typeface="Times New Roman" panose="02020603050405020304" pitchFamily="18" charset="0"/>
                        <a:cs typeface="Times New Roman" panose="02020603050405020304" pitchFamily="18" charset="0"/>
                      </a:endParaRPr>
                    </a:p>
                    <a:p>
                      <a:pPr marL="342900" lvl="0" indent="-342900" algn="just">
                        <a:lnSpc>
                          <a:spcPct val="106000"/>
                        </a:lnSpc>
                        <a:buClr>
                          <a:srgbClr val="202122"/>
                        </a:buClr>
                        <a:buFont typeface="Times New Roman" panose="02020603050405020304" pitchFamily="18" charset="0"/>
                        <a:buChar char="-"/>
                      </a:pPr>
                      <a:r>
                        <a:rPr lang="en-US" sz="2100" dirty="0" err="1">
                          <a:solidFill>
                            <a:schemeClr val="tx1"/>
                          </a:solidFill>
                          <a:effectLst/>
                          <a:latin typeface="Times New Roman" panose="02020603050405020304" pitchFamily="18" charset="0"/>
                          <a:cs typeface="Times New Roman" panose="02020603050405020304" pitchFamily="18" charset="0"/>
                        </a:rPr>
                        <a:t>Mang</a:t>
                      </a:r>
                      <a:r>
                        <a:rPr lang="en-US" sz="2100" dirty="0">
                          <a:solidFill>
                            <a:schemeClr val="tx1"/>
                          </a:solidFill>
                          <a:effectLst/>
                          <a:latin typeface="Times New Roman" panose="02020603050405020304" pitchFamily="18" charset="0"/>
                          <a:cs typeface="Times New Roman" panose="02020603050405020304" pitchFamily="18" charset="0"/>
                        </a:rPr>
                        <a:t> </a:t>
                      </a:r>
                      <a:r>
                        <a:rPr lang="en-US" sz="2100" dirty="0" err="1">
                          <a:solidFill>
                            <a:schemeClr val="tx1"/>
                          </a:solidFill>
                          <a:effectLst/>
                          <a:latin typeface="Times New Roman" panose="02020603050405020304" pitchFamily="18" charset="0"/>
                          <a:cs typeface="Times New Roman" panose="02020603050405020304" pitchFamily="18" charset="0"/>
                        </a:rPr>
                        <a:t>theo</a:t>
                      </a:r>
                      <a:r>
                        <a:rPr lang="en-US" sz="2100" dirty="0">
                          <a:solidFill>
                            <a:schemeClr val="tx1"/>
                          </a:solidFill>
                          <a:effectLst/>
                          <a:latin typeface="Times New Roman" panose="02020603050405020304" pitchFamily="18" charset="0"/>
                          <a:cs typeface="Times New Roman" panose="02020603050405020304" pitchFamily="18" charset="0"/>
                        </a:rPr>
                        <a:t> </a:t>
                      </a:r>
                      <a:r>
                        <a:rPr lang="en-US" sz="2100" dirty="0" err="1">
                          <a:solidFill>
                            <a:schemeClr val="tx1"/>
                          </a:solidFill>
                          <a:effectLst/>
                          <a:latin typeface="Times New Roman" panose="02020603050405020304" pitchFamily="18" charset="0"/>
                          <a:cs typeface="Times New Roman" panose="02020603050405020304" pitchFamily="18" charset="0"/>
                        </a:rPr>
                        <a:t>người</a:t>
                      </a:r>
                      <a:r>
                        <a:rPr lang="en-US" sz="2100" dirty="0">
                          <a:solidFill>
                            <a:schemeClr val="tx1"/>
                          </a:solidFill>
                          <a:effectLst/>
                          <a:latin typeface="Times New Roman" panose="02020603050405020304" pitchFamily="18" charset="0"/>
                          <a:cs typeface="Times New Roman" panose="02020603050405020304" pitchFamily="18" charset="0"/>
                        </a:rPr>
                        <a:t> </a:t>
                      </a:r>
                      <a:r>
                        <a:rPr lang="en-US" sz="2100" dirty="0" err="1">
                          <a:solidFill>
                            <a:schemeClr val="tx1"/>
                          </a:solidFill>
                          <a:effectLst/>
                          <a:latin typeface="Times New Roman" panose="02020603050405020304" pitchFamily="18" charset="0"/>
                          <a:cs typeface="Times New Roman" panose="02020603050405020304" pitchFamily="18" charset="0"/>
                        </a:rPr>
                        <a:t>thủy</a:t>
                      </a:r>
                      <a:r>
                        <a:rPr lang="en-US" sz="2100" dirty="0">
                          <a:solidFill>
                            <a:schemeClr val="tx1"/>
                          </a:solidFill>
                          <a:effectLst/>
                          <a:latin typeface="Times New Roman" panose="02020603050405020304" pitchFamily="18" charset="0"/>
                          <a:cs typeface="Times New Roman" panose="02020603050405020304" pitchFamily="18" charset="0"/>
                        </a:rPr>
                        <a:t> </a:t>
                      </a:r>
                      <a:r>
                        <a:rPr lang="en-US" sz="2100" dirty="0" err="1">
                          <a:solidFill>
                            <a:schemeClr val="tx1"/>
                          </a:solidFill>
                          <a:effectLst/>
                          <a:latin typeface="Times New Roman" panose="02020603050405020304" pitchFamily="18" charset="0"/>
                          <a:cs typeface="Times New Roman" panose="02020603050405020304" pitchFamily="18" charset="0"/>
                        </a:rPr>
                        <a:t>thủ</a:t>
                      </a:r>
                      <a:r>
                        <a:rPr lang="en-US" sz="2100" dirty="0">
                          <a:solidFill>
                            <a:schemeClr val="tx1"/>
                          </a:solidFill>
                          <a:effectLst/>
                          <a:latin typeface="Times New Roman" panose="02020603050405020304" pitchFamily="18" charset="0"/>
                          <a:cs typeface="Times New Roman" panose="02020603050405020304" pitchFamily="18" charset="0"/>
                        </a:rPr>
                        <a:t> </a:t>
                      </a:r>
                      <a:r>
                        <a:rPr lang="en-US" sz="2100" dirty="0" err="1">
                          <a:solidFill>
                            <a:schemeClr val="tx1"/>
                          </a:solidFill>
                          <a:effectLst/>
                          <a:latin typeface="Times New Roman" panose="02020603050405020304" pitchFamily="18" charset="0"/>
                          <a:cs typeface="Times New Roman" panose="02020603050405020304" pitchFamily="18" charset="0"/>
                        </a:rPr>
                        <a:t>xuống</a:t>
                      </a:r>
                      <a:r>
                        <a:rPr lang="en-US" sz="2100" dirty="0">
                          <a:solidFill>
                            <a:schemeClr val="tx1"/>
                          </a:solidFill>
                          <a:effectLst/>
                          <a:latin typeface="Times New Roman" panose="02020603050405020304" pitchFamily="18" charset="0"/>
                          <a:cs typeface="Times New Roman" panose="02020603050405020304" pitchFamily="18" charset="0"/>
                        </a:rPr>
                        <a:t> </a:t>
                      </a:r>
                      <a:r>
                        <a:rPr lang="en-US" sz="2100" dirty="0" err="1">
                          <a:solidFill>
                            <a:schemeClr val="tx1"/>
                          </a:solidFill>
                          <a:effectLst/>
                          <a:latin typeface="Times New Roman" panose="02020603050405020304" pitchFamily="18" charset="0"/>
                          <a:cs typeface="Times New Roman" panose="02020603050405020304" pitchFamily="18" charset="0"/>
                        </a:rPr>
                        <a:t>đại</a:t>
                      </a:r>
                      <a:r>
                        <a:rPr lang="en-US" sz="2100" dirty="0">
                          <a:solidFill>
                            <a:schemeClr val="tx1"/>
                          </a:solidFill>
                          <a:effectLst/>
                          <a:latin typeface="Times New Roman" panose="02020603050405020304" pitchFamily="18" charset="0"/>
                          <a:cs typeface="Times New Roman" panose="02020603050405020304" pitchFamily="18" charset="0"/>
                        </a:rPr>
                        <a:t> </a:t>
                      </a:r>
                      <a:r>
                        <a:rPr lang="en-US" sz="2100" dirty="0" err="1">
                          <a:solidFill>
                            <a:schemeClr val="tx1"/>
                          </a:solidFill>
                          <a:effectLst/>
                          <a:latin typeface="Times New Roman" panose="02020603050405020304" pitchFamily="18" charset="0"/>
                          <a:cs typeface="Times New Roman" panose="02020603050405020304" pitchFamily="18" charset="0"/>
                        </a:rPr>
                        <a:t>dương</a:t>
                      </a:r>
                      <a:endParaRPr lang="en-US" sz="2100" dirty="0">
                        <a:solidFill>
                          <a:schemeClr val="tx1"/>
                        </a:solidFill>
                        <a:effectLst/>
                        <a:latin typeface="Times New Roman" panose="02020603050405020304" pitchFamily="18" charset="0"/>
                        <a:cs typeface="Times New Roman" panose="02020603050405020304" pitchFamily="18" charset="0"/>
                      </a:endParaRPr>
                    </a:p>
                    <a:p>
                      <a:pPr marL="342900" lvl="0" indent="-342900" algn="just">
                        <a:lnSpc>
                          <a:spcPct val="106000"/>
                        </a:lnSpc>
                        <a:spcAft>
                          <a:spcPts val="800"/>
                        </a:spcAft>
                        <a:buClr>
                          <a:srgbClr val="202122"/>
                        </a:buClr>
                        <a:buFont typeface="Times New Roman" panose="02020603050405020304" pitchFamily="18" charset="0"/>
                        <a:buChar char="-"/>
                      </a:pPr>
                      <a:r>
                        <a:rPr lang="en-US" sz="2100" dirty="0" err="1">
                          <a:solidFill>
                            <a:schemeClr val="tx1"/>
                          </a:solidFill>
                          <a:effectLst/>
                          <a:latin typeface="Times New Roman" panose="02020603050405020304" pitchFamily="18" charset="0"/>
                          <a:cs typeface="Times New Roman" panose="02020603050405020304" pitchFamily="18" charset="0"/>
                        </a:rPr>
                        <a:t>Quật</a:t>
                      </a:r>
                      <a:r>
                        <a:rPr lang="en-US" sz="2100" dirty="0">
                          <a:solidFill>
                            <a:schemeClr val="tx1"/>
                          </a:solidFill>
                          <a:effectLst/>
                          <a:latin typeface="Times New Roman" panose="02020603050405020304" pitchFamily="18" charset="0"/>
                          <a:cs typeface="Times New Roman" panose="02020603050405020304" pitchFamily="18" charset="0"/>
                        </a:rPr>
                        <a:t> </a:t>
                      </a:r>
                      <a:r>
                        <a:rPr lang="en-US" sz="2100" dirty="0" err="1">
                          <a:solidFill>
                            <a:schemeClr val="tx1"/>
                          </a:solidFill>
                          <a:effectLst/>
                          <a:latin typeface="Times New Roman" panose="02020603050405020304" pitchFamily="18" charset="0"/>
                          <a:cs typeface="Times New Roman" panose="02020603050405020304" pitchFamily="18" charset="0"/>
                        </a:rPr>
                        <a:t>ngã</a:t>
                      </a:r>
                      <a:r>
                        <a:rPr lang="en-US" sz="2100" dirty="0">
                          <a:solidFill>
                            <a:schemeClr val="tx1"/>
                          </a:solidFill>
                          <a:effectLst/>
                          <a:latin typeface="Times New Roman" panose="02020603050405020304" pitchFamily="18" charset="0"/>
                          <a:cs typeface="Times New Roman" panose="02020603050405020304" pitchFamily="18" charset="0"/>
                        </a:rPr>
                        <a:t> </a:t>
                      </a:r>
                      <a:r>
                        <a:rPr lang="en-US" sz="2100" dirty="0" err="1">
                          <a:solidFill>
                            <a:schemeClr val="tx1"/>
                          </a:solidFill>
                          <a:effectLst/>
                          <a:latin typeface="Times New Roman" panose="02020603050405020304" pitchFamily="18" charset="0"/>
                          <a:cs typeface="Times New Roman" panose="02020603050405020304" pitchFamily="18" charset="0"/>
                        </a:rPr>
                        <a:t>Nét</a:t>
                      </a:r>
                      <a:endParaRPr lang="en-US" sz="2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5720" marR="4572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951739176"/>
                  </a:ext>
                </a:extLst>
              </a:tr>
              <a:tr h="812679">
                <a:tc>
                  <a:txBody>
                    <a:bodyPr/>
                    <a:lstStyle/>
                    <a:p>
                      <a:pPr marL="457200" algn="just">
                        <a:lnSpc>
                          <a:spcPct val="106000"/>
                        </a:lnSpc>
                      </a:pPr>
                      <a:r>
                        <a:rPr lang="en-US" sz="2100" dirty="0" err="1">
                          <a:solidFill>
                            <a:schemeClr val="tx1"/>
                          </a:solidFill>
                          <a:effectLst/>
                          <a:latin typeface="Times New Roman" panose="02020603050405020304" pitchFamily="18" charset="0"/>
                          <a:cs typeface="Times New Roman" panose="02020603050405020304" pitchFamily="18" charset="0"/>
                        </a:rPr>
                        <a:t>Kết</a:t>
                      </a:r>
                      <a:r>
                        <a:rPr lang="en-US" sz="2100" dirty="0">
                          <a:solidFill>
                            <a:schemeClr val="tx1"/>
                          </a:solidFill>
                          <a:effectLst/>
                          <a:latin typeface="Times New Roman" panose="02020603050405020304" pitchFamily="18" charset="0"/>
                          <a:cs typeface="Times New Roman" panose="02020603050405020304" pitchFamily="18" charset="0"/>
                        </a:rPr>
                        <a:t> </a:t>
                      </a:r>
                      <a:r>
                        <a:rPr lang="en-US" sz="2100" dirty="0" err="1" smtClean="0">
                          <a:solidFill>
                            <a:schemeClr val="tx1"/>
                          </a:solidFill>
                          <a:effectLst/>
                          <a:latin typeface="Times New Roman" panose="02020603050405020304" pitchFamily="18" charset="0"/>
                          <a:cs typeface="Times New Roman" panose="02020603050405020304" pitchFamily="18" charset="0"/>
                        </a:rPr>
                        <a:t>cục</a:t>
                      </a:r>
                      <a:r>
                        <a:rPr lang="en-US" sz="2100" dirty="0" smtClean="0">
                          <a:solidFill>
                            <a:schemeClr val="tx1"/>
                          </a:solidFill>
                          <a:effectLst/>
                          <a:latin typeface="Times New Roman" panose="02020603050405020304" pitchFamily="18" charset="0"/>
                          <a:cs typeface="Times New Roman" panose="02020603050405020304" pitchFamily="18" charset="0"/>
                        </a:rPr>
                        <a:t> </a:t>
                      </a:r>
                      <a:r>
                        <a:rPr lang="en-US" sz="2100" dirty="0" err="1" smtClean="0">
                          <a:solidFill>
                            <a:schemeClr val="tx1"/>
                          </a:solidFill>
                          <a:effectLst/>
                          <a:latin typeface="Times New Roman" panose="02020603050405020304" pitchFamily="18" charset="0"/>
                          <a:cs typeface="Times New Roman" panose="02020603050405020304" pitchFamily="18" charset="0"/>
                        </a:rPr>
                        <a:t>của</a:t>
                      </a:r>
                      <a:r>
                        <a:rPr lang="en-US" sz="2100" baseline="0" dirty="0" smtClean="0">
                          <a:solidFill>
                            <a:schemeClr val="tx1"/>
                          </a:solidFill>
                          <a:effectLst/>
                          <a:latin typeface="Times New Roman" panose="02020603050405020304" pitchFamily="18" charset="0"/>
                          <a:cs typeface="Times New Roman" panose="02020603050405020304" pitchFamily="18" charset="0"/>
                        </a:rPr>
                        <a:t> </a:t>
                      </a:r>
                      <a:r>
                        <a:rPr lang="en-US" sz="2100" baseline="0" dirty="0" err="1" smtClean="0">
                          <a:solidFill>
                            <a:schemeClr val="tx1"/>
                          </a:solidFill>
                          <a:effectLst/>
                          <a:latin typeface="Times New Roman" panose="02020603050405020304" pitchFamily="18" charset="0"/>
                          <a:cs typeface="Times New Roman" panose="02020603050405020304" pitchFamily="18" charset="0"/>
                        </a:rPr>
                        <a:t>bạch</a:t>
                      </a:r>
                      <a:r>
                        <a:rPr lang="en-US" sz="2100" baseline="0" dirty="0" smtClean="0">
                          <a:solidFill>
                            <a:schemeClr val="tx1"/>
                          </a:solidFill>
                          <a:effectLst/>
                          <a:latin typeface="Times New Roman" panose="02020603050405020304" pitchFamily="18" charset="0"/>
                          <a:cs typeface="Times New Roman" panose="02020603050405020304" pitchFamily="18" charset="0"/>
                        </a:rPr>
                        <a:t> </a:t>
                      </a:r>
                      <a:r>
                        <a:rPr lang="en-US" sz="2100" baseline="0" dirty="0" err="1" smtClean="0">
                          <a:solidFill>
                            <a:schemeClr val="tx1"/>
                          </a:solidFill>
                          <a:effectLst/>
                          <a:latin typeface="Times New Roman" panose="02020603050405020304" pitchFamily="18" charset="0"/>
                          <a:cs typeface="Times New Roman" panose="02020603050405020304" pitchFamily="18" charset="0"/>
                        </a:rPr>
                        <a:t>tuộc</a:t>
                      </a:r>
                      <a:r>
                        <a:rPr lang="en-US" sz="2100" baseline="0" dirty="0" smtClean="0">
                          <a:solidFill>
                            <a:schemeClr val="tx1"/>
                          </a:solidFill>
                          <a:effectLst/>
                          <a:latin typeface="Times New Roman" panose="02020603050405020304" pitchFamily="18" charset="0"/>
                          <a:cs typeface="Times New Roman" panose="02020603050405020304" pitchFamily="18" charset="0"/>
                        </a:rPr>
                        <a:t>?</a:t>
                      </a:r>
                      <a:endParaRPr lang="en-US" sz="2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5720" marR="4572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342900" lvl="0" indent="-342900" algn="just">
                        <a:lnSpc>
                          <a:spcPct val="106000"/>
                        </a:lnSpc>
                        <a:spcAft>
                          <a:spcPts val="800"/>
                        </a:spcAft>
                        <a:buClr>
                          <a:srgbClr val="202122"/>
                        </a:buClr>
                        <a:buFont typeface="Times New Roman" panose="02020603050405020304" pitchFamily="18" charset="0"/>
                        <a:buChar char="-"/>
                      </a:pPr>
                      <a:r>
                        <a:rPr lang="en-US" sz="2100" dirty="0" err="1" smtClean="0">
                          <a:solidFill>
                            <a:schemeClr val="tx1"/>
                          </a:solidFill>
                          <a:effectLst/>
                          <a:latin typeface="Times New Roman" panose="02020603050405020304" pitchFamily="18" charset="0"/>
                          <a:cs typeface="Times New Roman" panose="02020603050405020304" pitchFamily="18" charset="0"/>
                        </a:rPr>
                        <a:t>Bạch</a:t>
                      </a:r>
                      <a:r>
                        <a:rPr lang="en-US" sz="2100" baseline="0" dirty="0" smtClean="0">
                          <a:solidFill>
                            <a:schemeClr val="tx1"/>
                          </a:solidFill>
                          <a:effectLst/>
                          <a:latin typeface="Times New Roman" panose="02020603050405020304" pitchFamily="18" charset="0"/>
                          <a:cs typeface="Times New Roman" panose="02020603050405020304" pitchFamily="18" charset="0"/>
                        </a:rPr>
                        <a:t> </a:t>
                      </a:r>
                      <a:r>
                        <a:rPr lang="en-US" sz="2100" baseline="0" dirty="0" err="1" smtClean="0">
                          <a:solidFill>
                            <a:schemeClr val="tx1"/>
                          </a:solidFill>
                          <a:effectLst/>
                          <a:latin typeface="Times New Roman" panose="02020603050405020304" pitchFamily="18" charset="0"/>
                          <a:cs typeface="Times New Roman" panose="02020603050405020304" pitchFamily="18" charset="0"/>
                        </a:rPr>
                        <a:t>tuộc</a:t>
                      </a:r>
                      <a:r>
                        <a:rPr lang="en-US" sz="2100" baseline="0" dirty="0" smtClean="0">
                          <a:solidFill>
                            <a:schemeClr val="tx1"/>
                          </a:solidFill>
                          <a:effectLst/>
                          <a:latin typeface="Times New Roman" panose="02020603050405020304" pitchFamily="18" charset="0"/>
                          <a:cs typeface="Times New Roman" panose="02020603050405020304" pitchFamily="18" charset="0"/>
                        </a:rPr>
                        <a:t> </a:t>
                      </a:r>
                      <a:r>
                        <a:rPr lang="en-US" sz="2100" baseline="0" dirty="0" err="1" smtClean="0">
                          <a:solidFill>
                            <a:schemeClr val="tx1"/>
                          </a:solidFill>
                          <a:effectLst/>
                          <a:latin typeface="Times New Roman" panose="02020603050405020304" pitchFamily="18" charset="0"/>
                          <a:cs typeface="Times New Roman" panose="02020603050405020304" pitchFamily="18" charset="0"/>
                        </a:rPr>
                        <a:t>thua</a:t>
                      </a:r>
                      <a:r>
                        <a:rPr lang="en-US" sz="2100" baseline="0" dirty="0" smtClean="0">
                          <a:solidFill>
                            <a:schemeClr val="tx1"/>
                          </a:solidFill>
                          <a:effectLst/>
                          <a:latin typeface="Times New Roman" panose="02020603050405020304" pitchFamily="18" charset="0"/>
                          <a:cs typeface="Times New Roman" panose="02020603050405020304" pitchFamily="18" charset="0"/>
                        </a:rPr>
                        <a:t> </a:t>
                      </a:r>
                      <a:r>
                        <a:rPr lang="en-US" sz="2100" baseline="0" dirty="0" err="1" smtClean="0">
                          <a:solidFill>
                            <a:schemeClr val="tx1"/>
                          </a:solidFill>
                          <a:effectLst/>
                          <a:latin typeface="Times New Roman" panose="02020603050405020304" pitchFamily="18" charset="0"/>
                          <a:cs typeface="Times New Roman" panose="02020603050405020304" pitchFamily="18" charset="0"/>
                        </a:rPr>
                        <a:t>trận</a:t>
                      </a:r>
                      <a:r>
                        <a:rPr lang="en-US" sz="2100" baseline="0" smtClean="0">
                          <a:solidFill>
                            <a:schemeClr val="tx1"/>
                          </a:solidFill>
                          <a:effectLst/>
                          <a:latin typeface="Times New Roman" panose="02020603050405020304" pitchFamily="18" charset="0"/>
                          <a:cs typeface="Times New Roman" panose="02020603050405020304" pitchFamily="18" charset="0"/>
                        </a:rPr>
                        <a:t>.</a:t>
                      </a:r>
                      <a:endParaRPr lang="en-US" sz="2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5720" marR="4572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43433479"/>
                  </a:ext>
                </a:extLst>
              </a:tr>
            </a:tbl>
          </a:graphicData>
        </a:graphic>
      </p:graphicFrame>
      <p:sp>
        <p:nvSpPr>
          <p:cNvPr id="3" name="TextBox 2">
            <a:extLst>
              <a:ext uri="{FF2B5EF4-FFF2-40B4-BE49-F238E27FC236}">
                <a16:creationId xmlns:a16="http://schemas.microsoft.com/office/drawing/2014/main" id="{EA7DFA75-5BEE-8491-BDEF-059DB666EC51}"/>
              </a:ext>
            </a:extLst>
          </p:cNvPr>
          <p:cNvSpPr txBox="1"/>
          <p:nvPr/>
        </p:nvSpPr>
        <p:spPr>
          <a:xfrm>
            <a:off x="2032000" y="431800"/>
            <a:ext cx="7975600" cy="483850"/>
          </a:xfrm>
          <a:prstGeom prst="rect">
            <a:avLst/>
          </a:prstGeom>
          <a:noFill/>
        </p:spPr>
        <p:txBody>
          <a:bodyPr wrap="square">
            <a:spAutoFit/>
          </a:bodyPr>
          <a:lstStyle/>
          <a:p>
            <a:pPr marL="457223" algn="just" defTabSz="609630">
              <a:lnSpc>
                <a:spcPct val="106000"/>
              </a:lnSpc>
              <a:spcAft>
                <a:spcPts val="533"/>
              </a:spcAft>
            </a:pPr>
            <a:r>
              <a:rPr lang="en-US" sz="2400" b="1" dirty="0" err="1">
                <a:solidFill>
                  <a:srgbClr val="FF0000"/>
                </a:solidFill>
                <a:latin typeface="Times New Roman" panose="02020603050405020304" pitchFamily="18" charset="0"/>
                <a:ea typeface="Calibri" panose="020F0502020204030204" pitchFamily="34" charset="0"/>
              </a:rPr>
              <a:t>Nhóm</a:t>
            </a:r>
            <a:r>
              <a:rPr lang="en-US" sz="2400" b="1" dirty="0">
                <a:solidFill>
                  <a:srgbClr val="FF0000"/>
                </a:solidFill>
                <a:latin typeface="Times New Roman" panose="02020603050405020304" pitchFamily="18" charset="0"/>
                <a:ea typeface="Calibri" panose="020F0502020204030204" pitchFamily="34" charset="0"/>
              </a:rPr>
              <a:t> 1, </a:t>
            </a:r>
            <a:r>
              <a:rPr lang="en-US" sz="2400" b="1" dirty="0">
                <a:solidFill>
                  <a:srgbClr val="FF0000"/>
                </a:solidFill>
                <a:latin typeface="Times New Roman" panose="02020603050405020304" pitchFamily="18" charset="0"/>
                <a:ea typeface="Calibri" panose="020F0502020204030204" pitchFamily="34" charset="0"/>
              </a:rPr>
              <a:t>2: </a:t>
            </a:r>
            <a:r>
              <a:rPr lang="en-US" sz="2400" b="1" dirty="0" err="1">
                <a:solidFill>
                  <a:srgbClr val="FF0000"/>
                </a:solidFill>
                <a:latin typeface="Times New Roman" panose="02020603050405020304" pitchFamily="18" charset="0"/>
                <a:ea typeface="Calibri" panose="020F0502020204030204" pitchFamily="34" charset="0"/>
              </a:rPr>
              <a:t>Hình</a:t>
            </a:r>
            <a:r>
              <a:rPr lang="en-US" sz="2400" b="1" dirty="0">
                <a:solidFill>
                  <a:srgbClr val="FF0000"/>
                </a:solidFill>
                <a:latin typeface="Times New Roman" panose="02020603050405020304" pitchFamily="18" charset="0"/>
                <a:ea typeface="Calibri" panose="020F0502020204030204" pitchFamily="34" charset="0"/>
              </a:rPr>
              <a:t> </a:t>
            </a:r>
            <a:r>
              <a:rPr lang="en-US" sz="2400" b="1" dirty="0" err="1">
                <a:solidFill>
                  <a:srgbClr val="FF0000"/>
                </a:solidFill>
                <a:latin typeface="Times New Roman" panose="02020603050405020304" pitchFamily="18" charset="0"/>
                <a:ea typeface="Calibri" panose="020F0502020204030204" pitchFamily="34" charset="0"/>
              </a:rPr>
              <a:t>ảnh</a:t>
            </a:r>
            <a:r>
              <a:rPr lang="en-US" sz="2400" b="1" dirty="0">
                <a:solidFill>
                  <a:srgbClr val="FF0000"/>
                </a:solidFill>
                <a:latin typeface="Times New Roman" panose="02020603050405020304" pitchFamily="18" charset="0"/>
                <a:ea typeface="Calibri" panose="020F0502020204030204" pitchFamily="34" charset="0"/>
              </a:rPr>
              <a:t> </a:t>
            </a:r>
            <a:r>
              <a:rPr lang="en-US" sz="2400" b="1" dirty="0" err="1">
                <a:solidFill>
                  <a:srgbClr val="FF0000"/>
                </a:solidFill>
                <a:latin typeface="Times New Roman" panose="02020603050405020304" pitchFamily="18" charset="0"/>
                <a:ea typeface="Calibri" panose="020F0502020204030204" pitchFamily="34" charset="0"/>
              </a:rPr>
              <a:t>bạch</a:t>
            </a:r>
            <a:r>
              <a:rPr lang="en-US" sz="2400" b="1" dirty="0">
                <a:solidFill>
                  <a:srgbClr val="FF0000"/>
                </a:solidFill>
                <a:latin typeface="Times New Roman" panose="02020603050405020304" pitchFamily="18" charset="0"/>
                <a:ea typeface="Calibri" panose="020F0502020204030204" pitchFamily="34" charset="0"/>
              </a:rPr>
              <a:t> </a:t>
            </a:r>
            <a:r>
              <a:rPr lang="en-US" sz="2400" b="1" dirty="0" err="1">
                <a:solidFill>
                  <a:srgbClr val="FF0000"/>
                </a:solidFill>
                <a:latin typeface="Times New Roman" panose="02020603050405020304" pitchFamily="18" charset="0"/>
                <a:ea typeface="Calibri" panose="020F0502020204030204" pitchFamily="34" charset="0"/>
              </a:rPr>
              <a:t>tuộc</a:t>
            </a:r>
            <a:r>
              <a:rPr lang="en-US" sz="2400" b="1" dirty="0">
                <a:solidFill>
                  <a:srgbClr val="FF0000"/>
                </a:solidFill>
                <a:latin typeface="Times New Roman" panose="02020603050405020304" pitchFamily="18" charset="0"/>
                <a:ea typeface="Calibri" panose="020F0502020204030204" pitchFamily="34" charset="0"/>
              </a:rPr>
              <a:t> </a:t>
            </a:r>
            <a:r>
              <a:rPr lang="en-US" sz="2400" b="1" dirty="0" err="1">
                <a:solidFill>
                  <a:srgbClr val="FF0000"/>
                </a:solidFill>
                <a:latin typeface="Times New Roman" panose="02020603050405020304" pitchFamily="18" charset="0"/>
                <a:ea typeface="Calibri" panose="020F0502020204030204" pitchFamily="34" charset="0"/>
              </a:rPr>
              <a:t>tấn</a:t>
            </a:r>
            <a:r>
              <a:rPr lang="en-US" sz="2400" b="1" dirty="0">
                <a:solidFill>
                  <a:srgbClr val="FF0000"/>
                </a:solidFill>
                <a:latin typeface="Times New Roman" panose="02020603050405020304" pitchFamily="18" charset="0"/>
                <a:ea typeface="Calibri" panose="020F0502020204030204" pitchFamily="34" charset="0"/>
              </a:rPr>
              <a:t> </a:t>
            </a:r>
            <a:r>
              <a:rPr lang="en-US" sz="2400" b="1" dirty="0" err="1">
                <a:solidFill>
                  <a:srgbClr val="FF0000"/>
                </a:solidFill>
                <a:latin typeface="Times New Roman" panose="02020603050405020304" pitchFamily="18" charset="0"/>
                <a:ea typeface="Calibri" panose="020F0502020204030204" pitchFamily="34" charset="0"/>
              </a:rPr>
              <a:t>công</a:t>
            </a:r>
            <a:r>
              <a:rPr lang="en-US" sz="2400" b="1" dirty="0">
                <a:solidFill>
                  <a:srgbClr val="FF0000"/>
                </a:solidFill>
                <a:latin typeface="Times New Roman" panose="02020603050405020304" pitchFamily="18" charset="0"/>
                <a:ea typeface="Calibri" panose="020F0502020204030204" pitchFamily="34" charset="0"/>
              </a:rPr>
              <a:t> con </a:t>
            </a:r>
            <a:r>
              <a:rPr lang="en-US" sz="2400" b="1" dirty="0" err="1">
                <a:solidFill>
                  <a:srgbClr val="FF0000"/>
                </a:solidFill>
                <a:latin typeface="Times New Roman" panose="02020603050405020304" pitchFamily="18" charset="0"/>
                <a:ea typeface="Calibri" panose="020F0502020204030204" pitchFamily="34" charset="0"/>
              </a:rPr>
              <a:t>tàu</a:t>
            </a:r>
            <a:endParaRPr lang="en-US" sz="2400" b="1" dirty="0">
              <a:solidFill>
                <a:prstClr val="black"/>
              </a:solidFill>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61653781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9B13516-B8EB-2E46-7A98-923A4FB8ECA5}"/>
              </a:ext>
            </a:extLst>
          </p:cNvPr>
          <p:cNvSpPr txBox="1"/>
          <p:nvPr/>
        </p:nvSpPr>
        <p:spPr>
          <a:xfrm>
            <a:off x="1981200" y="309618"/>
            <a:ext cx="7975600" cy="483850"/>
          </a:xfrm>
          <a:prstGeom prst="rect">
            <a:avLst/>
          </a:prstGeom>
          <a:noFill/>
        </p:spPr>
        <p:txBody>
          <a:bodyPr wrap="square">
            <a:spAutoFit/>
          </a:bodyPr>
          <a:lstStyle/>
          <a:p>
            <a:pPr marL="457223" algn="just" defTabSz="609630">
              <a:lnSpc>
                <a:spcPct val="106000"/>
              </a:lnSpc>
              <a:spcAft>
                <a:spcPts val="533"/>
              </a:spcAft>
            </a:pPr>
            <a:r>
              <a:rPr lang="en-US" sz="2400" b="1" dirty="0" err="1">
                <a:solidFill>
                  <a:srgbClr val="FF0000"/>
                </a:solidFill>
                <a:latin typeface="Times New Roman" panose="02020603050405020304" pitchFamily="18" charset="0"/>
                <a:ea typeface="Calibri" panose="020F0502020204030204" pitchFamily="34" charset="0"/>
              </a:rPr>
              <a:t>Nhóm</a:t>
            </a:r>
            <a:r>
              <a:rPr lang="en-US" sz="2400" b="1" dirty="0">
                <a:solidFill>
                  <a:srgbClr val="FF0000"/>
                </a:solidFill>
                <a:latin typeface="Times New Roman" panose="02020603050405020304" pitchFamily="18" charset="0"/>
                <a:ea typeface="Calibri" panose="020F0502020204030204" pitchFamily="34" charset="0"/>
              </a:rPr>
              <a:t> </a:t>
            </a:r>
            <a:r>
              <a:rPr lang="en-US" sz="2400" b="1" dirty="0">
                <a:solidFill>
                  <a:srgbClr val="FF0000"/>
                </a:solidFill>
                <a:latin typeface="Times New Roman" panose="02020603050405020304" pitchFamily="18" charset="0"/>
                <a:ea typeface="Calibri" panose="020F0502020204030204" pitchFamily="34" charset="0"/>
              </a:rPr>
              <a:t>3,4</a:t>
            </a:r>
            <a:r>
              <a:rPr lang="en-US" sz="2400" b="1" dirty="0">
                <a:solidFill>
                  <a:srgbClr val="FF0000"/>
                </a:solidFill>
                <a:latin typeface="Times New Roman" panose="02020603050405020304" pitchFamily="18" charset="0"/>
                <a:ea typeface="Calibri" panose="020F0502020204030204" pitchFamily="34" charset="0"/>
              </a:rPr>
              <a:t>: </a:t>
            </a:r>
            <a:r>
              <a:rPr lang="en-US" sz="2400" b="1" dirty="0" err="1">
                <a:solidFill>
                  <a:srgbClr val="FF0000"/>
                </a:solidFill>
                <a:latin typeface="Times New Roman" panose="02020603050405020304" pitchFamily="18" charset="0"/>
                <a:ea typeface="Calibri" panose="020F0502020204030204" pitchFamily="34" charset="0"/>
              </a:rPr>
              <a:t>Hình</a:t>
            </a:r>
            <a:r>
              <a:rPr lang="en-US" sz="2400" b="1" dirty="0">
                <a:solidFill>
                  <a:srgbClr val="FF0000"/>
                </a:solidFill>
                <a:latin typeface="Times New Roman" panose="02020603050405020304" pitchFamily="18" charset="0"/>
                <a:ea typeface="Calibri" panose="020F0502020204030204" pitchFamily="34" charset="0"/>
              </a:rPr>
              <a:t> </a:t>
            </a:r>
            <a:r>
              <a:rPr lang="en-US" sz="2400" b="1" dirty="0" err="1">
                <a:solidFill>
                  <a:srgbClr val="FF0000"/>
                </a:solidFill>
                <a:latin typeface="Times New Roman" panose="02020603050405020304" pitchFamily="18" charset="0"/>
                <a:ea typeface="Calibri" panose="020F0502020204030204" pitchFamily="34" charset="0"/>
              </a:rPr>
              <a:t>ảnh</a:t>
            </a:r>
            <a:r>
              <a:rPr lang="en-US" sz="2400" b="1" dirty="0">
                <a:solidFill>
                  <a:srgbClr val="FF0000"/>
                </a:solidFill>
                <a:latin typeface="Times New Roman" panose="02020603050405020304" pitchFamily="18" charset="0"/>
                <a:ea typeface="Calibri" panose="020F0502020204030204" pitchFamily="34" charset="0"/>
              </a:rPr>
              <a:t> con </a:t>
            </a:r>
            <a:r>
              <a:rPr lang="en-US" sz="2400" b="1" dirty="0" err="1">
                <a:solidFill>
                  <a:srgbClr val="FF0000"/>
                </a:solidFill>
                <a:latin typeface="Times New Roman" panose="02020603050405020304" pitchFamily="18" charset="0"/>
                <a:ea typeface="Calibri" panose="020F0502020204030204" pitchFamily="34" charset="0"/>
              </a:rPr>
              <a:t>người</a:t>
            </a:r>
            <a:r>
              <a:rPr lang="en-US" sz="2400" b="1" dirty="0">
                <a:solidFill>
                  <a:srgbClr val="FF0000"/>
                </a:solidFill>
                <a:latin typeface="Times New Roman" panose="02020603050405020304" pitchFamily="18" charset="0"/>
                <a:ea typeface="Calibri" panose="020F0502020204030204" pitchFamily="34" charset="0"/>
              </a:rPr>
              <a:t> </a:t>
            </a:r>
            <a:r>
              <a:rPr lang="en-US" sz="2400" b="1" dirty="0" err="1">
                <a:solidFill>
                  <a:srgbClr val="FF0000"/>
                </a:solidFill>
                <a:latin typeface="Times New Roman" panose="02020603050405020304" pitchFamily="18" charset="0"/>
                <a:ea typeface="Calibri" panose="020F0502020204030204" pitchFamily="34" charset="0"/>
              </a:rPr>
              <a:t>trong</a:t>
            </a:r>
            <a:r>
              <a:rPr lang="en-US" sz="2400" b="1" dirty="0">
                <a:solidFill>
                  <a:srgbClr val="FF0000"/>
                </a:solidFill>
                <a:latin typeface="Times New Roman" panose="02020603050405020304" pitchFamily="18" charset="0"/>
                <a:ea typeface="Calibri" panose="020F0502020204030204" pitchFamily="34" charset="0"/>
              </a:rPr>
              <a:t> </a:t>
            </a:r>
            <a:r>
              <a:rPr lang="en-US" sz="2400" b="1" dirty="0" err="1">
                <a:solidFill>
                  <a:srgbClr val="FF0000"/>
                </a:solidFill>
                <a:latin typeface="Times New Roman" panose="02020603050405020304" pitchFamily="18" charset="0"/>
                <a:ea typeface="Calibri" panose="020F0502020204030204" pitchFamily="34" charset="0"/>
              </a:rPr>
              <a:t>cuộc</a:t>
            </a:r>
            <a:r>
              <a:rPr lang="en-US" sz="2400" b="1" dirty="0">
                <a:solidFill>
                  <a:srgbClr val="FF0000"/>
                </a:solidFill>
                <a:latin typeface="Times New Roman" panose="02020603050405020304" pitchFamily="18" charset="0"/>
                <a:ea typeface="Calibri" panose="020F0502020204030204" pitchFamily="34" charset="0"/>
              </a:rPr>
              <a:t> </a:t>
            </a:r>
            <a:r>
              <a:rPr lang="en-US" sz="2400" b="1" dirty="0" err="1">
                <a:solidFill>
                  <a:srgbClr val="FF0000"/>
                </a:solidFill>
                <a:latin typeface="Times New Roman" panose="02020603050405020304" pitchFamily="18" charset="0"/>
                <a:ea typeface="Calibri" panose="020F0502020204030204" pitchFamily="34" charset="0"/>
              </a:rPr>
              <a:t>giáp</a:t>
            </a:r>
            <a:r>
              <a:rPr lang="en-US" sz="2400" b="1" dirty="0">
                <a:solidFill>
                  <a:srgbClr val="FF0000"/>
                </a:solidFill>
                <a:latin typeface="Times New Roman" panose="02020603050405020304" pitchFamily="18" charset="0"/>
                <a:ea typeface="Calibri" panose="020F0502020204030204" pitchFamily="34" charset="0"/>
              </a:rPr>
              <a:t> </a:t>
            </a:r>
            <a:r>
              <a:rPr lang="en-US" sz="2400" b="1" dirty="0" err="1">
                <a:solidFill>
                  <a:srgbClr val="FF0000"/>
                </a:solidFill>
                <a:latin typeface="Times New Roman" panose="02020603050405020304" pitchFamily="18" charset="0"/>
                <a:ea typeface="Calibri" panose="020F0502020204030204" pitchFamily="34" charset="0"/>
              </a:rPr>
              <a:t>chiến</a:t>
            </a:r>
            <a:endParaRPr lang="en-US" sz="2400" b="1" dirty="0">
              <a:solidFill>
                <a:prstClr val="black"/>
              </a:solidFill>
              <a:latin typeface="Times New Roman" panose="02020603050405020304" pitchFamily="18" charset="0"/>
              <a:ea typeface="Calibri" panose="020F0502020204030204" pitchFamily="34" charset="0"/>
            </a:endParaRPr>
          </a:p>
        </p:txBody>
      </p:sp>
      <p:graphicFrame>
        <p:nvGraphicFramePr>
          <p:cNvPr id="4" name="Table 3">
            <a:extLst>
              <a:ext uri="{FF2B5EF4-FFF2-40B4-BE49-F238E27FC236}">
                <a16:creationId xmlns:a16="http://schemas.microsoft.com/office/drawing/2014/main" id="{9ECB6A0E-EF78-E034-2CDF-0783A7F0374A}"/>
              </a:ext>
            </a:extLst>
          </p:cNvPr>
          <p:cNvGraphicFramePr>
            <a:graphicFrameLocks noGrp="1"/>
          </p:cNvGraphicFramePr>
          <p:nvPr>
            <p:extLst/>
          </p:nvPr>
        </p:nvGraphicFramePr>
        <p:xfrm>
          <a:off x="609600" y="909897"/>
          <a:ext cx="10998200" cy="6001298"/>
        </p:xfrm>
        <a:graphic>
          <a:graphicData uri="http://schemas.openxmlformats.org/drawingml/2006/table">
            <a:tbl>
              <a:tblPr firstRow="1" firstCol="1" bandRow="1">
                <a:tableStyleId>{1FECB4D8-DB02-4DC6-A0A2-4F2EBAE1DC90}</a:tableStyleId>
              </a:tblPr>
              <a:tblGrid>
                <a:gridCol w="3556000">
                  <a:extLst>
                    <a:ext uri="{9D8B030D-6E8A-4147-A177-3AD203B41FA5}">
                      <a16:colId xmlns:a16="http://schemas.microsoft.com/office/drawing/2014/main" val="1208014730"/>
                    </a:ext>
                  </a:extLst>
                </a:gridCol>
                <a:gridCol w="7442200">
                  <a:extLst>
                    <a:ext uri="{9D8B030D-6E8A-4147-A177-3AD203B41FA5}">
                      <a16:colId xmlns:a16="http://schemas.microsoft.com/office/drawing/2014/main" val="1420386667"/>
                    </a:ext>
                  </a:extLst>
                </a:gridCol>
              </a:tblGrid>
              <a:tr h="585900">
                <a:tc>
                  <a:txBody>
                    <a:bodyPr/>
                    <a:lstStyle/>
                    <a:p>
                      <a:pPr marL="457200" algn="ctr">
                        <a:lnSpc>
                          <a:spcPct val="106000"/>
                        </a:lnSpc>
                      </a:pPr>
                      <a:r>
                        <a:rPr lang="en-US" sz="2400" b="1" dirty="0" err="1">
                          <a:solidFill>
                            <a:schemeClr val="bg1"/>
                          </a:solidFill>
                          <a:effectLst/>
                          <a:latin typeface="Times New Roman" panose="02020603050405020304" pitchFamily="18" charset="0"/>
                          <a:cs typeface="Times New Roman" panose="02020603050405020304" pitchFamily="18" charset="0"/>
                        </a:rPr>
                        <a:t>Nội</a:t>
                      </a:r>
                      <a:r>
                        <a:rPr lang="en-US" sz="2400" b="1" dirty="0">
                          <a:solidFill>
                            <a:schemeClr val="bg1"/>
                          </a:solidFill>
                          <a:effectLst/>
                          <a:latin typeface="Times New Roman" panose="02020603050405020304" pitchFamily="18" charset="0"/>
                          <a:cs typeface="Times New Roman" panose="02020603050405020304" pitchFamily="18" charset="0"/>
                        </a:rPr>
                        <a:t> dung </a:t>
                      </a:r>
                      <a:r>
                        <a:rPr lang="en-US" sz="2400" b="1" dirty="0" err="1">
                          <a:solidFill>
                            <a:schemeClr val="bg1"/>
                          </a:solidFill>
                          <a:effectLst/>
                          <a:latin typeface="Times New Roman" panose="02020603050405020304" pitchFamily="18" charset="0"/>
                          <a:cs typeface="Times New Roman" panose="02020603050405020304" pitchFamily="18" charset="0"/>
                        </a:rPr>
                        <a:t>thảo</a:t>
                      </a:r>
                      <a:r>
                        <a:rPr lang="en-US" sz="2400" b="1" dirty="0">
                          <a:solidFill>
                            <a:schemeClr val="bg1"/>
                          </a:solidFill>
                          <a:effectLst/>
                          <a:latin typeface="Times New Roman" panose="02020603050405020304" pitchFamily="18" charset="0"/>
                          <a:cs typeface="Times New Roman" panose="02020603050405020304" pitchFamily="18" charset="0"/>
                        </a:rPr>
                        <a:t> </a:t>
                      </a:r>
                      <a:r>
                        <a:rPr lang="en-US" sz="2400" b="1" dirty="0" err="1">
                          <a:solidFill>
                            <a:schemeClr val="bg1"/>
                          </a:solidFill>
                          <a:effectLst/>
                          <a:latin typeface="Times New Roman" panose="02020603050405020304" pitchFamily="18" charset="0"/>
                          <a:cs typeface="Times New Roman" panose="02020603050405020304" pitchFamily="18" charset="0"/>
                        </a:rPr>
                        <a:t>luân</a:t>
                      </a:r>
                      <a:endParaRPr lang="en-US" sz="2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5720" marR="4572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algn="ctr">
                        <a:lnSpc>
                          <a:spcPct val="106000"/>
                        </a:lnSpc>
                        <a:spcAft>
                          <a:spcPts val="800"/>
                        </a:spcAft>
                      </a:pPr>
                      <a:r>
                        <a:rPr lang="en-US" sz="2400" b="1">
                          <a:solidFill>
                            <a:schemeClr val="bg1"/>
                          </a:solidFill>
                          <a:effectLst/>
                          <a:latin typeface="Times New Roman" panose="02020603050405020304" pitchFamily="18" charset="0"/>
                          <a:cs typeface="Times New Roman" panose="02020603050405020304" pitchFamily="18" charset="0"/>
                        </a:rPr>
                        <a:t>Kết quả thảo luận</a:t>
                      </a:r>
                      <a:endParaRPr lang="en-US" sz="24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5720" marR="4572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70172650"/>
                  </a:ext>
                </a:extLst>
              </a:tr>
              <a:tr h="1550755">
                <a:tc>
                  <a:txBody>
                    <a:bodyPr/>
                    <a:lstStyle/>
                    <a:p>
                      <a:pPr marL="457200" algn="just">
                        <a:lnSpc>
                          <a:spcPct val="106000"/>
                        </a:lnSpc>
                      </a:pPr>
                      <a:r>
                        <a:rPr lang="en-US" sz="2400" b="1" dirty="0" err="1">
                          <a:solidFill>
                            <a:schemeClr val="tx1"/>
                          </a:solidFill>
                          <a:effectLst/>
                          <a:latin typeface="Times New Roman" panose="02020603050405020304" pitchFamily="18" charset="0"/>
                          <a:cs typeface="Times New Roman" panose="02020603050405020304" pitchFamily="18" charset="0"/>
                        </a:rPr>
                        <a:t>Quyết</a:t>
                      </a:r>
                      <a:r>
                        <a:rPr lang="en-US" sz="2400" b="1" dirty="0">
                          <a:solidFill>
                            <a:schemeClr val="tx1"/>
                          </a:solidFill>
                          <a:effectLst/>
                          <a:latin typeface="Times New Roman" panose="02020603050405020304" pitchFamily="18" charset="0"/>
                          <a:cs typeface="Times New Roman" panose="02020603050405020304" pitchFamily="18" charset="0"/>
                        </a:rPr>
                        <a:t> </a:t>
                      </a:r>
                      <a:r>
                        <a:rPr lang="en-US" sz="2400" b="1" dirty="0" err="1">
                          <a:solidFill>
                            <a:schemeClr val="tx1"/>
                          </a:solidFill>
                          <a:effectLst/>
                          <a:latin typeface="Times New Roman" panose="02020603050405020304" pitchFamily="18" charset="0"/>
                          <a:cs typeface="Times New Roman" panose="02020603050405020304" pitchFamily="18" charset="0"/>
                        </a:rPr>
                        <a:t>định</a:t>
                      </a:r>
                      <a:r>
                        <a:rPr lang="en-US" sz="2400" b="1" dirty="0">
                          <a:solidFill>
                            <a:schemeClr val="tx1"/>
                          </a:solidFill>
                          <a:effectLst/>
                          <a:latin typeface="Times New Roman" panose="02020603050405020304" pitchFamily="18" charset="0"/>
                          <a:cs typeface="Times New Roman" panose="02020603050405020304" pitchFamily="18" charset="0"/>
                        </a:rPr>
                        <a:t> </a:t>
                      </a:r>
                      <a:r>
                        <a:rPr lang="en-US" sz="2400" b="1" dirty="0" err="1">
                          <a:solidFill>
                            <a:schemeClr val="tx1"/>
                          </a:solidFill>
                          <a:effectLst/>
                          <a:latin typeface="Times New Roman" panose="02020603050405020304" pitchFamily="18" charset="0"/>
                          <a:cs typeface="Times New Roman" panose="02020603050405020304" pitchFamily="18" charset="0"/>
                        </a:rPr>
                        <a:t>của</a:t>
                      </a:r>
                      <a:r>
                        <a:rPr lang="en-US" sz="2400" b="1" dirty="0">
                          <a:solidFill>
                            <a:schemeClr val="tx1"/>
                          </a:solidFill>
                          <a:effectLst/>
                          <a:latin typeface="Times New Roman" panose="02020603050405020304" pitchFamily="18" charset="0"/>
                          <a:cs typeface="Times New Roman" panose="02020603050405020304" pitchFamily="18" charset="0"/>
                        </a:rPr>
                        <a:t> </a:t>
                      </a:r>
                      <a:r>
                        <a:rPr lang="en-US" sz="2400" b="1" dirty="0" err="1">
                          <a:solidFill>
                            <a:schemeClr val="tx1"/>
                          </a:solidFill>
                          <a:effectLst/>
                          <a:latin typeface="Times New Roman" panose="02020603050405020304" pitchFamily="18" charset="0"/>
                          <a:cs typeface="Times New Roman" panose="02020603050405020304" pitchFamily="18" charset="0"/>
                        </a:rPr>
                        <a:t>thuyền</a:t>
                      </a:r>
                      <a:r>
                        <a:rPr lang="en-US" sz="2400" b="1" dirty="0">
                          <a:solidFill>
                            <a:schemeClr val="tx1"/>
                          </a:solidFill>
                          <a:effectLst/>
                          <a:latin typeface="Times New Roman" panose="02020603050405020304" pitchFamily="18" charset="0"/>
                          <a:cs typeface="Times New Roman" panose="02020603050405020304" pitchFamily="18" charset="0"/>
                        </a:rPr>
                        <a:t> </a:t>
                      </a:r>
                      <a:r>
                        <a:rPr lang="en-US" sz="2400" b="1" dirty="0" err="1">
                          <a:solidFill>
                            <a:schemeClr val="tx1"/>
                          </a:solidFill>
                          <a:effectLst/>
                          <a:latin typeface="Times New Roman" panose="02020603050405020304" pitchFamily="18" charset="0"/>
                          <a:cs typeface="Times New Roman" panose="02020603050405020304" pitchFamily="18" charset="0"/>
                        </a:rPr>
                        <a:t>trưởng</a:t>
                      </a:r>
                      <a:r>
                        <a:rPr lang="en-US" sz="2400" b="1" dirty="0">
                          <a:solidFill>
                            <a:schemeClr val="tx1"/>
                          </a:solidFill>
                          <a:effectLst/>
                          <a:latin typeface="Times New Roman" panose="02020603050405020304" pitchFamily="18" charset="0"/>
                          <a:cs typeface="Times New Roman" panose="02020603050405020304" pitchFamily="18" charset="0"/>
                        </a:rPr>
                        <a:t> </a:t>
                      </a:r>
                      <a:r>
                        <a:rPr lang="en-US" sz="2400" b="1" dirty="0" err="1">
                          <a:solidFill>
                            <a:schemeClr val="tx1"/>
                          </a:solidFill>
                          <a:effectLst/>
                          <a:latin typeface="Times New Roman" panose="02020603050405020304" pitchFamily="18" charset="0"/>
                          <a:cs typeface="Times New Roman" panose="02020603050405020304" pitchFamily="18" charset="0"/>
                        </a:rPr>
                        <a:t>và</a:t>
                      </a:r>
                      <a:r>
                        <a:rPr lang="en-US" sz="2400" b="1" dirty="0">
                          <a:solidFill>
                            <a:schemeClr val="tx1"/>
                          </a:solidFill>
                          <a:effectLst/>
                          <a:latin typeface="Times New Roman" panose="02020603050405020304" pitchFamily="18" charset="0"/>
                          <a:cs typeface="Times New Roman" panose="02020603050405020304" pitchFamily="18" charset="0"/>
                        </a:rPr>
                        <a:t> </a:t>
                      </a:r>
                      <a:r>
                        <a:rPr lang="en-US" sz="2400" b="1" dirty="0" err="1">
                          <a:solidFill>
                            <a:schemeClr val="tx1"/>
                          </a:solidFill>
                          <a:effectLst/>
                          <a:latin typeface="Times New Roman" panose="02020603050405020304" pitchFamily="18" charset="0"/>
                          <a:cs typeface="Times New Roman" panose="02020603050405020304" pitchFamily="18" charset="0"/>
                        </a:rPr>
                        <a:t>mọi</a:t>
                      </a:r>
                      <a:r>
                        <a:rPr lang="en-US" sz="2400" b="1" dirty="0">
                          <a:solidFill>
                            <a:schemeClr val="tx1"/>
                          </a:solidFill>
                          <a:effectLst/>
                          <a:latin typeface="Times New Roman" panose="02020603050405020304" pitchFamily="18" charset="0"/>
                          <a:cs typeface="Times New Roman" panose="02020603050405020304" pitchFamily="18" charset="0"/>
                        </a:rPr>
                        <a:t> </a:t>
                      </a:r>
                      <a:r>
                        <a:rPr lang="en-US" sz="2400" b="1" dirty="0" err="1">
                          <a:solidFill>
                            <a:schemeClr val="tx1"/>
                          </a:solidFill>
                          <a:effectLst/>
                          <a:latin typeface="Times New Roman" panose="02020603050405020304" pitchFamily="18" charset="0"/>
                          <a:cs typeface="Times New Roman" panose="02020603050405020304" pitchFamily="18" charset="0"/>
                        </a:rPr>
                        <a:t>người</a:t>
                      </a:r>
                      <a:r>
                        <a:rPr lang="en-US" sz="2400" b="1" dirty="0">
                          <a:solidFill>
                            <a:schemeClr val="tx1"/>
                          </a:solidFill>
                          <a:effectLst/>
                          <a:latin typeface="Times New Roman" panose="02020603050405020304" pitchFamily="18" charset="0"/>
                          <a:cs typeface="Times New Roman" panose="02020603050405020304" pitchFamily="18" charset="0"/>
                        </a:rPr>
                        <a:t> </a:t>
                      </a:r>
                      <a:r>
                        <a:rPr lang="en-US" sz="2400" b="1" dirty="0" err="1">
                          <a:solidFill>
                            <a:schemeClr val="tx1"/>
                          </a:solidFill>
                          <a:effectLst/>
                          <a:latin typeface="Times New Roman" panose="02020603050405020304" pitchFamily="18" charset="0"/>
                          <a:cs typeface="Times New Roman" panose="02020603050405020304" pitchFamily="18" charset="0"/>
                        </a:rPr>
                        <a:t>khi</a:t>
                      </a:r>
                      <a:r>
                        <a:rPr lang="en-US" sz="2400" b="1" dirty="0">
                          <a:solidFill>
                            <a:schemeClr val="tx1"/>
                          </a:solidFill>
                          <a:effectLst/>
                          <a:latin typeface="Times New Roman" panose="02020603050405020304" pitchFamily="18" charset="0"/>
                          <a:cs typeface="Times New Roman" panose="02020603050405020304" pitchFamily="18" charset="0"/>
                        </a:rPr>
                        <a:t> </a:t>
                      </a:r>
                      <a:r>
                        <a:rPr lang="en-US" sz="2400" b="1" dirty="0" err="1">
                          <a:solidFill>
                            <a:schemeClr val="tx1"/>
                          </a:solidFill>
                          <a:effectLst/>
                          <a:latin typeface="Times New Roman" panose="02020603050405020304" pitchFamily="18" charset="0"/>
                          <a:cs typeface="Times New Roman" panose="02020603050405020304" pitchFamily="18" charset="0"/>
                        </a:rPr>
                        <a:t>bị</a:t>
                      </a:r>
                      <a:r>
                        <a:rPr lang="en-US" sz="2400" b="1" dirty="0">
                          <a:solidFill>
                            <a:schemeClr val="tx1"/>
                          </a:solidFill>
                          <a:effectLst/>
                          <a:latin typeface="Times New Roman" panose="02020603050405020304" pitchFamily="18" charset="0"/>
                          <a:cs typeface="Times New Roman" panose="02020603050405020304" pitchFamily="18" charset="0"/>
                        </a:rPr>
                        <a:t> </a:t>
                      </a:r>
                      <a:r>
                        <a:rPr lang="en-US" sz="2400" b="1" dirty="0" err="1">
                          <a:solidFill>
                            <a:schemeClr val="tx1"/>
                          </a:solidFill>
                          <a:effectLst/>
                          <a:latin typeface="Times New Roman" panose="02020603050405020304" pitchFamily="18" charset="0"/>
                          <a:cs typeface="Times New Roman" panose="02020603050405020304" pitchFamily="18" charset="0"/>
                        </a:rPr>
                        <a:t>bạch</a:t>
                      </a:r>
                      <a:r>
                        <a:rPr lang="en-US" sz="2400" b="1" dirty="0">
                          <a:solidFill>
                            <a:schemeClr val="tx1"/>
                          </a:solidFill>
                          <a:effectLst/>
                          <a:latin typeface="Times New Roman" panose="02020603050405020304" pitchFamily="18" charset="0"/>
                          <a:cs typeface="Times New Roman" panose="02020603050405020304" pitchFamily="18" charset="0"/>
                        </a:rPr>
                        <a:t> </a:t>
                      </a:r>
                      <a:r>
                        <a:rPr lang="en-US" sz="2400" b="1" dirty="0" err="1">
                          <a:solidFill>
                            <a:schemeClr val="tx1"/>
                          </a:solidFill>
                          <a:effectLst/>
                          <a:latin typeface="Times New Roman" panose="02020603050405020304" pitchFamily="18" charset="0"/>
                          <a:cs typeface="Times New Roman" panose="02020603050405020304" pitchFamily="18" charset="0"/>
                        </a:rPr>
                        <a:t>tuộc</a:t>
                      </a:r>
                      <a:r>
                        <a:rPr lang="en-US" sz="2400" b="1" dirty="0">
                          <a:solidFill>
                            <a:schemeClr val="tx1"/>
                          </a:solidFill>
                          <a:effectLst/>
                          <a:latin typeface="Times New Roman" panose="02020603050405020304" pitchFamily="18" charset="0"/>
                          <a:cs typeface="Times New Roman" panose="02020603050405020304" pitchFamily="18" charset="0"/>
                        </a:rPr>
                        <a:t> </a:t>
                      </a:r>
                      <a:r>
                        <a:rPr lang="en-US" sz="2400" b="1" dirty="0" err="1">
                          <a:solidFill>
                            <a:schemeClr val="tx1"/>
                          </a:solidFill>
                          <a:effectLst/>
                          <a:latin typeface="Times New Roman" panose="02020603050405020304" pitchFamily="18" charset="0"/>
                          <a:cs typeface="Times New Roman" panose="02020603050405020304" pitchFamily="18" charset="0"/>
                        </a:rPr>
                        <a:t>tấn</a:t>
                      </a:r>
                      <a:r>
                        <a:rPr lang="en-US" sz="2400" b="1" dirty="0">
                          <a:solidFill>
                            <a:schemeClr val="tx1"/>
                          </a:solidFill>
                          <a:effectLst/>
                          <a:latin typeface="Times New Roman" panose="02020603050405020304" pitchFamily="18" charset="0"/>
                          <a:cs typeface="Times New Roman" panose="02020603050405020304" pitchFamily="18" charset="0"/>
                        </a:rPr>
                        <a:t> </a:t>
                      </a:r>
                      <a:r>
                        <a:rPr lang="en-US" sz="2400" b="1" dirty="0" err="1">
                          <a:solidFill>
                            <a:schemeClr val="tx1"/>
                          </a:solidFill>
                          <a:effectLst/>
                          <a:latin typeface="Times New Roman" panose="02020603050405020304" pitchFamily="18" charset="0"/>
                          <a:cs typeface="Times New Roman" panose="02020603050405020304" pitchFamily="18" charset="0"/>
                        </a:rPr>
                        <a:t>công</a:t>
                      </a:r>
                      <a:endParaRPr lang="en-US" sz="2400" b="1" dirty="0">
                        <a:solidFill>
                          <a:schemeClr val="tx1"/>
                        </a:solidFill>
                        <a:effectLst/>
                        <a:latin typeface="Times New Roman" panose="02020603050405020304" pitchFamily="18" charset="0"/>
                        <a:cs typeface="Times New Roman" panose="02020603050405020304" pitchFamily="18" charset="0"/>
                      </a:endParaRPr>
                    </a:p>
                  </a:txBody>
                  <a:tcPr marL="45720" marR="4572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algn="just">
                        <a:lnSpc>
                          <a:spcPct val="106000"/>
                        </a:lnSpc>
                        <a:spcAft>
                          <a:spcPts val="800"/>
                        </a:spcAft>
                      </a:pPr>
                      <a:r>
                        <a:rPr lang="en-US" sz="2400" b="0" dirty="0" err="1">
                          <a:solidFill>
                            <a:schemeClr val="tx1"/>
                          </a:solidFill>
                          <a:effectLst/>
                          <a:latin typeface="Times New Roman" panose="02020603050405020304" pitchFamily="18" charset="0"/>
                          <a:cs typeface="Times New Roman" panose="02020603050405020304" pitchFamily="18" charset="0"/>
                        </a:rPr>
                        <a:t>Khẳng</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định</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là</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sẽ</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quyết</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giáp</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chiến</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với</a:t>
                      </a:r>
                      <a:r>
                        <a:rPr lang="en-US" sz="2400" b="0" dirty="0">
                          <a:solidFill>
                            <a:schemeClr val="tx1"/>
                          </a:solidFill>
                          <a:effectLst/>
                          <a:latin typeface="Times New Roman" panose="02020603050405020304" pitchFamily="18" charset="0"/>
                          <a:cs typeface="Times New Roman" panose="02020603050405020304" pitchFamily="18" charset="0"/>
                        </a:rPr>
                        <a:t> con </a:t>
                      </a:r>
                      <a:r>
                        <a:rPr lang="en-US" sz="2400" b="0" dirty="0" err="1">
                          <a:solidFill>
                            <a:schemeClr val="tx1"/>
                          </a:solidFill>
                          <a:effectLst/>
                          <a:latin typeface="Times New Roman" panose="02020603050405020304" pitchFamily="18" charset="0"/>
                          <a:cs typeface="Times New Roman" panose="02020603050405020304" pitchFamily="18" charset="0"/>
                        </a:rPr>
                        <a:t>quái</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vật</a:t>
                      </a:r>
                      <a:endParaRPr lang="en-US" sz="2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5720" marR="4572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43338618"/>
                  </a:ext>
                </a:extLst>
              </a:tr>
              <a:tr h="1938443">
                <a:tc>
                  <a:txBody>
                    <a:bodyPr/>
                    <a:lstStyle/>
                    <a:p>
                      <a:pPr marL="457200" algn="just">
                        <a:lnSpc>
                          <a:spcPct val="106000"/>
                        </a:lnSpc>
                      </a:pPr>
                      <a:r>
                        <a:rPr lang="en-US" sz="2400" b="1" dirty="0" err="1">
                          <a:solidFill>
                            <a:schemeClr val="tx1"/>
                          </a:solidFill>
                          <a:effectLst/>
                          <a:latin typeface="Times New Roman" panose="02020603050405020304" pitchFamily="18" charset="0"/>
                          <a:cs typeface="Times New Roman" panose="02020603050405020304" pitchFamily="18" charset="0"/>
                        </a:rPr>
                        <a:t>Thành</a:t>
                      </a:r>
                      <a:r>
                        <a:rPr lang="en-US" sz="2400" b="1" dirty="0">
                          <a:solidFill>
                            <a:schemeClr val="tx1"/>
                          </a:solidFill>
                          <a:effectLst/>
                          <a:latin typeface="Times New Roman" panose="02020603050405020304" pitchFamily="18" charset="0"/>
                          <a:cs typeface="Times New Roman" panose="02020603050405020304" pitchFamily="18" charset="0"/>
                        </a:rPr>
                        <a:t> </a:t>
                      </a:r>
                      <a:r>
                        <a:rPr lang="en-US" sz="2400" b="1" dirty="0" err="1">
                          <a:solidFill>
                            <a:schemeClr val="tx1"/>
                          </a:solidFill>
                          <a:effectLst/>
                          <a:latin typeface="Times New Roman" panose="02020603050405020304" pitchFamily="18" charset="0"/>
                          <a:cs typeface="Times New Roman" panose="02020603050405020304" pitchFamily="18" charset="0"/>
                        </a:rPr>
                        <a:t>viên</a:t>
                      </a:r>
                      <a:r>
                        <a:rPr lang="en-US" sz="2400" b="1" dirty="0">
                          <a:solidFill>
                            <a:schemeClr val="tx1"/>
                          </a:solidFill>
                          <a:effectLst/>
                          <a:latin typeface="Times New Roman" panose="02020603050405020304" pitchFamily="18" charset="0"/>
                          <a:cs typeface="Times New Roman" panose="02020603050405020304" pitchFamily="18" charset="0"/>
                        </a:rPr>
                        <a:t> </a:t>
                      </a:r>
                      <a:r>
                        <a:rPr lang="en-US" sz="2400" b="1" dirty="0" err="1">
                          <a:solidFill>
                            <a:schemeClr val="tx1"/>
                          </a:solidFill>
                          <a:effectLst/>
                          <a:latin typeface="Times New Roman" panose="02020603050405020304" pitchFamily="18" charset="0"/>
                          <a:cs typeface="Times New Roman" panose="02020603050405020304" pitchFamily="18" charset="0"/>
                        </a:rPr>
                        <a:t>thủy</a:t>
                      </a:r>
                      <a:r>
                        <a:rPr lang="en-US" sz="2400" b="1" dirty="0">
                          <a:solidFill>
                            <a:schemeClr val="tx1"/>
                          </a:solidFill>
                          <a:effectLst/>
                          <a:latin typeface="Times New Roman" panose="02020603050405020304" pitchFamily="18" charset="0"/>
                          <a:cs typeface="Times New Roman" panose="02020603050405020304" pitchFamily="18" charset="0"/>
                        </a:rPr>
                        <a:t> </a:t>
                      </a:r>
                      <a:r>
                        <a:rPr lang="en-US" sz="2400" b="1" dirty="0" err="1">
                          <a:solidFill>
                            <a:schemeClr val="tx1"/>
                          </a:solidFill>
                          <a:effectLst/>
                          <a:latin typeface="Times New Roman" panose="02020603050405020304" pitchFamily="18" charset="0"/>
                          <a:cs typeface="Times New Roman" panose="02020603050405020304" pitchFamily="18" charset="0"/>
                        </a:rPr>
                        <a:t>thủ</a:t>
                      </a:r>
                      <a:r>
                        <a:rPr lang="en-US" sz="2400" b="1" dirty="0">
                          <a:solidFill>
                            <a:schemeClr val="tx1"/>
                          </a:solidFill>
                          <a:effectLst/>
                          <a:latin typeface="Times New Roman" panose="02020603050405020304" pitchFamily="18" charset="0"/>
                          <a:cs typeface="Times New Roman" panose="02020603050405020304" pitchFamily="18" charset="0"/>
                        </a:rPr>
                        <a:t> </a:t>
                      </a:r>
                      <a:r>
                        <a:rPr lang="en-US" sz="2400" b="1" dirty="0" err="1">
                          <a:solidFill>
                            <a:schemeClr val="tx1"/>
                          </a:solidFill>
                          <a:effectLst/>
                          <a:latin typeface="Times New Roman" panose="02020603050405020304" pitchFamily="18" charset="0"/>
                          <a:cs typeface="Times New Roman" panose="02020603050405020304" pitchFamily="18" charset="0"/>
                        </a:rPr>
                        <a:t>đoàn</a:t>
                      </a:r>
                      <a:r>
                        <a:rPr lang="en-US" sz="2400" b="1" dirty="0">
                          <a:solidFill>
                            <a:schemeClr val="tx1"/>
                          </a:solidFill>
                          <a:effectLst/>
                          <a:latin typeface="Times New Roman" panose="02020603050405020304" pitchFamily="18" charset="0"/>
                          <a:cs typeface="Times New Roman" panose="02020603050405020304" pitchFamily="18" charset="0"/>
                        </a:rPr>
                        <a:t> </a:t>
                      </a:r>
                      <a:r>
                        <a:rPr lang="en-US" sz="2400" b="1" dirty="0" err="1">
                          <a:solidFill>
                            <a:schemeClr val="tx1"/>
                          </a:solidFill>
                          <a:effectLst/>
                          <a:latin typeface="Times New Roman" panose="02020603050405020304" pitchFamily="18" charset="0"/>
                          <a:cs typeface="Times New Roman" panose="02020603050405020304" pitchFamily="18" charset="0"/>
                        </a:rPr>
                        <a:t>chiến</a:t>
                      </a:r>
                      <a:r>
                        <a:rPr lang="en-US" sz="2400" b="1" dirty="0">
                          <a:solidFill>
                            <a:schemeClr val="tx1"/>
                          </a:solidFill>
                          <a:effectLst/>
                          <a:latin typeface="Times New Roman" panose="02020603050405020304" pitchFamily="18" charset="0"/>
                          <a:cs typeface="Times New Roman" panose="02020603050405020304" pitchFamily="18" charset="0"/>
                        </a:rPr>
                        <a:t> </a:t>
                      </a:r>
                      <a:r>
                        <a:rPr lang="en-US" sz="2400" b="1" dirty="0" err="1">
                          <a:solidFill>
                            <a:schemeClr val="tx1"/>
                          </a:solidFill>
                          <a:effectLst/>
                          <a:latin typeface="Times New Roman" panose="02020603050405020304" pitchFamily="18" charset="0"/>
                          <a:cs typeface="Times New Roman" panose="02020603050405020304" pitchFamily="18" charset="0"/>
                        </a:rPr>
                        <a:t>đấu</a:t>
                      </a:r>
                      <a:r>
                        <a:rPr lang="en-US" sz="2400" b="1" dirty="0">
                          <a:solidFill>
                            <a:schemeClr val="tx1"/>
                          </a:solidFill>
                          <a:effectLst/>
                          <a:latin typeface="Times New Roman" panose="02020603050405020304" pitchFamily="18" charset="0"/>
                          <a:cs typeface="Times New Roman" panose="02020603050405020304" pitchFamily="18" charset="0"/>
                        </a:rPr>
                        <a:t> </a:t>
                      </a:r>
                      <a:r>
                        <a:rPr lang="en-US" sz="2400" b="1" dirty="0" err="1">
                          <a:solidFill>
                            <a:schemeClr val="tx1"/>
                          </a:solidFill>
                          <a:effectLst/>
                          <a:latin typeface="Times New Roman" panose="02020603050405020304" pitchFamily="18" charset="0"/>
                          <a:cs typeface="Times New Roman" panose="02020603050405020304" pitchFamily="18" charset="0"/>
                        </a:rPr>
                        <a:t>như</a:t>
                      </a:r>
                      <a:r>
                        <a:rPr lang="en-US" sz="2400" b="1" dirty="0">
                          <a:solidFill>
                            <a:schemeClr val="tx1"/>
                          </a:solidFill>
                          <a:effectLst/>
                          <a:latin typeface="Times New Roman" panose="02020603050405020304" pitchFamily="18" charset="0"/>
                          <a:cs typeface="Times New Roman" panose="02020603050405020304" pitchFamily="18" charset="0"/>
                        </a:rPr>
                        <a:t> </a:t>
                      </a:r>
                      <a:r>
                        <a:rPr lang="en-US" sz="2400" b="1" dirty="0" err="1">
                          <a:solidFill>
                            <a:schemeClr val="tx1"/>
                          </a:solidFill>
                          <a:effectLst/>
                          <a:latin typeface="Times New Roman" panose="02020603050405020304" pitchFamily="18" charset="0"/>
                          <a:cs typeface="Times New Roman" panose="02020603050405020304" pitchFamily="18" charset="0"/>
                        </a:rPr>
                        <a:t>thế</a:t>
                      </a:r>
                      <a:r>
                        <a:rPr lang="en-US" sz="2400" b="1" dirty="0">
                          <a:solidFill>
                            <a:schemeClr val="tx1"/>
                          </a:solidFill>
                          <a:effectLst/>
                          <a:latin typeface="Times New Roman" panose="02020603050405020304" pitchFamily="18" charset="0"/>
                          <a:cs typeface="Times New Roman" panose="02020603050405020304" pitchFamily="18" charset="0"/>
                        </a:rPr>
                        <a:t> </a:t>
                      </a:r>
                      <a:r>
                        <a:rPr lang="en-US" sz="2400" b="1" dirty="0" err="1">
                          <a:solidFill>
                            <a:schemeClr val="tx1"/>
                          </a:solidFill>
                          <a:effectLst/>
                          <a:latin typeface="Times New Roman" panose="02020603050405020304" pitchFamily="18" charset="0"/>
                          <a:cs typeface="Times New Roman" panose="02020603050405020304" pitchFamily="18" charset="0"/>
                        </a:rPr>
                        <a:t>nào</a:t>
                      </a:r>
                      <a:r>
                        <a:rPr lang="en-US" sz="2400" b="1" dirty="0">
                          <a:solidFill>
                            <a:schemeClr val="tx1"/>
                          </a:solidFill>
                          <a:effectLst/>
                          <a:latin typeface="Times New Roman" panose="02020603050405020304" pitchFamily="18" charset="0"/>
                          <a:cs typeface="Times New Roman" panose="02020603050405020304" pitchFamily="18" charset="0"/>
                        </a:rPr>
                        <a:t>?</a:t>
                      </a:r>
                      <a:endParaRPr lang="en-US" sz="2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5720" marR="4572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lvl="0" indent="-342900" algn="just">
                        <a:lnSpc>
                          <a:spcPct val="106000"/>
                        </a:lnSpc>
                        <a:buClr>
                          <a:srgbClr val="202122"/>
                        </a:buClr>
                        <a:buFont typeface="Times New Roman" panose="02020603050405020304" pitchFamily="18" charset="0"/>
                        <a:buChar char="-"/>
                      </a:pPr>
                      <a:r>
                        <a:rPr lang="en-US" sz="2400" b="0" dirty="0" err="1">
                          <a:solidFill>
                            <a:schemeClr val="tx1"/>
                          </a:solidFill>
                          <a:effectLst/>
                          <a:latin typeface="Times New Roman" panose="02020603050405020304" pitchFamily="18" charset="0"/>
                          <a:cs typeface="Times New Roman" panose="02020603050405020304" pitchFamily="18" charset="0"/>
                        </a:rPr>
                        <a:t>Chặt</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đứt</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phăng</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vòi</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bạch</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tuộc</a:t>
                      </a:r>
                      <a:endParaRPr lang="en-US" sz="2400" b="0" dirty="0">
                        <a:solidFill>
                          <a:schemeClr val="tx1"/>
                        </a:solidFill>
                        <a:effectLst/>
                        <a:latin typeface="Times New Roman" panose="02020603050405020304" pitchFamily="18" charset="0"/>
                        <a:cs typeface="Times New Roman" panose="02020603050405020304" pitchFamily="18" charset="0"/>
                      </a:endParaRPr>
                    </a:p>
                    <a:p>
                      <a:pPr marL="342900" lvl="0" indent="-342900" algn="just">
                        <a:lnSpc>
                          <a:spcPct val="106000"/>
                        </a:lnSpc>
                        <a:buClr>
                          <a:srgbClr val="202122"/>
                        </a:buClr>
                        <a:buFont typeface="Times New Roman" panose="02020603050405020304" pitchFamily="18" charset="0"/>
                        <a:buChar char="-"/>
                      </a:pPr>
                      <a:r>
                        <a:rPr lang="en-US" sz="2400" b="0" dirty="0" err="1" smtClean="0">
                          <a:solidFill>
                            <a:schemeClr val="tx1"/>
                          </a:solidFill>
                          <a:effectLst/>
                          <a:latin typeface="Times New Roman" panose="02020603050405020304" pitchFamily="18" charset="0"/>
                          <a:cs typeface="Times New Roman" panose="02020603050405020304" pitchFamily="18" charset="0"/>
                        </a:rPr>
                        <a:t>Tám</a:t>
                      </a:r>
                      <a:r>
                        <a:rPr lang="en-US" sz="2400" b="0" dirty="0" smtClean="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vòi</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bị</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chặt</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bảy</a:t>
                      </a:r>
                      <a:endParaRPr lang="en-US" sz="2400" b="0" dirty="0">
                        <a:solidFill>
                          <a:schemeClr val="tx1"/>
                        </a:solidFill>
                        <a:effectLst/>
                        <a:latin typeface="Times New Roman" panose="02020603050405020304" pitchFamily="18" charset="0"/>
                        <a:cs typeface="Times New Roman" panose="02020603050405020304" pitchFamily="18" charset="0"/>
                      </a:endParaRPr>
                    </a:p>
                    <a:p>
                      <a:pPr marL="342900" lvl="0" indent="-342900" algn="just">
                        <a:lnSpc>
                          <a:spcPct val="106000"/>
                        </a:lnSpc>
                        <a:buClr>
                          <a:srgbClr val="202122"/>
                        </a:buClr>
                        <a:buFont typeface="Times New Roman" panose="02020603050405020304" pitchFamily="18" charset="0"/>
                        <a:buChar char="-"/>
                      </a:pPr>
                      <a:r>
                        <a:rPr lang="en-US" sz="2400" b="0" dirty="0" err="1">
                          <a:solidFill>
                            <a:schemeClr val="tx1"/>
                          </a:solidFill>
                          <a:effectLst/>
                          <a:latin typeface="Times New Roman" panose="02020603050405020304" pitchFamily="18" charset="0"/>
                          <a:cs typeface="Times New Roman" panose="02020603050405020304" pitchFamily="18" charset="0"/>
                        </a:rPr>
                        <a:t>Phóng</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lao</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nhọn</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vào</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mắt</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xanh</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xám</a:t>
                      </a:r>
                      <a:endParaRPr lang="en-US" sz="2400" b="0" dirty="0">
                        <a:solidFill>
                          <a:schemeClr val="tx1"/>
                        </a:solidFill>
                        <a:effectLst/>
                        <a:latin typeface="Times New Roman" panose="02020603050405020304" pitchFamily="18" charset="0"/>
                        <a:cs typeface="Times New Roman" panose="02020603050405020304" pitchFamily="18" charset="0"/>
                      </a:endParaRPr>
                    </a:p>
                    <a:p>
                      <a:pPr marL="342900" lvl="0" indent="-342900" algn="just">
                        <a:lnSpc>
                          <a:spcPct val="106000"/>
                        </a:lnSpc>
                        <a:buClr>
                          <a:srgbClr val="202122"/>
                        </a:buClr>
                        <a:buFont typeface="Times New Roman" panose="02020603050405020304" pitchFamily="18" charset="0"/>
                        <a:buChar char="-"/>
                      </a:pPr>
                      <a:r>
                        <a:rPr lang="en-US" sz="2400" b="0" dirty="0" err="1">
                          <a:solidFill>
                            <a:schemeClr val="tx1"/>
                          </a:solidFill>
                          <a:effectLst/>
                          <a:latin typeface="Times New Roman" panose="02020603050405020304" pitchFamily="18" charset="0"/>
                          <a:cs typeface="Times New Roman" panose="02020603050405020304" pitchFamily="18" charset="0"/>
                        </a:rPr>
                        <a:t>Lưỡi</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rìu</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cắm</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phập</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vào</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mồm</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quái</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vật</a:t>
                      </a:r>
                      <a:endParaRPr lang="en-US" sz="2400" b="0" dirty="0">
                        <a:solidFill>
                          <a:schemeClr val="tx1"/>
                        </a:solidFill>
                        <a:effectLst/>
                        <a:latin typeface="Times New Roman" panose="02020603050405020304" pitchFamily="18" charset="0"/>
                        <a:cs typeface="Times New Roman" panose="02020603050405020304" pitchFamily="18" charset="0"/>
                      </a:endParaRPr>
                    </a:p>
                    <a:p>
                      <a:pPr marL="342900" lvl="0" indent="-342900" algn="just">
                        <a:lnSpc>
                          <a:spcPct val="106000"/>
                        </a:lnSpc>
                        <a:spcAft>
                          <a:spcPts val="800"/>
                        </a:spcAft>
                        <a:buClr>
                          <a:srgbClr val="202122"/>
                        </a:buClr>
                        <a:buFont typeface="Times New Roman" panose="02020603050405020304" pitchFamily="18" charset="0"/>
                        <a:buChar char="-"/>
                      </a:pPr>
                      <a:r>
                        <a:rPr lang="en-US" sz="2400" b="0" dirty="0" err="1">
                          <a:solidFill>
                            <a:schemeClr val="tx1"/>
                          </a:solidFill>
                          <a:effectLst/>
                          <a:latin typeface="Times New Roman" panose="02020603050405020304" pitchFamily="18" charset="0"/>
                          <a:cs typeface="Times New Roman" panose="02020603050405020304" pitchFamily="18" charset="0"/>
                        </a:rPr>
                        <a:t>Phóng</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ngập</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mũi</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lao</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vào</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tim</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kẻ</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thù</a:t>
                      </a:r>
                      <a:endParaRPr lang="en-US" sz="2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5720" marR="4572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0619697"/>
                  </a:ext>
                </a:extLst>
              </a:tr>
              <a:tr h="1926200">
                <a:tc>
                  <a:txBody>
                    <a:bodyPr/>
                    <a:lstStyle/>
                    <a:p>
                      <a:pPr marL="457200" algn="just">
                        <a:lnSpc>
                          <a:spcPct val="106000"/>
                        </a:lnSpc>
                      </a:pPr>
                      <a:r>
                        <a:rPr lang="en-US" sz="2400" b="1" dirty="0" err="1">
                          <a:solidFill>
                            <a:schemeClr val="tx1"/>
                          </a:solidFill>
                          <a:effectLst/>
                          <a:latin typeface="Times New Roman" panose="02020603050405020304" pitchFamily="18" charset="0"/>
                          <a:cs typeface="Times New Roman" panose="02020603050405020304" pitchFamily="18" charset="0"/>
                        </a:rPr>
                        <a:t>Thái</a:t>
                      </a:r>
                      <a:r>
                        <a:rPr lang="en-US" sz="2400" b="1" dirty="0">
                          <a:solidFill>
                            <a:schemeClr val="tx1"/>
                          </a:solidFill>
                          <a:effectLst/>
                          <a:latin typeface="Times New Roman" panose="02020603050405020304" pitchFamily="18" charset="0"/>
                          <a:cs typeface="Times New Roman" panose="02020603050405020304" pitchFamily="18" charset="0"/>
                        </a:rPr>
                        <a:t> </a:t>
                      </a:r>
                      <a:r>
                        <a:rPr lang="en-US" sz="2400" b="1" dirty="0" err="1">
                          <a:solidFill>
                            <a:schemeClr val="tx1"/>
                          </a:solidFill>
                          <a:effectLst/>
                          <a:latin typeface="Times New Roman" panose="02020603050405020304" pitchFamily="18" charset="0"/>
                          <a:cs typeface="Times New Roman" panose="02020603050405020304" pitchFamily="18" charset="0"/>
                        </a:rPr>
                        <a:t>độ</a:t>
                      </a:r>
                      <a:r>
                        <a:rPr lang="en-US" sz="2400" b="1" dirty="0">
                          <a:solidFill>
                            <a:schemeClr val="tx1"/>
                          </a:solidFill>
                          <a:effectLst/>
                          <a:latin typeface="Times New Roman" panose="02020603050405020304" pitchFamily="18" charset="0"/>
                          <a:cs typeface="Times New Roman" panose="02020603050405020304" pitchFamily="18" charset="0"/>
                        </a:rPr>
                        <a:t>, </a:t>
                      </a:r>
                      <a:r>
                        <a:rPr lang="en-US" sz="2400" b="1" dirty="0" err="1">
                          <a:solidFill>
                            <a:schemeClr val="tx1"/>
                          </a:solidFill>
                          <a:effectLst/>
                          <a:latin typeface="Times New Roman" panose="02020603050405020304" pitchFamily="18" charset="0"/>
                          <a:cs typeface="Times New Roman" panose="02020603050405020304" pitchFamily="18" charset="0"/>
                        </a:rPr>
                        <a:t>cảm</a:t>
                      </a:r>
                      <a:r>
                        <a:rPr lang="en-US" sz="2400" b="1" dirty="0">
                          <a:solidFill>
                            <a:schemeClr val="tx1"/>
                          </a:solidFill>
                          <a:effectLst/>
                          <a:latin typeface="Times New Roman" panose="02020603050405020304" pitchFamily="18" charset="0"/>
                          <a:cs typeface="Times New Roman" panose="02020603050405020304" pitchFamily="18" charset="0"/>
                        </a:rPr>
                        <a:t> </a:t>
                      </a:r>
                      <a:r>
                        <a:rPr lang="en-US" sz="2400" b="1" dirty="0" err="1">
                          <a:solidFill>
                            <a:schemeClr val="tx1"/>
                          </a:solidFill>
                          <a:effectLst/>
                          <a:latin typeface="Times New Roman" panose="02020603050405020304" pitchFamily="18" charset="0"/>
                          <a:cs typeface="Times New Roman" panose="02020603050405020304" pitchFamily="18" charset="0"/>
                        </a:rPr>
                        <a:t>xúc</a:t>
                      </a:r>
                      <a:r>
                        <a:rPr lang="en-US" sz="2400" b="1" dirty="0">
                          <a:solidFill>
                            <a:schemeClr val="tx1"/>
                          </a:solidFill>
                          <a:effectLst/>
                          <a:latin typeface="Times New Roman" panose="02020603050405020304" pitchFamily="18" charset="0"/>
                          <a:cs typeface="Times New Roman" panose="02020603050405020304" pitchFamily="18" charset="0"/>
                        </a:rPr>
                        <a:t> </a:t>
                      </a:r>
                      <a:r>
                        <a:rPr lang="en-US" sz="2400" b="1" dirty="0" err="1">
                          <a:solidFill>
                            <a:schemeClr val="tx1"/>
                          </a:solidFill>
                          <a:effectLst/>
                          <a:latin typeface="Times New Roman" panose="02020603050405020304" pitchFamily="18" charset="0"/>
                          <a:cs typeface="Times New Roman" panose="02020603050405020304" pitchFamily="18" charset="0"/>
                        </a:rPr>
                        <a:t>của</a:t>
                      </a:r>
                      <a:r>
                        <a:rPr lang="en-US" sz="2400" b="1" dirty="0">
                          <a:solidFill>
                            <a:schemeClr val="tx1"/>
                          </a:solidFill>
                          <a:effectLst/>
                          <a:latin typeface="Times New Roman" panose="02020603050405020304" pitchFamily="18" charset="0"/>
                          <a:cs typeface="Times New Roman" panose="02020603050405020304" pitchFamily="18" charset="0"/>
                        </a:rPr>
                        <a:t> </a:t>
                      </a:r>
                      <a:r>
                        <a:rPr lang="en-US" sz="2400" b="1" dirty="0" err="1">
                          <a:solidFill>
                            <a:schemeClr val="tx1"/>
                          </a:solidFill>
                          <a:effectLst/>
                          <a:latin typeface="Times New Roman" panose="02020603050405020304" pitchFamily="18" charset="0"/>
                          <a:cs typeface="Times New Roman" panose="02020603050405020304" pitchFamily="18" charset="0"/>
                        </a:rPr>
                        <a:t>thủy</a:t>
                      </a:r>
                      <a:r>
                        <a:rPr lang="en-US" sz="2400" b="1" dirty="0">
                          <a:solidFill>
                            <a:schemeClr val="tx1"/>
                          </a:solidFill>
                          <a:effectLst/>
                          <a:latin typeface="Times New Roman" panose="02020603050405020304" pitchFamily="18" charset="0"/>
                          <a:cs typeface="Times New Roman" panose="02020603050405020304" pitchFamily="18" charset="0"/>
                        </a:rPr>
                        <a:t> </a:t>
                      </a:r>
                      <a:r>
                        <a:rPr lang="en-US" sz="2400" b="1" dirty="0" err="1">
                          <a:solidFill>
                            <a:schemeClr val="tx1"/>
                          </a:solidFill>
                          <a:effectLst/>
                          <a:latin typeface="Times New Roman" panose="02020603050405020304" pitchFamily="18" charset="0"/>
                          <a:cs typeface="Times New Roman" panose="02020603050405020304" pitchFamily="18" charset="0"/>
                        </a:rPr>
                        <a:t>thủ</a:t>
                      </a:r>
                      <a:r>
                        <a:rPr lang="en-US" sz="2400" b="1" dirty="0">
                          <a:solidFill>
                            <a:schemeClr val="tx1"/>
                          </a:solidFill>
                          <a:effectLst/>
                          <a:latin typeface="Times New Roman" panose="02020603050405020304" pitchFamily="18" charset="0"/>
                          <a:cs typeface="Times New Roman" panose="02020603050405020304" pitchFamily="18" charset="0"/>
                        </a:rPr>
                        <a:t> </a:t>
                      </a:r>
                      <a:r>
                        <a:rPr lang="en-US" sz="2400" b="1" dirty="0" err="1">
                          <a:solidFill>
                            <a:schemeClr val="tx1"/>
                          </a:solidFill>
                          <a:effectLst/>
                          <a:latin typeface="Times New Roman" panose="02020603050405020304" pitchFamily="18" charset="0"/>
                          <a:cs typeface="Times New Roman" panose="02020603050405020304" pitchFamily="18" charset="0"/>
                        </a:rPr>
                        <a:t>đoàn</a:t>
                      </a:r>
                      <a:r>
                        <a:rPr lang="en-US" sz="2400" b="1" dirty="0">
                          <a:solidFill>
                            <a:schemeClr val="tx1"/>
                          </a:solidFill>
                          <a:effectLst/>
                          <a:latin typeface="Times New Roman" panose="02020603050405020304" pitchFamily="18" charset="0"/>
                          <a:cs typeface="Times New Roman" panose="02020603050405020304" pitchFamily="18" charset="0"/>
                        </a:rPr>
                        <a:t> </a:t>
                      </a:r>
                      <a:r>
                        <a:rPr lang="en-US" sz="2400" b="1" dirty="0" err="1">
                          <a:solidFill>
                            <a:schemeClr val="tx1"/>
                          </a:solidFill>
                          <a:effectLst/>
                          <a:latin typeface="Times New Roman" panose="02020603050405020304" pitchFamily="18" charset="0"/>
                          <a:cs typeface="Times New Roman" panose="02020603050405020304" pitchFamily="18" charset="0"/>
                        </a:rPr>
                        <a:t>khi</a:t>
                      </a:r>
                      <a:r>
                        <a:rPr lang="en-US" sz="2400" b="1" dirty="0">
                          <a:solidFill>
                            <a:schemeClr val="tx1"/>
                          </a:solidFill>
                          <a:effectLst/>
                          <a:latin typeface="Times New Roman" panose="02020603050405020304" pitchFamily="18" charset="0"/>
                          <a:cs typeface="Times New Roman" panose="02020603050405020304" pitchFamily="18" charset="0"/>
                        </a:rPr>
                        <a:t> </a:t>
                      </a:r>
                      <a:r>
                        <a:rPr lang="en-US" sz="2400" b="1" dirty="0" err="1" smtClean="0">
                          <a:solidFill>
                            <a:schemeClr val="tx1"/>
                          </a:solidFill>
                          <a:effectLst/>
                          <a:latin typeface="Times New Roman" panose="02020603050405020304" pitchFamily="18" charset="0"/>
                          <a:cs typeface="Times New Roman" panose="02020603050405020304" pitchFamily="18" charset="0"/>
                        </a:rPr>
                        <a:t>một</a:t>
                      </a:r>
                      <a:r>
                        <a:rPr lang="en-US" sz="2400" b="1" dirty="0" smtClean="0">
                          <a:solidFill>
                            <a:schemeClr val="tx1"/>
                          </a:solidFill>
                          <a:effectLst/>
                          <a:latin typeface="Times New Roman" panose="02020603050405020304" pitchFamily="18" charset="0"/>
                          <a:cs typeface="Times New Roman" panose="02020603050405020304" pitchFamily="18" charset="0"/>
                        </a:rPr>
                        <a:t> </a:t>
                      </a:r>
                      <a:r>
                        <a:rPr lang="en-US" sz="2400" b="1" dirty="0" err="1">
                          <a:solidFill>
                            <a:schemeClr val="tx1"/>
                          </a:solidFill>
                          <a:effectLst/>
                          <a:latin typeface="Times New Roman" panose="02020603050405020304" pitchFamily="18" charset="0"/>
                          <a:cs typeface="Times New Roman" panose="02020603050405020304" pitchFamily="18" charset="0"/>
                        </a:rPr>
                        <a:t>người</a:t>
                      </a:r>
                      <a:r>
                        <a:rPr lang="en-US" sz="2400" b="1" dirty="0">
                          <a:solidFill>
                            <a:schemeClr val="tx1"/>
                          </a:solidFill>
                          <a:effectLst/>
                          <a:latin typeface="Times New Roman" panose="02020603050405020304" pitchFamily="18" charset="0"/>
                          <a:cs typeface="Times New Roman" panose="02020603050405020304" pitchFamily="18" charset="0"/>
                        </a:rPr>
                        <a:t> </a:t>
                      </a:r>
                      <a:r>
                        <a:rPr lang="en-US" sz="2400" b="1" dirty="0" err="1">
                          <a:solidFill>
                            <a:schemeClr val="tx1"/>
                          </a:solidFill>
                          <a:effectLst/>
                          <a:latin typeface="Times New Roman" panose="02020603050405020304" pitchFamily="18" charset="0"/>
                          <a:cs typeface="Times New Roman" panose="02020603050405020304" pitchFamily="18" charset="0"/>
                        </a:rPr>
                        <a:t>bị</a:t>
                      </a:r>
                      <a:r>
                        <a:rPr lang="en-US" sz="2400" b="1" dirty="0">
                          <a:solidFill>
                            <a:schemeClr val="tx1"/>
                          </a:solidFill>
                          <a:effectLst/>
                          <a:latin typeface="Times New Roman" panose="02020603050405020304" pitchFamily="18" charset="0"/>
                          <a:cs typeface="Times New Roman" panose="02020603050405020304" pitchFamily="18" charset="0"/>
                        </a:rPr>
                        <a:t> </a:t>
                      </a:r>
                      <a:r>
                        <a:rPr lang="en-US" sz="2400" b="1" dirty="0" err="1">
                          <a:solidFill>
                            <a:schemeClr val="tx1"/>
                          </a:solidFill>
                          <a:effectLst/>
                          <a:latin typeface="Times New Roman" panose="02020603050405020304" pitchFamily="18" charset="0"/>
                          <a:cs typeface="Times New Roman" panose="02020603050405020304" pitchFamily="18" charset="0"/>
                        </a:rPr>
                        <a:t>bạch</a:t>
                      </a:r>
                      <a:r>
                        <a:rPr lang="en-US" sz="2400" b="1" dirty="0">
                          <a:solidFill>
                            <a:schemeClr val="tx1"/>
                          </a:solidFill>
                          <a:effectLst/>
                          <a:latin typeface="Times New Roman" panose="02020603050405020304" pitchFamily="18" charset="0"/>
                          <a:cs typeface="Times New Roman" panose="02020603050405020304" pitchFamily="18" charset="0"/>
                        </a:rPr>
                        <a:t> </a:t>
                      </a:r>
                      <a:r>
                        <a:rPr lang="en-US" sz="2400" b="1" dirty="0" err="1">
                          <a:solidFill>
                            <a:schemeClr val="tx1"/>
                          </a:solidFill>
                          <a:effectLst/>
                          <a:latin typeface="Times New Roman" panose="02020603050405020304" pitchFamily="18" charset="0"/>
                          <a:cs typeface="Times New Roman" panose="02020603050405020304" pitchFamily="18" charset="0"/>
                        </a:rPr>
                        <a:t>tuộc</a:t>
                      </a:r>
                      <a:r>
                        <a:rPr lang="en-US" sz="2400" b="1" dirty="0">
                          <a:solidFill>
                            <a:schemeClr val="tx1"/>
                          </a:solidFill>
                          <a:effectLst/>
                          <a:latin typeface="Times New Roman" panose="02020603050405020304" pitchFamily="18" charset="0"/>
                          <a:cs typeface="Times New Roman" panose="02020603050405020304" pitchFamily="18" charset="0"/>
                        </a:rPr>
                        <a:t> </a:t>
                      </a:r>
                      <a:r>
                        <a:rPr lang="en-US" sz="2400" b="1" dirty="0" err="1">
                          <a:solidFill>
                            <a:schemeClr val="tx1"/>
                          </a:solidFill>
                          <a:effectLst/>
                          <a:latin typeface="Times New Roman" panose="02020603050405020304" pitchFamily="18" charset="0"/>
                          <a:cs typeface="Times New Roman" panose="02020603050405020304" pitchFamily="18" charset="0"/>
                        </a:rPr>
                        <a:t>kéo</a:t>
                      </a:r>
                      <a:r>
                        <a:rPr lang="en-US" sz="2400" b="1" dirty="0">
                          <a:solidFill>
                            <a:schemeClr val="tx1"/>
                          </a:solidFill>
                          <a:effectLst/>
                          <a:latin typeface="Times New Roman" panose="02020603050405020304" pitchFamily="18" charset="0"/>
                          <a:cs typeface="Times New Roman" panose="02020603050405020304" pitchFamily="18" charset="0"/>
                        </a:rPr>
                        <a:t> </a:t>
                      </a:r>
                      <a:r>
                        <a:rPr lang="en-US" sz="2400" b="1" dirty="0" err="1">
                          <a:solidFill>
                            <a:schemeClr val="tx1"/>
                          </a:solidFill>
                          <a:effectLst/>
                          <a:latin typeface="Times New Roman" panose="02020603050405020304" pitchFamily="18" charset="0"/>
                          <a:cs typeface="Times New Roman" panose="02020603050405020304" pitchFamily="18" charset="0"/>
                        </a:rPr>
                        <a:t>xuống</a:t>
                      </a:r>
                      <a:r>
                        <a:rPr lang="en-US" sz="2400" b="1" dirty="0">
                          <a:solidFill>
                            <a:schemeClr val="tx1"/>
                          </a:solidFill>
                          <a:effectLst/>
                          <a:latin typeface="Times New Roman" panose="02020603050405020304" pitchFamily="18" charset="0"/>
                          <a:cs typeface="Times New Roman" panose="02020603050405020304" pitchFamily="18" charset="0"/>
                        </a:rPr>
                        <a:t> </a:t>
                      </a:r>
                      <a:r>
                        <a:rPr lang="en-US" sz="2400" b="1" dirty="0" err="1">
                          <a:solidFill>
                            <a:schemeClr val="tx1"/>
                          </a:solidFill>
                          <a:effectLst/>
                          <a:latin typeface="Times New Roman" panose="02020603050405020304" pitchFamily="18" charset="0"/>
                          <a:cs typeface="Times New Roman" panose="02020603050405020304" pitchFamily="18" charset="0"/>
                        </a:rPr>
                        <a:t>biển</a:t>
                      </a:r>
                      <a:r>
                        <a:rPr lang="en-US" sz="2400" b="1" dirty="0">
                          <a:solidFill>
                            <a:schemeClr val="tx1"/>
                          </a:solidFill>
                          <a:effectLst/>
                          <a:latin typeface="Times New Roman" panose="02020603050405020304" pitchFamily="18" charset="0"/>
                          <a:cs typeface="Times New Roman" panose="02020603050405020304" pitchFamily="18" charset="0"/>
                        </a:rPr>
                        <a:t> </a:t>
                      </a:r>
                      <a:endParaRPr lang="en-US" sz="2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5720" marR="4572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lvl="0" indent="-342900" algn="just">
                        <a:lnSpc>
                          <a:spcPct val="106000"/>
                        </a:lnSpc>
                        <a:buClr>
                          <a:srgbClr val="202122"/>
                        </a:buClr>
                        <a:buFont typeface="Times New Roman" panose="02020603050405020304" pitchFamily="18" charset="0"/>
                        <a:buChar char="-"/>
                      </a:pPr>
                      <a:r>
                        <a:rPr lang="en-US" sz="2400" b="0" dirty="0" err="1">
                          <a:solidFill>
                            <a:schemeClr val="tx1"/>
                          </a:solidFill>
                          <a:effectLst/>
                          <a:latin typeface="Times New Roman" panose="02020603050405020304" pitchFamily="18" charset="0"/>
                          <a:cs typeface="Times New Roman" panose="02020603050405020304" pitchFamily="18" charset="0"/>
                        </a:rPr>
                        <a:t>Căm</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thù</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sục</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sôi</a:t>
                      </a:r>
                      <a:endParaRPr lang="en-US" sz="2400" b="0" dirty="0">
                        <a:solidFill>
                          <a:schemeClr val="tx1"/>
                        </a:solidFill>
                        <a:effectLst/>
                        <a:latin typeface="Times New Roman" panose="02020603050405020304" pitchFamily="18" charset="0"/>
                        <a:cs typeface="Times New Roman" panose="02020603050405020304" pitchFamily="18" charset="0"/>
                      </a:endParaRPr>
                    </a:p>
                    <a:p>
                      <a:pPr marL="342900" lvl="0" indent="-342900" algn="just">
                        <a:lnSpc>
                          <a:spcPct val="106000"/>
                        </a:lnSpc>
                        <a:buClr>
                          <a:srgbClr val="202122"/>
                        </a:buClr>
                        <a:buFont typeface="Times New Roman" panose="02020603050405020304" pitchFamily="18" charset="0"/>
                        <a:buChar char="-"/>
                      </a:pPr>
                      <a:r>
                        <a:rPr lang="en-US" sz="2400" b="0" dirty="0" err="1">
                          <a:solidFill>
                            <a:schemeClr val="tx1"/>
                          </a:solidFill>
                          <a:effectLst/>
                          <a:latin typeface="Times New Roman" panose="02020603050405020304" pitchFamily="18" charset="0"/>
                          <a:cs typeface="Times New Roman" panose="02020603050405020304" pitchFamily="18" charset="0"/>
                        </a:rPr>
                        <a:t>Lặng</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người</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nhìn</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xuống</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biển</a:t>
                      </a:r>
                      <a:endParaRPr lang="en-US" sz="2400" b="0" dirty="0">
                        <a:solidFill>
                          <a:schemeClr val="tx1"/>
                        </a:solidFill>
                        <a:effectLst/>
                        <a:latin typeface="Times New Roman" panose="02020603050405020304" pitchFamily="18" charset="0"/>
                        <a:cs typeface="Times New Roman" panose="02020603050405020304" pitchFamily="18" charset="0"/>
                      </a:endParaRPr>
                    </a:p>
                    <a:p>
                      <a:pPr marL="342900" lvl="0" indent="-342900" algn="just">
                        <a:lnSpc>
                          <a:spcPct val="106000"/>
                        </a:lnSpc>
                        <a:spcAft>
                          <a:spcPts val="800"/>
                        </a:spcAft>
                        <a:buClr>
                          <a:srgbClr val="202122"/>
                        </a:buClr>
                        <a:buFont typeface="Times New Roman" panose="02020603050405020304" pitchFamily="18" charset="0"/>
                        <a:buChar char="-"/>
                      </a:pPr>
                      <a:r>
                        <a:rPr lang="en-US" sz="2400" b="0" dirty="0" err="1">
                          <a:solidFill>
                            <a:schemeClr val="tx1"/>
                          </a:solidFill>
                          <a:effectLst/>
                          <a:latin typeface="Times New Roman" panose="02020603050405020304" pitchFamily="18" charset="0"/>
                          <a:cs typeface="Times New Roman" panose="02020603050405020304" pitchFamily="18" charset="0"/>
                        </a:rPr>
                        <a:t>Mắt</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smtClean="0">
                          <a:solidFill>
                            <a:schemeClr val="tx1"/>
                          </a:solidFill>
                          <a:effectLst/>
                          <a:latin typeface="Times New Roman" panose="02020603050405020304" pitchFamily="18" charset="0"/>
                          <a:cs typeface="Times New Roman" panose="02020603050405020304" pitchFamily="18" charset="0"/>
                        </a:rPr>
                        <a:t>Nê</a:t>
                      </a:r>
                      <a:r>
                        <a:rPr lang="en-US" sz="2400" b="0" dirty="0" smtClean="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mô</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ứa</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lệ</a:t>
                      </a:r>
                      <a:endParaRPr lang="en-US" sz="2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5720" marR="4572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36189641"/>
                  </a:ext>
                </a:extLst>
              </a:tr>
            </a:tbl>
          </a:graphicData>
        </a:graphic>
      </p:graphicFrame>
    </p:spTree>
    <p:extLst>
      <p:ext uri="{BB962C8B-B14F-4D97-AF65-F5344CB8AC3E}">
        <p14:creationId xmlns:p14="http://schemas.microsoft.com/office/powerpoint/2010/main" val="7496605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273377" y="1206632"/>
            <a:ext cx="5165889" cy="9144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rgbClr val="FF0000"/>
                </a:solidFill>
                <a:latin typeface="Times New Roman" panose="02020603050405020304" pitchFamily="18" charset="0"/>
                <a:cs typeface="Times New Roman" panose="02020603050405020304" pitchFamily="18" charset="0"/>
              </a:rPr>
              <a:t>I. KIẾN THỨC NGỮ VĂN</a:t>
            </a:r>
            <a:endParaRPr lang="vi-VN" sz="3200" dirty="0">
              <a:solidFill>
                <a:srgbClr val="FF0000"/>
              </a:solidFill>
              <a:latin typeface="Times New Roman" panose="02020603050405020304" pitchFamily="18" charset="0"/>
              <a:cs typeface="Times New Roman" panose="02020603050405020304" pitchFamily="18" charset="0"/>
            </a:endParaRPr>
          </a:p>
        </p:txBody>
      </p:sp>
      <p:sp>
        <p:nvSpPr>
          <p:cNvPr id="6" name="Oval Callout 5"/>
          <p:cNvSpPr/>
          <p:nvPr/>
        </p:nvSpPr>
        <p:spPr>
          <a:xfrm>
            <a:off x="4128117" y="1206632"/>
            <a:ext cx="7697810" cy="5194168"/>
          </a:xfrm>
          <a:prstGeom prst="wedgeEllipseCallou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i="1" dirty="0">
                <a:solidFill>
                  <a:srgbClr val="002060"/>
                </a:solidFill>
                <a:latin typeface="Times New Roman" panose="02020603050405020304" pitchFamily="18" charset="0"/>
                <a:cs typeface="Times New Roman" panose="02020603050405020304" pitchFamily="18" charset="0"/>
              </a:rPr>
              <a:t>Chia </a:t>
            </a:r>
            <a:r>
              <a:rPr lang="en-US" sz="2800" i="1" dirty="0" err="1">
                <a:solidFill>
                  <a:srgbClr val="002060"/>
                </a:solidFill>
                <a:latin typeface="Times New Roman" panose="02020603050405020304" pitchFamily="18" charset="0"/>
                <a:cs typeface="Times New Roman" panose="02020603050405020304" pitchFamily="18" charset="0"/>
              </a:rPr>
              <a:t>sẻ</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những</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hiểu</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biết</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của</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em</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về</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truyện</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khoa</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học</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viễn</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tưởng</a:t>
            </a:r>
            <a:r>
              <a:rPr lang="en-US" sz="2800" i="1" dirty="0">
                <a:solidFill>
                  <a:srgbClr val="002060"/>
                </a:solidFill>
                <a:latin typeface="Times New Roman" panose="02020603050405020304" pitchFamily="18" charset="0"/>
                <a:cs typeface="Times New Roman" panose="02020603050405020304" pitchFamily="18" charset="0"/>
              </a:rPr>
              <a:t>:</a:t>
            </a:r>
            <a:endParaRPr lang="vi-VN" sz="2800" i="1" dirty="0">
              <a:solidFill>
                <a:srgbClr val="002060"/>
              </a:solidFill>
              <a:latin typeface="Times New Roman" panose="02020603050405020304" pitchFamily="18" charset="0"/>
              <a:cs typeface="Times New Roman" panose="02020603050405020304" pitchFamily="18" charset="0"/>
            </a:endParaRPr>
          </a:p>
          <a:p>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Khái</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niệm</a:t>
            </a:r>
            <a:endParaRPr lang="vi-VN" sz="2800" dirty="0">
              <a:solidFill>
                <a:srgbClr val="002060"/>
              </a:solidFill>
              <a:latin typeface="Times New Roman" panose="02020603050405020304" pitchFamily="18" charset="0"/>
              <a:cs typeface="Times New Roman" panose="02020603050405020304" pitchFamily="18" charset="0"/>
            </a:endParaRPr>
          </a:p>
          <a:p>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Đề</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tài</a:t>
            </a:r>
            <a:endParaRPr lang="vi-VN" sz="2800" dirty="0">
              <a:solidFill>
                <a:srgbClr val="002060"/>
              </a:solidFill>
              <a:latin typeface="Times New Roman" panose="02020603050405020304" pitchFamily="18" charset="0"/>
              <a:cs typeface="Times New Roman" panose="02020603050405020304" pitchFamily="18" charset="0"/>
            </a:endParaRPr>
          </a:p>
          <a:p>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Sự</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kiện</a:t>
            </a:r>
            <a:endParaRPr lang="vi-VN" sz="2800" dirty="0">
              <a:solidFill>
                <a:srgbClr val="002060"/>
              </a:solidFill>
              <a:latin typeface="Times New Roman" panose="02020603050405020304" pitchFamily="18" charset="0"/>
              <a:cs typeface="Times New Roman" panose="02020603050405020304" pitchFamily="18" charset="0"/>
            </a:endParaRPr>
          </a:p>
          <a:p>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Tình</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huống</a:t>
            </a:r>
            <a:endParaRPr lang="vi-VN" sz="2800" dirty="0">
              <a:solidFill>
                <a:srgbClr val="002060"/>
              </a:solidFill>
              <a:latin typeface="Times New Roman" panose="02020603050405020304" pitchFamily="18" charset="0"/>
              <a:cs typeface="Times New Roman" panose="02020603050405020304" pitchFamily="18" charset="0"/>
            </a:endParaRPr>
          </a:p>
          <a:p>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Cốt</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truyện</a:t>
            </a:r>
            <a:endParaRPr lang="vi-VN" sz="2800" dirty="0">
              <a:solidFill>
                <a:srgbClr val="002060"/>
              </a:solidFill>
              <a:latin typeface="Times New Roman" panose="02020603050405020304" pitchFamily="18" charset="0"/>
              <a:cs typeface="Times New Roman" panose="02020603050405020304" pitchFamily="18" charset="0"/>
            </a:endParaRPr>
          </a:p>
          <a:p>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Nhân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vật</a:t>
            </a:r>
            <a:endParaRPr lang="vi-VN" sz="2800" dirty="0">
              <a:solidFill>
                <a:srgbClr val="002060"/>
              </a:solidFill>
              <a:latin typeface="Times New Roman" panose="02020603050405020304" pitchFamily="18" charset="0"/>
              <a:cs typeface="Times New Roman" panose="02020603050405020304" pitchFamily="18" charset="0"/>
            </a:endParaRPr>
          </a:p>
          <a:p>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Bối</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cảnh</a:t>
            </a:r>
            <a:endParaRPr lang="vi-VN" sz="2800" dirty="0">
              <a:solidFill>
                <a:srgbClr val="002060"/>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7267" y="2705493"/>
            <a:ext cx="2905744" cy="3384222"/>
          </a:xfrm>
          <a:prstGeom prst="rect">
            <a:avLst/>
          </a:prstGeom>
          <a:solidFill>
            <a:schemeClr val="accent4">
              <a:lumMod val="20000"/>
              <a:lumOff val="80000"/>
            </a:schemeClr>
          </a:solidFill>
        </p:spPr>
      </p:pic>
      <p:sp>
        <p:nvSpPr>
          <p:cNvPr id="2" name="Flowchart: Terminator 1"/>
          <p:cNvSpPr/>
          <p:nvPr/>
        </p:nvSpPr>
        <p:spPr>
          <a:xfrm>
            <a:off x="490194" y="0"/>
            <a:ext cx="8191893" cy="904973"/>
          </a:xfrm>
          <a:prstGeom prst="flowChartTermina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latin typeface="+mj-lt"/>
              </a:rPr>
              <a:t>HĐ HÌNH THÀNH KIẾN THỨC MỚI</a:t>
            </a:r>
          </a:p>
        </p:txBody>
      </p:sp>
    </p:spTree>
    <p:extLst>
      <p:ext uri="{BB962C8B-B14F-4D97-AF65-F5344CB8AC3E}">
        <p14:creationId xmlns:p14="http://schemas.microsoft.com/office/powerpoint/2010/main" val="407611849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circle(in)">
                                      <p:cBhvr>
                                        <p:cTn id="2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812800" y="381000"/>
            <a:ext cx="11023600" cy="4826000"/>
          </a:xfrm>
          <a:prstGeom prst="cloudCallout">
            <a:avLst/>
          </a:prstGeom>
          <a:solidFill>
            <a:srgbClr val="3399FF"/>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r>
              <a:rPr lang="en-US" sz="4000" b="1" dirty="0">
                <a:solidFill>
                  <a:srgbClr val="EEECE1"/>
                </a:solidFill>
                <a:latin typeface="Times New Roman" panose="02020603050405020304" pitchFamily="18" charset="0"/>
                <a:cs typeface="Times New Roman" panose="02020603050405020304" pitchFamily="18" charset="0"/>
              </a:rPr>
              <a:t>          </a:t>
            </a:r>
            <a:r>
              <a:rPr lang="en-US" sz="4000" b="1" dirty="0" err="1">
                <a:solidFill>
                  <a:srgbClr val="EEECE1"/>
                </a:solidFill>
                <a:latin typeface="Times New Roman" panose="02020603050405020304" pitchFamily="18" charset="0"/>
                <a:cs typeface="Times New Roman" panose="02020603050405020304" pitchFamily="18" charset="0"/>
              </a:rPr>
              <a:t>Từ</a:t>
            </a:r>
            <a:r>
              <a:rPr lang="en-US" sz="4000" b="1" dirty="0">
                <a:solidFill>
                  <a:srgbClr val="EEECE1"/>
                </a:solidFill>
                <a:latin typeface="Times New Roman" panose="02020603050405020304" pitchFamily="18" charset="0"/>
                <a:cs typeface="Times New Roman" panose="02020603050405020304" pitchFamily="18" charset="0"/>
              </a:rPr>
              <a:t> </a:t>
            </a:r>
            <a:r>
              <a:rPr lang="en-US" sz="4000" b="1" dirty="0" err="1">
                <a:solidFill>
                  <a:srgbClr val="EEECE1"/>
                </a:solidFill>
                <a:latin typeface="Times New Roman" panose="02020603050405020304" pitchFamily="18" charset="0"/>
                <a:cs typeface="Times New Roman" panose="02020603050405020304" pitchFamily="18" charset="0"/>
              </a:rPr>
              <a:t>câu</a:t>
            </a:r>
            <a:r>
              <a:rPr lang="en-US" sz="4000" b="1" dirty="0">
                <a:solidFill>
                  <a:srgbClr val="EEECE1"/>
                </a:solidFill>
                <a:latin typeface="Times New Roman" panose="02020603050405020304" pitchFamily="18" charset="0"/>
                <a:cs typeface="Times New Roman" panose="02020603050405020304" pitchFamily="18" charset="0"/>
              </a:rPr>
              <a:t> </a:t>
            </a:r>
            <a:r>
              <a:rPr lang="en-US" sz="4000" b="1" dirty="0" err="1">
                <a:solidFill>
                  <a:srgbClr val="EEECE1"/>
                </a:solidFill>
                <a:latin typeface="Times New Roman" panose="02020603050405020304" pitchFamily="18" charset="0"/>
                <a:cs typeface="Times New Roman" panose="02020603050405020304" pitchFamily="18" charset="0"/>
              </a:rPr>
              <a:t>chuyện</a:t>
            </a:r>
            <a:r>
              <a:rPr lang="en-US" sz="4000" b="1" dirty="0">
                <a:solidFill>
                  <a:srgbClr val="EEECE1"/>
                </a:solidFill>
                <a:latin typeface="Times New Roman" panose="02020603050405020304" pitchFamily="18" charset="0"/>
                <a:cs typeface="Times New Roman" panose="02020603050405020304" pitchFamily="18" charset="0"/>
              </a:rPr>
              <a:t> </a:t>
            </a:r>
            <a:r>
              <a:rPr lang="en-US" sz="4000" b="1" dirty="0" err="1">
                <a:solidFill>
                  <a:srgbClr val="EEECE1"/>
                </a:solidFill>
                <a:latin typeface="Times New Roman" panose="02020603050405020304" pitchFamily="18" charset="0"/>
                <a:cs typeface="Times New Roman" panose="02020603050405020304" pitchFamily="18" charset="0"/>
              </a:rPr>
              <a:t>vừa</a:t>
            </a:r>
            <a:r>
              <a:rPr lang="en-US" sz="4000" b="1" dirty="0">
                <a:solidFill>
                  <a:srgbClr val="EEECE1"/>
                </a:solidFill>
                <a:latin typeface="Times New Roman" panose="02020603050405020304" pitchFamily="18" charset="0"/>
                <a:cs typeface="Times New Roman" panose="02020603050405020304" pitchFamily="18" charset="0"/>
              </a:rPr>
              <a:t> </a:t>
            </a:r>
            <a:r>
              <a:rPr lang="en-US" sz="4000" b="1" dirty="0" err="1">
                <a:solidFill>
                  <a:srgbClr val="EEECE1"/>
                </a:solidFill>
                <a:latin typeface="Times New Roman" panose="02020603050405020304" pitchFamily="18" charset="0"/>
                <a:cs typeface="Times New Roman" panose="02020603050405020304" pitchFamily="18" charset="0"/>
              </a:rPr>
              <a:t>khám</a:t>
            </a:r>
            <a:r>
              <a:rPr lang="en-US" sz="4000" b="1" dirty="0">
                <a:solidFill>
                  <a:srgbClr val="EEECE1"/>
                </a:solidFill>
                <a:latin typeface="Times New Roman" panose="02020603050405020304" pitchFamily="18" charset="0"/>
                <a:cs typeface="Times New Roman" panose="02020603050405020304" pitchFamily="18" charset="0"/>
              </a:rPr>
              <a:t> </a:t>
            </a:r>
            <a:r>
              <a:rPr lang="en-US" sz="4000" b="1" dirty="0" err="1">
                <a:solidFill>
                  <a:srgbClr val="EEECE1"/>
                </a:solidFill>
                <a:latin typeface="Times New Roman" panose="02020603050405020304" pitchFamily="18" charset="0"/>
                <a:cs typeface="Times New Roman" panose="02020603050405020304" pitchFamily="18" charset="0"/>
              </a:rPr>
              <a:t>phá</a:t>
            </a:r>
            <a:r>
              <a:rPr lang="en-US" sz="4000" b="1" dirty="0">
                <a:solidFill>
                  <a:srgbClr val="EEECE1"/>
                </a:solidFill>
                <a:latin typeface="Times New Roman" panose="02020603050405020304" pitchFamily="18" charset="0"/>
                <a:cs typeface="Times New Roman" panose="02020603050405020304" pitchFamily="18" charset="0"/>
              </a:rPr>
              <a:t>, con </a:t>
            </a:r>
            <a:r>
              <a:rPr lang="en-US" sz="4000" b="1" dirty="0" err="1">
                <a:solidFill>
                  <a:srgbClr val="EEECE1"/>
                </a:solidFill>
                <a:latin typeface="Times New Roman" panose="02020603050405020304" pitchFamily="18" charset="0"/>
                <a:cs typeface="Times New Roman" panose="02020603050405020304" pitchFamily="18" charset="0"/>
              </a:rPr>
              <a:t>rút</a:t>
            </a:r>
            <a:r>
              <a:rPr lang="en-US" sz="4000" b="1" dirty="0">
                <a:solidFill>
                  <a:srgbClr val="EEECE1"/>
                </a:solidFill>
                <a:latin typeface="Times New Roman" panose="02020603050405020304" pitchFamily="18" charset="0"/>
                <a:cs typeface="Times New Roman" panose="02020603050405020304" pitchFamily="18" charset="0"/>
              </a:rPr>
              <a:t> </a:t>
            </a:r>
            <a:r>
              <a:rPr lang="en-US" sz="4000" b="1" dirty="0" err="1">
                <a:solidFill>
                  <a:srgbClr val="EEECE1"/>
                </a:solidFill>
                <a:latin typeface="Times New Roman" panose="02020603050405020304" pitchFamily="18" charset="0"/>
                <a:cs typeface="Times New Roman" panose="02020603050405020304" pitchFamily="18" charset="0"/>
              </a:rPr>
              <a:t>ra</a:t>
            </a:r>
            <a:r>
              <a:rPr lang="en-US" sz="4000" b="1" dirty="0">
                <a:solidFill>
                  <a:srgbClr val="EEECE1"/>
                </a:solidFill>
                <a:latin typeface="Times New Roman" panose="02020603050405020304" pitchFamily="18" charset="0"/>
                <a:cs typeface="Times New Roman" panose="02020603050405020304" pitchFamily="18" charset="0"/>
              </a:rPr>
              <a:t> </a:t>
            </a:r>
            <a:r>
              <a:rPr lang="en-US" sz="4000" b="1" dirty="0" err="1">
                <a:solidFill>
                  <a:srgbClr val="EEECE1"/>
                </a:solidFill>
                <a:latin typeface="Times New Roman" panose="02020603050405020304" pitchFamily="18" charset="0"/>
                <a:cs typeface="Times New Roman" panose="02020603050405020304" pitchFamily="18" charset="0"/>
              </a:rPr>
              <a:t>bài</a:t>
            </a:r>
            <a:r>
              <a:rPr lang="en-US" sz="4000" b="1" dirty="0">
                <a:solidFill>
                  <a:srgbClr val="EEECE1"/>
                </a:solidFill>
                <a:latin typeface="Times New Roman" panose="02020603050405020304" pitchFamily="18" charset="0"/>
                <a:cs typeface="Times New Roman" panose="02020603050405020304" pitchFamily="18" charset="0"/>
              </a:rPr>
              <a:t> </a:t>
            </a:r>
            <a:r>
              <a:rPr lang="en-US" sz="4000" b="1" dirty="0" err="1">
                <a:solidFill>
                  <a:srgbClr val="EEECE1"/>
                </a:solidFill>
                <a:latin typeface="Times New Roman" panose="02020603050405020304" pitchFamily="18" charset="0"/>
                <a:cs typeface="Times New Roman" panose="02020603050405020304" pitchFamily="18" charset="0"/>
              </a:rPr>
              <a:t>học</a:t>
            </a:r>
            <a:r>
              <a:rPr lang="en-US" sz="4000" b="1" dirty="0">
                <a:solidFill>
                  <a:srgbClr val="EEECE1"/>
                </a:solidFill>
                <a:latin typeface="Times New Roman" panose="02020603050405020304" pitchFamily="18" charset="0"/>
                <a:cs typeface="Times New Roman" panose="02020603050405020304" pitchFamily="18" charset="0"/>
              </a:rPr>
              <a:t> </a:t>
            </a:r>
            <a:r>
              <a:rPr lang="en-US" sz="4000" b="1" dirty="0" err="1">
                <a:solidFill>
                  <a:srgbClr val="EEECE1"/>
                </a:solidFill>
                <a:latin typeface="Times New Roman" panose="02020603050405020304" pitchFamily="18" charset="0"/>
                <a:cs typeface="Times New Roman" panose="02020603050405020304" pitchFamily="18" charset="0"/>
              </a:rPr>
              <a:t>gì</a:t>
            </a:r>
            <a:r>
              <a:rPr lang="en-US" sz="4000" b="1" dirty="0">
                <a:solidFill>
                  <a:srgbClr val="EEECE1"/>
                </a:solidFill>
                <a:latin typeface="Times New Roman" panose="02020603050405020304" pitchFamily="18" charset="0"/>
                <a:cs typeface="Times New Roman" panose="02020603050405020304" pitchFamily="18" charset="0"/>
              </a:rPr>
              <a:t> </a:t>
            </a:r>
            <a:r>
              <a:rPr lang="en-US" sz="4000" b="1" dirty="0" err="1">
                <a:solidFill>
                  <a:srgbClr val="EEECE1"/>
                </a:solidFill>
                <a:latin typeface="Times New Roman" panose="02020603050405020304" pitchFamily="18" charset="0"/>
                <a:cs typeface="Times New Roman" panose="02020603050405020304" pitchFamily="18" charset="0"/>
              </a:rPr>
              <a:t>khi</a:t>
            </a:r>
            <a:r>
              <a:rPr lang="en-US" sz="4000" b="1" dirty="0">
                <a:solidFill>
                  <a:srgbClr val="EEECE1"/>
                </a:solidFill>
                <a:latin typeface="Times New Roman" panose="02020603050405020304" pitchFamily="18" charset="0"/>
                <a:cs typeface="Times New Roman" panose="02020603050405020304" pitchFamily="18" charset="0"/>
              </a:rPr>
              <a:t> </a:t>
            </a:r>
            <a:r>
              <a:rPr lang="en-US" sz="4000" b="1" dirty="0" err="1">
                <a:solidFill>
                  <a:srgbClr val="EEECE1"/>
                </a:solidFill>
                <a:latin typeface="Times New Roman" panose="02020603050405020304" pitchFamily="18" charset="0"/>
                <a:cs typeface="Times New Roman" panose="02020603050405020304" pitchFamily="18" charset="0"/>
              </a:rPr>
              <a:t>gặp</a:t>
            </a:r>
            <a:r>
              <a:rPr lang="en-US" sz="4000" b="1" dirty="0">
                <a:solidFill>
                  <a:srgbClr val="EEECE1"/>
                </a:solidFill>
                <a:latin typeface="Times New Roman" panose="02020603050405020304" pitchFamily="18" charset="0"/>
                <a:cs typeface="Times New Roman" panose="02020603050405020304" pitchFamily="18" charset="0"/>
              </a:rPr>
              <a:t> </a:t>
            </a:r>
            <a:r>
              <a:rPr lang="en-US" sz="4000" b="1" dirty="0" err="1">
                <a:solidFill>
                  <a:srgbClr val="EEECE1"/>
                </a:solidFill>
                <a:latin typeface="Times New Roman" panose="02020603050405020304" pitchFamily="18" charset="0"/>
                <a:cs typeface="Times New Roman" panose="02020603050405020304" pitchFamily="18" charset="0"/>
              </a:rPr>
              <a:t>phải</a:t>
            </a:r>
            <a:r>
              <a:rPr lang="en-US" sz="4000" b="1" dirty="0">
                <a:solidFill>
                  <a:srgbClr val="EEECE1"/>
                </a:solidFill>
                <a:latin typeface="Times New Roman" panose="02020603050405020304" pitchFamily="18" charset="0"/>
                <a:cs typeface="Times New Roman" panose="02020603050405020304" pitchFamily="18" charset="0"/>
              </a:rPr>
              <a:t> </a:t>
            </a:r>
            <a:r>
              <a:rPr lang="en-US" sz="4000" b="1" dirty="0" err="1">
                <a:solidFill>
                  <a:srgbClr val="EEECE1"/>
                </a:solidFill>
                <a:latin typeface="Times New Roman" panose="02020603050405020304" pitchFamily="18" charset="0"/>
                <a:cs typeface="Times New Roman" panose="02020603050405020304" pitchFamily="18" charset="0"/>
              </a:rPr>
              <a:t>những</a:t>
            </a:r>
            <a:r>
              <a:rPr lang="en-US" sz="4000" b="1" dirty="0">
                <a:solidFill>
                  <a:srgbClr val="EEECE1"/>
                </a:solidFill>
                <a:latin typeface="Times New Roman" panose="02020603050405020304" pitchFamily="18" charset="0"/>
                <a:cs typeface="Times New Roman" panose="02020603050405020304" pitchFamily="18" charset="0"/>
              </a:rPr>
              <a:t> </a:t>
            </a:r>
            <a:r>
              <a:rPr lang="en-US" sz="4000" b="1" dirty="0" err="1">
                <a:solidFill>
                  <a:srgbClr val="EEECE1"/>
                </a:solidFill>
                <a:latin typeface="Times New Roman" panose="02020603050405020304" pitchFamily="18" charset="0"/>
                <a:cs typeface="Times New Roman" panose="02020603050405020304" pitchFamily="18" charset="0"/>
              </a:rPr>
              <a:t>tình</a:t>
            </a:r>
            <a:r>
              <a:rPr lang="en-US" sz="4000" b="1" dirty="0">
                <a:solidFill>
                  <a:srgbClr val="EEECE1"/>
                </a:solidFill>
                <a:latin typeface="Times New Roman" panose="02020603050405020304" pitchFamily="18" charset="0"/>
                <a:cs typeface="Times New Roman" panose="02020603050405020304" pitchFamily="18" charset="0"/>
              </a:rPr>
              <a:t> </a:t>
            </a:r>
            <a:r>
              <a:rPr lang="en-US" sz="4000" b="1" dirty="0" err="1">
                <a:solidFill>
                  <a:srgbClr val="EEECE1"/>
                </a:solidFill>
                <a:latin typeface="Times New Roman" panose="02020603050405020304" pitchFamily="18" charset="0"/>
                <a:cs typeface="Times New Roman" panose="02020603050405020304" pitchFamily="18" charset="0"/>
              </a:rPr>
              <a:t>huống</a:t>
            </a:r>
            <a:r>
              <a:rPr lang="en-US" sz="4000" b="1" dirty="0">
                <a:solidFill>
                  <a:srgbClr val="EEECE1"/>
                </a:solidFill>
                <a:latin typeface="Times New Roman" panose="02020603050405020304" pitchFamily="18" charset="0"/>
                <a:cs typeface="Times New Roman" panose="02020603050405020304" pitchFamily="18" charset="0"/>
              </a:rPr>
              <a:t> </a:t>
            </a:r>
            <a:r>
              <a:rPr lang="en-US" sz="4000" b="1" dirty="0" err="1">
                <a:solidFill>
                  <a:srgbClr val="EEECE1"/>
                </a:solidFill>
                <a:latin typeface="Times New Roman" panose="02020603050405020304" pitchFamily="18" charset="0"/>
                <a:cs typeface="Times New Roman" panose="02020603050405020304" pitchFamily="18" charset="0"/>
              </a:rPr>
              <a:t>khó</a:t>
            </a:r>
            <a:r>
              <a:rPr lang="en-US" sz="4000" b="1" dirty="0">
                <a:solidFill>
                  <a:srgbClr val="EEECE1"/>
                </a:solidFill>
                <a:latin typeface="Times New Roman" panose="02020603050405020304" pitchFamily="18" charset="0"/>
                <a:cs typeface="Times New Roman" panose="02020603050405020304" pitchFamily="18" charset="0"/>
              </a:rPr>
              <a:t> </a:t>
            </a:r>
            <a:r>
              <a:rPr lang="en-US" sz="4000" b="1" dirty="0" err="1">
                <a:solidFill>
                  <a:srgbClr val="EEECE1"/>
                </a:solidFill>
                <a:latin typeface="Times New Roman" panose="02020603050405020304" pitchFamily="18" charset="0"/>
                <a:cs typeface="Times New Roman" panose="02020603050405020304" pitchFamily="18" charset="0"/>
              </a:rPr>
              <a:t>khăn</a:t>
            </a:r>
            <a:r>
              <a:rPr lang="en-US" sz="4000" b="1" dirty="0">
                <a:solidFill>
                  <a:srgbClr val="EEECE1"/>
                </a:solidFill>
                <a:latin typeface="Times New Roman" panose="02020603050405020304" pitchFamily="18" charset="0"/>
                <a:cs typeface="Times New Roman" panose="02020603050405020304" pitchFamily="18" charset="0"/>
              </a:rPr>
              <a:t>, </a:t>
            </a:r>
            <a:r>
              <a:rPr lang="en-US" sz="4000" b="1" dirty="0" err="1">
                <a:solidFill>
                  <a:srgbClr val="EEECE1"/>
                </a:solidFill>
                <a:latin typeface="Times New Roman" panose="02020603050405020304" pitchFamily="18" charset="0"/>
                <a:cs typeface="Times New Roman" panose="02020603050405020304" pitchFamily="18" charset="0"/>
              </a:rPr>
              <a:t>thử</a:t>
            </a:r>
            <a:r>
              <a:rPr lang="en-US" sz="4000" b="1" dirty="0">
                <a:solidFill>
                  <a:srgbClr val="EEECE1"/>
                </a:solidFill>
                <a:latin typeface="Times New Roman" panose="02020603050405020304" pitchFamily="18" charset="0"/>
                <a:cs typeface="Times New Roman" panose="02020603050405020304" pitchFamily="18" charset="0"/>
              </a:rPr>
              <a:t> </a:t>
            </a:r>
            <a:r>
              <a:rPr lang="en-US" sz="4000" b="1" dirty="0" err="1">
                <a:solidFill>
                  <a:srgbClr val="EEECE1"/>
                </a:solidFill>
                <a:latin typeface="Times New Roman" panose="02020603050405020304" pitchFamily="18" charset="0"/>
                <a:cs typeface="Times New Roman" panose="02020603050405020304" pitchFamily="18" charset="0"/>
              </a:rPr>
              <a:t>thách</a:t>
            </a:r>
            <a:r>
              <a:rPr lang="en-US" sz="4000" b="1" dirty="0">
                <a:solidFill>
                  <a:srgbClr val="EEECE1"/>
                </a:solidFill>
                <a:latin typeface="Times New Roman" panose="02020603050405020304" pitchFamily="18" charset="0"/>
                <a:cs typeface="Times New Roman" panose="02020603050405020304" pitchFamily="18" charset="0"/>
              </a:rPr>
              <a:t>, </a:t>
            </a:r>
            <a:r>
              <a:rPr lang="en-US" sz="4000" b="1" dirty="0" err="1">
                <a:solidFill>
                  <a:srgbClr val="EEECE1"/>
                </a:solidFill>
                <a:latin typeface="Times New Roman" panose="02020603050405020304" pitchFamily="18" charset="0"/>
                <a:cs typeface="Times New Roman" panose="02020603050405020304" pitchFamily="18" charset="0"/>
              </a:rPr>
              <a:t>nguy</a:t>
            </a:r>
            <a:r>
              <a:rPr lang="en-US" sz="4000" b="1" dirty="0">
                <a:solidFill>
                  <a:srgbClr val="EEECE1"/>
                </a:solidFill>
                <a:latin typeface="Times New Roman" panose="02020603050405020304" pitchFamily="18" charset="0"/>
                <a:cs typeface="Times New Roman" panose="02020603050405020304" pitchFamily="18" charset="0"/>
              </a:rPr>
              <a:t> </a:t>
            </a:r>
            <a:r>
              <a:rPr lang="en-US" sz="4000" b="1" dirty="0" err="1">
                <a:solidFill>
                  <a:srgbClr val="EEECE1"/>
                </a:solidFill>
                <a:latin typeface="Times New Roman" panose="02020603050405020304" pitchFamily="18" charset="0"/>
                <a:cs typeface="Times New Roman" panose="02020603050405020304" pitchFamily="18" charset="0"/>
              </a:rPr>
              <a:t>hiểm</a:t>
            </a:r>
            <a:r>
              <a:rPr lang="en-US" sz="4000" b="1" dirty="0">
                <a:solidFill>
                  <a:srgbClr val="EEECE1"/>
                </a:solidFill>
                <a:latin typeface="Times New Roman" panose="02020603050405020304" pitchFamily="18" charset="0"/>
                <a:cs typeface="Times New Roman" panose="02020603050405020304" pitchFamily="18" charset="0"/>
              </a:rPr>
              <a:t> </a:t>
            </a:r>
            <a:r>
              <a:rPr lang="en-US" sz="4000" b="1" dirty="0" err="1">
                <a:solidFill>
                  <a:srgbClr val="EEECE1"/>
                </a:solidFill>
                <a:latin typeface="Times New Roman" panose="02020603050405020304" pitchFamily="18" charset="0"/>
                <a:cs typeface="Times New Roman" panose="02020603050405020304" pitchFamily="18" charset="0"/>
              </a:rPr>
              <a:t>trong</a:t>
            </a:r>
            <a:r>
              <a:rPr lang="en-US" sz="4000" b="1" dirty="0">
                <a:solidFill>
                  <a:srgbClr val="EEECE1"/>
                </a:solidFill>
                <a:latin typeface="Times New Roman" panose="02020603050405020304" pitchFamily="18" charset="0"/>
                <a:cs typeface="Times New Roman" panose="02020603050405020304" pitchFamily="18" charset="0"/>
              </a:rPr>
              <a:t> </a:t>
            </a:r>
            <a:r>
              <a:rPr lang="en-US" sz="4000" b="1" dirty="0" err="1">
                <a:solidFill>
                  <a:srgbClr val="EEECE1"/>
                </a:solidFill>
                <a:latin typeface="Times New Roman" panose="02020603050405020304" pitchFamily="18" charset="0"/>
                <a:cs typeface="Times New Roman" panose="02020603050405020304" pitchFamily="18" charset="0"/>
              </a:rPr>
              <a:t>cuộc</a:t>
            </a:r>
            <a:r>
              <a:rPr lang="en-US" sz="4000" b="1" dirty="0">
                <a:solidFill>
                  <a:srgbClr val="EEECE1"/>
                </a:solidFill>
                <a:latin typeface="Times New Roman" panose="02020603050405020304" pitchFamily="18" charset="0"/>
                <a:cs typeface="Times New Roman" panose="02020603050405020304" pitchFamily="18" charset="0"/>
              </a:rPr>
              <a:t> </a:t>
            </a:r>
            <a:r>
              <a:rPr lang="en-US" sz="4000" b="1" dirty="0" err="1">
                <a:solidFill>
                  <a:srgbClr val="EEECE1"/>
                </a:solidFill>
                <a:latin typeface="Times New Roman" panose="02020603050405020304" pitchFamily="18" charset="0"/>
                <a:cs typeface="Times New Roman" panose="02020603050405020304" pitchFamily="18" charset="0"/>
              </a:rPr>
              <a:t>sống</a:t>
            </a:r>
            <a:r>
              <a:rPr lang="en-US" sz="4000" b="1" dirty="0">
                <a:solidFill>
                  <a:srgbClr val="EEECE1"/>
                </a:solidFill>
                <a:latin typeface="Times New Roman" panose="02020603050405020304" pitchFamily="18" charset="0"/>
                <a:cs typeface="Times New Roman" panose="02020603050405020304" pitchFamily="18" charset="0"/>
              </a:rPr>
              <a:t>?</a:t>
            </a:r>
            <a:endParaRPr lang="en-US" sz="4000" b="1" dirty="0">
              <a:solidFill>
                <a:srgbClr val="EEECE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2788218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EE6AD"/>
        </a:solidFill>
        <a:effectLst/>
      </p:bgPr>
    </p:bg>
    <p:spTree>
      <p:nvGrpSpPr>
        <p:cNvPr id="1" name=""/>
        <p:cNvGrpSpPr/>
        <p:nvPr/>
      </p:nvGrpSpPr>
      <p:grpSpPr>
        <a:xfrm>
          <a:off x="0" y="0"/>
          <a:ext cx="0" cy="0"/>
          <a:chOff x="0" y="0"/>
          <a:chExt cx="0" cy="0"/>
        </a:xfrm>
      </p:grpSpPr>
      <p:pic>
        <p:nvPicPr>
          <p:cNvPr id="17" name="Picture 17"/>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l="9412" r="45694"/>
          <a:stretch>
            <a:fillRect/>
          </a:stretch>
        </p:blipFill>
        <p:spPr>
          <a:xfrm>
            <a:off x="11201840" y="0"/>
            <a:ext cx="981401" cy="2098632"/>
          </a:xfrm>
          <a:prstGeom prst="rect">
            <a:avLst/>
          </a:prstGeom>
        </p:spPr>
      </p:pic>
      <p:pic>
        <p:nvPicPr>
          <p:cNvPr id="23" name="Picture 2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745468">
            <a:off x="10758617" y="347846"/>
            <a:ext cx="505407" cy="853008"/>
          </a:xfrm>
          <a:prstGeom prst="rect">
            <a:avLst/>
          </a:prstGeom>
        </p:spPr>
      </p:pic>
      <p:sp>
        <p:nvSpPr>
          <p:cNvPr id="4" name="Rectangle 3"/>
          <p:cNvSpPr/>
          <p:nvPr/>
        </p:nvSpPr>
        <p:spPr>
          <a:xfrm>
            <a:off x="1930400" y="709325"/>
            <a:ext cx="8483600" cy="4247317"/>
          </a:xfrm>
          <a:prstGeom prst="rect">
            <a:avLst/>
          </a:prstGeom>
        </p:spPr>
        <p:txBody>
          <a:bodyPr wrap="square">
            <a:spAutoFit/>
          </a:bodyPr>
          <a:lstStyle/>
          <a:p>
            <a:pPr defTabSz="609630">
              <a:lnSpc>
                <a:spcPct val="150000"/>
              </a:lnSpc>
              <a:spcAft>
                <a:spcPts val="533"/>
              </a:spcAft>
            </a:pPr>
            <a:r>
              <a:rPr lang="it-IT" sz="3600" b="1" dirty="0">
                <a:solidFill>
                  <a:srgbClr val="002060"/>
                </a:solidFill>
                <a:latin typeface="Arial" panose="020B0604020202020204" pitchFamily="34" charset="0"/>
                <a:ea typeface="Calibri" panose="020F0502020204030204" pitchFamily="34" charset="0"/>
                <a:cs typeface="Arial" panose="020B0604020202020204" pitchFamily="34" charset="0"/>
              </a:rPr>
              <a:t>Hãy tìm các </a:t>
            </a:r>
            <a:r>
              <a:rPr lang="it-IT" sz="3600" b="1" dirty="0">
                <a:solidFill>
                  <a:srgbClr val="FF0000"/>
                </a:solidFill>
                <a:latin typeface="Arial" panose="020B0604020202020204" pitchFamily="34" charset="0"/>
                <a:ea typeface="Calibri" panose="020F0502020204030204" pitchFamily="34" charset="0"/>
                <a:cs typeface="Arial" panose="020B0604020202020204" pitchFamily="34" charset="0"/>
              </a:rPr>
              <a:t>chi tiết </a:t>
            </a:r>
            <a:r>
              <a:rPr lang="it-IT" sz="3600" b="1" dirty="0">
                <a:solidFill>
                  <a:srgbClr val="002060"/>
                </a:solidFill>
                <a:latin typeface="Arial" panose="020B0604020202020204" pitchFamily="34" charset="0"/>
                <a:ea typeface="Calibri" panose="020F0502020204030204" pitchFamily="34" charset="0"/>
                <a:cs typeface="Arial" panose="020B0604020202020204" pitchFamily="34" charset="0"/>
              </a:rPr>
              <a:t>trong đoạn trích </a:t>
            </a:r>
            <a:r>
              <a:rPr lang="it-IT" sz="3600" b="1" dirty="0">
                <a:solidFill>
                  <a:srgbClr val="FF0000"/>
                </a:solidFill>
                <a:latin typeface="Arial" panose="020B0604020202020204" pitchFamily="34" charset="0"/>
                <a:ea typeface="Calibri" panose="020F0502020204030204" pitchFamily="34" charset="0"/>
                <a:cs typeface="Arial" panose="020B0604020202020204" pitchFamily="34" charset="0"/>
              </a:rPr>
              <a:t>“Bạch </a:t>
            </a:r>
            <a:r>
              <a:rPr lang="it-IT" sz="3600" b="1" dirty="0">
                <a:solidFill>
                  <a:srgbClr val="FF0000"/>
                </a:solidFill>
                <a:latin typeface="Arial" panose="020B0604020202020204" pitchFamily="34" charset="0"/>
                <a:ea typeface="Calibri" panose="020F0502020204030204" pitchFamily="34" charset="0"/>
                <a:cs typeface="Arial" panose="020B0604020202020204" pitchFamily="34" charset="0"/>
              </a:rPr>
              <a:t>tuộc” </a:t>
            </a:r>
            <a:r>
              <a:rPr lang="it-IT" sz="3600" b="1" dirty="0">
                <a:solidFill>
                  <a:srgbClr val="002060"/>
                </a:solidFill>
                <a:latin typeface="Arial" panose="020B0604020202020204" pitchFamily="34" charset="0"/>
                <a:ea typeface="Calibri" panose="020F0502020204030204" pitchFamily="34" charset="0"/>
                <a:cs typeface="Arial" panose="020B0604020202020204" pitchFamily="34" charset="0"/>
              </a:rPr>
              <a:t>cho thấy tác giả có hiểu biết dựa vào </a:t>
            </a:r>
            <a:r>
              <a:rPr lang="it-IT" sz="3600" b="1" dirty="0">
                <a:solidFill>
                  <a:srgbClr val="FF0000"/>
                </a:solidFill>
                <a:latin typeface="Arial" panose="020B0604020202020204" pitchFamily="34" charset="0"/>
                <a:ea typeface="Calibri" panose="020F0502020204030204" pitchFamily="34" charset="0"/>
                <a:cs typeface="Arial" panose="020B0604020202020204" pitchFamily="34" charset="0"/>
              </a:rPr>
              <a:t>thành tựu khoa học</a:t>
            </a:r>
            <a:r>
              <a:rPr lang="it-IT" sz="3600" b="1" dirty="0">
                <a:solidFill>
                  <a:srgbClr val="002060"/>
                </a:solidFill>
                <a:latin typeface="Arial" panose="020B0604020202020204" pitchFamily="34" charset="0"/>
                <a:ea typeface="Calibri" panose="020F0502020204030204" pitchFamily="34" charset="0"/>
                <a:cs typeface="Arial" panose="020B0604020202020204" pitchFamily="34" charset="0"/>
              </a:rPr>
              <a:t> và chi tiết cho thấy </a:t>
            </a:r>
            <a:r>
              <a:rPr lang="it-IT" sz="3600" b="1" dirty="0">
                <a:solidFill>
                  <a:srgbClr val="FF0000"/>
                </a:solidFill>
                <a:latin typeface="Arial" panose="020B0604020202020204" pitchFamily="34" charset="0"/>
                <a:ea typeface="Calibri" panose="020F0502020204030204" pitchFamily="34" charset="0"/>
                <a:cs typeface="Arial" panose="020B0604020202020204" pitchFamily="34" charset="0"/>
              </a:rPr>
              <a:t>trí tưởng tượng </a:t>
            </a:r>
            <a:r>
              <a:rPr lang="it-IT" sz="3600" b="1" dirty="0">
                <a:solidFill>
                  <a:srgbClr val="002060"/>
                </a:solidFill>
                <a:latin typeface="Arial" panose="020B0604020202020204" pitchFamily="34" charset="0"/>
                <a:ea typeface="Calibri" panose="020F0502020204030204" pitchFamily="34" charset="0"/>
                <a:cs typeface="Arial" panose="020B0604020202020204" pitchFamily="34" charset="0"/>
              </a:rPr>
              <a:t>của ông </a:t>
            </a:r>
            <a:r>
              <a:rPr lang="it-IT" sz="3600" b="1" dirty="0">
                <a:solidFill>
                  <a:srgbClr val="FF0000"/>
                </a:solidFill>
                <a:latin typeface="Arial" panose="020B0604020202020204" pitchFamily="34" charset="0"/>
                <a:ea typeface="Calibri" panose="020F0502020204030204" pitchFamily="34" charset="0"/>
                <a:cs typeface="Arial" panose="020B0604020202020204" pitchFamily="34" charset="0"/>
              </a:rPr>
              <a:t>đi trước thời đại</a:t>
            </a:r>
            <a:r>
              <a:rPr lang="it-IT" sz="3600" b="1" dirty="0">
                <a:solidFill>
                  <a:srgbClr val="002060"/>
                </a:solidFill>
                <a:latin typeface="Arial" panose="020B0604020202020204" pitchFamily="34" charset="0"/>
                <a:ea typeface="Calibri" panose="020F0502020204030204" pitchFamily="34" charset="0"/>
                <a:cs typeface="Arial" panose="020B0604020202020204" pitchFamily="34" charset="0"/>
              </a:rPr>
              <a:t>? </a:t>
            </a:r>
            <a:endParaRPr lang="en-US" sz="3600" b="1" dirty="0">
              <a:solidFill>
                <a:srgbClr val="002060"/>
              </a:solidFill>
              <a:latin typeface="Arial" panose="020B0604020202020204" pitchFamily="34" charset="0"/>
              <a:ea typeface="Calibri" panose="020F0502020204030204" pitchFamily="34" charset="0"/>
              <a:cs typeface="Arial" panose="020B0604020202020204" pitchFamily="34" charset="0"/>
            </a:endParaRPr>
          </a:p>
        </p:txBody>
      </p:sp>
      <p:pic>
        <p:nvPicPr>
          <p:cNvPr id="1026" name="Picture 2" descr="Thinking Student Reasons Why Asking Questions Helps - Student Clipart  Transparent Background, HD Png Download - kindpng"/>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125" b="100000" l="4535" r="92558"/>
                    </a14:imgEffect>
                  </a14:imgLayer>
                </a14:imgProps>
              </a:ext>
              <a:ext uri="{28A0092B-C50C-407E-A947-70E740481C1C}">
                <a14:useLocalDpi xmlns:a14="http://schemas.microsoft.com/office/drawing/2010/main" val="0"/>
              </a:ext>
            </a:extLst>
          </a:blip>
          <a:srcRect/>
          <a:stretch>
            <a:fillRect/>
          </a:stretch>
        </p:blipFill>
        <p:spPr bwMode="auto">
          <a:xfrm>
            <a:off x="8797537" y="3632200"/>
            <a:ext cx="3232927" cy="301113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Question PNG Images, Free Transparent Question Download - KindPNG"/>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0" b="98571" l="6000" r="94000"/>
                    </a14:imgEffect>
                  </a14:imgLayer>
                </a14:imgProps>
              </a:ext>
              <a:ext uri="{28A0092B-C50C-407E-A947-70E740481C1C}">
                <a14:useLocalDpi xmlns:a14="http://schemas.microsoft.com/office/drawing/2010/main" val="0"/>
              </a:ext>
            </a:extLst>
          </a:blip>
          <a:srcRect/>
          <a:stretch>
            <a:fillRect/>
          </a:stretch>
        </p:blipFill>
        <p:spPr bwMode="auto">
          <a:xfrm>
            <a:off x="328005" y="301772"/>
            <a:ext cx="1337861" cy="12486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607043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EE6AD"/>
        </a:solidFill>
        <a:effectLst/>
      </p:bgPr>
    </p:bg>
    <p:spTree>
      <p:nvGrpSpPr>
        <p:cNvPr id="1" name=""/>
        <p:cNvGrpSpPr/>
        <p:nvPr/>
      </p:nvGrpSpPr>
      <p:grpSpPr>
        <a:xfrm>
          <a:off x="0" y="0"/>
          <a:ext cx="0" cy="0"/>
          <a:chOff x="0" y="0"/>
          <a:chExt cx="0" cy="0"/>
        </a:xfrm>
      </p:grpSpPr>
      <p:pic>
        <p:nvPicPr>
          <p:cNvPr id="17" name="Picture 17"/>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l="9412" r="45694"/>
          <a:stretch>
            <a:fillRect/>
          </a:stretch>
        </p:blipFill>
        <p:spPr>
          <a:xfrm>
            <a:off x="11201840" y="0"/>
            <a:ext cx="981401" cy="2098632"/>
          </a:xfrm>
          <a:prstGeom prst="rect">
            <a:avLst/>
          </a:prstGeom>
        </p:spPr>
      </p:pic>
      <p:pic>
        <p:nvPicPr>
          <p:cNvPr id="23" name="Picture 2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745468">
            <a:off x="10758617" y="347846"/>
            <a:ext cx="505407" cy="853008"/>
          </a:xfrm>
          <a:prstGeom prst="rect">
            <a:avLst/>
          </a:prstGeom>
        </p:spPr>
      </p:pic>
      <p:sp>
        <p:nvSpPr>
          <p:cNvPr id="3" name="Rectangle 2"/>
          <p:cNvSpPr/>
          <p:nvPr/>
        </p:nvSpPr>
        <p:spPr>
          <a:xfrm>
            <a:off x="1524000" y="291612"/>
            <a:ext cx="9381113" cy="4034438"/>
          </a:xfrm>
          <a:prstGeom prst="rect">
            <a:avLst/>
          </a:prstGeom>
        </p:spPr>
        <p:txBody>
          <a:bodyPr wrap="square">
            <a:spAutoFit/>
          </a:bodyPr>
          <a:lstStyle/>
          <a:p>
            <a:pPr defTabSz="609630">
              <a:lnSpc>
                <a:spcPct val="150000"/>
              </a:lnSpc>
              <a:spcAft>
                <a:spcPts val="533"/>
              </a:spcAft>
            </a:pPr>
            <a:r>
              <a:rPr lang="it-IT" sz="2400" b="1" dirty="0">
                <a:solidFill>
                  <a:srgbClr val="002060"/>
                </a:solidFill>
                <a:latin typeface="Arial" panose="020B0604020202020204" pitchFamily="34" charset="0"/>
                <a:ea typeface="Calibri" panose="020F0502020204030204" pitchFamily="34" charset="0"/>
                <a:cs typeface="Arial" panose="020B0604020202020204" pitchFamily="34" charset="0"/>
              </a:rPr>
              <a:t>1</a:t>
            </a:r>
            <a:r>
              <a:rPr lang="it-IT" sz="2400" b="1" dirty="0">
                <a:solidFill>
                  <a:srgbClr val="002060"/>
                </a:solidFill>
                <a:latin typeface="Arial" panose="020B0604020202020204" pitchFamily="34" charset="0"/>
                <a:ea typeface="Calibri" panose="020F0502020204030204" pitchFamily="34" charset="0"/>
                <a:cs typeface="Arial" panose="020B0604020202020204" pitchFamily="34" charset="0"/>
              </a:rPr>
              <a:t>) Các </a:t>
            </a:r>
            <a:r>
              <a:rPr lang="it-IT" sz="2400" b="1" dirty="0">
                <a:solidFill>
                  <a:srgbClr val="002060"/>
                </a:solidFill>
                <a:latin typeface="Arial" panose="020B0604020202020204" pitchFamily="34" charset="0"/>
                <a:ea typeface="Calibri" panose="020F0502020204030204" pitchFamily="34" charset="0"/>
                <a:cs typeface="Arial" panose="020B0604020202020204" pitchFamily="34" charset="0"/>
              </a:rPr>
              <a:t>chi tiết trong văn bản “ Bạch tuộc” dựa vào khoa học công nghệ :</a:t>
            </a:r>
            <a:endParaRPr lang="en-US" sz="24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marL="228611" indent="-228611" defTabSz="609630">
              <a:lnSpc>
                <a:spcPct val="150000"/>
              </a:lnSpc>
              <a:buClr>
                <a:srgbClr val="202122"/>
              </a:buClr>
              <a:buFont typeface="Times New Roman" panose="02020603050405020304" pitchFamily="18" charset="0"/>
              <a:buChar char="-"/>
            </a:pPr>
            <a:r>
              <a:rPr lang="it-IT" sz="2400" b="1" dirty="0">
                <a:solidFill>
                  <a:srgbClr val="002060"/>
                </a:solidFill>
                <a:latin typeface="Arial" panose="020B0604020202020204" pitchFamily="34" charset="0"/>
                <a:ea typeface="Calibri" panose="020F0502020204030204" pitchFamily="34" charset="0"/>
                <a:cs typeface="Arial" panose="020B0604020202020204" pitchFamily="34" charset="0"/>
              </a:rPr>
              <a:t>Tàu ngầm sơ khai</a:t>
            </a:r>
            <a:endParaRPr lang="en-US" sz="24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marL="228611" indent="-228611" defTabSz="609630">
              <a:lnSpc>
                <a:spcPct val="150000"/>
              </a:lnSpc>
              <a:buClr>
                <a:srgbClr val="202122"/>
              </a:buClr>
              <a:buFont typeface="Times New Roman" panose="02020603050405020304" pitchFamily="18" charset="0"/>
              <a:buChar char="-"/>
            </a:pPr>
            <a:r>
              <a:rPr lang="it-IT" sz="2400" b="1" dirty="0">
                <a:solidFill>
                  <a:srgbClr val="002060"/>
                </a:solidFill>
                <a:latin typeface="Arial" panose="020B0604020202020204" pitchFamily="34" charset="0"/>
                <a:ea typeface="Calibri" panose="020F0502020204030204" pitchFamily="34" charset="0"/>
                <a:cs typeface="Arial" panose="020B0604020202020204" pitchFamily="34" charset="0"/>
              </a:rPr>
              <a:t>Hiểu biết về biển và sinh vật biển:tảo biển, bạch tuộc ( sinh vật thân mềm)</a:t>
            </a:r>
            <a:endParaRPr lang="en-US" sz="24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marL="228611" indent="-228611" defTabSz="609630">
              <a:lnSpc>
                <a:spcPct val="150000"/>
              </a:lnSpc>
              <a:buClr>
                <a:srgbClr val="202122"/>
              </a:buClr>
              <a:buFont typeface="Times New Roman" panose="02020603050405020304" pitchFamily="18" charset="0"/>
              <a:buChar char="-"/>
            </a:pPr>
            <a:r>
              <a:rPr lang="it-IT" sz="2400" b="1" dirty="0">
                <a:solidFill>
                  <a:srgbClr val="002060"/>
                </a:solidFill>
                <a:latin typeface="Arial" panose="020B0604020202020204" pitchFamily="34" charset="0"/>
                <a:ea typeface="Calibri" panose="020F0502020204030204" pitchFamily="34" charset="0"/>
                <a:cs typeface="Arial" panose="020B0604020202020204" pitchFamily="34" charset="0"/>
              </a:rPr>
              <a:t>Địa lí: Vĩ </a:t>
            </a:r>
            <a:r>
              <a:rPr lang="it-IT" sz="2400" b="1" dirty="0">
                <a:solidFill>
                  <a:srgbClr val="002060"/>
                </a:solidFill>
                <a:latin typeface="Arial" panose="020B0604020202020204" pitchFamily="34" charset="0"/>
                <a:ea typeface="Calibri" panose="020F0502020204030204" pitchFamily="34" charset="0"/>
                <a:cs typeface="Arial" panose="020B0604020202020204" pitchFamily="34" charset="0"/>
              </a:rPr>
              <a:t>độ</a:t>
            </a:r>
            <a:endParaRPr lang="en-US" sz="24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marL="228611" indent="-228611" defTabSz="609630">
              <a:lnSpc>
                <a:spcPct val="150000"/>
              </a:lnSpc>
              <a:buClr>
                <a:srgbClr val="202122"/>
              </a:buClr>
              <a:buFont typeface="Times New Roman" panose="02020603050405020304" pitchFamily="18" charset="0"/>
              <a:buChar char="-"/>
            </a:pPr>
            <a:r>
              <a:rPr lang="it-IT" sz="2400" b="1" dirty="0">
                <a:solidFill>
                  <a:srgbClr val="002060"/>
                </a:solidFill>
                <a:latin typeface="Arial" panose="020B0604020202020204" pitchFamily="34" charset="0"/>
                <a:ea typeface="Calibri" panose="020F0502020204030204" pitchFamily="34" charset="0"/>
                <a:cs typeface="Arial" panose="020B0604020202020204" pitchFamily="34" charset="0"/>
              </a:rPr>
              <a:t>Về cơ khí , máy móc: e-cu</a:t>
            </a:r>
            <a:endParaRPr lang="en-US" sz="2400" b="1" dirty="0">
              <a:solidFill>
                <a:srgbClr val="002060"/>
              </a:solidFill>
              <a:latin typeface="Arial" panose="020B0604020202020204" pitchFamily="34" charset="0"/>
              <a:ea typeface="Calibri" panose="020F0502020204030204" pitchFamily="34" charset="0"/>
              <a:cs typeface="Arial" panose="020B0604020202020204" pitchFamily="34" charset="0"/>
            </a:endParaRPr>
          </a:p>
        </p:txBody>
      </p:sp>
      <p:sp>
        <p:nvSpPr>
          <p:cNvPr id="6" name="Rectangle 5"/>
          <p:cNvSpPr/>
          <p:nvPr/>
        </p:nvSpPr>
        <p:spPr>
          <a:xfrm>
            <a:off x="1524000" y="4556929"/>
            <a:ext cx="10322745" cy="1754326"/>
          </a:xfrm>
          <a:prstGeom prst="rect">
            <a:avLst/>
          </a:prstGeom>
        </p:spPr>
        <p:txBody>
          <a:bodyPr wrap="square">
            <a:spAutoFit/>
          </a:bodyPr>
          <a:lstStyle/>
          <a:p>
            <a:pPr defTabSz="609630">
              <a:lnSpc>
                <a:spcPct val="150000"/>
              </a:lnSpc>
            </a:pPr>
            <a:r>
              <a:rPr lang="it-IT" sz="2400" b="1" dirty="0">
                <a:solidFill>
                  <a:srgbClr val="002060"/>
                </a:solidFill>
                <a:latin typeface="Arial" panose="020B0604020202020204" pitchFamily="34" charset="0"/>
                <a:ea typeface="Calibri" panose="020F0502020204030204" pitchFamily="34" charset="0"/>
                <a:cs typeface="Arial" panose="020B0604020202020204" pitchFamily="34" charset="0"/>
              </a:rPr>
              <a:t>2) Trí </a:t>
            </a:r>
            <a:r>
              <a:rPr lang="it-IT" sz="2400" b="1" dirty="0">
                <a:solidFill>
                  <a:srgbClr val="002060"/>
                </a:solidFill>
                <a:latin typeface="Arial" panose="020B0604020202020204" pitchFamily="34" charset="0"/>
                <a:ea typeface="Calibri" panose="020F0502020204030204" pitchFamily="34" charset="0"/>
                <a:cs typeface="Arial" panose="020B0604020202020204" pitchFamily="34" charset="0"/>
              </a:rPr>
              <a:t>tưởng tượng đi trước thời đại của nhà văn là tàu ngầm No- ti- </a:t>
            </a:r>
            <a:r>
              <a:rPr lang="it-IT" sz="2400" b="1" dirty="0">
                <a:solidFill>
                  <a:srgbClr val="002060"/>
                </a:solidFill>
                <a:latin typeface="Arial" panose="020B0604020202020204" pitchFamily="34" charset="0"/>
                <a:ea typeface="Calibri" panose="020F0502020204030204" pitchFamily="34" charset="0"/>
                <a:cs typeface="Arial" panose="020B0604020202020204" pitchFamily="34" charset="0"/>
              </a:rPr>
              <a:t>lớt có </a:t>
            </a:r>
            <a:r>
              <a:rPr lang="it-IT" sz="2400" b="1" dirty="0">
                <a:solidFill>
                  <a:srgbClr val="002060"/>
                </a:solidFill>
                <a:latin typeface="Arial" panose="020B0604020202020204" pitchFamily="34" charset="0"/>
                <a:ea typeface="Calibri" panose="020F0502020204030204" pitchFamily="34" charset="0"/>
                <a:cs typeface="Arial" panose="020B0604020202020204" pitchFamily="34" charset="0"/>
              </a:rPr>
              <a:t>đặc điểm giống tàu ngầm hiện đại ( lặn sâu hai đến ba nghìn mét)</a:t>
            </a:r>
            <a:endParaRPr lang="en-US" sz="2400" b="1" dirty="0">
              <a:solidFill>
                <a:srgbClr val="002060"/>
              </a:solidFill>
              <a:latin typeface="Arial" panose="020B0604020202020204" pitchFamily="34" charset="0"/>
              <a:cs typeface="Arial" panose="020B0604020202020204" pitchFamily="34" charset="0"/>
            </a:endParaRPr>
          </a:p>
        </p:txBody>
      </p:sp>
      <p:pic>
        <p:nvPicPr>
          <p:cNvPr id="2050" name="Picture 2" descr="Transparent Answer Icon Png - Check Pass Icon, Png Download , Transparent  Png Image - PNGitem"/>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3000" b="98111" l="0" r="99302"/>
                    </a14:imgEffect>
                  </a14:imgLayer>
                </a14:imgProps>
              </a:ext>
              <a:ext uri="{28A0092B-C50C-407E-A947-70E740481C1C}">
                <a14:useLocalDpi xmlns:a14="http://schemas.microsoft.com/office/drawing/2010/main" val="0"/>
              </a:ext>
            </a:extLst>
          </a:blip>
          <a:srcRect/>
          <a:stretch>
            <a:fillRect/>
          </a:stretch>
        </p:blipFill>
        <p:spPr bwMode="auto">
          <a:xfrm>
            <a:off x="152400" y="303465"/>
            <a:ext cx="1142018" cy="11951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6805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01600" y="76200"/>
            <a:ext cx="11988800" cy="6654800"/>
          </a:xfrm>
          <a:prstGeom prst="rect">
            <a:avLst/>
          </a:prstGeom>
        </p:spPr>
      </p:pic>
    </p:spTree>
    <p:extLst>
      <p:ext uri="{BB962C8B-B14F-4D97-AF65-F5344CB8AC3E}">
        <p14:creationId xmlns:p14="http://schemas.microsoft.com/office/powerpoint/2010/main" val="366997592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uble Wave 1"/>
          <p:cNvSpPr/>
          <p:nvPr/>
        </p:nvSpPr>
        <p:spPr>
          <a:xfrm>
            <a:off x="1066800" y="838200"/>
            <a:ext cx="10109200" cy="4572000"/>
          </a:xfrm>
          <a:prstGeom prst="doubleWave">
            <a:avLst/>
          </a:prstGeom>
          <a:solidFill>
            <a:srgbClr val="3399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r>
              <a:rPr lang="en-US" sz="4000" b="1" dirty="0" err="1">
                <a:solidFill>
                  <a:prstClr val="black"/>
                </a:solidFill>
                <a:latin typeface="Times New Roman" panose="02020603050405020304" pitchFamily="18" charset="0"/>
                <a:cs typeface="Times New Roman" panose="02020603050405020304" pitchFamily="18" charset="0"/>
              </a:rPr>
              <a:t>Xem</a:t>
            </a:r>
            <a:r>
              <a:rPr lang="en-US" sz="4000" b="1" dirty="0">
                <a:solidFill>
                  <a:prstClr val="black"/>
                </a:solidFill>
                <a:latin typeface="Times New Roman" panose="02020603050405020304" pitchFamily="18" charset="0"/>
                <a:cs typeface="Times New Roman" panose="02020603050405020304" pitchFamily="18" charset="0"/>
              </a:rPr>
              <a:t> </a:t>
            </a:r>
            <a:r>
              <a:rPr lang="en-US" sz="4000" b="1" dirty="0" err="1">
                <a:solidFill>
                  <a:prstClr val="black"/>
                </a:solidFill>
                <a:latin typeface="Times New Roman" panose="02020603050405020304" pitchFamily="18" charset="0"/>
                <a:cs typeface="Times New Roman" panose="02020603050405020304" pitchFamily="18" charset="0"/>
              </a:rPr>
              <a:t>lại</a:t>
            </a:r>
            <a:r>
              <a:rPr lang="en-US" sz="4000" b="1" dirty="0">
                <a:solidFill>
                  <a:prstClr val="black"/>
                </a:solidFill>
                <a:latin typeface="Times New Roman" panose="02020603050405020304" pitchFamily="18" charset="0"/>
                <a:cs typeface="Times New Roman" panose="02020603050405020304" pitchFamily="18" charset="0"/>
              </a:rPr>
              <a:t> </a:t>
            </a:r>
            <a:r>
              <a:rPr lang="en-US" sz="4000" b="1" dirty="0" err="1">
                <a:solidFill>
                  <a:prstClr val="black"/>
                </a:solidFill>
                <a:latin typeface="Times New Roman" panose="02020603050405020304" pitchFamily="18" charset="0"/>
                <a:cs typeface="Times New Roman" panose="02020603050405020304" pitchFamily="18" charset="0"/>
              </a:rPr>
              <a:t>phần</a:t>
            </a:r>
            <a:r>
              <a:rPr lang="en-US" sz="4000" b="1" dirty="0">
                <a:solidFill>
                  <a:prstClr val="black"/>
                </a:solidFill>
                <a:latin typeface="Times New Roman" panose="02020603050405020304" pitchFamily="18" charset="0"/>
                <a:cs typeface="Times New Roman" panose="02020603050405020304" pitchFamily="18" charset="0"/>
              </a:rPr>
              <a:t> </a:t>
            </a:r>
            <a:r>
              <a:rPr lang="en-US" sz="4000" b="1" dirty="0" err="1">
                <a:solidFill>
                  <a:prstClr val="black"/>
                </a:solidFill>
                <a:latin typeface="Times New Roman" panose="02020603050405020304" pitchFamily="18" charset="0"/>
                <a:cs typeface="Times New Roman" panose="02020603050405020304" pitchFamily="18" charset="0"/>
              </a:rPr>
              <a:t>chuẩn</a:t>
            </a:r>
            <a:r>
              <a:rPr lang="en-US" sz="4000" b="1" dirty="0">
                <a:solidFill>
                  <a:prstClr val="black"/>
                </a:solidFill>
                <a:latin typeface="Times New Roman" panose="02020603050405020304" pitchFamily="18" charset="0"/>
                <a:cs typeface="Times New Roman" panose="02020603050405020304" pitchFamily="18" charset="0"/>
              </a:rPr>
              <a:t> </a:t>
            </a:r>
            <a:r>
              <a:rPr lang="en-US" sz="4000" b="1" dirty="0" err="1">
                <a:solidFill>
                  <a:prstClr val="black"/>
                </a:solidFill>
                <a:latin typeface="Times New Roman" panose="02020603050405020304" pitchFamily="18" charset="0"/>
                <a:cs typeface="Times New Roman" panose="02020603050405020304" pitchFamily="18" charset="0"/>
              </a:rPr>
              <a:t>bị</a:t>
            </a:r>
            <a:r>
              <a:rPr lang="en-US" sz="4000" b="1" dirty="0">
                <a:solidFill>
                  <a:prstClr val="black"/>
                </a:solidFill>
                <a:latin typeface="Times New Roman" panose="02020603050405020304" pitchFamily="18" charset="0"/>
                <a:cs typeface="Times New Roman" panose="02020603050405020304" pitchFamily="18" charset="0"/>
              </a:rPr>
              <a:t> </a:t>
            </a:r>
            <a:r>
              <a:rPr lang="en-US" sz="4000" b="1" dirty="0" err="1">
                <a:solidFill>
                  <a:prstClr val="black"/>
                </a:solidFill>
                <a:latin typeface="Times New Roman" panose="02020603050405020304" pitchFamily="18" charset="0"/>
                <a:cs typeface="Times New Roman" panose="02020603050405020304" pitchFamily="18" charset="0"/>
              </a:rPr>
              <a:t>trang</a:t>
            </a:r>
            <a:r>
              <a:rPr lang="en-US" sz="4000" b="1" dirty="0">
                <a:solidFill>
                  <a:prstClr val="black"/>
                </a:solidFill>
                <a:latin typeface="Times New Roman" panose="02020603050405020304" pitchFamily="18" charset="0"/>
                <a:cs typeface="Times New Roman" panose="02020603050405020304" pitchFamily="18" charset="0"/>
              </a:rPr>
              <a:t> 60, </a:t>
            </a:r>
            <a:r>
              <a:rPr lang="en-US" sz="4000" b="1" dirty="0" err="1">
                <a:solidFill>
                  <a:prstClr val="black"/>
                </a:solidFill>
                <a:latin typeface="Times New Roman" panose="02020603050405020304" pitchFamily="18" charset="0"/>
                <a:cs typeface="Times New Roman" panose="02020603050405020304" pitchFamily="18" charset="0"/>
              </a:rPr>
              <a:t>em</a:t>
            </a:r>
            <a:r>
              <a:rPr lang="en-US" sz="4000" b="1" dirty="0">
                <a:solidFill>
                  <a:prstClr val="black"/>
                </a:solidFill>
                <a:latin typeface="Times New Roman" panose="02020603050405020304" pitchFamily="18" charset="0"/>
                <a:cs typeface="Times New Roman" panose="02020603050405020304" pitchFamily="18" charset="0"/>
              </a:rPr>
              <a:t> </a:t>
            </a:r>
            <a:r>
              <a:rPr lang="en-US" sz="4000" b="1" dirty="0" err="1">
                <a:solidFill>
                  <a:prstClr val="black"/>
                </a:solidFill>
                <a:latin typeface="Times New Roman" panose="02020603050405020304" pitchFamily="18" charset="0"/>
                <a:cs typeface="Times New Roman" panose="02020603050405020304" pitchFamily="18" charset="0"/>
              </a:rPr>
              <a:t>hãy</a:t>
            </a:r>
            <a:r>
              <a:rPr lang="en-US" sz="4000" b="1" dirty="0">
                <a:solidFill>
                  <a:prstClr val="black"/>
                </a:solidFill>
                <a:latin typeface="Times New Roman" panose="02020603050405020304" pitchFamily="18" charset="0"/>
                <a:cs typeface="Times New Roman" panose="02020603050405020304" pitchFamily="18" charset="0"/>
              </a:rPr>
              <a:t> </a:t>
            </a:r>
            <a:r>
              <a:rPr lang="en-US" sz="4000" b="1" dirty="0" err="1">
                <a:solidFill>
                  <a:prstClr val="black"/>
                </a:solidFill>
                <a:latin typeface="Times New Roman" panose="02020603050405020304" pitchFamily="18" charset="0"/>
                <a:cs typeface="Times New Roman" panose="02020603050405020304" pitchFamily="18" charset="0"/>
              </a:rPr>
              <a:t>nêu</a:t>
            </a:r>
            <a:r>
              <a:rPr lang="en-US" sz="4000" b="1" dirty="0">
                <a:solidFill>
                  <a:prstClr val="black"/>
                </a:solidFill>
                <a:latin typeface="Times New Roman" panose="02020603050405020304" pitchFamily="18" charset="0"/>
                <a:cs typeface="Times New Roman" panose="02020603050405020304" pitchFamily="18" charset="0"/>
              </a:rPr>
              <a:t> 1 </a:t>
            </a:r>
            <a:r>
              <a:rPr lang="en-US" sz="4000" b="1" dirty="0" err="1">
                <a:solidFill>
                  <a:prstClr val="black"/>
                </a:solidFill>
                <a:latin typeface="Times New Roman" panose="02020603050405020304" pitchFamily="18" charset="0"/>
                <a:cs typeface="Times New Roman" panose="02020603050405020304" pitchFamily="18" charset="0"/>
              </a:rPr>
              <a:t>số</a:t>
            </a:r>
            <a:r>
              <a:rPr lang="en-US" sz="4000" b="1" dirty="0">
                <a:solidFill>
                  <a:prstClr val="black"/>
                </a:solidFill>
                <a:latin typeface="Times New Roman" panose="02020603050405020304" pitchFamily="18" charset="0"/>
                <a:cs typeface="Times New Roman" panose="02020603050405020304" pitchFamily="18" charset="0"/>
              </a:rPr>
              <a:t> </a:t>
            </a:r>
            <a:r>
              <a:rPr lang="en-US" sz="4000" b="1" dirty="0" err="1">
                <a:solidFill>
                  <a:prstClr val="black"/>
                </a:solidFill>
                <a:latin typeface="Times New Roman" panose="02020603050405020304" pitchFamily="18" charset="0"/>
                <a:cs typeface="Times New Roman" panose="02020603050405020304" pitchFamily="18" charset="0"/>
              </a:rPr>
              <a:t>lưu</a:t>
            </a:r>
            <a:r>
              <a:rPr lang="en-US" sz="4000" b="1" dirty="0">
                <a:solidFill>
                  <a:prstClr val="black"/>
                </a:solidFill>
                <a:latin typeface="Times New Roman" panose="02020603050405020304" pitchFamily="18" charset="0"/>
                <a:cs typeface="Times New Roman" panose="02020603050405020304" pitchFamily="18" charset="0"/>
              </a:rPr>
              <a:t> ý </a:t>
            </a:r>
            <a:r>
              <a:rPr lang="en-US" sz="4000" b="1" dirty="0" err="1">
                <a:solidFill>
                  <a:prstClr val="black"/>
                </a:solidFill>
                <a:latin typeface="Times New Roman" panose="02020603050405020304" pitchFamily="18" charset="0"/>
                <a:cs typeface="Times New Roman" panose="02020603050405020304" pitchFamily="18" charset="0"/>
              </a:rPr>
              <a:t>khi</a:t>
            </a:r>
            <a:r>
              <a:rPr lang="en-US" sz="4000" b="1" dirty="0">
                <a:solidFill>
                  <a:prstClr val="black"/>
                </a:solidFill>
                <a:latin typeface="Times New Roman" panose="02020603050405020304" pitchFamily="18" charset="0"/>
                <a:cs typeface="Times New Roman" panose="02020603050405020304" pitchFamily="18" charset="0"/>
              </a:rPr>
              <a:t> </a:t>
            </a:r>
            <a:r>
              <a:rPr lang="en-US" sz="4000" b="1" dirty="0" err="1">
                <a:solidFill>
                  <a:prstClr val="black"/>
                </a:solidFill>
                <a:latin typeface="Times New Roman" panose="02020603050405020304" pitchFamily="18" charset="0"/>
                <a:cs typeface="Times New Roman" panose="02020603050405020304" pitchFamily="18" charset="0"/>
              </a:rPr>
              <a:t>đọc</a:t>
            </a:r>
            <a:r>
              <a:rPr lang="en-US" sz="4000" b="1" dirty="0">
                <a:solidFill>
                  <a:prstClr val="black"/>
                </a:solidFill>
                <a:latin typeface="Times New Roman" panose="02020603050405020304" pitchFamily="18" charset="0"/>
                <a:cs typeface="Times New Roman" panose="02020603050405020304" pitchFamily="18" charset="0"/>
              </a:rPr>
              <a:t> </a:t>
            </a:r>
            <a:r>
              <a:rPr lang="en-US" sz="4000" b="1" dirty="0" err="1">
                <a:solidFill>
                  <a:prstClr val="black"/>
                </a:solidFill>
                <a:latin typeface="Times New Roman" panose="02020603050405020304" pitchFamily="18" charset="0"/>
                <a:cs typeface="Times New Roman" panose="02020603050405020304" pitchFamily="18" charset="0"/>
              </a:rPr>
              <a:t>hiểu</a:t>
            </a:r>
            <a:r>
              <a:rPr lang="en-US" sz="4000" b="1" dirty="0">
                <a:solidFill>
                  <a:prstClr val="black"/>
                </a:solidFill>
                <a:latin typeface="Times New Roman" panose="02020603050405020304" pitchFamily="18" charset="0"/>
                <a:cs typeface="Times New Roman" panose="02020603050405020304" pitchFamily="18" charset="0"/>
              </a:rPr>
              <a:t> </a:t>
            </a:r>
            <a:r>
              <a:rPr lang="en-US" sz="4000" b="1" dirty="0" err="1">
                <a:solidFill>
                  <a:prstClr val="black"/>
                </a:solidFill>
                <a:latin typeface="Times New Roman" panose="02020603050405020304" pitchFamily="18" charset="0"/>
                <a:cs typeface="Times New Roman" panose="02020603050405020304" pitchFamily="18" charset="0"/>
              </a:rPr>
              <a:t>văn</a:t>
            </a:r>
            <a:r>
              <a:rPr lang="en-US" sz="4000" b="1" dirty="0">
                <a:solidFill>
                  <a:prstClr val="black"/>
                </a:solidFill>
                <a:latin typeface="Times New Roman" panose="02020603050405020304" pitchFamily="18" charset="0"/>
                <a:cs typeface="Times New Roman" panose="02020603050405020304" pitchFamily="18" charset="0"/>
              </a:rPr>
              <a:t> </a:t>
            </a:r>
            <a:r>
              <a:rPr lang="en-US" sz="4000" b="1" dirty="0" err="1">
                <a:solidFill>
                  <a:prstClr val="black"/>
                </a:solidFill>
                <a:latin typeface="Times New Roman" panose="02020603050405020304" pitchFamily="18" charset="0"/>
                <a:cs typeface="Times New Roman" panose="02020603050405020304" pitchFamily="18" charset="0"/>
              </a:rPr>
              <a:t>bản</a:t>
            </a:r>
            <a:r>
              <a:rPr lang="en-US" sz="4000" b="1" dirty="0">
                <a:solidFill>
                  <a:prstClr val="black"/>
                </a:solidFill>
                <a:latin typeface="Times New Roman" panose="02020603050405020304" pitchFamily="18" charset="0"/>
                <a:cs typeface="Times New Roman" panose="02020603050405020304" pitchFamily="18" charset="0"/>
              </a:rPr>
              <a:t> </a:t>
            </a:r>
            <a:r>
              <a:rPr lang="en-US" sz="4000" b="1" dirty="0" err="1">
                <a:solidFill>
                  <a:prstClr val="black"/>
                </a:solidFill>
                <a:latin typeface="Times New Roman" panose="02020603050405020304" pitchFamily="18" charset="0"/>
                <a:cs typeface="Times New Roman" panose="02020603050405020304" pitchFamily="18" charset="0"/>
              </a:rPr>
              <a:t>truyện</a:t>
            </a:r>
            <a:r>
              <a:rPr lang="en-US" sz="4000" b="1" dirty="0">
                <a:solidFill>
                  <a:prstClr val="black"/>
                </a:solidFill>
                <a:latin typeface="Times New Roman" panose="02020603050405020304" pitchFamily="18" charset="0"/>
                <a:cs typeface="Times New Roman" panose="02020603050405020304" pitchFamily="18" charset="0"/>
              </a:rPr>
              <a:t>  </a:t>
            </a:r>
            <a:r>
              <a:rPr lang="en-US" sz="4000" b="1" dirty="0" err="1">
                <a:solidFill>
                  <a:prstClr val="black"/>
                </a:solidFill>
                <a:latin typeface="Times New Roman" panose="02020603050405020304" pitchFamily="18" charset="0"/>
                <a:cs typeface="Times New Roman" panose="02020603050405020304" pitchFamily="18" charset="0"/>
              </a:rPr>
              <a:t>khoa</a:t>
            </a:r>
            <a:r>
              <a:rPr lang="en-US" sz="4000" b="1" dirty="0">
                <a:solidFill>
                  <a:prstClr val="black"/>
                </a:solidFill>
                <a:latin typeface="Times New Roman" panose="02020603050405020304" pitchFamily="18" charset="0"/>
                <a:cs typeface="Times New Roman" panose="02020603050405020304" pitchFamily="18" charset="0"/>
              </a:rPr>
              <a:t> </a:t>
            </a:r>
            <a:r>
              <a:rPr lang="en-US" sz="4000" b="1" dirty="0" err="1">
                <a:solidFill>
                  <a:prstClr val="black"/>
                </a:solidFill>
                <a:latin typeface="Times New Roman" panose="02020603050405020304" pitchFamily="18" charset="0"/>
                <a:cs typeface="Times New Roman" panose="02020603050405020304" pitchFamily="18" charset="0"/>
              </a:rPr>
              <a:t>học</a:t>
            </a:r>
            <a:r>
              <a:rPr lang="en-US" sz="4000" b="1" dirty="0">
                <a:solidFill>
                  <a:prstClr val="black"/>
                </a:solidFill>
                <a:latin typeface="Times New Roman" panose="02020603050405020304" pitchFamily="18" charset="0"/>
                <a:cs typeface="Times New Roman" panose="02020603050405020304" pitchFamily="18" charset="0"/>
              </a:rPr>
              <a:t> </a:t>
            </a:r>
            <a:r>
              <a:rPr lang="en-US" sz="4000" b="1" dirty="0" err="1">
                <a:solidFill>
                  <a:prstClr val="black"/>
                </a:solidFill>
                <a:latin typeface="Times New Roman" panose="02020603050405020304" pitchFamily="18" charset="0"/>
                <a:cs typeface="Times New Roman" panose="02020603050405020304" pitchFamily="18" charset="0"/>
              </a:rPr>
              <a:t>viễn</a:t>
            </a:r>
            <a:r>
              <a:rPr lang="en-US" sz="4000" b="1" dirty="0">
                <a:solidFill>
                  <a:prstClr val="black"/>
                </a:solidFill>
                <a:latin typeface="Times New Roman" panose="02020603050405020304" pitchFamily="18" charset="0"/>
                <a:cs typeface="Times New Roman" panose="02020603050405020304" pitchFamily="18" charset="0"/>
              </a:rPr>
              <a:t> </a:t>
            </a:r>
            <a:r>
              <a:rPr lang="en-US" sz="4000" b="1" dirty="0" err="1">
                <a:solidFill>
                  <a:prstClr val="black"/>
                </a:solidFill>
                <a:latin typeface="Times New Roman" panose="02020603050405020304" pitchFamily="18" charset="0"/>
                <a:cs typeface="Times New Roman" panose="02020603050405020304" pitchFamily="18" charset="0"/>
              </a:rPr>
              <a:t>tưởng</a:t>
            </a:r>
            <a:r>
              <a:rPr lang="en-US" sz="4000" b="1" dirty="0">
                <a:solidFill>
                  <a:prstClr val="black"/>
                </a:solidFill>
                <a:latin typeface="Times New Roman" panose="02020603050405020304" pitchFamily="18" charset="0"/>
                <a:cs typeface="Times New Roman" panose="02020603050405020304" pitchFamily="18" charset="0"/>
              </a:rPr>
              <a:t>?</a:t>
            </a:r>
            <a:endParaRPr lang="en-US" sz="4000" b="1"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939621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EE6AD"/>
        </a:solidFill>
        <a:effectLst/>
      </p:bgPr>
    </p:bg>
    <p:spTree>
      <p:nvGrpSpPr>
        <p:cNvPr id="1" name=""/>
        <p:cNvGrpSpPr/>
        <p:nvPr/>
      </p:nvGrpSpPr>
      <p:grpSpPr>
        <a:xfrm>
          <a:off x="0" y="0"/>
          <a:ext cx="0" cy="0"/>
          <a:chOff x="0" y="0"/>
          <a:chExt cx="0" cy="0"/>
        </a:xfrm>
      </p:grpSpPr>
      <p:pic>
        <p:nvPicPr>
          <p:cNvPr id="9" name="Picture 9"/>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t="29629" r="32067"/>
          <a:stretch>
            <a:fillRect/>
          </a:stretch>
        </p:blipFill>
        <p:spPr>
          <a:xfrm rot="10799999">
            <a:off x="-6773" y="21992"/>
            <a:ext cx="1219070" cy="1285305"/>
          </a:xfrm>
          <a:prstGeom prst="rect">
            <a:avLst/>
          </a:prstGeom>
        </p:spPr>
      </p:pic>
      <p:pic>
        <p:nvPicPr>
          <p:cNvPr id="16" name="Picture 1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605585">
            <a:off x="10741487" y="352582"/>
            <a:ext cx="524341" cy="884963"/>
          </a:xfrm>
          <a:prstGeom prst="rect">
            <a:avLst/>
          </a:prstGeom>
        </p:spPr>
      </p:pic>
      <p:sp>
        <p:nvSpPr>
          <p:cNvPr id="5" name="Rectangle 4"/>
          <p:cNvSpPr/>
          <p:nvPr/>
        </p:nvSpPr>
        <p:spPr>
          <a:xfrm>
            <a:off x="1326107" y="1092201"/>
            <a:ext cx="9341893" cy="508190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defTabSz="609630">
              <a:lnSpc>
                <a:spcPct val="150000"/>
              </a:lnSpc>
              <a:spcAft>
                <a:spcPts val="533"/>
              </a:spcAft>
            </a:pPr>
            <a:r>
              <a:rPr lang="it-IT" sz="2667"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Khi đọc hiểu tác phẩm truyện KHVT các con cần lưu ý :</a:t>
            </a:r>
            <a:endParaRPr lang="en-US" sz="2667"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defTabSz="609630">
              <a:lnSpc>
                <a:spcPct val="150000"/>
              </a:lnSpc>
            </a:pPr>
            <a:r>
              <a:rPr lang="it-IT" sz="2667"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Ngoài kĩ năng đọc hiểu văn bản truyện nói chung cần chú ý những điểm sau:</a:t>
            </a:r>
          </a:p>
          <a:p>
            <a:pPr defTabSz="609630">
              <a:lnSpc>
                <a:spcPct val="150000"/>
              </a:lnSpc>
              <a:buClr>
                <a:srgbClr val="202122"/>
              </a:buClr>
            </a:pPr>
            <a:r>
              <a:rPr lang="it-IT" sz="2667"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1.Tác giả viết về ai, về sự kiện, đề tài gì?</a:t>
            </a:r>
          </a:p>
          <a:p>
            <a:pPr defTabSz="609630">
              <a:lnSpc>
                <a:spcPct val="150000"/>
              </a:lnSpc>
              <a:buClr>
                <a:srgbClr val="202122"/>
              </a:buClr>
            </a:pPr>
            <a:r>
              <a:rPr lang="it-IT" sz="2667"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2.Những yếu tố nào của văn bản cho biết tính chất tưởng tượng về một tương lai rất xa so với thời điểm tác phẩm ra đời?</a:t>
            </a:r>
          </a:p>
          <a:p>
            <a:pPr defTabSz="609630">
              <a:lnSpc>
                <a:spcPct val="150000"/>
              </a:lnSpc>
              <a:buClr>
                <a:srgbClr val="202122"/>
              </a:buClr>
            </a:pPr>
            <a:r>
              <a:rPr lang="it-IT" sz="2667"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3. Những yếu tố nào cho thấy người viết có những hiểu biết và dựa vào thành tựu khoa học?</a:t>
            </a:r>
            <a:endParaRPr lang="en-US" sz="2667"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ounded Rectangle 7"/>
          <p:cNvSpPr/>
          <p:nvPr/>
        </p:nvSpPr>
        <p:spPr>
          <a:xfrm>
            <a:off x="4724400" y="44359"/>
            <a:ext cx="2235200" cy="892387"/>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r>
              <a:rPr lang="en-US" sz="3600" b="1" dirty="0">
                <a:solidFill>
                  <a:prstClr val="white"/>
                </a:solidFill>
                <a:latin typeface="Times New Roman" panose="02020603050405020304" pitchFamily="18" charset="0"/>
                <a:cs typeface="Times New Roman" panose="02020603050405020304" pitchFamily="18" charset="0"/>
              </a:rPr>
              <a:t>LƯU Ý</a:t>
            </a:r>
            <a:endParaRPr lang="en-US" sz="3600" b="1" dirty="0">
              <a:solidFill>
                <a:prstClr val="white"/>
              </a:solidFill>
              <a:latin typeface="Times New Roman" panose="02020603050405020304" pitchFamily="18" charset="0"/>
              <a:cs typeface="Times New Roman" panose="02020603050405020304" pitchFamily="18" charset="0"/>
            </a:endParaRPr>
          </a:p>
        </p:txBody>
      </p:sp>
      <p:pic>
        <p:nvPicPr>
          <p:cNvPr id="12" name="Picture 4"/>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b="27725"/>
          <a:stretch>
            <a:fillRect/>
          </a:stretch>
        </p:blipFill>
        <p:spPr>
          <a:xfrm>
            <a:off x="10141743" y="4800600"/>
            <a:ext cx="1723827" cy="1727200"/>
          </a:xfrm>
          <a:prstGeom prst="rect">
            <a:avLst/>
          </a:prstGeom>
        </p:spPr>
      </p:pic>
    </p:spTree>
    <p:extLst>
      <p:ext uri="{BB962C8B-B14F-4D97-AF65-F5344CB8AC3E}">
        <p14:creationId xmlns:p14="http://schemas.microsoft.com/office/powerpoint/2010/main" val="833192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EE6AD"/>
        </a:solidFill>
        <a:effectLst/>
      </p:bgPr>
    </p:bg>
    <p:spTree>
      <p:nvGrpSpPr>
        <p:cNvPr id="1" name=""/>
        <p:cNvGrpSpPr/>
        <p:nvPr/>
      </p:nvGrpSpPr>
      <p:grpSpPr>
        <a:xfrm>
          <a:off x="0" y="0"/>
          <a:ext cx="0" cy="0"/>
          <a:chOff x="0" y="0"/>
          <a:chExt cx="0" cy="0"/>
        </a:xfrm>
      </p:grpSpPr>
      <p:pic>
        <p:nvPicPr>
          <p:cNvPr id="9" name="Picture 9"/>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t="29629" r="32067"/>
          <a:stretch>
            <a:fillRect/>
          </a:stretch>
        </p:blipFill>
        <p:spPr>
          <a:xfrm rot="10799999">
            <a:off x="-6773" y="21992"/>
            <a:ext cx="1219070" cy="1285305"/>
          </a:xfrm>
          <a:prstGeom prst="rect">
            <a:avLst/>
          </a:prstGeom>
        </p:spPr>
      </p:pic>
      <p:pic>
        <p:nvPicPr>
          <p:cNvPr id="16" name="Picture 1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605585">
            <a:off x="10741487" y="352582"/>
            <a:ext cx="524341" cy="884963"/>
          </a:xfrm>
          <a:prstGeom prst="rect">
            <a:avLst/>
          </a:prstGeom>
        </p:spPr>
      </p:pic>
      <p:sp>
        <p:nvSpPr>
          <p:cNvPr id="8" name="Rounded Rectangle 7"/>
          <p:cNvSpPr/>
          <p:nvPr/>
        </p:nvSpPr>
        <p:spPr>
          <a:xfrm>
            <a:off x="2946400" y="61237"/>
            <a:ext cx="6045200" cy="1058191"/>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r>
              <a:rPr lang="en-US" sz="2933" b="1" dirty="0" err="1">
                <a:solidFill>
                  <a:prstClr val="white"/>
                </a:solidFill>
                <a:latin typeface="Times New Roman" panose="02020603050405020304" pitchFamily="18" charset="0"/>
                <a:cs typeface="Times New Roman" panose="02020603050405020304" pitchFamily="18" charset="0"/>
              </a:rPr>
              <a:t>Nối</a:t>
            </a:r>
            <a:r>
              <a:rPr lang="en-US" sz="2933" b="1" dirty="0">
                <a:solidFill>
                  <a:prstClr val="white"/>
                </a:solidFill>
                <a:latin typeface="Times New Roman" panose="02020603050405020304" pitchFamily="18" charset="0"/>
                <a:cs typeface="Times New Roman" panose="02020603050405020304" pitchFamily="18" charset="0"/>
              </a:rPr>
              <a:t> </a:t>
            </a:r>
            <a:r>
              <a:rPr lang="en-US" sz="2933" b="1" dirty="0" err="1">
                <a:solidFill>
                  <a:prstClr val="white"/>
                </a:solidFill>
                <a:latin typeface="Times New Roman" panose="02020603050405020304" pitchFamily="18" charset="0"/>
                <a:cs typeface="Times New Roman" panose="02020603050405020304" pitchFamily="18" charset="0"/>
              </a:rPr>
              <a:t>các</a:t>
            </a:r>
            <a:r>
              <a:rPr lang="en-US" sz="2933" b="1" dirty="0">
                <a:solidFill>
                  <a:prstClr val="white"/>
                </a:solidFill>
                <a:latin typeface="Times New Roman" panose="02020603050405020304" pitchFamily="18" charset="0"/>
                <a:cs typeface="Times New Roman" panose="02020603050405020304" pitchFamily="18" charset="0"/>
              </a:rPr>
              <a:t> ý ở </a:t>
            </a:r>
            <a:r>
              <a:rPr lang="en-US" sz="2933" b="1" dirty="0" err="1">
                <a:solidFill>
                  <a:prstClr val="white"/>
                </a:solidFill>
                <a:latin typeface="Times New Roman" panose="02020603050405020304" pitchFamily="18" charset="0"/>
                <a:cs typeface="Times New Roman" panose="02020603050405020304" pitchFamily="18" charset="0"/>
              </a:rPr>
              <a:t>cột</a:t>
            </a:r>
            <a:r>
              <a:rPr lang="en-US" sz="2933" b="1" dirty="0">
                <a:solidFill>
                  <a:prstClr val="white"/>
                </a:solidFill>
                <a:latin typeface="Times New Roman" panose="02020603050405020304" pitchFamily="18" charset="0"/>
                <a:cs typeface="Times New Roman" panose="02020603050405020304" pitchFamily="18" charset="0"/>
              </a:rPr>
              <a:t> B </a:t>
            </a:r>
            <a:r>
              <a:rPr lang="en-US" sz="2933" b="1" dirty="0" err="1">
                <a:solidFill>
                  <a:prstClr val="white"/>
                </a:solidFill>
                <a:latin typeface="Times New Roman" panose="02020603050405020304" pitchFamily="18" charset="0"/>
                <a:cs typeface="Times New Roman" panose="02020603050405020304" pitchFamily="18" charset="0"/>
              </a:rPr>
              <a:t>với</a:t>
            </a:r>
            <a:r>
              <a:rPr lang="en-US" sz="2933" b="1" dirty="0">
                <a:solidFill>
                  <a:prstClr val="white"/>
                </a:solidFill>
                <a:latin typeface="Times New Roman" panose="02020603050405020304" pitchFamily="18" charset="0"/>
                <a:cs typeface="Times New Roman" panose="02020603050405020304" pitchFamily="18" charset="0"/>
              </a:rPr>
              <a:t> </a:t>
            </a:r>
            <a:r>
              <a:rPr lang="en-US" sz="2933" b="1" dirty="0" err="1">
                <a:solidFill>
                  <a:prstClr val="white"/>
                </a:solidFill>
                <a:latin typeface="Times New Roman" panose="02020603050405020304" pitchFamily="18" charset="0"/>
                <a:cs typeface="Times New Roman" panose="02020603050405020304" pitchFamily="18" charset="0"/>
              </a:rPr>
              <a:t>nội</a:t>
            </a:r>
            <a:r>
              <a:rPr lang="en-US" sz="2933" b="1" dirty="0">
                <a:solidFill>
                  <a:prstClr val="white"/>
                </a:solidFill>
                <a:latin typeface="Times New Roman" panose="02020603050405020304" pitchFamily="18" charset="0"/>
                <a:cs typeface="Times New Roman" panose="02020603050405020304" pitchFamily="18" charset="0"/>
              </a:rPr>
              <a:t> dung </a:t>
            </a:r>
            <a:r>
              <a:rPr lang="en-US" sz="2933" b="1" dirty="0" err="1">
                <a:solidFill>
                  <a:prstClr val="white"/>
                </a:solidFill>
                <a:latin typeface="Times New Roman" panose="02020603050405020304" pitchFamily="18" charset="0"/>
                <a:cs typeface="Times New Roman" panose="02020603050405020304" pitchFamily="18" charset="0"/>
              </a:rPr>
              <a:t>cột</a:t>
            </a:r>
            <a:r>
              <a:rPr lang="en-US" sz="2933" b="1" dirty="0">
                <a:solidFill>
                  <a:prstClr val="white"/>
                </a:solidFill>
                <a:latin typeface="Times New Roman" panose="02020603050405020304" pitchFamily="18" charset="0"/>
                <a:cs typeface="Times New Roman" panose="02020603050405020304" pitchFamily="18" charset="0"/>
              </a:rPr>
              <a:t> A </a:t>
            </a:r>
          </a:p>
          <a:p>
            <a:pPr algn="ctr" defTabSz="609630"/>
            <a:r>
              <a:rPr lang="en-US" sz="2933" b="1" dirty="0" err="1">
                <a:solidFill>
                  <a:prstClr val="white"/>
                </a:solidFill>
                <a:latin typeface="Times New Roman" panose="02020603050405020304" pitchFamily="18" charset="0"/>
                <a:cs typeface="Times New Roman" panose="02020603050405020304" pitchFamily="18" charset="0"/>
              </a:rPr>
              <a:t>để</a:t>
            </a:r>
            <a:r>
              <a:rPr lang="en-US" sz="2933" b="1" dirty="0">
                <a:solidFill>
                  <a:prstClr val="white"/>
                </a:solidFill>
                <a:latin typeface="Times New Roman" panose="02020603050405020304" pitchFamily="18" charset="0"/>
                <a:cs typeface="Times New Roman" panose="02020603050405020304" pitchFamily="18" charset="0"/>
              </a:rPr>
              <a:t> </a:t>
            </a:r>
            <a:r>
              <a:rPr lang="en-US" sz="2933" b="1" dirty="0" err="1">
                <a:solidFill>
                  <a:prstClr val="white"/>
                </a:solidFill>
                <a:latin typeface="Times New Roman" panose="02020603050405020304" pitchFamily="18" charset="0"/>
                <a:cs typeface="Times New Roman" panose="02020603050405020304" pitchFamily="18" charset="0"/>
              </a:rPr>
              <a:t>có</a:t>
            </a:r>
            <a:r>
              <a:rPr lang="en-US" sz="2933" b="1" dirty="0">
                <a:solidFill>
                  <a:prstClr val="white"/>
                </a:solidFill>
                <a:latin typeface="Times New Roman" panose="02020603050405020304" pitchFamily="18" charset="0"/>
                <a:cs typeface="Times New Roman" panose="02020603050405020304" pitchFamily="18" charset="0"/>
              </a:rPr>
              <a:t> </a:t>
            </a:r>
            <a:r>
              <a:rPr lang="en-US" sz="2933" b="1" dirty="0" err="1">
                <a:solidFill>
                  <a:prstClr val="white"/>
                </a:solidFill>
                <a:latin typeface="Times New Roman" panose="02020603050405020304" pitchFamily="18" charset="0"/>
                <a:cs typeface="Times New Roman" panose="02020603050405020304" pitchFamily="18" charset="0"/>
              </a:rPr>
              <a:t>được</a:t>
            </a:r>
            <a:r>
              <a:rPr lang="en-US" sz="2933" b="1" dirty="0">
                <a:solidFill>
                  <a:prstClr val="white"/>
                </a:solidFill>
                <a:latin typeface="Times New Roman" panose="02020603050405020304" pitchFamily="18" charset="0"/>
                <a:cs typeface="Times New Roman" panose="02020603050405020304" pitchFamily="18" charset="0"/>
              </a:rPr>
              <a:t> </a:t>
            </a:r>
            <a:r>
              <a:rPr lang="en-US" sz="2933" b="1" dirty="0" err="1">
                <a:solidFill>
                  <a:prstClr val="white"/>
                </a:solidFill>
                <a:latin typeface="Times New Roman" panose="02020603050405020304" pitchFamily="18" charset="0"/>
                <a:cs typeface="Times New Roman" panose="02020603050405020304" pitchFamily="18" charset="0"/>
              </a:rPr>
              <a:t>nội</a:t>
            </a:r>
            <a:r>
              <a:rPr lang="en-US" sz="2933" b="1" dirty="0">
                <a:solidFill>
                  <a:prstClr val="white"/>
                </a:solidFill>
                <a:latin typeface="Times New Roman" panose="02020603050405020304" pitchFamily="18" charset="0"/>
                <a:cs typeface="Times New Roman" panose="02020603050405020304" pitchFamily="18" charset="0"/>
              </a:rPr>
              <a:t> dung </a:t>
            </a:r>
            <a:r>
              <a:rPr lang="en-US" sz="2933" b="1" dirty="0" err="1">
                <a:solidFill>
                  <a:prstClr val="white"/>
                </a:solidFill>
                <a:latin typeface="Times New Roman" panose="02020603050405020304" pitchFamily="18" charset="0"/>
                <a:cs typeface="Times New Roman" panose="02020603050405020304" pitchFamily="18" charset="0"/>
              </a:rPr>
              <a:t>trả</a:t>
            </a:r>
            <a:r>
              <a:rPr lang="en-US" sz="2933" b="1" dirty="0">
                <a:solidFill>
                  <a:prstClr val="white"/>
                </a:solidFill>
                <a:latin typeface="Times New Roman" panose="02020603050405020304" pitchFamily="18" charset="0"/>
                <a:cs typeface="Times New Roman" panose="02020603050405020304" pitchFamily="18" charset="0"/>
              </a:rPr>
              <a:t> </a:t>
            </a:r>
            <a:r>
              <a:rPr lang="en-US" sz="2933" b="1" dirty="0" err="1">
                <a:solidFill>
                  <a:prstClr val="white"/>
                </a:solidFill>
                <a:latin typeface="Times New Roman" panose="02020603050405020304" pitchFamily="18" charset="0"/>
                <a:cs typeface="Times New Roman" panose="02020603050405020304" pitchFamily="18" charset="0"/>
              </a:rPr>
              <a:t>lời</a:t>
            </a:r>
            <a:r>
              <a:rPr lang="en-US" sz="2933" b="1" dirty="0">
                <a:solidFill>
                  <a:prstClr val="white"/>
                </a:solidFill>
                <a:latin typeface="Times New Roman" panose="02020603050405020304" pitchFamily="18" charset="0"/>
                <a:cs typeface="Times New Roman" panose="02020603050405020304" pitchFamily="18" charset="0"/>
              </a:rPr>
              <a:t> </a:t>
            </a:r>
            <a:r>
              <a:rPr lang="en-US" sz="2933" b="1" dirty="0" err="1">
                <a:solidFill>
                  <a:prstClr val="white"/>
                </a:solidFill>
                <a:latin typeface="Times New Roman" panose="02020603050405020304" pitchFamily="18" charset="0"/>
                <a:cs typeface="Times New Roman" panose="02020603050405020304" pitchFamily="18" charset="0"/>
              </a:rPr>
              <a:t>đúng</a:t>
            </a:r>
            <a:endParaRPr lang="en-US" sz="2933" b="1" dirty="0">
              <a:solidFill>
                <a:prstClr val="white"/>
              </a:solidFill>
              <a:latin typeface="Times New Roman" panose="02020603050405020304" pitchFamily="18" charset="0"/>
              <a:cs typeface="Times New Roman" panose="02020603050405020304" pitchFamily="18" charset="0"/>
            </a:endParaRPr>
          </a:p>
        </p:txBody>
      </p:sp>
      <p:sp>
        <p:nvSpPr>
          <p:cNvPr id="2" name="Rounded Rectangle 1"/>
          <p:cNvSpPr/>
          <p:nvPr/>
        </p:nvSpPr>
        <p:spPr>
          <a:xfrm>
            <a:off x="355600" y="2413000"/>
            <a:ext cx="4064000" cy="1422400"/>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95325" indent="-495325" algn="ctr" defTabSz="609630">
              <a:buFontTx/>
              <a:buAutoNum type="arabicPeriod"/>
            </a:pPr>
            <a:r>
              <a:rPr lang="en-US" sz="2933" b="1" dirty="0" err="1">
                <a:solidFill>
                  <a:prstClr val="white"/>
                </a:solidFill>
                <a:latin typeface="Times New Roman" panose="02020603050405020304" pitchFamily="18" charset="0"/>
                <a:cs typeface="Times New Roman" panose="02020603050405020304" pitchFamily="18" charset="0"/>
              </a:rPr>
              <a:t>Nghệ</a:t>
            </a:r>
            <a:r>
              <a:rPr lang="en-US" sz="2933" b="1" dirty="0">
                <a:solidFill>
                  <a:prstClr val="white"/>
                </a:solidFill>
                <a:latin typeface="Times New Roman" panose="02020603050405020304" pitchFamily="18" charset="0"/>
                <a:cs typeface="Times New Roman" panose="02020603050405020304" pitchFamily="18" charset="0"/>
              </a:rPr>
              <a:t> </a:t>
            </a:r>
            <a:r>
              <a:rPr lang="en-US" sz="2933" b="1" dirty="0" err="1">
                <a:solidFill>
                  <a:prstClr val="white"/>
                </a:solidFill>
                <a:latin typeface="Times New Roman" panose="02020603050405020304" pitchFamily="18" charset="0"/>
                <a:cs typeface="Times New Roman" panose="02020603050405020304" pitchFamily="18" charset="0"/>
              </a:rPr>
              <a:t>thuật</a:t>
            </a:r>
            <a:r>
              <a:rPr lang="en-US" sz="2933" b="1" dirty="0">
                <a:solidFill>
                  <a:prstClr val="white"/>
                </a:solidFill>
                <a:latin typeface="Times New Roman" panose="02020603050405020304" pitchFamily="18" charset="0"/>
                <a:cs typeface="Times New Roman" panose="02020603050405020304" pitchFamily="18" charset="0"/>
              </a:rPr>
              <a:t> </a:t>
            </a:r>
            <a:r>
              <a:rPr lang="en-US" sz="2933" b="1" dirty="0" err="1">
                <a:solidFill>
                  <a:prstClr val="white"/>
                </a:solidFill>
                <a:latin typeface="Times New Roman" panose="02020603050405020304" pitchFamily="18" charset="0"/>
                <a:cs typeface="Times New Roman" panose="02020603050405020304" pitchFamily="18" charset="0"/>
              </a:rPr>
              <a:t>trong</a:t>
            </a:r>
            <a:r>
              <a:rPr lang="en-US" sz="2933" b="1" dirty="0">
                <a:solidFill>
                  <a:prstClr val="white"/>
                </a:solidFill>
                <a:latin typeface="Times New Roman" panose="02020603050405020304" pitchFamily="18" charset="0"/>
                <a:cs typeface="Times New Roman" panose="02020603050405020304" pitchFamily="18" charset="0"/>
              </a:rPr>
              <a:t> </a:t>
            </a:r>
          </a:p>
          <a:p>
            <a:pPr algn="ctr" defTabSz="609630"/>
            <a:r>
              <a:rPr lang="en-US" sz="2933" b="1" dirty="0">
                <a:solidFill>
                  <a:prstClr val="white"/>
                </a:solidFill>
                <a:latin typeface="Times New Roman" panose="02020603050405020304" pitchFamily="18" charset="0"/>
                <a:cs typeface="Times New Roman" panose="02020603050405020304" pitchFamily="18" charset="0"/>
              </a:rPr>
              <a:t> </a:t>
            </a:r>
            <a:r>
              <a:rPr lang="en-US" sz="2933" b="1" dirty="0">
                <a:solidFill>
                  <a:prstClr val="white"/>
                </a:solidFill>
                <a:latin typeface="Times New Roman" panose="02020603050405020304" pitchFamily="18" charset="0"/>
                <a:cs typeface="Times New Roman" panose="02020603050405020304" pitchFamily="18" charset="0"/>
              </a:rPr>
              <a:t>  </a:t>
            </a:r>
            <a:r>
              <a:rPr lang="en-US" sz="2933" b="1" dirty="0" err="1">
                <a:solidFill>
                  <a:prstClr val="white"/>
                </a:solidFill>
                <a:latin typeface="Times New Roman" panose="02020603050405020304" pitchFamily="18" charset="0"/>
                <a:cs typeface="Times New Roman" panose="02020603050405020304" pitchFamily="18" charset="0"/>
              </a:rPr>
              <a:t>văn</a:t>
            </a:r>
            <a:r>
              <a:rPr lang="en-US" sz="2933" b="1" dirty="0">
                <a:solidFill>
                  <a:prstClr val="white"/>
                </a:solidFill>
                <a:latin typeface="Times New Roman" panose="02020603050405020304" pitchFamily="18" charset="0"/>
                <a:cs typeface="Times New Roman" panose="02020603050405020304" pitchFamily="18" charset="0"/>
              </a:rPr>
              <a:t> </a:t>
            </a:r>
            <a:r>
              <a:rPr lang="en-US" sz="2933" b="1" dirty="0" err="1">
                <a:solidFill>
                  <a:prstClr val="white"/>
                </a:solidFill>
                <a:latin typeface="Times New Roman" panose="02020603050405020304" pitchFamily="18" charset="0"/>
                <a:cs typeface="Times New Roman" panose="02020603050405020304" pitchFamily="18" charset="0"/>
              </a:rPr>
              <a:t>bản</a:t>
            </a:r>
            <a:r>
              <a:rPr lang="en-US" sz="2933" b="1" dirty="0">
                <a:solidFill>
                  <a:prstClr val="white"/>
                </a:solidFill>
                <a:latin typeface="Times New Roman" panose="02020603050405020304" pitchFamily="18" charset="0"/>
                <a:cs typeface="Times New Roman" panose="02020603050405020304" pitchFamily="18" charset="0"/>
              </a:rPr>
              <a:t> “</a:t>
            </a:r>
            <a:r>
              <a:rPr lang="en-US" sz="2933" b="1" dirty="0" err="1">
                <a:solidFill>
                  <a:prstClr val="white"/>
                </a:solidFill>
                <a:latin typeface="Times New Roman" panose="02020603050405020304" pitchFamily="18" charset="0"/>
                <a:cs typeface="Times New Roman" panose="02020603050405020304" pitchFamily="18" charset="0"/>
              </a:rPr>
              <a:t>Bạch</a:t>
            </a:r>
            <a:r>
              <a:rPr lang="en-US" sz="2933" b="1" dirty="0">
                <a:solidFill>
                  <a:prstClr val="white"/>
                </a:solidFill>
                <a:latin typeface="Times New Roman" panose="02020603050405020304" pitchFamily="18" charset="0"/>
                <a:cs typeface="Times New Roman" panose="02020603050405020304" pitchFamily="18" charset="0"/>
              </a:rPr>
              <a:t> </a:t>
            </a:r>
            <a:r>
              <a:rPr lang="en-US" sz="2933" b="1" dirty="0" err="1">
                <a:solidFill>
                  <a:prstClr val="white"/>
                </a:solidFill>
                <a:latin typeface="Times New Roman" panose="02020603050405020304" pitchFamily="18" charset="0"/>
                <a:cs typeface="Times New Roman" panose="02020603050405020304" pitchFamily="18" charset="0"/>
              </a:rPr>
              <a:t>tuộc</a:t>
            </a:r>
            <a:r>
              <a:rPr lang="en-US" sz="2933" b="1" dirty="0">
                <a:solidFill>
                  <a:prstClr val="white"/>
                </a:solidFill>
                <a:latin typeface="Calibri"/>
              </a:rPr>
              <a:t>”</a:t>
            </a:r>
            <a:endParaRPr lang="en-US" sz="2933" b="1" dirty="0">
              <a:solidFill>
                <a:prstClr val="white"/>
              </a:solidFill>
              <a:latin typeface="Calibri"/>
            </a:endParaRPr>
          </a:p>
        </p:txBody>
      </p:sp>
      <p:sp>
        <p:nvSpPr>
          <p:cNvPr id="10" name="Rounded Rectangle 9"/>
          <p:cNvSpPr/>
          <p:nvPr/>
        </p:nvSpPr>
        <p:spPr>
          <a:xfrm>
            <a:off x="355600" y="4648200"/>
            <a:ext cx="4064000" cy="1422400"/>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r>
              <a:rPr lang="en-US" sz="2933" b="1" dirty="0">
                <a:solidFill>
                  <a:prstClr val="white"/>
                </a:solidFill>
                <a:latin typeface="Times New Roman" panose="02020603050405020304" pitchFamily="18" charset="0"/>
                <a:cs typeface="Times New Roman" panose="02020603050405020304" pitchFamily="18" charset="0"/>
              </a:rPr>
              <a:t>2. </a:t>
            </a:r>
            <a:r>
              <a:rPr lang="en-US" sz="2933" b="1" dirty="0" err="1">
                <a:solidFill>
                  <a:prstClr val="white"/>
                </a:solidFill>
                <a:latin typeface="Times New Roman" panose="02020603050405020304" pitchFamily="18" charset="0"/>
                <a:cs typeface="Times New Roman" panose="02020603050405020304" pitchFamily="18" charset="0"/>
              </a:rPr>
              <a:t>Nội</a:t>
            </a:r>
            <a:r>
              <a:rPr lang="en-US" sz="2933" b="1" dirty="0">
                <a:solidFill>
                  <a:prstClr val="white"/>
                </a:solidFill>
                <a:latin typeface="Times New Roman" panose="02020603050405020304" pitchFamily="18" charset="0"/>
                <a:cs typeface="Times New Roman" panose="02020603050405020304" pitchFamily="18" charset="0"/>
              </a:rPr>
              <a:t> dung </a:t>
            </a:r>
            <a:r>
              <a:rPr lang="en-US" sz="2933" b="1" dirty="0" err="1">
                <a:solidFill>
                  <a:prstClr val="white"/>
                </a:solidFill>
                <a:latin typeface="Times New Roman" panose="02020603050405020304" pitchFamily="18" charset="0"/>
                <a:cs typeface="Times New Roman" panose="02020603050405020304" pitchFamily="18" charset="0"/>
              </a:rPr>
              <a:t>văn</a:t>
            </a:r>
            <a:r>
              <a:rPr lang="en-US" sz="2933" b="1" dirty="0">
                <a:solidFill>
                  <a:prstClr val="white"/>
                </a:solidFill>
                <a:latin typeface="Times New Roman" panose="02020603050405020304" pitchFamily="18" charset="0"/>
                <a:cs typeface="Times New Roman" panose="02020603050405020304" pitchFamily="18" charset="0"/>
              </a:rPr>
              <a:t> </a:t>
            </a:r>
            <a:r>
              <a:rPr lang="en-US" sz="2933" b="1" dirty="0" err="1">
                <a:solidFill>
                  <a:prstClr val="white"/>
                </a:solidFill>
                <a:latin typeface="Times New Roman" panose="02020603050405020304" pitchFamily="18" charset="0"/>
                <a:cs typeface="Times New Roman" panose="02020603050405020304" pitchFamily="18" charset="0"/>
              </a:rPr>
              <a:t>bản</a:t>
            </a:r>
            <a:r>
              <a:rPr lang="en-US" sz="2933" b="1" dirty="0">
                <a:solidFill>
                  <a:prstClr val="white"/>
                </a:solidFill>
                <a:latin typeface="Times New Roman" panose="02020603050405020304" pitchFamily="18" charset="0"/>
                <a:cs typeface="Times New Roman" panose="02020603050405020304" pitchFamily="18" charset="0"/>
              </a:rPr>
              <a:t> “</a:t>
            </a:r>
            <a:r>
              <a:rPr lang="en-US" sz="2933" b="1" dirty="0" err="1">
                <a:solidFill>
                  <a:prstClr val="white"/>
                </a:solidFill>
                <a:latin typeface="Times New Roman" panose="02020603050405020304" pitchFamily="18" charset="0"/>
                <a:cs typeface="Times New Roman" panose="02020603050405020304" pitchFamily="18" charset="0"/>
              </a:rPr>
              <a:t>Bạch</a:t>
            </a:r>
            <a:r>
              <a:rPr lang="en-US" sz="2933" b="1" dirty="0">
                <a:solidFill>
                  <a:prstClr val="white"/>
                </a:solidFill>
                <a:latin typeface="Times New Roman" panose="02020603050405020304" pitchFamily="18" charset="0"/>
                <a:cs typeface="Times New Roman" panose="02020603050405020304" pitchFamily="18" charset="0"/>
              </a:rPr>
              <a:t> </a:t>
            </a:r>
            <a:r>
              <a:rPr lang="en-US" sz="2933" b="1" dirty="0" err="1">
                <a:solidFill>
                  <a:prstClr val="white"/>
                </a:solidFill>
                <a:latin typeface="Times New Roman" panose="02020603050405020304" pitchFamily="18" charset="0"/>
                <a:cs typeface="Times New Roman" panose="02020603050405020304" pitchFamily="18" charset="0"/>
              </a:rPr>
              <a:t>tuộc</a:t>
            </a:r>
            <a:r>
              <a:rPr lang="en-US" sz="2933" b="1" dirty="0">
                <a:solidFill>
                  <a:prstClr val="white"/>
                </a:solidFill>
                <a:latin typeface="Times New Roman" panose="02020603050405020304" pitchFamily="18" charset="0"/>
                <a:cs typeface="Times New Roman" panose="02020603050405020304" pitchFamily="18" charset="0"/>
              </a:rPr>
              <a:t>”</a:t>
            </a:r>
            <a:endParaRPr lang="en-US" sz="2933" b="1" dirty="0">
              <a:solidFill>
                <a:prstClr val="white"/>
              </a:solidFill>
              <a:latin typeface="Times New Roman" panose="02020603050405020304" pitchFamily="18" charset="0"/>
              <a:cs typeface="Times New Roman" panose="02020603050405020304" pitchFamily="18" charset="0"/>
            </a:endParaRPr>
          </a:p>
        </p:txBody>
      </p:sp>
      <p:sp>
        <p:nvSpPr>
          <p:cNvPr id="4" name="Oval 3"/>
          <p:cNvSpPr/>
          <p:nvPr/>
        </p:nvSpPr>
        <p:spPr>
          <a:xfrm>
            <a:off x="1473200" y="1145488"/>
            <a:ext cx="1981200" cy="657913"/>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defTabSz="609630"/>
            <a:r>
              <a:rPr lang="en-US" sz="3200" b="1" dirty="0">
                <a:solidFill>
                  <a:prstClr val="black"/>
                </a:solidFill>
                <a:latin typeface="Times New Roman" panose="02020603050405020304" pitchFamily="18" charset="0"/>
                <a:cs typeface="Times New Roman" panose="02020603050405020304" pitchFamily="18" charset="0"/>
              </a:rPr>
              <a:t>CỘT A</a:t>
            </a:r>
            <a:endParaRPr lang="en-US" sz="3200" b="1" dirty="0">
              <a:solidFill>
                <a:prstClr val="black"/>
              </a:solidFill>
              <a:latin typeface="Times New Roman" panose="02020603050405020304" pitchFamily="18" charset="0"/>
              <a:cs typeface="Times New Roman" panose="02020603050405020304" pitchFamily="18" charset="0"/>
            </a:endParaRPr>
          </a:p>
        </p:txBody>
      </p:sp>
      <p:sp>
        <p:nvSpPr>
          <p:cNvPr id="11" name="Oval 10"/>
          <p:cNvSpPr/>
          <p:nvPr/>
        </p:nvSpPr>
        <p:spPr>
          <a:xfrm>
            <a:off x="8001000" y="1156565"/>
            <a:ext cx="1981200" cy="646835"/>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defTabSz="609630"/>
            <a:r>
              <a:rPr lang="en-US" sz="3200" b="1" dirty="0">
                <a:solidFill>
                  <a:prstClr val="black"/>
                </a:solidFill>
                <a:latin typeface="Times New Roman" panose="02020603050405020304" pitchFamily="18" charset="0"/>
                <a:cs typeface="Times New Roman" panose="02020603050405020304" pitchFamily="18" charset="0"/>
              </a:rPr>
              <a:t>CỘT B</a:t>
            </a:r>
            <a:endParaRPr lang="en-US" sz="3200" b="1" dirty="0">
              <a:solidFill>
                <a:prstClr val="black"/>
              </a:solidFill>
              <a:latin typeface="Times New Roman" panose="02020603050405020304" pitchFamily="18" charset="0"/>
              <a:cs typeface="Times New Roman" panose="02020603050405020304" pitchFamily="18" charset="0"/>
            </a:endParaRPr>
          </a:p>
        </p:txBody>
      </p:sp>
      <p:graphicFrame>
        <p:nvGraphicFramePr>
          <p:cNvPr id="6" name="Table 5"/>
          <p:cNvGraphicFramePr>
            <a:graphicFrameLocks noGrp="1"/>
          </p:cNvGraphicFramePr>
          <p:nvPr>
            <p:extLst/>
          </p:nvPr>
        </p:nvGraphicFramePr>
        <p:xfrm>
          <a:off x="5842001" y="1905000"/>
          <a:ext cx="5987955" cy="4927600"/>
        </p:xfrm>
        <a:graphic>
          <a:graphicData uri="http://schemas.openxmlformats.org/drawingml/2006/table">
            <a:tbl>
              <a:tblPr firstRow="1" bandRow="1">
                <a:tableStyleId>{5940675A-B579-460E-94D1-54222C63F5DA}</a:tableStyleId>
              </a:tblPr>
              <a:tblGrid>
                <a:gridCol w="5987955">
                  <a:extLst>
                    <a:ext uri="{9D8B030D-6E8A-4147-A177-3AD203B41FA5}">
                      <a16:colId xmlns:a16="http://schemas.microsoft.com/office/drawing/2014/main" val="20000"/>
                    </a:ext>
                  </a:extLst>
                </a:gridCol>
              </a:tblGrid>
              <a:tr h="558800">
                <a:tc>
                  <a:txBody>
                    <a:bodyPr/>
                    <a:lstStyle/>
                    <a:p>
                      <a:r>
                        <a:rPr lang="en-US" sz="2100" b="1" dirty="0" smtClean="0">
                          <a:latin typeface="Times New Roman" panose="02020603050405020304" pitchFamily="18" charset="0"/>
                          <a:cs typeface="Times New Roman" panose="02020603050405020304" pitchFamily="18" charset="0"/>
                        </a:rPr>
                        <a:t>a. </a:t>
                      </a:r>
                      <a:r>
                        <a:rPr lang="en-US" sz="2100" b="1" dirty="0" err="1" smtClean="0">
                          <a:latin typeface="Times New Roman" panose="02020603050405020304" pitchFamily="18" charset="0"/>
                          <a:cs typeface="Times New Roman" panose="02020603050405020304" pitchFamily="18" charset="0"/>
                        </a:rPr>
                        <a:t>Cách</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kể</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chuyện</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hấp</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dẫn</a:t>
                      </a:r>
                      <a:endParaRPr lang="en-US" sz="2100" b="1" dirty="0">
                        <a:latin typeface="Times New Roman" panose="02020603050405020304" pitchFamily="18" charset="0"/>
                        <a:cs typeface="Times New Roman" panose="02020603050405020304" pitchFamily="18" charset="0"/>
                      </a:endParaRPr>
                    </a:p>
                  </a:txBody>
                  <a:tcPr marL="60960" marR="60960" marT="30480" marB="30480"/>
                </a:tc>
                <a:extLst>
                  <a:ext uri="{0D108BD9-81ED-4DB2-BD59-A6C34878D82A}">
                    <a16:rowId xmlns:a16="http://schemas.microsoft.com/office/drawing/2014/main" val="10000"/>
                  </a:ext>
                </a:extLst>
              </a:tr>
              <a:tr h="558800">
                <a:tc>
                  <a:txBody>
                    <a:bodyPr/>
                    <a:lstStyle/>
                    <a:p>
                      <a:r>
                        <a:rPr lang="en-US" sz="2100" b="1" dirty="0" smtClean="0">
                          <a:latin typeface="Times New Roman" panose="02020603050405020304" pitchFamily="18" charset="0"/>
                          <a:cs typeface="Times New Roman" panose="02020603050405020304" pitchFamily="18" charset="0"/>
                        </a:rPr>
                        <a:t>b. </a:t>
                      </a:r>
                      <a:r>
                        <a:rPr lang="en-US" sz="2100" b="1" dirty="0" err="1" smtClean="0">
                          <a:latin typeface="Times New Roman" panose="02020603050405020304" pitchFamily="18" charset="0"/>
                          <a:cs typeface="Times New Roman" panose="02020603050405020304" pitchFamily="18" charset="0"/>
                        </a:rPr>
                        <a:t>Đề</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cao</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lòng</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dũng</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cảm</a:t>
                      </a:r>
                      <a:endParaRPr lang="en-US" sz="2100" b="1" dirty="0">
                        <a:latin typeface="Times New Roman" panose="02020603050405020304" pitchFamily="18" charset="0"/>
                        <a:cs typeface="Times New Roman" panose="02020603050405020304" pitchFamily="18" charset="0"/>
                      </a:endParaRPr>
                    </a:p>
                  </a:txBody>
                  <a:tcPr marL="60960" marR="60960" marT="30480" marB="30480"/>
                </a:tc>
                <a:extLst>
                  <a:ext uri="{0D108BD9-81ED-4DB2-BD59-A6C34878D82A}">
                    <a16:rowId xmlns:a16="http://schemas.microsoft.com/office/drawing/2014/main" val="10001"/>
                  </a:ext>
                </a:extLst>
              </a:tr>
              <a:tr h="558800">
                <a:tc>
                  <a:txBody>
                    <a:bodyPr/>
                    <a:lstStyle/>
                    <a:p>
                      <a:r>
                        <a:rPr lang="en-US" sz="2100" b="1" dirty="0" smtClean="0">
                          <a:latin typeface="Times New Roman" panose="02020603050405020304" pitchFamily="18" charset="0"/>
                          <a:cs typeface="Times New Roman" panose="02020603050405020304" pitchFamily="18" charset="0"/>
                        </a:rPr>
                        <a:t>c. </a:t>
                      </a:r>
                      <a:r>
                        <a:rPr lang="en-US" sz="2100" b="1" dirty="0" err="1" smtClean="0">
                          <a:latin typeface="Times New Roman" panose="02020603050405020304" pitchFamily="18" charset="0"/>
                          <a:cs typeface="Times New Roman" panose="02020603050405020304" pitchFamily="18" charset="0"/>
                        </a:rPr>
                        <a:t>Đề</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cao</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tình</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đồng</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đội</a:t>
                      </a:r>
                      <a:endParaRPr lang="en-US" sz="2100" b="1" dirty="0">
                        <a:latin typeface="Times New Roman" panose="02020603050405020304" pitchFamily="18" charset="0"/>
                        <a:cs typeface="Times New Roman" panose="02020603050405020304" pitchFamily="18" charset="0"/>
                      </a:endParaRPr>
                    </a:p>
                  </a:txBody>
                  <a:tcPr marL="60960" marR="60960" marT="30480" marB="30480"/>
                </a:tc>
                <a:extLst>
                  <a:ext uri="{0D108BD9-81ED-4DB2-BD59-A6C34878D82A}">
                    <a16:rowId xmlns:a16="http://schemas.microsoft.com/office/drawing/2014/main" val="10002"/>
                  </a:ext>
                </a:extLst>
              </a:tr>
              <a:tr h="711200">
                <a:tc>
                  <a:txBody>
                    <a:bodyPr/>
                    <a:lstStyle/>
                    <a:p>
                      <a:r>
                        <a:rPr lang="en-US" sz="2100" b="1" dirty="0" smtClean="0">
                          <a:latin typeface="Times New Roman" panose="02020603050405020304" pitchFamily="18" charset="0"/>
                          <a:cs typeface="Times New Roman" panose="02020603050405020304" pitchFamily="18" charset="0"/>
                        </a:rPr>
                        <a:t>d. </a:t>
                      </a:r>
                      <a:r>
                        <a:rPr lang="en-US" sz="2100" b="1" dirty="0" err="1" smtClean="0">
                          <a:latin typeface="Times New Roman" panose="02020603050405020304" pitchFamily="18" charset="0"/>
                          <a:cs typeface="Times New Roman" panose="02020603050405020304" pitchFamily="18" charset="0"/>
                        </a:rPr>
                        <a:t>Tình</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huống</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độc</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đáo</a:t>
                      </a:r>
                      <a:r>
                        <a:rPr lang="en-US" sz="2100" b="1" baseline="0" dirty="0" smtClean="0">
                          <a:latin typeface="Times New Roman" panose="02020603050405020304" pitchFamily="18" charset="0"/>
                          <a:cs typeface="Times New Roman" panose="02020603050405020304" pitchFamily="18" charset="0"/>
                        </a:rPr>
                        <a:t>, gay </a:t>
                      </a:r>
                      <a:r>
                        <a:rPr lang="en-US" sz="2100" b="1" baseline="0" dirty="0" err="1" smtClean="0">
                          <a:latin typeface="Times New Roman" panose="02020603050405020304" pitchFamily="18" charset="0"/>
                          <a:cs typeface="Times New Roman" panose="02020603050405020304" pitchFamily="18" charset="0"/>
                        </a:rPr>
                        <a:t>cấn</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dựa</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trên</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trí</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tưởng</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tượng</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phong</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phú</a:t>
                      </a:r>
                      <a:endParaRPr lang="en-US" sz="2100" b="1" dirty="0">
                        <a:latin typeface="Times New Roman" panose="02020603050405020304" pitchFamily="18" charset="0"/>
                        <a:cs typeface="Times New Roman" panose="02020603050405020304" pitchFamily="18" charset="0"/>
                      </a:endParaRPr>
                    </a:p>
                  </a:txBody>
                  <a:tcPr marL="60960" marR="60960" marT="30480" marB="30480"/>
                </a:tc>
                <a:extLst>
                  <a:ext uri="{0D108BD9-81ED-4DB2-BD59-A6C34878D82A}">
                    <a16:rowId xmlns:a16="http://schemas.microsoft.com/office/drawing/2014/main" val="10003"/>
                  </a:ext>
                </a:extLst>
              </a:tr>
              <a:tr h="711200">
                <a:tc>
                  <a:txBody>
                    <a:bodyPr/>
                    <a:lstStyle/>
                    <a:p>
                      <a:r>
                        <a:rPr lang="en-US" sz="2100" b="1" dirty="0" smtClean="0">
                          <a:latin typeface="Times New Roman" panose="02020603050405020304" pitchFamily="18" charset="0"/>
                          <a:cs typeface="Times New Roman" panose="02020603050405020304" pitchFamily="18" charset="0"/>
                        </a:rPr>
                        <a:t>e. </a:t>
                      </a:r>
                      <a:r>
                        <a:rPr lang="en-US" sz="2100" b="1" dirty="0" err="1" smtClean="0">
                          <a:latin typeface="Times New Roman" panose="02020603050405020304" pitchFamily="18" charset="0"/>
                          <a:cs typeface="Times New Roman" panose="02020603050405020304" pitchFamily="18" charset="0"/>
                        </a:rPr>
                        <a:t>Đề</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cao</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tình</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yêu</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thương</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trong</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khó</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khăn</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hoạn</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nạn</a:t>
                      </a:r>
                      <a:endParaRPr lang="en-US" sz="2100" b="1" dirty="0">
                        <a:latin typeface="Times New Roman" panose="02020603050405020304" pitchFamily="18" charset="0"/>
                        <a:cs typeface="Times New Roman" panose="02020603050405020304" pitchFamily="18" charset="0"/>
                      </a:endParaRPr>
                    </a:p>
                  </a:txBody>
                  <a:tcPr marL="60960" marR="60960" marT="30480" marB="30480"/>
                </a:tc>
                <a:extLst>
                  <a:ext uri="{0D108BD9-81ED-4DB2-BD59-A6C34878D82A}">
                    <a16:rowId xmlns:a16="http://schemas.microsoft.com/office/drawing/2014/main" val="10004"/>
                  </a:ext>
                </a:extLst>
              </a:tr>
              <a:tr h="711200">
                <a:tc>
                  <a:txBody>
                    <a:bodyPr/>
                    <a:lstStyle/>
                    <a:p>
                      <a:r>
                        <a:rPr lang="en-US" sz="2100" b="1" dirty="0" smtClean="0">
                          <a:latin typeface="Times New Roman" panose="02020603050405020304" pitchFamily="18" charset="0"/>
                          <a:cs typeface="Times New Roman" panose="02020603050405020304" pitchFamily="18" charset="0"/>
                        </a:rPr>
                        <a:t>f. </a:t>
                      </a:r>
                      <a:r>
                        <a:rPr lang="en-US" sz="2100" b="1" dirty="0" err="1" smtClean="0">
                          <a:latin typeface="Times New Roman" panose="02020603050405020304" pitchFamily="18" charset="0"/>
                          <a:cs typeface="Times New Roman" panose="02020603050405020304" pitchFamily="18" charset="0"/>
                        </a:rPr>
                        <a:t>Khát</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khao</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khám</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phám</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và</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chinh</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phục</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thiên</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nhiên</a:t>
                      </a:r>
                      <a:endParaRPr lang="en-US" sz="2100" b="1" dirty="0">
                        <a:latin typeface="Times New Roman" panose="02020603050405020304" pitchFamily="18" charset="0"/>
                        <a:cs typeface="Times New Roman" panose="02020603050405020304" pitchFamily="18" charset="0"/>
                      </a:endParaRPr>
                    </a:p>
                  </a:txBody>
                  <a:tcPr marL="60960" marR="60960" marT="30480" marB="30480"/>
                </a:tc>
                <a:extLst>
                  <a:ext uri="{0D108BD9-81ED-4DB2-BD59-A6C34878D82A}">
                    <a16:rowId xmlns:a16="http://schemas.microsoft.com/office/drawing/2014/main" val="10005"/>
                  </a:ext>
                </a:extLst>
              </a:tr>
              <a:tr h="558800">
                <a:tc>
                  <a:txBody>
                    <a:bodyPr/>
                    <a:lstStyle/>
                    <a:p>
                      <a:r>
                        <a:rPr lang="en-US" sz="2100" b="1" dirty="0" smtClean="0">
                          <a:latin typeface="Times New Roman" panose="02020603050405020304" pitchFamily="18" charset="0"/>
                          <a:cs typeface="Times New Roman" panose="02020603050405020304" pitchFamily="18" charset="0"/>
                        </a:rPr>
                        <a:t>g.</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Tình</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yêu</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quê</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hương</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đất</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nước</a:t>
                      </a:r>
                      <a:endParaRPr lang="en-US" sz="2100" b="1" dirty="0">
                        <a:latin typeface="Times New Roman" panose="02020603050405020304" pitchFamily="18" charset="0"/>
                        <a:cs typeface="Times New Roman" panose="02020603050405020304" pitchFamily="18" charset="0"/>
                      </a:endParaRPr>
                    </a:p>
                  </a:txBody>
                  <a:tcPr marL="60960" marR="60960" marT="30480" marB="30480"/>
                </a:tc>
                <a:extLst>
                  <a:ext uri="{0D108BD9-81ED-4DB2-BD59-A6C34878D82A}">
                    <a16:rowId xmlns:a16="http://schemas.microsoft.com/office/drawing/2014/main" val="10006"/>
                  </a:ext>
                </a:extLst>
              </a:tr>
              <a:tr h="558800">
                <a:tc>
                  <a:txBody>
                    <a:bodyPr/>
                    <a:lstStyle/>
                    <a:p>
                      <a:r>
                        <a:rPr lang="en-US" sz="2100" b="1" dirty="0" smtClean="0">
                          <a:latin typeface="Times New Roman" panose="02020603050405020304" pitchFamily="18" charset="0"/>
                          <a:cs typeface="Times New Roman" panose="02020603050405020304" pitchFamily="18" charset="0"/>
                        </a:rPr>
                        <a:t>h. </a:t>
                      </a:r>
                      <a:r>
                        <a:rPr lang="en-US" sz="2100" b="1" dirty="0" err="1" smtClean="0">
                          <a:latin typeface="Times New Roman" panose="02020603050405020304" pitchFamily="18" charset="0"/>
                          <a:cs typeface="Times New Roman" panose="02020603050405020304" pitchFamily="18" charset="0"/>
                        </a:rPr>
                        <a:t>Miêu</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tả</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tâm</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lí</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nhân</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vật</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đặc</a:t>
                      </a:r>
                      <a:r>
                        <a:rPr lang="en-US" sz="2100" b="1" baseline="0" dirty="0" smtClean="0">
                          <a:latin typeface="Times New Roman" panose="02020603050405020304" pitchFamily="18" charset="0"/>
                          <a:cs typeface="Times New Roman" panose="02020603050405020304" pitchFamily="18" charset="0"/>
                        </a:rPr>
                        <a:t> </a:t>
                      </a:r>
                      <a:r>
                        <a:rPr lang="en-US" sz="2100" b="1" baseline="0" dirty="0" err="1" smtClean="0">
                          <a:latin typeface="Times New Roman" panose="02020603050405020304" pitchFamily="18" charset="0"/>
                          <a:cs typeface="Times New Roman" panose="02020603050405020304" pitchFamily="18" charset="0"/>
                        </a:rPr>
                        <a:t>sắc</a:t>
                      </a:r>
                      <a:endParaRPr lang="en-US" sz="2100" b="1" dirty="0">
                        <a:latin typeface="Times New Roman" panose="02020603050405020304" pitchFamily="18" charset="0"/>
                        <a:cs typeface="Times New Roman" panose="02020603050405020304" pitchFamily="18" charset="0"/>
                      </a:endParaRPr>
                    </a:p>
                  </a:txBody>
                  <a:tcPr marL="60960" marR="60960" marT="30480" marB="30480"/>
                </a:tc>
                <a:extLst>
                  <a:ext uri="{0D108BD9-81ED-4DB2-BD59-A6C34878D82A}">
                    <a16:rowId xmlns:a16="http://schemas.microsoft.com/office/drawing/2014/main" val="10007"/>
                  </a:ext>
                </a:extLst>
              </a:tr>
            </a:tbl>
          </a:graphicData>
        </a:graphic>
      </p:graphicFrame>
      <p:cxnSp>
        <p:nvCxnSpPr>
          <p:cNvPr id="13" name="Straight Arrow Connector 12"/>
          <p:cNvCxnSpPr>
            <a:stCxn id="2" idx="3"/>
          </p:cNvCxnSpPr>
          <p:nvPr/>
        </p:nvCxnSpPr>
        <p:spPr>
          <a:xfrm flipV="1">
            <a:off x="4419600" y="2209800"/>
            <a:ext cx="1422400" cy="9144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4436281" y="3124200"/>
            <a:ext cx="1405719" cy="80081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10" idx="3"/>
          </p:cNvCxnSpPr>
          <p:nvPr/>
        </p:nvCxnSpPr>
        <p:spPr>
          <a:xfrm flipV="1">
            <a:off x="4419600" y="4624225"/>
            <a:ext cx="1439081" cy="735175"/>
          </a:xfrm>
          <a:prstGeom prst="straightConnector1">
            <a:avLst/>
          </a:prstGeom>
          <a:ln w="38100">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10" idx="3"/>
          </p:cNvCxnSpPr>
          <p:nvPr/>
        </p:nvCxnSpPr>
        <p:spPr>
          <a:xfrm flipV="1">
            <a:off x="4419600" y="2667001"/>
            <a:ext cx="1422400" cy="2692399"/>
          </a:xfrm>
          <a:prstGeom prst="straightConnector1">
            <a:avLst/>
          </a:prstGeom>
          <a:ln w="38100">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10" idx="3"/>
          </p:cNvCxnSpPr>
          <p:nvPr/>
        </p:nvCxnSpPr>
        <p:spPr>
          <a:xfrm flipV="1">
            <a:off x="4419600" y="3308256"/>
            <a:ext cx="1422400" cy="2051144"/>
          </a:xfrm>
          <a:prstGeom prst="straightConnector1">
            <a:avLst/>
          </a:prstGeom>
          <a:ln w="38100">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10" idx="3"/>
          </p:cNvCxnSpPr>
          <p:nvPr/>
        </p:nvCxnSpPr>
        <p:spPr>
          <a:xfrm flipV="1">
            <a:off x="4419600" y="5240981"/>
            <a:ext cx="1439081" cy="118419"/>
          </a:xfrm>
          <a:prstGeom prst="straightConnector1">
            <a:avLst/>
          </a:prstGeom>
          <a:ln w="38100">
            <a:solidFill>
              <a:srgbClr val="0000FF"/>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6768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barn(inVertical)">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barn(inVertical)">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barn(inVertical)">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barn(inVertical)">
                                      <p:cBhvr>
                                        <p:cTn id="3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EE6AD"/>
        </a:solidFill>
        <a:effectLst/>
      </p:bgPr>
    </p:bg>
    <p:spTree>
      <p:nvGrpSpPr>
        <p:cNvPr id="1" name=""/>
        <p:cNvGrpSpPr/>
        <p:nvPr/>
      </p:nvGrpSpPr>
      <p:grpSpPr>
        <a:xfrm>
          <a:off x="0" y="0"/>
          <a:ext cx="0" cy="0"/>
          <a:chOff x="0" y="0"/>
          <a:chExt cx="0" cy="0"/>
        </a:xfrm>
      </p:grpSpPr>
      <p:pic>
        <p:nvPicPr>
          <p:cNvPr id="17" name="Picture 17"/>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l="9412" r="45694"/>
          <a:stretch>
            <a:fillRect/>
          </a:stretch>
        </p:blipFill>
        <p:spPr>
          <a:xfrm>
            <a:off x="11201840" y="0"/>
            <a:ext cx="981401" cy="2098632"/>
          </a:xfrm>
          <a:prstGeom prst="rect">
            <a:avLst/>
          </a:prstGeom>
        </p:spPr>
      </p:pic>
      <p:pic>
        <p:nvPicPr>
          <p:cNvPr id="23" name="Picture 2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745468">
            <a:off x="10758617" y="347846"/>
            <a:ext cx="505407" cy="853008"/>
          </a:xfrm>
          <a:prstGeom prst="rect">
            <a:avLst/>
          </a:prstGeom>
        </p:spPr>
      </p:pic>
      <p:sp>
        <p:nvSpPr>
          <p:cNvPr id="3" name="Rectangle 2"/>
          <p:cNvSpPr/>
          <p:nvPr/>
        </p:nvSpPr>
        <p:spPr>
          <a:xfrm>
            <a:off x="1422400" y="1049317"/>
            <a:ext cx="9381113" cy="2500685"/>
          </a:xfrm>
          <a:prstGeom prst="rect">
            <a:avLst/>
          </a:prstGeom>
        </p:spPr>
        <p:txBody>
          <a:bodyPr wrap="square">
            <a:spAutoFit/>
          </a:bodyPr>
          <a:lstStyle/>
          <a:p>
            <a:pPr marL="495325" indent="-495325" defTabSz="609630">
              <a:lnSpc>
                <a:spcPct val="150000"/>
              </a:lnSpc>
              <a:spcAft>
                <a:spcPts val="533"/>
              </a:spcAft>
              <a:buFontTx/>
              <a:buAutoNum type="arabicParenR"/>
            </a:pPr>
            <a:r>
              <a:rPr lang="en-US" sz="24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Nghệ</a:t>
            </a:r>
            <a:r>
              <a:rPr lang="en-US" sz="2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thuật</a:t>
            </a:r>
            <a:r>
              <a:rPr lang="en-US" sz="2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p>
          <a:p>
            <a:pPr marL="381019" indent="-381019" defTabSz="609630">
              <a:lnSpc>
                <a:spcPct val="150000"/>
              </a:lnSpc>
              <a:spcAft>
                <a:spcPts val="533"/>
              </a:spcAft>
              <a:buFontTx/>
              <a:buChar char="-"/>
            </a:pPr>
            <a:r>
              <a:rPr lang="en-US" sz="24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Cách</a:t>
            </a:r>
            <a:r>
              <a:rPr lang="en-US" sz="2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kể</a:t>
            </a:r>
            <a:r>
              <a:rPr lang="en-US" sz="2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chuyện</a:t>
            </a:r>
            <a:r>
              <a:rPr lang="en-US" sz="2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hấp</a:t>
            </a:r>
            <a:r>
              <a:rPr lang="en-US" sz="2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dẫn</a:t>
            </a:r>
            <a:r>
              <a:rPr lang="en-US" sz="2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p>
          <a:p>
            <a:pPr marL="381019" indent="-381019" defTabSz="609630">
              <a:lnSpc>
                <a:spcPct val="150000"/>
              </a:lnSpc>
              <a:spcAft>
                <a:spcPts val="533"/>
              </a:spcAft>
              <a:buFontTx/>
              <a:buChar char="-"/>
            </a:pPr>
            <a:r>
              <a:rPr lang="en-US" sz="24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Tình</a:t>
            </a:r>
            <a:r>
              <a:rPr lang="en-US" sz="2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huống</a:t>
            </a:r>
            <a:r>
              <a:rPr lang="en-US" sz="2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truyện</a:t>
            </a:r>
            <a:r>
              <a:rPr lang="en-US" sz="2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độc</a:t>
            </a:r>
            <a:r>
              <a:rPr lang="en-US" sz="2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đáo</a:t>
            </a:r>
            <a:r>
              <a:rPr lang="en-US" sz="2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p>
          <a:p>
            <a:pPr marL="381019" indent="-381019" defTabSz="609630">
              <a:lnSpc>
                <a:spcPct val="150000"/>
              </a:lnSpc>
              <a:spcAft>
                <a:spcPts val="533"/>
              </a:spcAft>
              <a:buFontTx/>
              <a:buChar char="-"/>
            </a:pPr>
            <a:r>
              <a:rPr lang="en-US" sz="24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Trí</a:t>
            </a:r>
            <a:r>
              <a:rPr lang="en-US" sz="2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tưởng</a:t>
            </a:r>
            <a:r>
              <a:rPr lang="en-US" sz="2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tượng</a:t>
            </a:r>
            <a:r>
              <a:rPr lang="en-US" sz="2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phong</a:t>
            </a:r>
            <a:r>
              <a:rPr lang="en-US" sz="2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phú</a:t>
            </a:r>
            <a:r>
              <a:rPr lang="en-US" sz="2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1442872" y="3688391"/>
            <a:ext cx="10322745" cy="1754326"/>
          </a:xfrm>
          <a:prstGeom prst="rect">
            <a:avLst/>
          </a:prstGeom>
        </p:spPr>
        <p:txBody>
          <a:bodyPr wrap="square">
            <a:spAutoFit/>
          </a:bodyPr>
          <a:lstStyle/>
          <a:p>
            <a:pPr defTabSz="609630">
              <a:lnSpc>
                <a:spcPct val="150000"/>
              </a:lnSpc>
            </a:pPr>
            <a:r>
              <a:rPr lang="it-IT" sz="2400" b="1" dirty="0">
                <a:solidFill>
                  <a:srgbClr val="002060"/>
                </a:solidFill>
                <a:latin typeface="Arial" panose="020B0604020202020204" pitchFamily="34" charset="0"/>
                <a:ea typeface="Calibri" panose="020F0502020204030204" pitchFamily="34" charset="0"/>
                <a:cs typeface="Arial" panose="020B0604020202020204" pitchFamily="34" charset="0"/>
              </a:rPr>
              <a:t>2</a:t>
            </a:r>
            <a:r>
              <a:rPr lang="it-IT" sz="2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Nội dung:</a:t>
            </a:r>
          </a:p>
          <a:p>
            <a:pPr marL="381019" indent="-381019" defTabSz="609630">
              <a:lnSpc>
                <a:spcPct val="150000"/>
              </a:lnSpc>
              <a:buFontTx/>
              <a:buChar char="-"/>
            </a:pPr>
            <a:r>
              <a:rPr lang="it-IT" sz="2400" b="1" dirty="0">
                <a:solidFill>
                  <a:srgbClr val="002060"/>
                </a:solidFill>
                <a:latin typeface="Times New Roman" panose="02020603050405020304" pitchFamily="18" charset="0"/>
                <a:cs typeface="Times New Roman" panose="02020603050405020304" pitchFamily="18" charset="0"/>
              </a:rPr>
              <a:t>Đề cao lòng dũng cảm, tinh thần đồng đội, tình yêu thương.</a:t>
            </a:r>
          </a:p>
          <a:p>
            <a:pPr marL="381019" indent="-381019" defTabSz="609630">
              <a:lnSpc>
                <a:spcPct val="150000"/>
              </a:lnSpc>
              <a:buFontTx/>
              <a:buChar char="-"/>
            </a:pPr>
            <a:r>
              <a:rPr lang="it-IT" sz="2400" b="1" dirty="0">
                <a:solidFill>
                  <a:srgbClr val="002060"/>
                </a:solidFill>
                <a:latin typeface="Times New Roman" panose="02020603050405020304" pitchFamily="18" charset="0"/>
                <a:cs typeface="Times New Roman" panose="02020603050405020304" pitchFamily="18" charset="0"/>
              </a:rPr>
              <a:t>Thể hiện khát vọng khám phá và chinh phục thiên nhiên.</a:t>
            </a:r>
            <a:endParaRPr lang="en-US" sz="2400" b="1" dirty="0">
              <a:solidFill>
                <a:srgbClr val="002060"/>
              </a:solidFill>
              <a:latin typeface="Times New Roman" panose="02020603050405020304" pitchFamily="18" charset="0"/>
              <a:cs typeface="Times New Roman" panose="02020603050405020304" pitchFamily="18" charset="0"/>
            </a:endParaRPr>
          </a:p>
        </p:txBody>
      </p:sp>
      <p:sp>
        <p:nvSpPr>
          <p:cNvPr id="2" name="Rectangle 1"/>
          <p:cNvSpPr/>
          <p:nvPr/>
        </p:nvSpPr>
        <p:spPr>
          <a:xfrm>
            <a:off x="1574800" y="283372"/>
            <a:ext cx="2794000" cy="609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r>
              <a:rPr lang="en-US" sz="2667" b="1" dirty="0">
                <a:solidFill>
                  <a:srgbClr val="4145E9"/>
                </a:solidFill>
                <a:latin typeface="Times New Roman" panose="02020603050405020304" pitchFamily="18" charset="0"/>
                <a:cs typeface="Times New Roman" panose="02020603050405020304" pitchFamily="18" charset="0"/>
              </a:rPr>
              <a:t>III. TỔNG KẾT</a:t>
            </a:r>
            <a:endParaRPr lang="en-US" sz="2667" b="1" dirty="0">
              <a:solidFill>
                <a:srgbClr val="4145E9"/>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982971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207390" y="0"/>
            <a:ext cx="6834433" cy="1036948"/>
          </a:xfrm>
          <a:prstGeom prst="horizontalScroll">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Times New Roman" panose="02020603050405020304" pitchFamily="18" charset="0"/>
                <a:cs typeface="Times New Roman" panose="02020603050405020304" pitchFamily="18" charset="0"/>
              </a:rPr>
              <a:t>2. </a:t>
            </a:r>
            <a:r>
              <a:rPr lang="en-US" sz="3200" b="1" dirty="0" err="1">
                <a:latin typeface="Times New Roman" panose="02020603050405020304" pitchFamily="18" charset="0"/>
                <a:cs typeface="Times New Roman" panose="02020603050405020304" pitchFamily="18" charset="0"/>
              </a:rPr>
              <a:t>Cuộc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giao</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chiến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với</a:t>
            </a:r>
            <a:r>
              <a:rPr lang="en-US" sz="3200" b="1" dirty="0">
                <a:latin typeface="Times New Roman" panose="02020603050405020304" pitchFamily="18" charset="0"/>
                <a:cs typeface="Times New Roman" panose="02020603050405020304" pitchFamily="18" charset="0"/>
              </a:rPr>
              <a:t> con </a:t>
            </a:r>
            <a:r>
              <a:rPr lang="en-US" sz="3200" b="1" dirty="0" err="1">
                <a:latin typeface="Times New Roman" panose="02020603050405020304" pitchFamily="18" charset="0"/>
                <a:cs typeface="Times New Roman" panose="02020603050405020304" pitchFamily="18" charset="0"/>
              </a:rPr>
              <a:t>bạch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tuộc</a:t>
            </a:r>
            <a:r>
              <a:rPr lang="en-US" sz="3200" b="1" dirty="0">
                <a:latin typeface="Times New Roman" panose="02020603050405020304" pitchFamily="18" charset="0"/>
                <a:cs typeface="Times New Roman" panose="02020603050405020304" pitchFamily="18" charset="0"/>
              </a:rPr>
              <a:t>. </a:t>
            </a:r>
            <a:endParaRPr lang="vi-VN" sz="3200" dirty="0">
              <a:latin typeface="Times New Roman" panose="02020603050405020304" pitchFamily="18" charset="0"/>
              <a:cs typeface="Times New Roman" panose="02020603050405020304" pitchFamily="18" charset="0"/>
            </a:endParaRPr>
          </a:p>
        </p:txBody>
      </p:sp>
      <p:sp>
        <p:nvSpPr>
          <p:cNvPr id="5" name="Vertical Scroll 4"/>
          <p:cNvSpPr/>
          <p:nvPr/>
        </p:nvSpPr>
        <p:spPr>
          <a:xfrm>
            <a:off x="-94266" y="1267906"/>
            <a:ext cx="4506012" cy="5491113"/>
          </a:xfrm>
          <a:prstGeom prst="verticalScroll">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err="1">
                <a:solidFill>
                  <a:srgbClr val="C00000"/>
                </a:solidFill>
                <a:latin typeface="Times New Roman" panose="02020603050405020304" pitchFamily="18" charset="0"/>
                <a:cs typeface="Times New Roman" panose="02020603050405020304" pitchFamily="18" charset="0"/>
              </a:rPr>
              <a:t>Đọc</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phần</a:t>
            </a:r>
            <a:r>
              <a:rPr lang="en-US" sz="3200" dirty="0">
                <a:solidFill>
                  <a:srgbClr val="C00000"/>
                </a:solidFill>
                <a:latin typeface="Times New Roman" panose="02020603050405020304" pitchFamily="18" charset="0"/>
                <a:cs typeface="Times New Roman" panose="02020603050405020304" pitchFamily="18" charset="0"/>
              </a:rPr>
              <a:t> 3 </a:t>
            </a:r>
            <a:r>
              <a:rPr lang="en-US" sz="3200" dirty="0" err="1">
                <a:solidFill>
                  <a:srgbClr val="C00000"/>
                </a:solidFill>
                <a:latin typeface="Times New Roman" panose="02020603050405020304" pitchFamily="18" charset="0"/>
                <a:cs typeface="Times New Roman" panose="02020603050405020304" pitchFamily="18" charset="0"/>
              </a:rPr>
              <a:t>của</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văn</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bản</a:t>
            </a:r>
            <a:endParaRPr lang="vi-VN" sz="3200" b="1" dirty="0">
              <a:solidFill>
                <a:srgbClr val="C00000"/>
              </a:solidFill>
              <a:latin typeface="Times New Roman" panose="02020603050405020304" pitchFamily="18" charset="0"/>
              <a:cs typeface="Times New Roman" panose="02020603050405020304" pitchFamily="18" charset="0"/>
            </a:endParaRPr>
          </a:p>
          <a:p>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Trả</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lời</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smtClean="0">
                <a:solidFill>
                  <a:srgbClr val="C00000"/>
                </a:solidFill>
                <a:latin typeface="Times New Roman" panose="02020603050405020304" pitchFamily="18" charset="0"/>
                <a:cs typeface="Times New Roman" panose="02020603050405020304" pitchFamily="18" charset="0"/>
              </a:rPr>
              <a:t>câu</a:t>
            </a:r>
            <a:r>
              <a:rPr lang="en-US" sz="3200" dirty="0" smtClean="0">
                <a:solidFill>
                  <a:srgbClr val="C00000"/>
                </a:solidFill>
                <a:latin typeface="Times New Roman" panose="02020603050405020304" pitchFamily="18" charset="0"/>
                <a:cs typeface="Times New Roman" panose="02020603050405020304" pitchFamily="18" charset="0"/>
              </a:rPr>
              <a:t> </a:t>
            </a:r>
            <a:r>
              <a:rPr lang="en-US" sz="3200" dirty="0" err="1" smtClean="0">
                <a:solidFill>
                  <a:srgbClr val="C00000"/>
                </a:solidFill>
                <a:latin typeface="Times New Roman" panose="02020603050405020304" pitchFamily="18" charset="0"/>
                <a:cs typeface="Times New Roman" panose="02020603050405020304" pitchFamily="18" charset="0"/>
              </a:rPr>
              <a:t>hỏi</a:t>
            </a:r>
            <a:endParaRPr lang="vi-VN" sz="3200" b="1" dirty="0">
              <a:solidFill>
                <a:srgbClr val="C00000"/>
              </a:solidFill>
              <a:latin typeface="Times New Roman" panose="02020603050405020304" pitchFamily="18" charset="0"/>
              <a:cs typeface="Times New Roman" panose="02020603050405020304" pitchFamily="18" charset="0"/>
            </a:endParaRPr>
          </a:p>
        </p:txBody>
      </p:sp>
      <p:sp>
        <p:nvSpPr>
          <p:cNvPr id="6" name="Donut 5"/>
          <p:cNvSpPr/>
          <p:nvPr/>
        </p:nvSpPr>
        <p:spPr>
          <a:xfrm>
            <a:off x="4251489" y="829559"/>
            <a:ext cx="7940511" cy="5929460"/>
          </a:xfrm>
          <a:prstGeom prst="donut">
            <a:avLst>
              <a:gd name="adj" fmla="val 577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endParaRPr>
          </a:p>
        </p:txBody>
      </p:sp>
      <p:sp>
        <p:nvSpPr>
          <p:cNvPr id="7" name="Rectangle 6"/>
          <p:cNvSpPr/>
          <p:nvPr/>
        </p:nvSpPr>
        <p:spPr>
          <a:xfrm>
            <a:off x="5410986" y="1712852"/>
            <a:ext cx="5920033" cy="3970318"/>
          </a:xfrm>
          <a:prstGeom prst="rect">
            <a:avLst/>
          </a:prstGeom>
        </p:spPr>
        <p:txBody>
          <a:bodyPr wrap="square">
            <a:spAutoFit/>
          </a:bodyPr>
          <a:lstStyle/>
          <a:p>
            <a:pPr algn="ctr">
              <a:spcAft>
                <a:spcPts val="0"/>
              </a:spcAft>
            </a:pPr>
            <a:r>
              <a:rPr lang="en-US" sz="28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PHIẾU HỌC TẬP 2:</a:t>
            </a:r>
            <a:endParaRPr lang="vi-VN" sz="2800"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en-US" sz="28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1) </a:t>
            </a:r>
            <a:r>
              <a:rPr lang="en-US" sz="28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Đoạn</a:t>
            </a:r>
            <a:r>
              <a:rPr lang="en-US" sz="28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trích</a:t>
            </a:r>
            <a:r>
              <a:rPr lang="en-US" sz="28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kể</a:t>
            </a:r>
            <a:r>
              <a:rPr lang="en-US" sz="28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kiện</a:t>
            </a:r>
            <a:r>
              <a:rPr lang="en-US" sz="28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gì</a:t>
            </a:r>
            <a:r>
              <a:rPr lang="en-US" sz="28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Theo </a:t>
            </a:r>
            <a:r>
              <a:rPr lang="en-US" sz="28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huống</a:t>
            </a:r>
            <a:r>
              <a:rPr lang="en-US" sz="28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hấp</a:t>
            </a:r>
            <a:r>
              <a:rPr lang="en-US" sz="28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dẫn</a:t>
            </a:r>
            <a:r>
              <a:rPr lang="en-US" sz="28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nhất</a:t>
            </a:r>
            <a:r>
              <a:rPr lang="en-US" sz="28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mô</a:t>
            </a:r>
            <a:r>
              <a:rPr lang="en-US" sz="28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tả</a:t>
            </a:r>
            <a:r>
              <a:rPr lang="en-US" sz="28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huống</a:t>
            </a:r>
            <a:r>
              <a:rPr lang="en-US" sz="28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nào</a:t>
            </a:r>
            <a:r>
              <a:rPr lang="en-US" sz="28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vi-VN" sz="28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spcAft>
                <a:spcPts val="0"/>
              </a:spcAft>
            </a:pPr>
            <a:r>
              <a:rPr lang="en-US" sz="28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2) </a:t>
            </a:r>
            <a:r>
              <a:rPr lang="en-US" sz="2800"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Tìm</a:t>
            </a:r>
            <a:r>
              <a:rPr lang="en-US" sz="28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chi </a:t>
            </a:r>
            <a:r>
              <a:rPr lang="en-US" sz="2800"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tiết</a:t>
            </a:r>
            <a:r>
              <a:rPr lang="en-US" sz="28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thể</a:t>
            </a:r>
            <a:r>
              <a:rPr lang="en-US" sz="28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hiện</a:t>
            </a:r>
            <a:r>
              <a:rPr lang="en-US" sz="28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cuộc</a:t>
            </a:r>
            <a:r>
              <a:rPr lang="en-US" sz="28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chiến</a:t>
            </a:r>
            <a:r>
              <a:rPr lang="en-US" sz="28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đấu</a:t>
            </a:r>
            <a:r>
              <a:rPr lang="en-US" sz="28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các</a:t>
            </a:r>
            <a:r>
              <a:rPr lang="en-US" sz="28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thủy</a:t>
            </a:r>
            <a:r>
              <a:rPr lang="en-US" sz="28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thủ</a:t>
            </a:r>
            <a:r>
              <a:rPr lang="en-US" sz="28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những</a:t>
            </a:r>
            <a:r>
              <a:rPr lang="en-US" sz="28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con </a:t>
            </a:r>
            <a:r>
              <a:rPr lang="en-US" sz="2800"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bạch</a:t>
            </a:r>
            <a:r>
              <a:rPr lang="en-US" sz="28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B050"/>
                </a:solidFill>
                <a:latin typeface="Times New Roman" panose="02020603050405020304" pitchFamily="18" charset="0"/>
                <a:ea typeface="Calibri" panose="020F0502020204030204" pitchFamily="34" charset="0"/>
                <a:cs typeface="Times New Roman" panose="02020603050405020304" pitchFamily="18" charset="0"/>
              </a:rPr>
              <a:t>tuộc</a:t>
            </a:r>
            <a:r>
              <a:rPr lang="en-US" sz="28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 </a:t>
            </a:r>
            <a:r>
              <a:rPr lang="vi-VN" sz="28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Lòng dũng cảm, tình yêu thương và tinh thần đồng đội được thể hiện trong văn bản như thế nào?</a:t>
            </a:r>
            <a:endParaRPr lang="vi-VN" sz="28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3299221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ircle(in)">
                                      <p:cBhvr>
                                        <p:cTn id="1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5097" y="179109"/>
            <a:ext cx="11576115" cy="644793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aphicFrame>
        <p:nvGraphicFramePr>
          <p:cNvPr id="5" name="Table 4"/>
          <p:cNvGraphicFramePr>
            <a:graphicFrameLocks noGrp="1"/>
          </p:cNvGraphicFramePr>
          <p:nvPr>
            <p:extLst>
              <p:ext uri="{D42A27DB-BD31-4B8C-83A1-F6EECF244321}">
                <p14:modId xmlns:p14="http://schemas.microsoft.com/office/powerpoint/2010/main" val="2278510487"/>
              </p:ext>
            </p:extLst>
          </p:nvPr>
        </p:nvGraphicFramePr>
        <p:xfrm>
          <a:off x="94268" y="65989"/>
          <a:ext cx="11972041" cy="6561055"/>
        </p:xfrm>
        <a:graphic>
          <a:graphicData uri="http://schemas.openxmlformats.org/drawingml/2006/table">
            <a:tbl>
              <a:tblPr firstRow="1" firstCol="1" bandRow="1">
                <a:tableStyleId>{5C22544A-7EE6-4342-B048-85BDC9FD1C3A}</a:tableStyleId>
              </a:tblPr>
              <a:tblGrid>
                <a:gridCol w="2713983">
                  <a:extLst>
                    <a:ext uri="{9D8B030D-6E8A-4147-A177-3AD203B41FA5}">
                      <a16:colId xmlns:a16="http://schemas.microsoft.com/office/drawing/2014/main" val="2380476577"/>
                    </a:ext>
                  </a:extLst>
                </a:gridCol>
                <a:gridCol w="9258058">
                  <a:extLst>
                    <a:ext uri="{9D8B030D-6E8A-4147-A177-3AD203B41FA5}">
                      <a16:colId xmlns:a16="http://schemas.microsoft.com/office/drawing/2014/main" val="515432144"/>
                    </a:ext>
                  </a:extLst>
                </a:gridCol>
              </a:tblGrid>
              <a:tr h="618878">
                <a:tc gridSpan="2">
                  <a:txBody>
                    <a:bodyPr/>
                    <a:lstStyle/>
                    <a:p>
                      <a:pPr algn="just">
                        <a:lnSpc>
                          <a:spcPct val="107000"/>
                        </a:lnSpc>
                        <a:spcAft>
                          <a:spcPts val="0"/>
                        </a:spcAft>
                      </a:pPr>
                      <a:r>
                        <a:rPr lang="vi-VN" sz="2800" dirty="0">
                          <a:solidFill>
                            <a:srgbClr val="002060"/>
                          </a:solidFill>
                          <a:effectLst/>
                          <a:latin typeface="Times New Roman" panose="02020603050405020304" pitchFamily="18" charset="0"/>
                          <a:cs typeface="Times New Roman" panose="02020603050405020304" pitchFamily="18" charset="0"/>
                        </a:rPr>
                        <a:t> </a:t>
                      </a:r>
                      <a:r>
                        <a:rPr lang="en-US" sz="2800" b="0" dirty="0">
                          <a:solidFill>
                            <a:srgbClr val="002060"/>
                          </a:solidFill>
                          <a:effectLst/>
                          <a:latin typeface="Times New Roman" panose="02020603050405020304" pitchFamily="18" charset="0"/>
                          <a:cs typeface="Times New Roman" panose="02020603050405020304" pitchFamily="18" charset="0"/>
                        </a:rPr>
                        <a:t>1. </a:t>
                      </a:r>
                      <a:r>
                        <a:rPr lang="vi-VN" sz="2800" b="0" dirty="0">
                          <a:solidFill>
                            <a:srgbClr val="002060"/>
                          </a:solidFill>
                          <a:effectLst/>
                          <a:latin typeface="Times New Roman" panose="02020603050405020304" pitchFamily="18" charset="0"/>
                          <a:cs typeface="Times New Roman" panose="02020603050405020304" pitchFamily="18" charset="0"/>
                        </a:rPr>
                        <a:t>Chi </a:t>
                      </a:r>
                      <a:r>
                        <a:rPr lang="en-US" sz="2800" b="0" dirty="0" err="1">
                          <a:solidFill>
                            <a:srgbClr val="002060"/>
                          </a:solidFill>
                          <a:effectLst/>
                          <a:latin typeface="Times New Roman" panose="02020603050405020304" pitchFamily="18" charset="0"/>
                          <a:cs typeface="Times New Roman" panose="02020603050405020304" pitchFamily="18" charset="0"/>
                        </a:rPr>
                        <a:t>tiết</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về</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cuộc</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chiến</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đấu</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của</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đoàn</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thủy</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thủ</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với</a:t>
                      </a:r>
                      <a:r>
                        <a:rPr lang="en-US" sz="2800" b="0" dirty="0">
                          <a:solidFill>
                            <a:srgbClr val="002060"/>
                          </a:solidFill>
                          <a:effectLst/>
                          <a:latin typeface="Times New Roman" panose="02020603050405020304" pitchFamily="18" charset="0"/>
                          <a:cs typeface="Times New Roman" panose="02020603050405020304" pitchFamily="18" charset="0"/>
                        </a:rPr>
                        <a:t> con </a:t>
                      </a:r>
                      <a:r>
                        <a:rPr lang="en-US" sz="2800" b="0" dirty="0" err="1">
                          <a:solidFill>
                            <a:srgbClr val="002060"/>
                          </a:solidFill>
                          <a:effectLst/>
                          <a:latin typeface="Times New Roman" panose="02020603050405020304" pitchFamily="18" charset="0"/>
                          <a:cs typeface="Times New Roman" panose="02020603050405020304" pitchFamily="18" charset="0"/>
                        </a:rPr>
                        <a:t>bạch</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tuộc</a:t>
                      </a:r>
                      <a:r>
                        <a:rPr lang="en-US" sz="2800" b="0" dirty="0">
                          <a:solidFill>
                            <a:srgbClr val="002060"/>
                          </a:solidFill>
                          <a:effectLst/>
                          <a:latin typeface="Times New Roman" panose="02020603050405020304" pitchFamily="18" charset="0"/>
                          <a:cs typeface="Times New Roman" panose="02020603050405020304" pitchFamily="18" charset="0"/>
                        </a:rPr>
                        <a:t>.</a:t>
                      </a:r>
                      <a:endParaRPr lang="vi-VN" sz="2800" b="0" dirty="0">
                        <a:solidFill>
                          <a:srgbClr val="002060"/>
                        </a:solidFill>
                        <a:effectLst/>
                        <a:latin typeface="Times New Roman" panose="02020603050405020304" pitchFamily="18" charset="0"/>
                        <a:cs typeface="Times New Roman" panose="02020603050405020304" pitchFamily="18" charset="0"/>
                      </a:endParaRPr>
                    </a:p>
                  </a:txBody>
                  <a:tcPr marL="62576" marR="625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vi-VN"/>
                    </a:p>
                  </a:txBody>
                  <a:tcPr/>
                </a:tc>
                <a:extLst>
                  <a:ext uri="{0D108BD9-81ED-4DB2-BD59-A6C34878D82A}">
                    <a16:rowId xmlns:a16="http://schemas.microsoft.com/office/drawing/2014/main" val="2324628117"/>
                  </a:ext>
                </a:extLst>
              </a:tr>
              <a:tr h="490386">
                <a:tc>
                  <a:txBody>
                    <a:bodyPr/>
                    <a:lstStyle/>
                    <a:p>
                      <a:pPr algn="ctr">
                        <a:lnSpc>
                          <a:spcPct val="107000"/>
                        </a:lnSpc>
                        <a:spcAft>
                          <a:spcPts val="0"/>
                        </a:spcAft>
                      </a:pPr>
                      <a:r>
                        <a:rPr lang="en-US" sz="2800" b="0" dirty="0">
                          <a:solidFill>
                            <a:srgbClr val="002060"/>
                          </a:solidFill>
                          <a:effectLst/>
                          <a:latin typeface="Times New Roman" panose="02020603050405020304" pitchFamily="18" charset="0"/>
                          <a:cs typeface="Times New Roman" panose="02020603050405020304" pitchFamily="18" charset="0"/>
                        </a:rPr>
                        <a:t>Con </a:t>
                      </a:r>
                      <a:r>
                        <a:rPr lang="en-US" sz="2800" b="0" dirty="0" err="1">
                          <a:solidFill>
                            <a:srgbClr val="002060"/>
                          </a:solidFill>
                          <a:effectLst/>
                          <a:latin typeface="Times New Roman" panose="02020603050405020304" pitchFamily="18" charset="0"/>
                          <a:cs typeface="Times New Roman" panose="02020603050405020304" pitchFamily="18" charset="0"/>
                        </a:rPr>
                        <a:t>bạch</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tuộc</a:t>
                      </a:r>
                      <a:endParaRPr lang="vi-VN" sz="28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2576" marR="625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en-US" sz="2800">
                          <a:solidFill>
                            <a:srgbClr val="002060"/>
                          </a:solidFill>
                          <a:effectLst/>
                          <a:latin typeface="Times New Roman" panose="02020603050405020304" pitchFamily="18" charset="0"/>
                          <a:cs typeface="Times New Roman" panose="02020603050405020304" pitchFamily="18" charset="0"/>
                        </a:rPr>
                        <a:t>Đoàn thủy thủ</a:t>
                      </a:r>
                      <a:endParaRPr lang="vi-VN" sz="280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2576" marR="625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88003431"/>
                  </a:ext>
                </a:extLst>
              </a:tr>
              <a:tr h="647554">
                <a:tc>
                  <a:txBody>
                    <a:bodyPr/>
                    <a:lstStyle/>
                    <a:p>
                      <a:pPr algn="just">
                        <a:lnSpc>
                          <a:spcPct val="107000"/>
                        </a:lnSpc>
                        <a:spcAft>
                          <a:spcPts val="0"/>
                        </a:spcAft>
                      </a:pPr>
                      <a:r>
                        <a:rPr lang="vi-VN" sz="2800" dirty="0">
                          <a:solidFill>
                            <a:srgbClr val="002060"/>
                          </a:solidFill>
                          <a:effectLst/>
                          <a:latin typeface="Times New Roman" panose="02020603050405020304" pitchFamily="18" charset="0"/>
                          <a:cs typeface="Times New Roman" panose="02020603050405020304" pitchFamily="18" charset="0"/>
                        </a:rPr>
                        <a:t>...............</a:t>
                      </a:r>
                      <a:r>
                        <a:rPr lang="en-US" sz="2800" dirty="0">
                          <a:solidFill>
                            <a:srgbClr val="002060"/>
                          </a:solidFill>
                          <a:effectLst/>
                          <a:latin typeface="Times New Roman" panose="02020603050405020304" pitchFamily="18" charset="0"/>
                          <a:cs typeface="Times New Roman" panose="02020603050405020304" pitchFamily="18" charset="0"/>
                        </a:rPr>
                        <a:t>............</a:t>
                      </a:r>
                      <a:endParaRPr lang="vi-VN"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2576" marR="625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a:lnSpc>
                          <a:spcPct val="107000"/>
                        </a:lnSpc>
                        <a:spcAft>
                          <a:spcPts val="0"/>
                        </a:spcAft>
                      </a:pPr>
                      <a:r>
                        <a:rPr lang="vi-VN" sz="2800" dirty="0">
                          <a:solidFill>
                            <a:srgbClr val="002060"/>
                          </a:solidFill>
                          <a:effectLst/>
                          <a:latin typeface="Times New Roman" panose="02020603050405020304" pitchFamily="18" charset="0"/>
                          <a:cs typeface="Times New Roman" panose="02020603050405020304" pitchFamily="18" charset="0"/>
                        </a:rPr>
                        <a:t>............</a:t>
                      </a:r>
                      <a:r>
                        <a:rPr lang="en-US" sz="2800" dirty="0">
                          <a:solidFill>
                            <a:srgbClr val="002060"/>
                          </a:solidFill>
                          <a:effectLst/>
                          <a:latin typeface="Times New Roman" panose="02020603050405020304" pitchFamily="18" charset="0"/>
                          <a:cs typeface="Times New Roman" panose="02020603050405020304" pitchFamily="18" charset="0"/>
                        </a:rPr>
                        <a:t>.................................................................</a:t>
                      </a:r>
                      <a:endParaRPr lang="vi-VN" sz="2800" dirty="0">
                        <a:solidFill>
                          <a:srgbClr val="002060"/>
                        </a:solidFill>
                        <a:effectLst/>
                        <a:latin typeface="Times New Roman" panose="02020603050405020304" pitchFamily="18" charset="0"/>
                        <a:cs typeface="Times New Roman" panose="02020603050405020304" pitchFamily="18" charset="0"/>
                      </a:endParaRPr>
                    </a:p>
                  </a:txBody>
                  <a:tcPr marL="62576" marR="625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59866617"/>
                  </a:ext>
                </a:extLst>
              </a:tr>
              <a:tr h="2545392">
                <a:tc gridSpan="2">
                  <a:txBody>
                    <a:bodyPr/>
                    <a:lstStyle/>
                    <a:p>
                      <a:pPr algn="just">
                        <a:lnSpc>
                          <a:spcPct val="107000"/>
                        </a:lnSpc>
                        <a:spcAft>
                          <a:spcPts val="800"/>
                        </a:spcAft>
                      </a:pPr>
                      <a:r>
                        <a:rPr lang="en-US" sz="2800" b="0" dirty="0">
                          <a:solidFill>
                            <a:srgbClr val="002060"/>
                          </a:solidFill>
                          <a:effectLst/>
                          <a:latin typeface="Times New Roman" panose="02020603050405020304" pitchFamily="18" charset="0"/>
                          <a:cs typeface="Times New Roman" panose="02020603050405020304" pitchFamily="18" charset="0"/>
                        </a:rPr>
                        <a:t>2. </a:t>
                      </a:r>
                      <a:r>
                        <a:rPr lang="en-US" sz="2800" b="0" dirty="0" err="1">
                          <a:solidFill>
                            <a:srgbClr val="002060"/>
                          </a:solidFill>
                          <a:effectLst/>
                          <a:latin typeface="Times New Roman" panose="02020603050405020304" pitchFamily="18" charset="0"/>
                          <a:cs typeface="Times New Roman" panose="02020603050405020304" pitchFamily="18" charset="0"/>
                        </a:rPr>
                        <a:t>Cuộc</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giáp</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chiến</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với</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bạch</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tuộc</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kết</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thúc</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như</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nào</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Tạo</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sao</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mắt</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Nê-mô</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ứa</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lệ</a:t>
                      </a:r>
                      <a:r>
                        <a:rPr lang="en-US" sz="2800" b="0" dirty="0">
                          <a:solidFill>
                            <a:srgbClr val="002060"/>
                          </a:solidFill>
                          <a:effectLst/>
                          <a:latin typeface="Times New Roman" panose="02020603050405020304" pitchFamily="18" charset="0"/>
                          <a:cs typeface="Times New Roman" panose="02020603050405020304" pitchFamily="18" charset="0"/>
                        </a:rPr>
                        <a:t> ?</a:t>
                      </a:r>
                    </a:p>
                    <a:p>
                      <a:pPr algn="just">
                        <a:lnSpc>
                          <a:spcPct val="107000"/>
                        </a:lnSpc>
                        <a:spcAft>
                          <a:spcPts val="800"/>
                        </a:spcAft>
                      </a:pPr>
                      <a:r>
                        <a:rPr lang="en-US" sz="2800" b="0" dirty="0">
                          <a:solidFill>
                            <a:srgbClr val="002060"/>
                          </a:solidFill>
                          <a:effectLst/>
                          <a:latin typeface="Times New Roman" panose="02020603050405020304" pitchFamily="18" charset="0"/>
                          <a:cs typeface="Times New Roman" panose="02020603050405020304" pitchFamily="18" charset="0"/>
                        </a:rPr>
                        <a:t>…………………………………</a:t>
                      </a:r>
                      <a:r>
                        <a:rPr lang="vi-VN" sz="2800" b="0" dirty="0">
                          <a:solidFill>
                            <a:srgbClr val="002060"/>
                          </a:solidFill>
                          <a:effectLst/>
                          <a:latin typeface="Times New Roman" panose="02020603050405020304" pitchFamily="18" charset="0"/>
                          <a:cs typeface="Times New Roman" panose="02020603050405020304" pitchFamily="18" charset="0"/>
                        </a:rPr>
                        <a:t>..........................................................................</a:t>
                      </a:r>
                    </a:p>
                    <a:p>
                      <a:pPr algn="just">
                        <a:lnSpc>
                          <a:spcPct val="107000"/>
                        </a:lnSpc>
                        <a:spcAft>
                          <a:spcPts val="800"/>
                        </a:spcAft>
                      </a:pPr>
                      <a:r>
                        <a:rPr lang="en-US" sz="2800" b="0" dirty="0" err="1">
                          <a:solidFill>
                            <a:srgbClr val="002060"/>
                          </a:solidFill>
                          <a:effectLst/>
                          <a:latin typeface="Times New Roman" panose="02020603050405020304" pitchFamily="18" charset="0"/>
                          <a:cs typeface="Times New Roman" panose="02020603050405020304" pitchFamily="18" charset="0"/>
                        </a:rPr>
                        <a:t>Nhận</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xét</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biểu</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hiện</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lòng</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dũng</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cảm</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tình</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yêu</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thương</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đồng</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đội</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của</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đoàn</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thủy</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thủ</a:t>
                      </a:r>
                      <a:r>
                        <a:rPr lang="en-US" sz="2800" b="0" dirty="0">
                          <a:solidFill>
                            <a:srgbClr val="002060"/>
                          </a:solidFill>
                          <a:effectLst/>
                          <a:latin typeface="Times New Roman" panose="02020603050405020304" pitchFamily="18" charset="0"/>
                          <a:cs typeface="Times New Roman" panose="02020603050405020304" pitchFamily="18" charset="0"/>
                        </a:rPr>
                        <a:t>:</a:t>
                      </a:r>
                      <a:endParaRPr lang="vi-VN" sz="2800" b="0" dirty="0">
                        <a:solidFill>
                          <a:srgbClr val="002060"/>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2800" b="0" dirty="0">
                          <a:solidFill>
                            <a:srgbClr val="002060"/>
                          </a:solidFill>
                          <a:effectLst/>
                          <a:latin typeface="Times New Roman" panose="02020603050405020304" pitchFamily="18" charset="0"/>
                          <a:cs typeface="Times New Roman" panose="02020603050405020304" pitchFamily="18" charset="0"/>
                        </a:rPr>
                        <a:t>……………………………………</a:t>
                      </a:r>
                      <a:r>
                        <a:rPr lang="vi-VN" sz="2800" b="0" dirty="0">
                          <a:solidFill>
                            <a:srgbClr val="002060"/>
                          </a:solidFill>
                          <a:effectLst/>
                          <a:latin typeface="Times New Roman" panose="02020603050405020304" pitchFamily="18" charset="0"/>
                          <a:cs typeface="Times New Roman" panose="02020603050405020304" pitchFamily="18" charset="0"/>
                        </a:rPr>
                        <a:t>.......................................................................</a:t>
                      </a:r>
                      <a:endParaRPr lang="vi-VN" sz="28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2576" marR="625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vi-VN"/>
                    </a:p>
                  </a:txBody>
                  <a:tcPr/>
                </a:tc>
                <a:extLst>
                  <a:ext uri="{0D108BD9-81ED-4DB2-BD59-A6C34878D82A}">
                    <a16:rowId xmlns:a16="http://schemas.microsoft.com/office/drawing/2014/main" val="4007871851"/>
                  </a:ext>
                </a:extLst>
              </a:tr>
              <a:tr h="2258845">
                <a:tc gridSpan="2">
                  <a:txBody>
                    <a:bodyPr/>
                    <a:lstStyle/>
                    <a:p>
                      <a:pPr algn="just">
                        <a:lnSpc>
                          <a:spcPct val="107000"/>
                        </a:lnSpc>
                        <a:spcAft>
                          <a:spcPts val="0"/>
                        </a:spcAft>
                      </a:pPr>
                      <a:r>
                        <a:rPr lang="en-US" sz="2800" b="0" dirty="0">
                          <a:solidFill>
                            <a:srgbClr val="002060"/>
                          </a:solidFill>
                          <a:effectLst/>
                          <a:latin typeface="Times New Roman" panose="02020603050405020304" pitchFamily="18" charset="0"/>
                          <a:cs typeface="Times New Roman" panose="02020603050405020304" pitchFamily="18" charset="0"/>
                        </a:rPr>
                        <a:t>3. </a:t>
                      </a:r>
                      <a:r>
                        <a:rPr lang="en-US" sz="2800" b="0" dirty="0" err="1">
                          <a:solidFill>
                            <a:srgbClr val="002060"/>
                          </a:solidFill>
                          <a:effectLst/>
                          <a:latin typeface="Times New Roman" panose="02020603050405020304" pitchFamily="18" charset="0"/>
                          <a:cs typeface="Times New Roman" panose="02020603050405020304" pitchFamily="18" charset="0"/>
                        </a:rPr>
                        <a:t>Em</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học</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tập</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được</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những</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gì</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về</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nghệ</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thuật</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kể</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tả</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của</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tác</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giả</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về</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trận</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giao</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chiến</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giữa</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các</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thủy</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thủ</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và</a:t>
                      </a:r>
                      <a:r>
                        <a:rPr lang="en-US" sz="2800" b="0" dirty="0">
                          <a:solidFill>
                            <a:srgbClr val="002060"/>
                          </a:solidFill>
                          <a:effectLst/>
                          <a:latin typeface="Times New Roman" panose="02020603050405020304" pitchFamily="18" charset="0"/>
                          <a:cs typeface="Times New Roman" panose="02020603050405020304" pitchFamily="18" charset="0"/>
                        </a:rPr>
                        <a:t> con </a:t>
                      </a:r>
                      <a:r>
                        <a:rPr lang="en-US" sz="2800" b="0" dirty="0" err="1">
                          <a:solidFill>
                            <a:srgbClr val="002060"/>
                          </a:solidFill>
                          <a:effectLst/>
                          <a:latin typeface="Times New Roman" panose="02020603050405020304" pitchFamily="18" charset="0"/>
                          <a:cs typeface="Times New Roman" panose="02020603050405020304" pitchFamily="18" charset="0"/>
                        </a:rPr>
                        <a:t>bạch</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tuộc</a:t>
                      </a:r>
                      <a:r>
                        <a:rPr lang="en-US" sz="2800" b="0" dirty="0">
                          <a:solidFill>
                            <a:srgbClr val="002060"/>
                          </a:solidFill>
                          <a:effectLst/>
                          <a:latin typeface="Times New Roman" panose="02020603050405020304" pitchFamily="18" charset="0"/>
                          <a:cs typeface="Times New Roman" panose="02020603050405020304" pitchFamily="18" charset="0"/>
                        </a:rPr>
                        <a:t>?</a:t>
                      </a:r>
                      <a:endParaRPr lang="vi-VN" sz="2800" b="0" dirty="0">
                        <a:solidFill>
                          <a:srgbClr val="002060"/>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Nghệ</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thuật</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kể</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chuyện</a:t>
                      </a:r>
                      <a:r>
                        <a:rPr lang="en-US" sz="2800" b="0" dirty="0">
                          <a:solidFill>
                            <a:srgbClr val="002060"/>
                          </a:solidFill>
                          <a:effectLst/>
                          <a:latin typeface="Times New Roman" panose="02020603050405020304" pitchFamily="18" charset="0"/>
                          <a:cs typeface="Times New Roman" panose="02020603050405020304" pitchFamily="18" charset="0"/>
                        </a:rPr>
                        <a:t>: ………..</a:t>
                      </a:r>
                      <a:r>
                        <a:rPr lang="vi-VN" sz="2800" b="0" dirty="0">
                          <a:solidFill>
                            <a:srgbClr val="002060"/>
                          </a:solidFill>
                          <a:effectLst/>
                          <a:latin typeface="Times New Roman" panose="02020603050405020304" pitchFamily="18" charset="0"/>
                          <a:cs typeface="Times New Roman" panose="02020603050405020304" pitchFamily="18" charset="0"/>
                        </a:rPr>
                        <a:t>...........................................................</a:t>
                      </a:r>
                    </a:p>
                    <a:p>
                      <a:pPr algn="just">
                        <a:lnSpc>
                          <a:spcPct val="107000"/>
                        </a:lnSpc>
                        <a:spcAft>
                          <a:spcPts val="0"/>
                        </a:spcAft>
                      </a:pP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Sử</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dụng</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từ</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ngữ</a:t>
                      </a:r>
                      <a:r>
                        <a:rPr lang="en-US" sz="2800" b="0" dirty="0">
                          <a:solidFill>
                            <a:srgbClr val="002060"/>
                          </a:solidFill>
                          <a:effectLst/>
                          <a:latin typeface="Times New Roman" panose="02020603050405020304" pitchFamily="18" charset="0"/>
                          <a:cs typeface="Times New Roman" panose="02020603050405020304" pitchFamily="18" charset="0"/>
                        </a:rPr>
                        <a:t>: ……………</a:t>
                      </a:r>
                      <a:r>
                        <a:rPr lang="vi-VN" sz="2800" b="0" dirty="0">
                          <a:solidFill>
                            <a:srgbClr val="002060"/>
                          </a:solidFill>
                          <a:effectLst/>
                          <a:latin typeface="Times New Roman" panose="02020603050405020304" pitchFamily="18" charset="0"/>
                          <a:cs typeface="Times New Roman" panose="02020603050405020304" pitchFamily="18" charset="0"/>
                        </a:rPr>
                        <a:t>.................................................................</a:t>
                      </a:r>
                    </a:p>
                  </a:txBody>
                  <a:tcPr marL="62576" marR="6257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vi-VN"/>
                    </a:p>
                  </a:txBody>
                  <a:tcPr/>
                </a:tc>
                <a:extLst>
                  <a:ext uri="{0D108BD9-81ED-4DB2-BD59-A6C34878D82A}">
                    <a16:rowId xmlns:a16="http://schemas.microsoft.com/office/drawing/2014/main" val="950838101"/>
                  </a:ext>
                </a:extLst>
              </a:tr>
            </a:tbl>
          </a:graphicData>
        </a:graphic>
      </p:graphicFrame>
    </p:spTree>
    <p:extLst>
      <p:ext uri="{BB962C8B-B14F-4D97-AF65-F5344CB8AC3E}">
        <p14:creationId xmlns:p14="http://schemas.microsoft.com/office/powerpoint/2010/main" val="181272911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83365" y="247894"/>
            <a:ext cx="2271860" cy="3494547"/>
          </a:xfrm>
          <a:prstGeom prst="rect">
            <a:avLst/>
          </a:prstGeom>
        </p:spPr>
      </p:pic>
      <p:sp>
        <p:nvSpPr>
          <p:cNvPr id="5" name="Oval Callout 4"/>
          <p:cNvSpPr/>
          <p:nvPr/>
        </p:nvSpPr>
        <p:spPr>
          <a:xfrm>
            <a:off x="3233393" y="337007"/>
            <a:ext cx="6372520" cy="3864990"/>
          </a:xfrm>
          <a:prstGeom prst="wedgeEllipse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err="1">
                <a:latin typeface="Times New Roman" panose="02020603050405020304" pitchFamily="18" charset="0"/>
                <a:cs typeface="Times New Roman" panose="02020603050405020304" pitchFamily="18" charset="0"/>
              </a:rPr>
              <a:t>Em</a:t>
            </a:r>
            <a:r>
              <a:rPr lang="vi-VN" sz="3200" dirty="0">
                <a:latin typeface="Times New Roman" panose="02020603050405020304" pitchFamily="18" charset="0"/>
                <a:cs typeface="Times New Roman" panose="02020603050405020304" pitchFamily="18" charset="0"/>
              </a:rPr>
              <a:t> đã đọc truyện khoa học viễn tưởng nào? Ấn tượng của em về truyện đã đọc</a:t>
            </a:r>
            <a:r>
              <a:rPr lang="en-US" sz="3200" dirty="0">
                <a:latin typeface="Times New Roman" panose="02020603050405020304" pitchFamily="18" charset="0"/>
                <a:cs typeface="Times New Roman" panose="02020603050405020304" pitchFamily="18" charset="0"/>
              </a:rPr>
              <a:t>. N</a:t>
            </a:r>
            <a:r>
              <a:rPr lang="vi-VN" sz="3200" dirty="0">
                <a:latin typeface="Times New Roman" panose="02020603050405020304" pitchFamily="18" charset="0"/>
                <a:cs typeface="Times New Roman" panose="02020603050405020304" pitchFamily="18" charset="0"/>
              </a:rPr>
              <a:t>ó dựa trên chứng cứ khoa học nào?</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470" y="247894"/>
            <a:ext cx="2619375" cy="3287157"/>
          </a:xfrm>
          <a:prstGeom prst="rect">
            <a:avLst/>
          </a:prstGeom>
        </p:spPr>
      </p:pic>
      <p:sp>
        <p:nvSpPr>
          <p:cNvPr id="7" name="Down Arrow Callout 6"/>
          <p:cNvSpPr/>
          <p:nvPr/>
        </p:nvSpPr>
        <p:spPr>
          <a:xfrm>
            <a:off x="3233393" y="4534293"/>
            <a:ext cx="6146277" cy="2224725"/>
          </a:xfrm>
          <a:prstGeom prst="downArrowCallou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Đọc</a:t>
            </a:r>
            <a:r>
              <a:rPr lang="en-US" sz="3200" dirty="0">
                <a:solidFill>
                  <a:srgbClr val="002060"/>
                </a:solidFill>
                <a:latin typeface="Times New Roman" panose="02020603050405020304" pitchFamily="18" charset="0"/>
                <a:cs typeface="Times New Roman" panose="02020603050405020304" pitchFamily="18" charset="0"/>
              </a:rPr>
              <a:t> SGK/58 </a:t>
            </a:r>
            <a:r>
              <a:rPr lang="en-US" sz="3200" dirty="0" err="1">
                <a:solidFill>
                  <a:srgbClr val="002060"/>
                </a:solidFill>
                <a:latin typeface="Times New Roman" panose="02020603050405020304" pitchFamily="18" charset="0"/>
                <a:cs typeface="Times New Roman" panose="02020603050405020304" pitchFamily="18" charset="0"/>
              </a:rPr>
              <a:t>tìm</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câu</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trả</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lời</a:t>
            </a:r>
            <a:endParaRPr lang="vi-VN" sz="32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509108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1)">
                                      <p:cBhvr>
                                        <p:cTn id="10" dur="2000"/>
                                        <p:tgtEl>
                                          <p:spTgt spid="5"/>
                                        </p:tgtEl>
                                      </p:cBhvr>
                                    </p:animEffect>
                                  </p:childTnLst>
                                </p:cTn>
                              </p:par>
                              <p:par>
                                <p:cTn id="11" presetID="21" presetClass="entr" presetSubtype="1"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heel(1)">
                                      <p:cBhvr>
                                        <p:cTn id="13" dur="20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348792" y="-14140"/>
            <a:ext cx="7296346" cy="1036948"/>
          </a:xfrm>
          <a:prstGeom prst="horizontalScroll">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Times New Roman" panose="02020603050405020304" pitchFamily="18" charset="0"/>
                <a:cs typeface="Times New Roman" panose="02020603050405020304" pitchFamily="18" charset="0"/>
              </a:rPr>
              <a:t>2. </a:t>
            </a:r>
            <a:r>
              <a:rPr lang="en-US" sz="3200" b="1" dirty="0" err="1">
                <a:latin typeface="Times New Roman" panose="02020603050405020304" pitchFamily="18" charset="0"/>
                <a:cs typeface="Times New Roman" panose="02020603050405020304" pitchFamily="18" charset="0"/>
              </a:rPr>
              <a:t>Cuộc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giao</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chiến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với</a:t>
            </a:r>
            <a:r>
              <a:rPr lang="en-US" sz="3200" b="1" dirty="0">
                <a:latin typeface="Times New Roman" panose="02020603050405020304" pitchFamily="18" charset="0"/>
                <a:cs typeface="Times New Roman" panose="02020603050405020304" pitchFamily="18" charset="0"/>
              </a:rPr>
              <a:t> con </a:t>
            </a:r>
            <a:r>
              <a:rPr lang="en-US" sz="3200" b="1" dirty="0" err="1">
                <a:latin typeface="Times New Roman" panose="02020603050405020304" pitchFamily="18" charset="0"/>
                <a:cs typeface="Times New Roman" panose="02020603050405020304" pitchFamily="18" charset="0"/>
              </a:rPr>
              <a:t>bạch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tuộc</a:t>
            </a:r>
            <a:r>
              <a:rPr lang="en-US" sz="3200" b="1" dirty="0">
                <a:latin typeface="Times New Roman" panose="02020603050405020304" pitchFamily="18" charset="0"/>
                <a:cs typeface="Times New Roman" panose="02020603050405020304" pitchFamily="18" charset="0"/>
              </a:rPr>
              <a:t>. </a:t>
            </a:r>
            <a:endParaRPr lang="vi-VN" sz="3200" dirty="0">
              <a:latin typeface="Times New Roman" panose="02020603050405020304" pitchFamily="18" charset="0"/>
              <a:cs typeface="Times New Roman" panose="02020603050405020304" pitchFamily="18" charset="0"/>
            </a:endParaRPr>
          </a:p>
        </p:txBody>
      </p:sp>
      <p:sp>
        <p:nvSpPr>
          <p:cNvPr id="5" name="Rounded Rectangle 4"/>
          <p:cNvSpPr/>
          <p:nvPr/>
        </p:nvSpPr>
        <p:spPr>
          <a:xfrm>
            <a:off x="3346515" y="1244338"/>
            <a:ext cx="4383464" cy="87669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solidFill>
                  <a:srgbClr val="FF0000"/>
                </a:solidFill>
                <a:latin typeface="Times New Roman" panose="02020603050405020304" pitchFamily="18" charset="0"/>
                <a:cs typeface="Times New Roman" panose="02020603050405020304" pitchFamily="18" charset="0"/>
              </a:rPr>
              <a:t>a. </a:t>
            </a:r>
            <a:r>
              <a:rPr lang="en-US" sz="3200" b="1" dirty="0" err="1">
                <a:solidFill>
                  <a:srgbClr val="FF0000"/>
                </a:solidFill>
                <a:latin typeface="Times New Roman" panose="02020603050405020304" pitchFamily="18" charset="0"/>
                <a:cs typeface="Times New Roman" panose="02020603050405020304" pitchFamily="18" charset="0"/>
              </a:rPr>
              <a:t>Hoàn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cảnh</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sự</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kiện</a:t>
            </a:r>
            <a:r>
              <a:rPr lang="en-US" sz="3200" b="1" dirty="0">
                <a:solidFill>
                  <a:srgbClr val="FF0000"/>
                </a:solidFill>
                <a:latin typeface="Times New Roman" panose="02020603050405020304" pitchFamily="18" charset="0"/>
                <a:cs typeface="Times New Roman" panose="02020603050405020304" pitchFamily="18" charset="0"/>
              </a:rPr>
              <a:t>: </a:t>
            </a:r>
            <a:r>
              <a:rPr lang="vi-VN" sz="3200" b="1" dirty="0">
                <a:solidFill>
                  <a:srgbClr val="FF0000"/>
                </a:solidFill>
                <a:latin typeface="Times New Roman" panose="02020603050405020304" pitchFamily="18" charset="0"/>
                <a:cs typeface="Times New Roman" panose="02020603050405020304" pitchFamily="18" charset="0"/>
              </a:rPr>
              <a:t> </a:t>
            </a:r>
            <a:endParaRPr lang="vi-VN" sz="3200" dirty="0">
              <a:solidFill>
                <a:srgbClr val="FF0000"/>
              </a:solidFill>
              <a:latin typeface="Times New Roman" panose="02020603050405020304" pitchFamily="18" charset="0"/>
              <a:cs typeface="Times New Roman" panose="02020603050405020304" pitchFamily="18" charset="0"/>
            </a:endParaRPr>
          </a:p>
        </p:txBody>
      </p:sp>
      <p:sp>
        <p:nvSpPr>
          <p:cNvPr id="6" name="Flowchart: Delay 5"/>
          <p:cNvSpPr/>
          <p:nvPr/>
        </p:nvSpPr>
        <p:spPr>
          <a:xfrm>
            <a:off x="612741" y="2564090"/>
            <a:ext cx="5467547" cy="4006391"/>
          </a:xfrm>
          <a:prstGeom prst="flowChartDelay">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dirty="0">
                <a:latin typeface="Times New Roman" panose="02020603050405020304" pitchFamily="18" charset="0"/>
                <a:cs typeface="Times New Roman" panose="02020603050405020304" pitchFamily="18" charset="0"/>
              </a:rPr>
              <a:t>- Con tàu bị mắc kẹt, chân vịt không thể quay được nữa.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vi-VN" sz="3200" dirty="0">
                <a:latin typeface="Times New Roman" panose="02020603050405020304" pitchFamily="18" charset="0"/>
                <a:cs typeface="Times New Roman" panose="02020603050405020304" pitchFamily="18" charset="0"/>
              </a:rPr>
              <a:t> người trên tàu ngầm No-ti-lớt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chiến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đấu</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với những con bạch tuộc.</a:t>
            </a:r>
          </a:p>
        </p:txBody>
      </p:sp>
      <p:sp>
        <p:nvSpPr>
          <p:cNvPr id="7" name="Flowchart: Delay 6"/>
          <p:cNvSpPr/>
          <p:nvPr/>
        </p:nvSpPr>
        <p:spPr>
          <a:xfrm>
            <a:off x="6572053" y="2564091"/>
            <a:ext cx="5467547" cy="4006391"/>
          </a:xfrm>
          <a:prstGeom prst="flowChartDelay">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dirty="0">
                <a:latin typeface="Times New Roman" panose="02020603050405020304" pitchFamily="18" charset="0"/>
                <a:cs typeface="Times New Roman" panose="02020603050405020304" pitchFamily="18" charset="0"/>
              </a:rPr>
              <a:t>- Tình huống hấp dẫn nhất được mô tả trong văn bản là tình huống Nét Len bị một con bạch tuộc quật ngã, trong gang tấc anh đã được Nê-mô giải cứu.</a:t>
            </a:r>
          </a:p>
        </p:txBody>
      </p:sp>
    </p:spTree>
    <p:extLst>
      <p:ext uri="{BB962C8B-B14F-4D97-AF65-F5344CB8AC3E}">
        <p14:creationId xmlns:p14="http://schemas.microsoft.com/office/powerpoint/2010/main" val="257303857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 calcmode="lin" valueType="num">
                                      <p:cBhvr>
                                        <p:cTn id="15" dur="1000" fill="hold"/>
                                        <p:tgtEl>
                                          <p:spTgt spid="5"/>
                                        </p:tgtEl>
                                        <p:attrNameLst>
                                          <p:attrName>style.rotation</p:attrName>
                                        </p:attrNameLst>
                                      </p:cBhvr>
                                      <p:tavLst>
                                        <p:tav tm="0">
                                          <p:val>
                                            <p:fltVal val="90"/>
                                          </p:val>
                                        </p:tav>
                                        <p:tav tm="100000">
                                          <p:val>
                                            <p:fltVal val="0"/>
                                          </p:val>
                                        </p:tav>
                                      </p:tavLst>
                                    </p:anim>
                                    <p:animEffect transition="in" filter="fade">
                                      <p:cBhvr>
                                        <p:cTn id="16" dur="1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26"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down)">
                                      <p:cBhvr>
                                        <p:cTn id="28" dur="580">
                                          <p:stCondLst>
                                            <p:cond delay="0"/>
                                          </p:stCondLst>
                                        </p:cTn>
                                        <p:tgtEl>
                                          <p:spTgt spid="7"/>
                                        </p:tgtEl>
                                      </p:cBhvr>
                                    </p:animEffect>
                                    <p:anim calcmode="lin" valueType="num">
                                      <p:cBhvr>
                                        <p:cTn id="29"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4" dur="26">
                                          <p:stCondLst>
                                            <p:cond delay="650"/>
                                          </p:stCondLst>
                                        </p:cTn>
                                        <p:tgtEl>
                                          <p:spTgt spid="7"/>
                                        </p:tgtEl>
                                      </p:cBhvr>
                                      <p:to x="100000" y="60000"/>
                                    </p:animScale>
                                    <p:animScale>
                                      <p:cBhvr>
                                        <p:cTn id="35" dur="166" decel="50000">
                                          <p:stCondLst>
                                            <p:cond delay="676"/>
                                          </p:stCondLst>
                                        </p:cTn>
                                        <p:tgtEl>
                                          <p:spTgt spid="7"/>
                                        </p:tgtEl>
                                      </p:cBhvr>
                                      <p:to x="100000" y="100000"/>
                                    </p:animScale>
                                    <p:animScale>
                                      <p:cBhvr>
                                        <p:cTn id="36" dur="26">
                                          <p:stCondLst>
                                            <p:cond delay="1312"/>
                                          </p:stCondLst>
                                        </p:cTn>
                                        <p:tgtEl>
                                          <p:spTgt spid="7"/>
                                        </p:tgtEl>
                                      </p:cBhvr>
                                      <p:to x="100000" y="80000"/>
                                    </p:animScale>
                                    <p:animScale>
                                      <p:cBhvr>
                                        <p:cTn id="37" dur="166" decel="50000">
                                          <p:stCondLst>
                                            <p:cond delay="1338"/>
                                          </p:stCondLst>
                                        </p:cTn>
                                        <p:tgtEl>
                                          <p:spTgt spid="7"/>
                                        </p:tgtEl>
                                      </p:cBhvr>
                                      <p:to x="100000" y="100000"/>
                                    </p:animScale>
                                    <p:animScale>
                                      <p:cBhvr>
                                        <p:cTn id="38" dur="26">
                                          <p:stCondLst>
                                            <p:cond delay="1642"/>
                                          </p:stCondLst>
                                        </p:cTn>
                                        <p:tgtEl>
                                          <p:spTgt spid="7"/>
                                        </p:tgtEl>
                                      </p:cBhvr>
                                      <p:to x="100000" y="90000"/>
                                    </p:animScale>
                                    <p:animScale>
                                      <p:cBhvr>
                                        <p:cTn id="39" dur="166" decel="50000">
                                          <p:stCondLst>
                                            <p:cond delay="1668"/>
                                          </p:stCondLst>
                                        </p:cTn>
                                        <p:tgtEl>
                                          <p:spTgt spid="7"/>
                                        </p:tgtEl>
                                      </p:cBhvr>
                                      <p:to x="100000" y="100000"/>
                                    </p:animScale>
                                    <p:animScale>
                                      <p:cBhvr>
                                        <p:cTn id="40" dur="26">
                                          <p:stCondLst>
                                            <p:cond delay="1808"/>
                                          </p:stCondLst>
                                        </p:cTn>
                                        <p:tgtEl>
                                          <p:spTgt spid="7"/>
                                        </p:tgtEl>
                                      </p:cBhvr>
                                      <p:to x="100000" y="95000"/>
                                    </p:animScale>
                                    <p:animScale>
                                      <p:cBhvr>
                                        <p:cTn id="41"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443060" y="160255"/>
            <a:ext cx="11255604" cy="87669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solidFill>
                  <a:srgbClr val="FF0000"/>
                </a:solidFill>
                <a:latin typeface="Times New Roman" panose="02020603050405020304" pitchFamily="18" charset="0"/>
                <a:cs typeface="Times New Roman" panose="02020603050405020304" pitchFamily="18" charset="0"/>
              </a:rPr>
              <a:t>b. Chi tiết về cuộc giao chiến với bạch tuộc và lòng dũng cảm, tình yêu thương và tinh thần đồng đội của các thủy thủ đoàn</a:t>
            </a:r>
            <a:r>
              <a:rPr lang="en-US" sz="3200">
                <a:solidFill>
                  <a:srgbClr val="FF0000"/>
                </a:solidFill>
                <a:latin typeface="Times New Roman" panose="02020603050405020304" pitchFamily="18" charset="0"/>
                <a:cs typeface="Times New Roman" panose="02020603050405020304" pitchFamily="18" charset="0"/>
              </a:rPr>
              <a:t>.</a:t>
            </a:r>
            <a:endParaRPr lang="vi-VN" sz="3200">
              <a:solidFill>
                <a:srgbClr val="FF0000"/>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5361" y="1376313"/>
            <a:ext cx="7390615" cy="4986779"/>
          </a:xfrm>
          <a:prstGeom prst="rect">
            <a:avLst/>
          </a:prstGeom>
        </p:spPr>
      </p:pic>
    </p:spTree>
    <p:extLst>
      <p:ext uri="{BB962C8B-B14F-4D97-AF65-F5344CB8AC3E}">
        <p14:creationId xmlns:p14="http://schemas.microsoft.com/office/powerpoint/2010/main" val="46041216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580">
                                          <p:stCondLst>
                                            <p:cond delay="0"/>
                                          </p:stCondLst>
                                        </p:cTn>
                                        <p:tgtEl>
                                          <p:spTgt spid="6"/>
                                        </p:tgtEl>
                                      </p:cBhvr>
                                    </p:animEffect>
                                    <p:anim calcmode="lin" valueType="num">
                                      <p:cBhvr>
                                        <p:cTn id="15"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0" dur="26">
                                          <p:stCondLst>
                                            <p:cond delay="650"/>
                                          </p:stCondLst>
                                        </p:cTn>
                                        <p:tgtEl>
                                          <p:spTgt spid="6"/>
                                        </p:tgtEl>
                                      </p:cBhvr>
                                      <p:to x="100000" y="60000"/>
                                    </p:animScale>
                                    <p:animScale>
                                      <p:cBhvr>
                                        <p:cTn id="21" dur="166" decel="50000">
                                          <p:stCondLst>
                                            <p:cond delay="676"/>
                                          </p:stCondLst>
                                        </p:cTn>
                                        <p:tgtEl>
                                          <p:spTgt spid="6"/>
                                        </p:tgtEl>
                                      </p:cBhvr>
                                      <p:to x="100000" y="100000"/>
                                    </p:animScale>
                                    <p:animScale>
                                      <p:cBhvr>
                                        <p:cTn id="22" dur="26">
                                          <p:stCondLst>
                                            <p:cond delay="1312"/>
                                          </p:stCondLst>
                                        </p:cTn>
                                        <p:tgtEl>
                                          <p:spTgt spid="6"/>
                                        </p:tgtEl>
                                      </p:cBhvr>
                                      <p:to x="100000" y="80000"/>
                                    </p:animScale>
                                    <p:animScale>
                                      <p:cBhvr>
                                        <p:cTn id="23" dur="166" decel="50000">
                                          <p:stCondLst>
                                            <p:cond delay="1338"/>
                                          </p:stCondLst>
                                        </p:cTn>
                                        <p:tgtEl>
                                          <p:spTgt spid="6"/>
                                        </p:tgtEl>
                                      </p:cBhvr>
                                      <p:to x="100000" y="100000"/>
                                    </p:animScale>
                                    <p:animScale>
                                      <p:cBhvr>
                                        <p:cTn id="24" dur="26">
                                          <p:stCondLst>
                                            <p:cond delay="1642"/>
                                          </p:stCondLst>
                                        </p:cTn>
                                        <p:tgtEl>
                                          <p:spTgt spid="6"/>
                                        </p:tgtEl>
                                      </p:cBhvr>
                                      <p:to x="100000" y="90000"/>
                                    </p:animScale>
                                    <p:animScale>
                                      <p:cBhvr>
                                        <p:cTn id="25" dur="166" decel="50000">
                                          <p:stCondLst>
                                            <p:cond delay="1668"/>
                                          </p:stCondLst>
                                        </p:cTn>
                                        <p:tgtEl>
                                          <p:spTgt spid="6"/>
                                        </p:tgtEl>
                                      </p:cBhvr>
                                      <p:to x="100000" y="100000"/>
                                    </p:animScale>
                                    <p:animScale>
                                      <p:cBhvr>
                                        <p:cTn id="26" dur="26">
                                          <p:stCondLst>
                                            <p:cond delay="1808"/>
                                          </p:stCondLst>
                                        </p:cTn>
                                        <p:tgtEl>
                                          <p:spTgt spid="6"/>
                                        </p:tgtEl>
                                      </p:cBhvr>
                                      <p:to x="100000" y="95000"/>
                                    </p:animScale>
                                    <p:animScale>
                                      <p:cBhvr>
                                        <p:cTn id="27"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Stored Data 3"/>
          <p:cNvSpPr/>
          <p:nvPr/>
        </p:nvSpPr>
        <p:spPr>
          <a:xfrm>
            <a:off x="254525" y="103695"/>
            <a:ext cx="11538408" cy="980387"/>
          </a:xfrm>
          <a:prstGeom prst="flowChartOnlineStorag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3200" b="1" dirty="0">
                <a:latin typeface="Times New Roman" panose="02020603050405020304" pitchFamily="18" charset="0"/>
                <a:cs typeface="Times New Roman" panose="02020603050405020304" pitchFamily="18" charset="0"/>
              </a:rPr>
              <a:t>b.1. Chi </a:t>
            </a:r>
            <a:r>
              <a:rPr lang="en-US" sz="3200" b="1" dirty="0" err="1">
                <a:latin typeface="Times New Roman" panose="02020603050405020304" pitchFamily="18" charset="0"/>
                <a:cs typeface="Times New Roman" panose="02020603050405020304" pitchFamily="18" charset="0"/>
              </a:rPr>
              <a:t>tiết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về</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cuộc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chiến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đấu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của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đoàn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thủy</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thủ</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với</a:t>
            </a:r>
            <a:r>
              <a:rPr lang="en-US" sz="3200" b="1" dirty="0">
                <a:latin typeface="Times New Roman" panose="02020603050405020304" pitchFamily="18" charset="0"/>
                <a:cs typeface="Times New Roman" panose="02020603050405020304" pitchFamily="18" charset="0"/>
              </a:rPr>
              <a:t> con </a:t>
            </a:r>
            <a:r>
              <a:rPr lang="en-US" sz="3200" b="1" dirty="0" err="1">
                <a:latin typeface="Times New Roman" panose="02020603050405020304" pitchFamily="18" charset="0"/>
                <a:cs typeface="Times New Roman" panose="02020603050405020304" pitchFamily="18" charset="0"/>
              </a:rPr>
              <a:t>bạch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tuộc</a:t>
            </a:r>
            <a:r>
              <a:rPr lang="en-US" sz="3200" b="1"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925190569"/>
              </p:ext>
            </p:extLst>
          </p:nvPr>
        </p:nvGraphicFramePr>
        <p:xfrm>
          <a:off x="122548" y="1197608"/>
          <a:ext cx="11887199" cy="5783580"/>
        </p:xfrm>
        <a:graphic>
          <a:graphicData uri="http://schemas.openxmlformats.org/drawingml/2006/table">
            <a:tbl>
              <a:tblPr firstRow="1" firstCol="1" bandRow="1">
                <a:tableStyleId>{5C22544A-7EE6-4342-B048-85BDC9FD1C3A}</a:tableStyleId>
              </a:tblPr>
              <a:tblGrid>
                <a:gridCol w="5439266">
                  <a:extLst>
                    <a:ext uri="{9D8B030D-6E8A-4147-A177-3AD203B41FA5}">
                      <a16:colId xmlns:a16="http://schemas.microsoft.com/office/drawing/2014/main" val="1861221237"/>
                    </a:ext>
                  </a:extLst>
                </a:gridCol>
                <a:gridCol w="6447933">
                  <a:extLst>
                    <a:ext uri="{9D8B030D-6E8A-4147-A177-3AD203B41FA5}">
                      <a16:colId xmlns:a16="http://schemas.microsoft.com/office/drawing/2014/main" val="700122532"/>
                    </a:ext>
                  </a:extLst>
                </a:gridCol>
              </a:tblGrid>
              <a:tr h="172499">
                <a:tc>
                  <a:txBody>
                    <a:bodyPr/>
                    <a:lstStyle/>
                    <a:p>
                      <a:pPr algn="ctr">
                        <a:lnSpc>
                          <a:spcPct val="107000"/>
                        </a:lnSpc>
                        <a:spcAft>
                          <a:spcPts val="800"/>
                        </a:spcAft>
                      </a:pPr>
                      <a:r>
                        <a:rPr lang="en-US" sz="2800" dirty="0">
                          <a:solidFill>
                            <a:srgbClr val="FF0000"/>
                          </a:solidFill>
                          <a:effectLst/>
                          <a:latin typeface="Times New Roman" panose="02020603050405020304" pitchFamily="18" charset="0"/>
                          <a:cs typeface="Times New Roman" panose="02020603050405020304" pitchFamily="18" charset="0"/>
                        </a:rPr>
                        <a:t>Con </a:t>
                      </a:r>
                      <a:r>
                        <a:rPr lang="en-US" sz="2800" dirty="0" err="1">
                          <a:solidFill>
                            <a:srgbClr val="FF0000"/>
                          </a:solidFill>
                          <a:effectLst/>
                          <a:latin typeface="Times New Roman" panose="02020603050405020304" pitchFamily="18" charset="0"/>
                          <a:cs typeface="Times New Roman" panose="02020603050405020304" pitchFamily="18" charset="0"/>
                        </a:rPr>
                        <a:t>bạch</a:t>
                      </a:r>
                      <a:r>
                        <a:rPr lang="en-US" sz="2800" dirty="0">
                          <a:solidFill>
                            <a:srgbClr val="FF0000"/>
                          </a:solidFill>
                          <a:effectLst/>
                          <a:latin typeface="Times New Roman" panose="02020603050405020304" pitchFamily="18" charset="0"/>
                          <a:cs typeface="Times New Roman" panose="02020603050405020304" pitchFamily="18" charset="0"/>
                        </a:rPr>
                        <a:t> </a:t>
                      </a:r>
                      <a:r>
                        <a:rPr lang="en-US" sz="2800" dirty="0" err="1">
                          <a:solidFill>
                            <a:srgbClr val="FF0000"/>
                          </a:solidFill>
                          <a:effectLst/>
                          <a:latin typeface="Times New Roman" panose="02020603050405020304" pitchFamily="18" charset="0"/>
                          <a:cs typeface="Times New Roman" panose="02020603050405020304" pitchFamily="18" charset="0"/>
                        </a:rPr>
                        <a:t>tuộc</a:t>
                      </a:r>
                      <a:endParaRPr lang="vi-VN"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822" marR="5182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07000"/>
                        </a:lnSpc>
                        <a:spcAft>
                          <a:spcPts val="800"/>
                        </a:spcAft>
                      </a:pPr>
                      <a:r>
                        <a:rPr lang="en-US" sz="2800" dirty="0" err="1">
                          <a:solidFill>
                            <a:srgbClr val="FF0000"/>
                          </a:solidFill>
                          <a:effectLst/>
                          <a:latin typeface="Times New Roman" panose="02020603050405020304" pitchFamily="18" charset="0"/>
                          <a:cs typeface="Times New Roman" panose="02020603050405020304" pitchFamily="18" charset="0"/>
                        </a:rPr>
                        <a:t>Đoàn</a:t>
                      </a:r>
                      <a:r>
                        <a:rPr lang="en-US" sz="2800" dirty="0">
                          <a:solidFill>
                            <a:srgbClr val="FF0000"/>
                          </a:solidFill>
                          <a:effectLst/>
                          <a:latin typeface="Times New Roman" panose="02020603050405020304" pitchFamily="18" charset="0"/>
                          <a:cs typeface="Times New Roman" panose="02020603050405020304" pitchFamily="18" charset="0"/>
                        </a:rPr>
                        <a:t> </a:t>
                      </a:r>
                      <a:r>
                        <a:rPr lang="en-US" sz="2800" dirty="0" err="1">
                          <a:solidFill>
                            <a:srgbClr val="FF0000"/>
                          </a:solidFill>
                          <a:effectLst/>
                          <a:latin typeface="Times New Roman" panose="02020603050405020304" pitchFamily="18" charset="0"/>
                          <a:cs typeface="Times New Roman" panose="02020603050405020304" pitchFamily="18" charset="0"/>
                        </a:rPr>
                        <a:t>thủy</a:t>
                      </a:r>
                      <a:r>
                        <a:rPr lang="en-US" sz="2800" dirty="0">
                          <a:solidFill>
                            <a:srgbClr val="FF0000"/>
                          </a:solidFill>
                          <a:effectLst/>
                          <a:latin typeface="Times New Roman" panose="02020603050405020304" pitchFamily="18" charset="0"/>
                          <a:cs typeface="Times New Roman" panose="02020603050405020304" pitchFamily="18" charset="0"/>
                        </a:rPr>
                        <a:t> </a:t>
                      </a:r>
                      <a:r>
                        <a:rPr lang="en-US" sz="2800" dirty="0" err="1">
                          <a:solidFill>
                            <a:srgbClr val="FF0000"/>
                          </a:solidFill>
                          <a:effectLst/>
                          <a:latin typeface="Times New Roman" panose="02020603050405020304" pitchFamily="18" charset="0"/>
                          <a:cs typeface="Times New Roman" panose="02020603050405020304" pitchFamily="18" charset="0"/>
                        </a:rPr>
                        <a:t>thủ</a:t>
                      </a:r>
                      <a:endParaRPr lang="vi-VN"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822" marR="5182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202691768"/>
                  </a:ext>
                </a:extLst>
              </a:tr>
              <a:tr h="766768">
                <a:tc>
                  <a:txBody>
                    <a:bodyPr/>
                    <a:lstStyle/>
                    <a:p>
                      <a:pPr algn="just">
                        <a:lnSpc>
                          <a:spcPct val="107000"/>
                        </a:lnSpc>
                        <a:spcAft>
                          <a:spcPts val="800"/>
                        </a:spcAft>
                      </a:pPr>
                      <a:r>
                        <a:rPr lang="en-US" sz="2800" b="0" dirty="0" err="1">
                          <a:solidFill>
                            <a:schemeClr val="tx1"/>
                          </a:solidFill>
                          <a:effectLst/>
                          <a:latin typeface="Times New Roman" panose="02020603050405020304" pitchFamily="18" charset="0"/>
                          <a:cs typeface="Times New Roman" panose="02020603050405020304" pitchFamily="18" charset="0"/>
                        </a:rPr>
                        <a:t>Một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cái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vòi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dài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trườn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xuống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dưới</a:t>
                      </a:r>
                      <a:r>
                        <a:rPr lang="en-US" sz="2800" b="0" dirty="0">
                          <a:solidFill>
                            <a:schemeClr val="tx1"/>
                          </a:solidFill>
                          <a:effectLst/>
                          <a:latin typeface="Times New Roman" panose="02020603050405020304" pitchFamily="18" charset="0"/>
                          <a:cs typeface="Times New Roman" panose="02020603050405020304" pitchFamily="18" charset="0"/>
                        </a:rPr>
                        <a:t> thang </a:t>
                      </a:r>
                      <a:r>
                        <a:rPr lang="en-US" sz="2800" b="0" dirty="0" err="1">
                          <a:solidFill>
                            <a:schemeClr val="tx1"/>
                          </a:solidFill>
                          <a:effectLst/>
                          <a:latin typeface="Times New Roman" panose="02020603050405020304" pitchFamily="18" charset="0"/>
                          <a:cs typeface="Times New Roman" panose="02020603050405020304" pitchFamily="18" charset="0"/>
                        </a:rPr>
                        <a:t>như</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một</a:t>
                      </a:r>
                      <a:r>
                        <a:rPr lang="en-US" sz="2800" b="0" dirty="0">
                          <a:solidFill>
                            <a:schemeClr val="tx1"/>
                          </a:solidFill>
                          <a:effectLst/>
                          <a:latin typeface="Times New Roman" panose="02020603050405020304" pitchFamily="18" charset="0"/>
                          <a:cs typeface="Times New Roman" panose="02020603050405020304" pitchFamily="18" charset="0"/>
                        </a:rPr>
                        <a:t> con </a:t>
                      </a:r>
                      <a:r>
                        <a:rPr lang="en-US" sz="2800" b="0" dirty="0" err="1">
                          <a:solidFill>
                            <a:schemeClr val="tx1"/>
                          </a:solidFill>
                          <a:effectLst/>
                          <a:latin typeface="Times New Roman" panose="02020603050405020304" pitchFamily="18" charset="0"/>
                          <a:cs typeface="Times New Roman" panose="02020603050405020304" pitchFamily="18" charset="0"/>
                        </a:rPr>
                        <a:t>rắn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hai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chục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cái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vòi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nữa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thì</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ngoằn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ngoèo</a:t>
                      </a:r>
                      <a:r>
                        <a:rPr lang="en-US" sz="2800" b="0" dirty="0">
                          <a:solidFill>
                            <a:schemeClr val="tx1"/>
                          </a:solidFill>
                          <a:effectLst/>
                          <a:latin typeface="Times New Roman" panose="02020603050405020304" pitchFamily="18" charset="0"/>
                          <a:cs typeface="Times New Roman" panose="02020603050405020304" pitchFamily="18" charset="0"/>
                        </a:rPr>
                        <a:t> ở </a:t>
                      </a:r>
                      <a:r>
                        <a:rPr lang="en-US" sz="2800" b="0" dirty="0" err="1">
                          <a:solidFill>
                            <a:schemeClr val="tx1"/>
                          </a:solidFill>
                          <a:effectLst/>
                          <a:latin typeface="Times New Roman" panose="02020603050405020304" pitchFamily="18" charset="0"/>
                          <a:cs typeface="Times New Roman" panose="02020603050405020304" pitchFamily="18" charset="0"/>
                        </a:rPr>
                        <a:t>phía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trên</a:t>
                      </a:r>
                      <a:r>
                        <a:rPr lang="en-US" sz="2800" b="0" dirty="0">
                          <a:solidFill>
                            <a:schemeClr val="tx1"/>
                          </a:solidFill>
                          <a:effectLst/>
                          <a:latin typeface="Times New Roman" panose="02020603050405020304" pitchFamily="18" charset="0"/>
                          <a:cs typeface="Times New Roman" panose="02020603050405020304" pitchFamily="18" charset="0"/>
                        </a:rPr>
                        <a:t>.</a:t>
                      </a:r>
                      <a:endParaRPr lang="vi-VN"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822" marR="5182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2800" dirty="0" err="1">
                          <a:solidFill>
                            <a:srgbClr val="002060"/>
                          </a:solidFill>
                          <a:effectLst/>
                          <a:latin typeface="Times New Roman" panose="02020603050405020304" pitchFamily="18" charset="0"/>
                          <a:cs typeface="Times New Roman" panose="02020603050405020304" pitchFamily="18" charset="0"/>
                        </a:rPr>
                        <a:t>Sẵn</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sàng</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giáp</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chiến</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với</a:t>
                      </a:r>
                      <a:r>
                        <a:rPr lang="en-US" sz="2800" dirty="0">
                          <a:solidFill>
                            <a:srgbClr val="002060"/>
                          </a:solidFill>
                          <a:effectLst/>
                          <a:latin typeface="Times New Roman" panose="02020603050405020304" pitchFamily="18" charset="0"/>
                          <a:cs typeface="Times New Roman" panose="02020603050405020304" pitchFamily="18" charset="0"/>
                        </a:rPr>
                        <a:t> con </a:t>
                      </a:r>
                      <a:r>
                        <a:rPr lang="en-US" sz="2800" dirty="0" err="1">
                          <a:solidFill>
                            <a:srgbClr val="002060"/>
                          </a:solidFill>
                          <a:effectLst/>
                          <a:latin typeface="Times New Roman" panose="02020603050405020304" pitchFamily="18" charset="0"/>
                          <a:cs typeface="Times New Roman" panose="02020603050405020304" pitchFamily="18" charset="0"/>
                        </a:rPr>
                        <a:t>bạch</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tuộc</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khổng</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lồ</a:t>
                      </a:r>
                      <a:r>
                        <a:rPr lang="en-US" sz="2800" dirty="0">
                          <a:solidFill>
                            <a:srgbClr val="002060"/>
                          </a:solidFill>
                          <a:effectLst/>
                          <a:latin typeface="Times New Roman" panose="02020603050405020304" pitchFamily="18" charset="0"/>
                          <a:cs typeface="Times New Roman" panose="02020603050405020304" pitchFamily="18" charset="0"/>
                        </a:rPr>
                        <a:t>.</a:t>
                      </a:r>
                      <a:endParaRPr lang="vi-VN" sz="2800" dirty="0">
                        <a:solidFill>
                          <a:srgbClr val="002060"/>
                        </a:solidFill>
                        <a:effectLst/>
                        <a:latin typeface="Times New Roman" panose="02020603050405020304" pitchFamily="18" charset="0"/>
                        <a:cs typeface="Times New Roman" panose="02020603050405020304" pitchFamily="18" charset="0"/>
                      </a:endParaRPr>
                    </a:p>
                    <a:p>
                      <a:pPr algn="just">
                        <a:lnSpc>
                          <a:spcPct val="107000"/>
                        </a:lnSpc>
                        <a:spcAft>
                          <a:spcPts val="800"/>
                        </a:spcAft>
                      </a:pPr>
                      <a:r>
                        <a:rPr lang="en-US" sz="2800" dirty="0" err="1">
                          <a:solidFill>
                            <a:srgbClr val="002060"/>
                          </a:solidFill>
                          <a:effectLst/>
                          <a:latin typeface="Times New Roman" panose="02020603050405020304" pitchFamily="18" charset="0"/>
                          <a:cs typeface="Times New Roman" panose="02020603050405020304" pitchFamily="18" charset="0"/>
                        </a:rPr>
                        <a:t>Thuyền</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trưởng</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Nê-mô</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chặt</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đứt</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phăng</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cái</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vòi</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khủng</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khiếp</a:t>
                      </a:r>
                      <a:r>
                        <a:rPr lang="en-US" sz="2800" dirty="0">
                          <a:solidFill>
                            <a:srgbClr val="002060"/>
                          </a:solidFill>
                          <a:effectLst/>
                          <a:latin typeface="Times New Roman" panose="02020603050405020304" pitchFamily="18" charset="0"/>
                          <a:cs typeface="Times New Roman" panose="02020603050405020304" pitchFamily="18" charset="0"/>
                        </a:rPr>
                        <a:t>.</a:t>
                      </a:r>
                      <a:endParaRPr lang="vi-VN"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822" marR="5182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82995819"/>
                  </a:ext>
                </a:extLst>
              </a:tr>
              <a:tr h="939267">
                <a:tc>
                  <a:txBody>
                    <a:bodyPr/>
                    <a:lstStyle/>
                    <a:p>
                      <a:pPr algn="just">
                        <a:lnSpc>
                          <a:spcPct val="107000"/>
                        </a:lnSpc>
                        <a:spcAft>
                          <a:spcPts val="800"/>
                        </a:spcAft>
                      </a:pPr>
                      <a:r>
                        <a:rPr lang="en-US" sz="2800" b="0" dirty="0" err="1">
                          <a:solidFill>
                            <a:schemeClr val="tx1"/>
                          </a:solidFill>
                          <a:effectLst/>
                          <a:latin typeface="Times New Roman" panose="02020603050405020304" pitchFamily="18" charset="0"/>
                          <a:cs typeface="Times New Roman" panose="02020603050405020304" pitchFamily="18" charset="0"/>
                        </a:rPr>
                        <a:t>Một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cái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vòi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lao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tới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nhấc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bổng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người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thủy</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thủ</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lên</a:t>
                      </a:r>
                      <a:r>
                        <a:rPr lang="en-US" sz="2800" b="0" dirty="0">
                          <a:solidFill>
                            <a:schemeClr val="tx1"/>
                          </a:solidFill>
                          <a:effectLst/>
                          <a:latin typeface="Times New Roman" panose="02020603050405020304" pitchFamily="18" charset="0"/>
                          <a:cs typeface="Times New Roman" panose="02020603050405020304" pitchFamily="18" charset="0"/>
                        </a:rPr>
                        <a:t>.</a:t>
                      </a:r>
                      <a:endParaRPr lang="vi-VN"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822" marR="5182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2800" dirty="0" err="1">
                          <a:solidFill>
                            <a:srgbClr val="002060"/>
                          </a:solidFill>
                          <a:effectLst/>
                          <a:latin typeface="Times New Roman" panose="02020603050405020304" pitchFamily="18" charset="0"/>
                          <a:cs typeface="Times New Roman" panose="02020603050405020304" pitchFamily="18" charset="0"/>
                        </a:rPr>
                        <a:t>Thuyền</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trưởng</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Nê-mô</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chặt</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đứt</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phăng</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cái</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vòi</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khủng</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khiếp</a:t>
                      </a:r>
                      <a:r>
                        <a:rPr lang="en-US" sz="2800" dirty="0">
                          <a:solidFill>
                            <a:srgbClr val="002060"/>
                          </a:solidFill>
                          <a:effectLst/>
                          <a:latin typeface="Times New Roman" panose="02020603050405020304" pitchFamily="18" charset="0"/>
                          <a:cs typeface="Times New Roman" panose="02020603050405020304" pitchFamily="18" charset="0"/>
                        </a:rPr>
                        <a:t>.</a:t>
                      </a:r>
                      <a:endParaRPr lang="vi-VN" sz="2800" dirty="0">
                        <a:solidFill>
                          <a:srgbClr val="002060"/>
                        </a:solidFill>
                        <a:effectLst/>
                        <a:latin typeface="Times New Roman" panose="02020603050405020304" pitchFamily="18" charset="0"/>
                        <a:cs typeface="Times New Roman" panose="02020603050405020304" pitchFamily="18" charset="0"/>
                      </a:endParaRPr>
                    </a:p>
                    <a:p>
                      <a:pPr algn="just">
                        <a:lnSpc>
                          <a:spcPct val="107000"/>
                        </a:lnSpc>
                        <a:spcAft>
                          <a:spcPts val="800"/>
                        </a:spcAft>
                      </a:pPr>
                      <a:r>
                        <a:rPr lang="en-US" sz="2800" dirty="0" err="1">
                          <a:solidFill>
                            <a:srgbClr val="002060"/>
                          </a:solidFill>
                          <a:effectLst/>
                          <a:latin typeface="Times New Roman" panose="02020603050405020304" pitchFamily="18" charset="0"/>
                          <a:cs typeface="Times New Roman" panose="02020603050405020304" pitchFamily="18" charset="0"/>
                        </a:rPr>
                        <a:t>Viên</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thuyền</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phó</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các</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thủy</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thủ</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và</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ba</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nhà</a:t>
                      </a:r>
                      <a:r>
                        <a:rPr lang="en-US" sz="2800" dirty="0">
                          <a:solidFill>
                            <a:srgbClr val="002060"/>
                          </a:solidFill>
                          <a:effectLst/>
                          <a:latin typeface="Times New Roman" panose="02020603050405020304" pitchFamily="18" charset="0"/>
                          <a:cs typeface="Times New Roman" panose="02020603050405020304" pitchFamily="18" charset="0"/>
                        </a:rPr>
                        <a:t> khoa </a:t>
                      </a:r>
                      <a:r>
                        <a:rPr lang="en-US" sz="2800" dirty="0" err="1">
                          <a:solidFill>
                            <a:srgbClr val="002060"/>
                          </a:solidFill>
                          <a:effectLst/>
                          <a:latin typeface="Times New Roman" panose="02020603050405020304" pitchFamily="18" charset="0"/>
                          <a:cs typeface="Times New Roman" panose="02020603050405020304" pitchFamily="18" charset="0"/>
                        </a:rPr>
                        <a:t>học</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chiến</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đấu</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với</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những</a:t>
                      </a:r>
                      <a:r>
                        <a:rPr lang="en-US" sz="2800" dirty="0">
                          <a:solidFill>
                            <a:srgbClr val="002060"/>
                          </a:solidFill>
                          <a:effectLst/>
                          <a:latin typeface="Times New Roman" panose="02020603050405020304" pitchFamily="18" charset="0"/>
                          <a:cs typeface="Times New Roman" panose="02020603050405020304" pitchFamily="18" charset="0"/>
                        </a:rPr>
                        <a:t> con </a:t>
                      </a:r>
                      <a:r>
                        <a:rPr lang="en-US" sz="2800" dirty="0" err="1">
                          <a:solidFill>
                            <a:srgbClr val="002060"/>
                          </a:solidFill>
                          <a:effectLst/>
                          <a:latin typeface="Times New Roman" panose="02020603050405020304" pitchFamily="18" charset="0"/>
                          <a:cs typeface="Times New Roman" panose="02020603050405020304" pitchFamily="18" charset="0"/>
                        </a:rPr>
                        <a:t>bạch</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tuộc</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khác</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đang</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bò</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trên</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thành</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tàu</a:t>
                      </a:r>
                      <a:r>
                        <a:rPr lang="en-US" sz="2800" dirty="0">
                          <a:solidFill>
                            <a:srgbClr val="002060"/>
                          </a:solidFill>
                          <a:effectLst/>
                          <a:latin typeface="Times New Roman" panose="02020603050405020304" pitchFamily="18" charset="0"/>
                          <a:cs typeface="Times New Roman" panose="02020603050405020304" pitchFamily="18" charset="0"/>
                        </a:rPr>
                        <a:t>.</a:t>
                      </a:r>
                      <a:endParaRPr lang="vi-VN"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822" marR="5182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21224505"/>
                  </a:ext>
                </a:extLst>
              </a:tr>
              <a:tr h="421770">
                <a:tc>
                  <a:txBody>
                    <a:bodyPr/>
                    <a:lstStyle/>
                    <a:p>
                      <a:pPr algn="just">
                        <a:lnSpc>
                          <a:spcPct val="107000"/>
                        </a:lnSpc>
                        <a:spcAft>
                          <a:spcPts val="800"/>
                        </a:spcAft>
                      </a:pPr>
                      <a:r>
                        <a:rPr lang="vi-VN" sz="2800" b="0" dirty="0">
                          <a:solidFill>
                            <a:schemeClr val="tx1"/>
                          </a:solidFill>
                          <a:effectLst/>
                          <a:latin typeface="Times New Roman" panose="02020603050405020304" pitchFamily="18" charset="0"/>
                          <a:cs typeface="Times New Roman" panose="02020603050405020304" pitchFamily="18" charset="0"/>
                        </a:rPr>
                        <a:t>“</a:t>
                      </a:r>
                      <a:r>
                        <a:rPr lang="en-US" sz="2800" b="0" dirty="0" err="1">
                          <a:solidFill>
                            <a:schemeClr val="tx1"/>
                          </a:solidFill>
                          <a:effectLst/>
                          <a:latin typeface="Times New Roman" panose="02020603050405020304" pitchFamily="18" charset="0"/>
                          <a:cs typeface="Times New Roman" panose="02020603050405020304" pitchFamily="18" charset="0"/>
                        </a:rPr>
                        <a:t>Phun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ra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chất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lỏng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màu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đen</a:t>
                      </a:r>
                      <a:r>
                        <a:rPr lang="vi-VN" sz="2800" b="0" dirty="0">
                          <a:solidFill>
                            <a:schemeClr val="tx1"/>
                          </a:solidFill>
                          <a:effectLst/>
                          <a:latin typeface="Times New Roman" panose="02020603050405020304" pitchFamily="18" charset="0"/>
                          <a:cs typeface="Times New Roman" panose="02020603050405020304" pitchFamily="18" charset="0"/>
                        </a:rPr>
                        <a: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cuốn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theo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một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người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thủy</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thủ</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xuống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biển</a:t>
                      </a:r>
                      <a:r>
                        <a:rPr lang="en-US" sz="2800" b="0" dirty="0">
                          <a:solidFill>
                            <a:schemeClr val="tx1"/>
                          </a:solidFill>
                          <a:effectLst/>
                          <a:latin typeface="Times New Roman" panose="02020603050405020304" pitchFamily="18" charset="0"/>
                          <a:cs typeface="Times New Roman" panose="02020603050405020304" pitchFamily="18" charset="0"/>
                        </a:rPr>
                        <a:t>.</a:t>
                      </a:r>
                      <a:endParaRPr lang="vi-VN"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822" marR="5182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dirty="0">
                          <a:solidFill>
                            <a:srgbClr val="002060"/>
                          </a:solidFill>
                          <a:effectLst/>
                          <a:latin typeface="Times New Roman" panose="02020603050405020304" pitchFamily="18" charset="0"/>
                          <a:cs typeface="Times New Roman" panose="02020603050405020304" pitchFamily="18" charset="0"/>
                        </a:rPr>
                        <a:t> “Chúng tôi xông đến lũ bạch tuộc</a:t>
                      </a:r>
                      <a:r>
                        <a:rPr lang="en-US" sz="2800" dirty="0">
                          <a:solidFill>
                            <a:srgbClr val="002060"/>
                          </a:solidFill>
                          <a:effectLst/>
                          <a:latin typeface="Times New Roman" panose="02020603050405020304" pitchFamily="18" charset="0"/>
                          <a:cs typeface="Times New Roman" panose="02020603050405020304" pitchFamily="18" charset="0"/>
                        </a:rPr>
                        <a:t>”</a:t>
                      </a:r>
                      <a:endParaRPr lang="vi-VN" sz="2800" dirty="0">
                        <a:solidFill>
                          <a:srgbClr val="002060"/>
                        </a:solidFill>
                        <a:effectLst/>
                        <a:latin typeface="Times New Roman" panose="02020603050405020304" pitchFamily="18" charset="0"/>
                        <a:cs typeface="Times New Roman" panose="02020603050405020304" pitchFamily="18" charset="0"/>
                      </a:endParaRPr>
                    </a:p>
                    <a:p>
                      <a:pPr algn="just">
                        <a:lnSpc>
                          <a:spcPct val="107000"/>
                        </a:lnSpc>
                        <a:spcAft>
                          <a:spcPts val="800"/>
                        </a:spcAft>
                      </a:pPr>
                      <a:r>
                        <a:rPr lang="en-US" sz="2800" dirty="0">
                          <a:solidFill>
                            <a:srgbClr val="002060"/>
                          </a:solidFill>
                          <a:effectLst/>
                          <a:latin typeface="Times New Roman" panose="02020603050405020304" pitchFamily="18" charset="0"/>
                          <a:cs typeface="Times New Roman" panose="02020603050405020304" pitchFamily="18" charset="0"/>
                        </a:rPr>
                        <a:t> “Ai</a:t>
                      </a:r>
                      <a:r>
                        <a:rPr lang="vi-VN" sz="2800" dirty="0">
                          <a:solidFill>
                            <a:srgbClr val="002060"/>
                          </a:solidFill>
                          <a:effectLst/>
                          <a:latin typeface="Times New Roman" panose="02020603050405020304" pitchFamily="18" charset="0"/>
                          <a:cs typeface="Times New Roman" panose="02020603050405020304" pitchFamily="18" charset="0"/>
                        </a:rPr>
                        <a:t> nấy đều sôi sục</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căm</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thù</a:t>
                      </a:r>
                      <a:r>
                        <a:rPr lang="vi-VN" sz="2800" dirty="0">
                          <a:solidFill>
                            <a:srgbClr val="002060"/>
                          </a:solidFill>
                          <a:effectLst/>
                          <a:latin typeface="Times New Roman" panose="02020603050405020304" pitchFamily="18" charset="0"/>
                          <a:cs typeface="Times New Roman" panose="02020603050405020304" pitchFamily="18" charset="0"/>
                        </a:rPr>
                        <a:t>!”</a:t>
                      </a:r>
                      <a:endParaRPr lang="vi-VN"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822" marR="5182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12032840"/>
                  </a:ext>
                </a:extLst>
              </a:tr>
            </a:tbl>
          </a:graphicData>
        </a:graphic>
      </p:graphicFrame>
    </p:spTree>
    <p:extLst>
      <p:ext uri="{BB962C8B-B14F-4D97-AF65-F5344CB8AC3E}">
        <p14:creationId xmlns:p14="http://schemas.microsoft.com/office/powerpoint/2010/main" val="343762406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896830297"/>
              </p:ext>
            </p:extLst>
          </p:nvPr>
        </p:nvGraphicFramePr>
        <p:xfrm>
          <a:off x="254525" y="1268411"/>
          <a:ext cx="11538408" cy="5681980"/>
        </p:xfrm>
        <a:graphic>
          <a:graphicData uri="http://schemas.openxmlformats.org/drawingml/2006/table">
            <a:tbl>
              <a:tblPr firstRow="1" firstCol="1" bandRow="1">
                <a:tableStyleId>{5C22544A-7EE6-4342-B048-85BDC9FD1C3A}</a:tableStyleId>
              </a:tblPr>
              <a:tblGrid>
                <a:gridCol w="5347845">
                  <a:extLst>
                    <a:ext uri="{9D8B030D-6E8A-4147-A177-3AD203B41FA5}">
                      <a16:colId xmlns:a16="http://schemas.microsoft.com/office/drawing/2014/main" val="1861221237"/>
                    </a:ext>
                  </a:extLst>
                </a:gridCol>
                <a:gridCol w="6190563">
                  <a:extLst>
                    <a:ext uri="{9D8B030D-6E8A-4147-A177-3AD203B41FA5}">
                      <a16:colId xmlns:a16="http://schemas.microsoft.com/office/drawing/2014/main" val="700122532"/>
                    </a:ext>
                  </a:extLst>
                </a:gridCol>
              </a:tblGrid>
              <a:tr h="172499">
                <a:tc>
                  <a:txBody>
                    <a:bodyPr/>
                    <a:lstStyle/>
                    <a:p>
                      <a:pPr algn="ctr">
                        <a:lnSpc>
                          <a:spcPct val="107000"/>
                        </a:lnSpc>
                        <a:spcAft>
                          <a:spcPts val="800"/>
                        </a:spcAft>
                      </a:pPr>
                      <a:r>
                        <a:rPr lang="en-US" sz="2800" dirty="0">
                          <a:solidFill>
                            <a:srgbClr val="FF0000"/>
                          </a:solidFill>
                          <a:effectLst/>
                          <a:latin typeface="Times New Roman" panose="02020603050405020304" pitchFamily="18" charset="0"/>
                          <a:cs typeface="Times New Roman" panose="02020603050405020304" pitchFamily="18" charset="0"/>
                        </a:rPr>
                        <a:t>Con </a:t>
                      </a:r>
                      <a:r>
                        <a:rPr lang="en-US" sz="2800" dirty="0" err="1">
                          <a:solidFill>
                            <a:srgbClr val="FF0000"/>
                          </a:solidFill>
                          <a:effectLst/>
                          <a:latin typeface="Times New Roman" panose="02020603050405020304" pitchFamily="18" charset="0"/>
                          <a:cs typeface="Times New Roman" panose="02020603050405020304" pitchFamily="18" charset="0"/>
                        </a:rPr>
                        <a:t>bạch</a:t>
                      </a:r>
                      <a:r>
                        <a:rPr lang="en-US" sz="2800" dirty="0">
                          <a:solidFill>
                            <a:srgbClr val="FF0000"/>
                          </a:solidFill>
                          <a:effectLst/>
                          <a:latin typeface="Times New Roman" panose="02020603050405020304" pitchFamily="18" charset="0"/>
                          <a:cs typeface="Times New Roman" panose="02020603050405020304" pitchFamily="18" charset="0"/>
                        </a:rPr>
                        <a:t> </a:t>
                      </a:r>
                      <a:r>
                        <a:rPr lang="en-US" sz="2800" dirty="0" err="1">
                          <a:solidFill>
                            <a:srgbClr val="FF0000"/>
                          </a:solidFill>
                          <a:effectLst/>
                          <a:latin typeface="Times New Roman" panose="02020603050405020304" pitchFamily="18" charset="0"/>
                          <a:cs typeface="Times New Roman" panose="02020603050405020304" pitchFamily="18" charset="0"/>
                        </a:rPr>
                        <a:t>tuộc</a:t>
                      </a:r>
                      <a:endParaRPr lang="vi-VN"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822" marR="5182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07000"/>
                        </a:lnSpc>
                        <a:spcAft>
                          <a:spcPts val="800"/>
                        </a:spcAft>
                      </a:pPr>
                      <a:r>
                        <a:rPr lang="en-US" sz="2800" dirty="0" err="1">
                          <a:solidFill>
                            <a:srgbClr val="FF0000"/>
                          </a:solidFill>
                          <a:effectLst/>
                          <a:latin typeface="Times New Roman" panose="02020603050405020304" pitchFamily="18" charset="0"/>
                          <a:cs typeface="Times New Roman" panose="02020603050405020304" pitchFamily="18" charset="0"/>
                        </a:rPr>
                        <a:t>Đoàn</a:t>
                      </a:r>
                      <a:r>
                        <a:rPr lang="en-US" sz="2800" dirty="0">
                          <a:solidFill>
                            <a:srgbClr val="FF0000"/>
                          </a:solidFill>
                          <a:effectLst/>
                          <a:latin typeface="Times New Roman" panose="02020603050405020304" pitchFamily="18" charset="0"/>
                          <a:cs typeface="Times New Roman" panose="02020603050405020304" pitchFamily="18" charset="0"/>
                        </a:rPr>
                        <a:t> </a:t>
                      </a:r>
                      <a:r>
                        <a:rPr lang="en-US" sz="2800" dirty="0" err="1">
                          <a:solidFill>
                            <a:srgbClr val="FF0000"/>
                          </a:solidFill>
                          <a:effectLst/>
                          <a:latin typeface="Times New Roman" panose="02020603050405020304" pitchFamily="18" charset="0"/>
                          <a:cs typeface="Times New Roman" panose="02020603050405020304" pitchFamily="18" charset="0"/>
                        </a:rPr>
                        <a:t>thủy</a:t>
                      </a:r>
                      <a:r>
                        <a:rPr lang="en-US" sz="2800" dirty="0">
                          <a:solidFill>
                            <a:srgbClr val="FF0000"/>
                          </a:solidFill>
                          <a:effectLst/>
                          <a:latin typeface="Times New Roman" panose="02020603050405020304" pitchFamily="18" charset="0"/>
                          <a:cs typeface="Times New Roman" panose="02020603050405020304" pitchFamily="18" charset="0"/>
                        </a:rPr>
                        <a:t> </a:t>
                      </a:r>
                      <a:r>
                        <a:rPr lang="en-US" sz="2800" dirty="0" err="1">
                          <a:solidFill>
                            <a:srgbClr val="FF0000"/>
                          </a:solidFill>
                          <a:effectLst/>
                          <a:latin typeface="Times New Roman" panose="02020603050405020304" pitchFamily="18" charset="0"/>
                          <a:cs typeface="Times New Roman" panose="02020603050405020304" pitchFamily="18" charset="0"/>
                        </a:rPr>
                        <a:t>thủ</a:t>
                      </a:r>
                      <a:endParaRPr lang="vi-VN"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822" marR="5182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202691768"/>
                  </a:ext>
                </a:extLst>
              </a:tr>
              <a:tr h="77209">
                <a:tc>
                  <a:txBody>
                    <a:bodyPr/>
                    <a:lstStyle/>
                    <a:p>
                      <a:pPr algn="just">
                        <a:lnSpc>
                          <a:spcPct val="107000"/>
                        </a:lnSpc>
                        <a:spcAft>
                          <a:spcPts val="800"/>
                        </a:spcAft>
                      </a:pPr>
                      <a:r>
                        <a:rPr lang="en-US" sz="2800" b="0" dirty="0" err="1">
                          <a:solidFill>
                            <a:srgbClr val="002060"/>
                          </a:solidFill>
                          <a:effectLst/>
                          <a:latin typeface="Times New Roman" panose="02020603050405020304" pitchFamily="18" charset="0"/>
                          <a:cs typeface="Times New Roman" panose="02020603050405020304" pitchFamily="18" charset="0"/>
                        </a:rPr>
                        <a:t>Một</a:t>
                      </a:r>
                      <a:r>
                        <a:rPr lang="en-US" sz="2800" b="0" dirty="0">
                          <a:solidFill>
                            <a:srgbClr val="002060"/>
                          </a:solidFill>
                          <a:effectLst/>
                          <a:latin typeface="Times New Roman" panose="02020603050405020304" pitchFamily="18" charset="0"/>
                          <a:cs typeface="Times New Roman" panose="02020603050405020304" pitchFamily="18" charset="0"/>
                        </a:rPr>
                        <a:t> con </a:t>
                      </a:r>
                      <a:r>
                        <a:rPr lang="en-US" sz="2800" b="0" dirty="0" err="1">
                          <a:solidFill>
                            <a:srgbClr val="002060"/>
                          </a:solidFill>
                          <a:effectLst/>
                          <a:latin typeface="Times New Roman" panose="02020603050405020304" pitchFamily="18" charset="0"/>
                          <a:cs typeface="Times New Roman" panose="02020603050405020304" pitchFamily="18" charset="0"/>
                        </a:rPr>
                        <a:t>bạch</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tuộc</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quật</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ngã</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Nét</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định</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nuốt</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chửng</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anh</a:t>
                      </a:r>
                      <a:r>
                        <a:rPr lang="vi-VN" sz="2800" b="0" dirty="0">
                          <a:solidFill>
                            <a:srgbClr val="002060"/>
                          </a:solidFill>
                          <a:effectLst/>
                          <a:latin typeface="Times New Roman" panose="02020603050405020304" pitchFamily="18" charset="0"/>
                          <a:cs typeface="Times New Roman" panose="02020603050405020304" pitchFamily="18" charset="0"/>
                        </a:rPr>
                        <a:t> “Cái mỏ đáng sợ của quái vật đã hác hốc ra ở phía trên Nét”</a:t>
                      </a:r>
                      <a:endParaRPr lang="vi-VN" sz="28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822" marR="5182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dirty="0">
                          <a:solidFill>
                            <a:schemeClr val="tx1"/>
                          </a:solidFill>
                          <a:effectLst/>
                          <a:latin typeface="Times New Roman" panose="02020603050405020304" pitchFamily="18" charset="0"/>
                          <a:cs typeface="Times New Roman" panose="02020603050405020304" pitchFamily="18" charset="0"/>
                        </a:rPr>
                        <a:t>“</a:t>
                      </a:r>
                      <a:r>
                        <a:rPr lang="en-US" sz="2800" dirty="0" err="1">
                          <a:solidFill>
                            <a:schemeClr val="tx1"/>
                          </a:solidFill>
                          <a:effectLst/>
                          <a:latin typeface="Times New Roman" panose="02020603050405020304" pitchFamily="18" charset="0"/>
                          <a:cs typeface="Times New Roman" panose="02020603050405020304" pitchFamily="18" charset="0"/>
                        </a:rPr>
                        <a:t>Nét</a:t>
                      </a:r>
                      <a:r>
                        <a:rPr lang="vi-VN" sz="2800" dirty="0">
                          <a:solidFill>
                            <a:schemeClr val="tx1"/>
                          </a:solidFill>
                          <a:effectLst/>
                          <a:latin typeface="Times New Roman" panose="02020603050405020304" pitchFamily="18" charset="0"/>
                          <a:cs typeface="Times New Roman" panose="02020603050405020304" pitchFamily="18" charset="0"/>
                        </a:rPr>
                        <a:t> Len </a:t>
                      </a:r>
                      <a:r>
                        <a:rPr lang="en-US" sz="2800" dirty="0" err="1">
                          <a:solidFill>
                            <a:schemeClr val="tx1"/>
                          </a:solidFill>
                          <a:effectLst/>
                          <a:latin typeface="Times New Roman" panose="02020603050405020304" pitchFamily="18" charset="0"/>
                          <a:cs typeface="Times New Roman" panose="02020603050405020304" pitchFamily="18" charset="0"/>
                        </a:rPr>
                        <a:t>phóng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lao</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nhọn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vào</a:t>
                      </a:r>
                      <a:r>
                        <a:rPr lang="vi-VN" sz="2800" dirty="0">
                          <a:solidFill>
                            <a:schemeClr val="tx1"/>
                          </a:solidFill>
                          <a:effectLst/>
                          <a:latin typeface="Times New Roman" panose="02020603050405020304" pitchFamily="18" charset="0"/>
                          <a:cs typeface="Times New Roman" panose="02020603050405020304" pitchFamily="18" charset="0"/>
                        </a:rPr>
                        <a:t> những cái mắt xanh xám của lũ quái vật” </a:t>
                      </a:r>
                    </a:p>
                    <a:p>
                      <a:pPr algn="just">
                        <a:lnSpc>
                          <a:spcPct val="107000"/>
                        </a:lnSpc>
                        <a:spcAft>
                          <a:spcPts val="800"/>
                        </a:spcAft>
                      </a:pPr>
                      <a:r>
                        <a:rPr lang="en-US" sz="2800" dirty="0" err="1">
                          <a:solidFill>
                            <a:schemeClr val="tx1"/>
                          </a:solidFill>
                          <a:effectLst/>
                          <a:latin typeface="Times New Roman" panose="02020603050405020304" pitchFamily="18" charset="0"/>
                          <a:cs typeface="Times New Roman" panose="02020603050405020304" pitchFamily="18" charset="0"/>
                        </a:rPr>
                        <a:t>Nê-mô</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lao</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đến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cứu</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Nét</a:t>
                      </a:r>
                      <a:r>
                        <a:rPr lang="vi-VN" sz="2800" dirty="0">
                          <a:solidFill>
                            <a:schemeClr val="tx1"/>
                          </a:solidFill>
                          <a:effectLst/>
                          <a:latin typeface="Times New Roman" panose="02020603050405020304" pitchFamily="18" charset="0"/>
                          <a:cs typeface="Times New Roman" panose="02020603050405020304" pitchFamily="18" charset="0"/>
                        </a:rPr>
                        <a:t> “Lưỡi rìu của Nê-mô cắm phập vào mồm quái vật”</a:t>
                      </a:r>
                    </a:p>
                    <a:p>
                      <a:pPr algn="just">
                        <a:lnSpc>
                          <a:spcPct val="107000"/>
                        </a:lnSpc>
                        <a:spcAft>
                          <a:spcPts val="800"/>
                        </a:spcAft>
                      </a:pPr>
                      <a:r>
                        <a:rPr lang="vi-VN" sz="2800" dirty="0">
                          <a:solidFill>
                            <a:schemeClr val="tx1"/>
                          </a:solidFill>
                          <a:effectLst/>
                          <a:latin typeface="Times New Roman" panose="02020603050405020304" pitchFamily="18" charset="0"/>
                          <a:cs typeface="Times New Roman" panose="02020603050405020304" pitchFamily="18" charset="0"/>
                        </a:rPr>
                        <a:t>“Nét thoát chết liền đứng dậy  và phóng ngập mũi lao vào tim kẻ thù”.</a:t>
                      </a:r>
                      <a:endParaRPr lang="vi-VN"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822" marR="5182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82995819"/>
                  </a:ext>
                </a:extLst>
              </a:tr>
              <a:tr h="77209">
                <a:tc>
                  <a:txBody>
                    <a:bodyPr/>
                    <a:lstStyle/>
                    <a:p>
                      <a:pPr algn="just">
                        <a:lnSpc>
                          <a:spcPct val="107000"/>
                        </a:lnSpc>
                        <a:spcAft>
                          <a:spcPts val="800"/>
                        </a:spcAft>
                      </a:pPr>
                      <a:r>
                        <a:rPr lang="vi-VN" sz="2800" b="0" dirty="0">
                          <a:solidFill>
                            <a:srgbClr val="002060"/>
                          </a:solidFill>
                          <a:effectLst/>
                          <a:latin typeface="Times New Roman" panose="02020603050405020304" pitchFamily="18" charset="0"/>
                          <a:cs typeface="Times New Roman" panose="02020603050405020304" pitchFamily="18" charset="0"/>
                        </a:rPr>
                        <a:t>“</a:t>
                      </a:r>
                      <a:r>
                        <a:rPr lang="en-US" sz="2800" b="0" dirty="0" err="1">
                          <a:solidFill>
                            <a:srgbClr val="002060"/>
                          </a:solidFill>
                          <a:effectLst/>
                          <a:latin typeface="Times New Roman" panose="02020603050405020304" pitchFamily="18" charset="0"/>
                          <a:cs typeface="Times New Roman" panose="02020603050405020304" pitchFamily="18" charset="0"/>
                        </a:rPr>
                        <a:t>Lũ</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bạch</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tuộc</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chiến</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bại</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phần</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bị</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chết</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phần</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bị</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thương</a:t>
                      </a:r>
                      <a:r>
                        <a:rPr lang="en-US" sz="2800" b="0" dirty="0">
                          <a:solidFill>
                            <a:srgbClr val="002060"/>
                          </a:solidFill>
                          <a:effectLst/>
                          <a:latin typeface="Times New Roman" panose="02020603050405020304" pitchFamily="18" charset="0"/>
                          <a:cs typeface="Times New Roman" panose="02020603050405020304" pitchFamily="18" charset="0"/>
                        </a:rPr>
                        <a:t>,</a:t>
                      </a:r>
                      <a:r>
                        <a:rPr lang="vi-VN" sz="2800" b="0" dirty="0">
                          <a:solidFill>
                            <a:srgbClr val="002060"/>
                          </a:solidFill>
                          <a:effectLst/>
                          <a:latin typeface="Times New Roman" panose="02020603050405020304" pitchFamily="18" charset="0"/>
                          <a:cs typeface="Times New Roman" panose="02020603050405020304" pitchFamily="18" charset="0"/>
                        </a:rPr>
                        <a:t> cuối cùng phải bỏ chiến trường mà </a:t>
                      </a:r>
                      <a:r>
                        <a:rPr lang="en-US" sz="2800" b="0" dirty="0" err="1">
                          <a:solidFill>
                            <a:srgbClr val="002060"/>
                          </a:solidFill>
                          <a:effectLst/>
                          <a:latin typeface="Times New Roman" panose="02020603050405020304" pitchFamily="18" charset="0"/>
                          <a:cs typeface="Times New Roman" panose="02020603050405020304" pitchFamily="18" charset="0"/>
                        </a:rPr>
                        <a:t>lẩn</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xuống</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biển</a:t>
                      </a:r>
                      <a:r>
                        <a:rPr lang="en-US" sz="2800" b="0" dirty="0">
                          <a:solidFill>
                            <a:srgbClr val="002060"/>
                          </a:solidFill>
                          <a:effectLst/>
                          <a:latin typeface="Times New Roman" panose="02020603050405020304" pitchFamily="18" charset="0"/>
                          <a:cs typeface="Times New Roman" panose="02020603050405020304" pitchFamily="18" charset="0"/>
                        </a:rPr>
                        <a:t> </a:t>
                      </a:r>
                      <a:r>
                        <a:rPr lang="en-US" sz="2800" b="0" dirty="0" err="1">
                          <a:solidFill>
                            <a:srgbClr val="002060"/>
                          </a:solidFill>
                          <a:effectLst/>
                          <a:latin typeface="Times New Roman" panose="02020603050405020304" pitchFamily="18" charset="0"/>
                          <a:cs typeface="Times New Roman" panose="02020603050405020304" pitchFamily="18" charset="0"/>
                        </a:rPr>
                        <a:t>sâu</a:t>
                      </a:r>
                      <a:r>
                        <a:rPr lang="vi-VN" sz="2800" b="0" dirty="0">
                          <a:solidFill>
                            <a:srgbClr val="002060"/>
                          </a:solidFill>
                          <a:effectLst/>
                          <a:latin typeface="Times New Roman" panose="02020603050405020304" pitchFamily="18" charset="0"/>
                          <a:cs typeface="Times New Roman" panose="02020603050405020304" pitchFamily="18" charset="0"/>
                        </a:rPr>
                        <a:t>”</a:t>
                      </a:r>
                      <a:endParaRPr lang="vi-VN" sz="28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822" marR="5182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dirty="0">
                          <a:solidFill>
                            <a:schemeClr val="tx1"/>
                          </a:solidFill>
                          <a:effectLst/>
                          <a:latin typeface="Times New Roman" panose="02020603050405020304" pitchFamily="18" charset="0"/>
                          <a:cs typeface="Times New Roman" panose="02020603050405020304" pitchFamily="18" charset="0"/>
                        </a:rPr>
                        <a:t>“Thuyền trưởng Nê-mô, mình nhuốm đầy máu đứng lặng người bên </a:t>
                      </a:r>
                      <a:r>
                        <a:rPr lang="en-US" sz="2800" dirty="0" err="1">
                          <a:solidFill>
                            <a:schemeClr val="tx1"/>
                          </a:solidFill>
                          <a:effectLst/>
                          <a:latin typeface="Times New Roman" panose="02020603050405020304" pitchFamily="18" charset="0"/>
                          <a:cs typeface="Times New Roman" panose="02020603050405020304" pitchFamily="18" charset="0"/>
                        </a:rPr>
                        <a:t>chiếc</a:t>
                      </a:r>
                      <a:r>
                        <a:rPr lang="vi-VN" sz="2800" dirty="0">
                          <a:solidFill>
                            <a:schemeClr val="tx1"/>
                          </a:solidFill>
                          <a:effectLst/>
                          <a:latin typeface="Times New Roman" panose="02020603050405020304" pitchFamily="18" charset="0"/>
                          <a:cs typeface="Times New Roman" panose="02020603050405020304" pitchFamily="18" charset="0"/>
                        </a:rPr>
                        <a:t> đèn pha mà nhìn </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xuống</a:t>
                      </a:r>
                      <a:r>
                        <a:rPr lang="vi-VN" sz="2800" dirty="0">
                          <a:solidFill>
                            <a:schemeClr val="tx1"/>
                          </a:solidFill>
                          <a:effectLst/>
                          <a:latin typeface="Times New Roman" panose="02020603050405020304" pitchFamily="18" charset="0"/>
                          <a:cs typeface="Times New Roman" panose="02020603050405020304" pitchFamily="18" charset="0"/>
                        </a:rPr>
                        <a:t> biển  cả vừa nuốt mất một người đồng hương của mình. Mắt Nê-mô ứa lệ”</a:t>
                      </a:r>
                      <a:endParaRPr lang="vi-VN"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822" marR="5182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51758371"/>
                  </a:ext>
                </a:extLst>
              </a:tr>
            </a:tbl>
          </a:graphicData>
        </a:graphic>
      </p:graphicFrame>
      <p:sp>
        <p:nvSpPr>
          <p:cNvPr id="5" name="Flowchart: Stored Data 4"/>
          <p:cNvSpPr/>
          <p:nvPr/>
        </p:nvSpPr>
        <p:spPr>
          <a:xfrm>
            <a:off x="254525" y="103695"/>
            <a:ext cx="11538408" cy="980387"/>
          </a:xfrm>
          <a:prstGeom prst="flowChartOnlineStorag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3200" b="1" dirty="0">
                <a:latin typeface="Times New Roman" panose="02020603050405020304" pitchFamily="18" charset="0"/>
                <a:cs typeface="Times New Roman" panose="02020603050405020304" pitchFamily="18" charset="0"/>
              </a:rPr>
              <a:t>b.1.Chi </a:t>
            </a:r>
            <a:r>
              <a:rPr lang="en-US" sz="3200" b="1" dirty="0" err="1">
                <a:latin typeface="Times New Roman" panose="02020603050405020304" pitchFamily="18" charset="0"/>
                <a:cs typeface="Times New Roman" panose="02020603050405020304" pitchFamily="18" charset="0"/>
              </a:rPr>
              <a:t>tiết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về</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cuộc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chiến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đấu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của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đoàn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thủy</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thủ</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với</a:t>
            </a:r>
            <a:r>
              <a:rPr lang="en-US" sz="3200" b="1" dirty="0">
                <a:latin typeface="Times New Roman" panose="02020603050405020304" pitchFamily="18" charset="0"/>
                <a:cs typeface="Times New Roman" panose="02020603050405020304" pitchFamily="18" charset="0"/>
              </a:rPr>
              <a:t> con </a:t>
            </a:r>
            <a:r>
              <a:rPr lang="en-US" sz="3200" b="1" dirty="0" err="1">
                <a:latin typeface="Times New Roman" panose="02020603050405020304" pitchFamily="18" charset="0"/>
                <a:cs typeface="Times New Roman" panose="02020603050405020304" pitchFamily="18" charset="0"/>
              </a:rPr>
              <a:t>bạch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tuộc</a:t>
            </a:r>
            <a:r>
              <a:rPr lang="en-US" sz="3200" b="1"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6046875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 calcmode="lin" valueType="num">
                                      <p:cBhvr>
                                        <p:cTn id="14" dur="1000" fill="hold"/>
                                        <p:tgtEl>
                                          <p:spTgt spid="4"/>
                                        </p:tgtEl>
                                        <p:attrNameLst>
                                          <p:attrName>style.rotation</p:attrName>
                                        </p:attrNameLst>
                                      </p:cBhvr>
                                      <p:tavLst>
                                        <p:tav tm="0">
                                          <p:val>
                                            <p:fltVal val="90"/>
                                          </p:val>
                                        </p:tav>
                                        <p:tav tm="100000">
                                          <p:val>
                                            <p:fltVal val="0"/>
                                          </p:val>
                                        </p:tav>
                                      </p:tavLst>
                                    </p:anim>
                                    <p:animEffect transition="in" filter="fade">
                                      <p:cBhvr>
                                        <p:cTn id="15"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104981910"/>
              </p:ext>
            </p:extLst>
          </p:nvPr>
        </p:nvGraphicFramePr>
        <p:xfrm>
          <a:off x="283100" y="1099109"/>
          <a:ext cx="11670088" cy="5218430"/>
        </p:xfrm>
        <a:graphic>
          <a:graphicData uri="http://schemas.openxmlformats.org/drawingml/2006/table">
            <a:tbl>
              <a:tblPr firstRow="1" firstCol="1" bandRow="1">
                <a:tableStyleId>{5C22544A-7EE6-4342-B048-85BDC9FD1C3A}</a:tableStyleId>
              </a:tblPr>
              <a:tblGrid>
                <a:gridCol w="5408876">
                  <a:extLst>
                    <a:ext uri="{9D8B030D-6E8A-4147-A177-3AD203B41FA5}">
                      <a16:colId xmlns:a16="http://schemas.microsoft.com/office/drawing/2014/main" val="1838576396"/>
                    </a:ext>
                  </a:extLst>
                </a:gridCol>
                <a:gridCol w="6261212">
                  <a:extLst>
                    <a:ext uri="{9D8B030D-6E8A-4147-A177-3AD203B41FA5}">
                      <a16:colId xmlns:a16="http://schemas.microsoft.com/office/drawing/2014/main" val="3763247235"/>
                    </a:ext>
                  </a:extLst>
                </a:gridCol>
              </a:tblGrid>
              <a:tr h="0">
                <a:tc>
                  <a:txBody>
                    <a:bodyPr/>
                    <a:lstStyle/>
                    <a:p>
                      <a:pPr algn="ctr">
                        <a:lnSpc>
                          <a:spcPct val="107000"/>
                        </a:lnSpc>
                        <a:spcAft>
                          <a:spcPts val="800"/>
                        </a:spcAft>
                      </a:pPr>
                      <a:r>
                        <a:rPr lang="en-US" sz="3200" dirty="0">
                          <a:solidFill>
                            <a:srgbClr val="FF0000"/>
                          </a:solidFill>
                          <a:effectLst/>
                          <a:latin typeface="Times New Roman" panose="02020603050405020304" pitchFamily="18" charset="0"/>
                          <a:cs typeface="Times New Roman" panose="02020603050405020304" pitchFamily="18" charset="0"/>
                        </a:rPr>
                        <a:t>Con </a:t>
                      </a:r>
                      <a:r>
                        <a:rPr lang="en-US" sz="3200" dirty="0" err="1">
                          <a:solidFill>
                            <a:srgbClr val="FF0000"/>
                          </a:solidFill>
                          <a:effectLst/>
                          <a:latin typeface="Times New Roman" panose="02020603050405020304" pitchFamily="18" charset="0"/>
                          <a:cs typeface="Times New Roman" panose="02020603050405020304" pitchFamily="18" charset="0"/>
                        </a:rPr>
                        <a:t>bạch</a:t>
                      </a:r>
                      <a:r>
                        <a:rPr lang="en-US" sz="3200" dirty="0">
                          <a:solidFill>
                            <a:srgbClr val="FF0000"/>
                          </a:solidFill>
                          <a:effectLst/>
                          <a:latin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cs typeface="Times New Roman" panose="02020603050405020304" pitchFamily="18" charset="0"/>
                        </a:rPr>
                        <a:t>tuộc</a:t>
                      </a:r>
                      <a:endParaRPr lang="vi-VN"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822" marR="5182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07000"/>
                        </a:lnSpc>
                        <a:spcAft>
                          <a:spcPts val="800"/>
                        </a:spcAft>
                      </a:pPr>
                      <a:r>
                        <a:rPr lang="en-US" sz="3200" dirty="0" err="1">
                          <a:solidFill>
                            <a:srgbClr val="FF0000"/>
                          </a:solidFill>
                          <a:effectLst/>
                          <a:latin typeface="Times New Roman" panose="02020603050405020304" pitchFamily="18" charset="0"/>
                          <a:cs typeface="Times New Roman" panose="02020603050405020304" pitchFamily="18" charset="0"/>
                        </a:rPr>
                        <a:t>Đoàn</a:t>
                      </a:r>
                      <a:r>
                        <a:rPr lang="en-US" sz="3200" dirty="0">
                          <a:solidFill>
                            <a:srgbClr val="FF0000"/>
                          </a:solidFill>
                          <a:effectLst/>
                          <a:latin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cs typeface="Times New Roman" panose="02020603050405020304" pitchFamily="18" charset="0"/>
                        </a:rPr>
                        <a:t>thủy</a:t>
                      </a:r>
                      <a:r>
                        <a:rPr lang="en-US" sz="3200" dirty="0">
                          <a:solidFill>
                            <a:srgbClr val="FF0000"/>
                          </a:solidFill>
                          <a:effectLst/>
                          <a:latin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cs typeface="Times New Roman" panose="02020603050405020304" pitchFamily="18" charset="0"/>
                        </a:rPr>
                        <a:t>thủ</a:t>
                      </a:r>
                      <a:endParaRPr lang="vi-VN"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1822" marR="5182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620094671"/>
                  </a:ext>
                </a:extLst>
              </a:tr>
              <a:tr h="0">
                <a:tc>
                  <a:txBody>
                    <a:bodyPr/>
                    <a:lstStyle/>
                    <a:p>
                      <a:pPr algn="just">
                        <a:lnSpc>
                          <a:spcPct val="107000"/>
                        </a:lnSpc>
                        <a:spcAft>
                          <a:spcPts val="800"/>
                        </a:spcAft>
                      </a:pPr>
                      <a:r>
                        <a:rPr lang="en-US" sz="3200" b="0" dirty="0" err="1">
                          <a:solidFill>
                            <a:schemeClr val="tx1"/>
                          </a:solidFill>
                          <a:effectLst/>
                          <a:latin typeface="Times New Roman" panose="02020603050405020304" pitchFamily="18" charset="0"/>
                          <a:cs typeface="Times New Roman" panose="02020603050405020304" pitchFamily="18" charset="0"/>
                        </a:rPr>
                        <a:t>Đàn</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bạch</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tuộc</a:t>
                      </a:r>
                      <a:r>
                        <a:rPr lang="en-US" sz="3200" b="0" dirty="0">
                          <a:solidFill>
                            <a:schemeClr val="tx1"/>
                          </a:solidFill>
                          <a:effectLst/>
                          <a:latin typeface="Times New Roman" panose="02020603050405020304" pitchFamily="18" charset="0"/>
                          <a:cs typeface="Times New Roman" panose="02020603050405020304" pitchFamily="18" charset="0"/>
                        </a:rPr>
                        <a:t> hung </a:t>
                      </a:r>
                      <a:r>
                        <a:rPr lang="en-US" sz="3200" b="0" dirty="0" err="1">
                          <a:solidFill>
                            <a:schemeClr val="tx1"/>
                          </a:solidFill>
                          <a:effectLst/>
                          <a:latin typeface="Times New Roman" panose="02020603050405020304" pitchFamily="18" charset="0"/>
                          <a:cs typeface="Times New Roman" panose="02020603050405020304" pitchFamily="18" charset="0"/>
                        </a:rPr>
                        <a:t>hãn</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tàn</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bạo</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sẵn</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sàng</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giết</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chết</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đoàn</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thủy</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thủ</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nhưng</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cuối</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cùng</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đã</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nhận</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kết</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cục</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thua</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trận</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phải</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chạy</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trốn</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xuống</a:t>
                      </a:r>
                      <a:r>
                        <a:rPr lang="en-US" sz="3200" b="0" dirty="0">
                          <a:solidFill>
                            <a:schemeClr val="tx1"/>
                          </a:solidFill>
                          <a:effectLst/>
                          <a:latin typeface="Times New Roman" panose="02020603050405020304" pitchFamily="18" charset="0"/>
                          <a:cs typeface="Times New Roman" panose="02020603050405020304" pitchFamily="18" charset="0"/>
                        </a:rPr>
                        <a:t> </a:t>
                      </a:r>
                      <a:r>
                        <a:rPr lang="en-US" sz="3200" b="0" dirty="0" err="1">
                          <a:solidFill>
                            <a:schemeClr val="tx1"/>
                          </a:solidFill>
                          <a:effectLst/>
                          <a:latin typeface="Times New Roman" panose="02020603050405020304" pitchFamily="18" charset="0"/>
                          <a:cs typeface="Times New Roman" panose="02020603050405020304" pitchFamily="18" charset="0"/>
                        </a:rPr>
                        <a:t>biển</a:t>
                      </a:r>
                      <a:r>
                        <a:rPr lang="vi-VN" sz="3200" b="0" dirty="0">
                          <a:solidFill>
                            <a:schemeClr val="tx1"/>
                          </a:solidFill>
                          <a:effectLst/>
                          <a:latin typeface="Times New Roman" panose="02020603050405020304" pitchFamily="18" charset="0"/>
                          <a:cs typeface="Times New Roman" panose="02020603050405020304" pitchFamily="18" charset="0"/>
                        </a:rPr>
                        <a:t>.</a:t>
                      </a:r>
                      <a:endParaRPr lang="vi-VN" sz="32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3200" dirty="0" err="1">
                          <a:solidFill>
                            <a:srgbClr val="002060"/>
                          </a:solidFill>
                          <a:effectLst/>
                          <a:latin typeface="Times New Roman" panose="02020603050405020304" pitchFamily="18" charset="0"/>
                          <a:cs typeface="Times New Roman" panose="02020603050405020304" pitchFamily="18" charset="0"/>
                        </a:rPr>
                        <a:t>Đoàn</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thủy</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thủ</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dũng</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cảm</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kiên</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cường</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chống</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lại</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lũ</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quái</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vật</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biển</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sâu</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Trong</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cuộc</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chiến</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đó</a:t>
                      </a:r>
                      <a:r>
                        <a:rPr lang="en-US" sz="3200" dirty="0">
                          <a:solidFill>
                            <a:srgbClr val="002060"/>
                          </a:solidFill>
                          <a:effectLst/>
                          <a:latin typeface="Times New Roman" panose="02020603050405020304" pitchFamily="18" charset="0"/>
                          <a:cs typeface="Times New Roman" panose="02020603050405020304" pitchFamily="18" charset="0"/>
                        </a:rPr>
                        <a:t>, ta </a:t>
                      </a:r>
                      <a:r>
                        <a:rPr lang="en-US" sz="3200" dirty="0" err="1">
                          <a:solidFill>
                            <a:srgbClr val="002060"/>
                          </a:solidFill>
                          <a:effectLst/>
                          <a:latin typeface="Times New Roman" panose="02020603050405020304" pitchFamily="18" charset="0"/>
                          <a:cs typeface="Times New Roman" panose="02020603050405020304" pitchFamily="18" charset="0"/>
                        </a:rPr>
                        <a:t>không</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chỉ</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thấy</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được</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sự</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anh</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dũng</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mà</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còn</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thấy</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được</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tinh</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thần</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đoàn</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kết</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tình</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yêu</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thương</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Những</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người</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thủy</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thủ</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không</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ngại</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nguy</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hiểm</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để</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cứu</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đồng</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đội</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của</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mình</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và</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họ</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rất</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đau</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đớn</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trước</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sự</a:t>
                      </a:r>
                      <a:r>
                        <a:rPr lang="en-US" sz="3200" dirty="0">
                          <a:solidFill>
                            <a:srgbClr val="002060"/>
                          </a:solidFill>
                          <a:effectLst/>
                          <a:latin typeface="Times New Roman" panose="02020603050405020304" pitchFamily="18" charset="0"/>
                          <a:cs typeface="Times New Roman" panose="02020603050405020304" pitchFamily="18" charset="0"/>
                        </a:rPr>
                        <a:t> hi </a:t>
                      </a:r>
                      <a:r>
                        <a:rPr lang="en-US" sz="3200" dirty="0" err="1">
                          <a:solidFill>
                            <a:srgbClr val="002060"/>
                          </a:solidFill>
                          <a:effectLst/>
                          <a:latin typeface="Times New Roman" panose="02020603050405020304" pitchFamily="18" charset="0"/>
                          <a:cs typeface="Times New Roman" panose="02020603050405020304" pitchFamily="18" charset="0"/>
                        </a:rPr>
                        <a:t>sinh</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của</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một</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người</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đồng</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hương</a:t>
                      </a:r>
                      <a:r>
                        <a:rPr lang="en-US" sz="3200" dirty="0">
                          <a:solidFill>
                            <a:srgbClr val="002060"/>
                          </a:solidFill>
                          <a:effectLst/>
                          <a:latin typeface="Times New Roman" panose="02020603050405020304" pitchFamily="18" charset="0"/>
                          <a:cs typeface="Times New Roman" panose="02020603050405020304" pitchFamily="18" charset="0"/>
                        </a:rPr>
                        <a:t>.</a:t>
                      </a:r>
                      <a:endParaRPr lang="vi-VN" sz="3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43133806"/>
                  </a:ext>
                </a:extLst>
              </a:tr>
            </a:tbl>
          </a:graphicData>
        </a:graphic>
      </p:graphicFrame>
      <p:sp>
        <p:nvSpPr>
          <p:cNvPr id="5" name="Flowchart: Stored Data 4"/>
          <p:cNvSpPr/>
          <p:nvPr/>
        </p:nvSpPr>
        <p:spPr>
          <a:xfrm>
            <a:off x="283100" y="0"/>
            <a:ext cx="11538408" cy="980387"/>
          </a:xfrm>
          <a:prstGeom prst="flowChartOnlineStorag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3200" b="1" dirty="0">
                <a:latin typeface="Times New Roman" panose="02020603050405020304" pitchFamily="18" charset="0"/>
                <a:cs typeface="Times New Roman" panose="02020603050405020304" pitchFamily="18" charset="0"/>
              </a:rPr>
              <a:t>b.1.Chi </a:t>
            </a:r>
            <a:r>
              <a:rPr lang="en-US" sz="3200" b="1" dirty="0" err="1">
                <a:latin typeface="Times New Roman" panose="02020603050405020304" pitchFamily="18" charset="0"/>
                <a:cs typeface="Times New Roman" panose="02020603050405020304" pitchFamily="18" charset="0"/>
              </a:rPr>
              <a:t>tiết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về</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cuộc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chiến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đấu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của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đoàn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thủy</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thủ</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với</a:t>
            </a:r>
            <a:r>
              <a:rPr lang="en-US" sz="3200" b="1" dirty="0">
                <a:latin typeface="Times New Roman" panose="02020603050405020304" pitchFamily="18" charset="0"/>
                <a:cs typeface="Times New Roman" panose="02020603050405020304" pitchFamily="18" charset="0"/>
              </a:rPr>
              <a:t> con </a:t>
            </a:r>
            <a:r>
              <a:rPr lang="en-US" sz="3200" b="1" dirty="0" err="1">
                <a:latin typeface="Times New Roman" panose="02020603050405020304" pitchFamily="18" charset="0"/>
                <a:cs typeface="Times New Roman" panose="02020603050405020304" pitchFamily="18" charset="0"/>
              </a:rPr>
              <a:t>bạch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tuộc</a:t>
            </a:r>
            <a:r>
              <a:rPr lang="en-US" sz="3200" b="1"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782532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Stored Data 3"/>
          <p:cNvSpPr/>
          <p:nvPr/>
        </p:nvSpPr>
        <p:spPr>
          <a:xfrm>
            <a:off x="84840" y="75414"/>
            <a:ext cx="12107159" cy="1404594"/>
          </a:xfrm>
          <a:prstGeom prst="flowChartOnlineStorag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Times New Roman" panose="02020603050405020304" pitchFamily="18" charset="0"/>
                <a:cs typeface="Times New Roman" panose="02020603050405020304" pitchFamily="18" charset="0"/>
              </a:rPr>
              <a:t>b.2. </a:t>
            </a:r>
            <a:r>
              <a:rPr lang="en-US" sz="3200" b="1" dirty="0" err="1">
                <a:latin typeface="Times New Roman" panose="02020603050405020304" pitchFamily="18" charset="0"/>
                <a:cs typeface="Times New Roman" panose="02020603050405020304" pitchFamily="18" charset="0"/>
              </a:rPr>
              <a:t>Biểu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hiện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lòng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dũng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cảm</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tình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yêu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thương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tinh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thần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đồng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đội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của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đoàn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thủy</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thủ</a:t>
            </a:r>
            <a:r>
              <a:rPr lang="en-US" sz="3200" b="1"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
        <p:nvSpPr>
          <p:cNvPr id="5" name="Oval 4"/>
          <p:cNvSpPr/>
          <p:nvPr/>
        </p:nvSpPr>
        <p:spPr>
          <a:xfrm>
            <a:off x="254524" y="1649691"/>
            <a:ext cx="11689237" cy="5071620"/>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a:latin typeface="Times New Roman" panose="02020603050405020304" pitchFamily="18" charset="0"/>
                <a:cs typeface="Times New Roman" panose="02020603050405020304" pitchFamily="18" charset="0"/>
              </a:rPr>
              <a:t>- Cuộc giáp chiến kéo dài mười lăm phút. Lũ bạch tuộc chiến bại, phần bị chết, phần bị thương, cuối cùng phải bỏ chiến trường mà lặn xuống biển sâu.</a:t>
            </a:r>
          </a:p>
          <a:p>
            <a:r>
              <a:rPr lang="en-US" sz="2800">
                <a:latin typeface="Times New Roman" panose="02020603050405020304" pitchFamily="18" charset="0"/>
                <a:cs typeface="Times New Roman" panose="02020603050405020304" pitchFamily="18" charset="0"/>
              </a:rPr>
              <a:t>- Lòng dũng cảm, tình yêu thương và tinh thần đồng đội được thể hiện qua trận chiến đấu với bạch tuộc:</a:t>
            </a:r>
            <a:endParaRPr lang="vi-VN" sz="2800">
              <a:latin typeface="Times New Roman" panose="02020603050405020304" pitchFamily="18" charset="0"/>
              <a:cs typeface="Times New Roman" panose="02020603050405020304" pitchFamily="18" charset="0"/>
            </a:endParaRPr>
          </a:p>
          <a:p>
            <a:r>
              <a:rPr lang="en-US" sz="2800">
                <a:latin typeface="Times New Roman" panose="02020603050405020304" pitchFamily="18" charset="0"/>
                <a:cs typeface="Times New Roman" panose="02020603050405020304" pitchFamily="18" charset="0"/>
              </a:rPr>
              <a:t>+ Mọi người cùng nhau dùng vũ khí chiến đấu với con quái vật, không ai nề hà run sợ hay lùi bước. </a:t>
            </a:r>
            <a:endParaRPr lang="vi-VN" sz="2800">
              <a:latin typeface="Times New Roman" panose="02020603050405020304" pitchFamily="18" charset="0"/>
              <a:cs typeface="Times New Roman" panose="02020603050405020304" pitchFamily="18" charset="0"/>
            </a:endParaRPr>
          </a:p>
          <a:p>
            <a:r>
              <a:rPr lang="en-US" sz="2800">
                <a:latin typeface="Times New Roman" panose="02020603050405020304" pitchFamily="18" charset="0"/>
                <a:cs typeface="Times New Roman" panose="02020603050405020304" pitchFamily="18" charset="0"/>
              </a:rPr>
              <a:t>+ Thái độ nuối tiếc, xót thương khi có người bị mất tích sau cuộc chiến khốc liệt.</a:t>
            </a:r>
            <a:endParaRPr lang="vi-VN"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937121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6" presetClass="emph" presetSubtype="0" fill="hold" grpId="0" nodeType="clickEffect">
                                  <p:stCondLst>
                                    <p:cond delay="0"/>
                                  </p:stCondLst>
                                  <p:childTnLst>
                                    <p:animEffect transition="out" filter="fade">
                                      <p:cBhvr>
                                        <p:cTn id="14" dur="500" tmFilter="0, 0; .2, .5; .8, .5; 1, 0"/>
                                        <p:tgtEl>
                                          <p:spTgt spid="5"/>
                                        </p:tgtEl>
                                      </p:cBhvr>
                                    </p:animEffect>
                                    <p:animScale>
                                      <p:cBhvr>
                                        <p:cTn id="15" dur="25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Stored Data 3"/>
          <p:cNvSpPr/>
          <p:nvPr/>
        </p:nvSpPr>
        <p:spPr>
          <a:xfrm>
            <a:off x="631596" y="207391"/>
            <a:ext cx="10388338" cy="961534"/>
          </a:xfrm>
          <a:prstGeom prst="flowChartOnlineStorag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latin typeface="Times New Roman" panose="02020603050405020304" pitchFamily="18" charset="0"/>
                <a:cs typeface="Times New Roman" panose="02020603050405020304" pitchFamily="18" charset="0"/>
              </a:rPr>
              <a:t>b.3. </a:t>
            </a:r>
            <a:r>
              <a:rPr lang="en-US" sz="3200" b="1" dirty="0" err="1">
                <a:latin typeface="Times New Roman" panose="02020603050405020304" pitchFamily="18" charset="0"/>
                <a:cs typeface="Times New Roman" panose="02020603050405020304" pitchFamily="18" charset="0"/>
              </a:rPr>
              <a:t>Nghệ</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thuật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kể</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tả</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trận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giao</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chiến</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
        <p:nvSpPr>
          <p:cNvPr id="5" name="Hexagon 4"/>
          <p:cNvSpPr/>
          <p:nvPr/>
        </p:nvSpPr>
        <p:spPr>
          <a:xfrm>
            <a:off x="1696825" y="1536568"/>
            <a:ext cx="8371002" cy="5194169"/>
          </a:xfrm>
          <a:prstGeom prst="hexag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Nghệ</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thuật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chuyện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hấp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dẫn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kịch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tính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hấp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dẫn</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Sử</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dụng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từ</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ngữ</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giàu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sức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biểu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cùng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câu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thán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lộ</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xúc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suy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nghĩ</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tham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cuộc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chiến</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Ø"/>
            </a:pPr>
            <a:r>
              <a:rPr lang="en-US" sz="3200" dirty="0" err="1">
                <a:latin typeface="Times New Roman" panose="02020603050405020304" pitchFamily="18" charset="0"/>
                <a:cs typeface="Times New Roman" panose="02020603050405020304" pitchFamily="18" charset="0"/>
              </a:rPr>
              <a:t>Giúp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đọc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hình</a:t>
            </a:r>
            <a:r>
              <a:rPr lang="en-US" sz="3200" dirty="0">
                <a:latin typeface="Times New Roman" panose="02020603050405020304" pitchFamily="18" charset="0"/>
                <a:cs typeface="Times New Roman" panose="02020603050405020304" pitchFamily="18" charset="0"/>
              </a:rPr>
              <a:t> dung </a:t>
            </a:r>
            <a:r>
              <a:rPr lang="en-US" sz="3200" dirty="0" err="1">
                <a:latin typeface="Times New Roman" panose="02020603050405020304" pitchFamily="18" charset="0"/>
                <a:cs typeface="Times New Roman" panose="02020603050405020304" pitchFamily="18" charset="0"/>
              </a:rPr>
              <a:t>rõ</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được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sự</a:t>
            </a:r>
            <a:r>
              <a:rPr lang="en-US" sz="3200" dirty="0">
                <a:latin typeface="Times New Roman" panose="02020603050405020304" pitchFamily="18" charset="0"/>
                <a:cs typeface="Times New Roman" panose="02020603050405020304" pitchFamily="18" charset="0"/>
              </a:rPr>
              <a:t> cam go, </a:t>
            </a:r>
            <a:r>
              <a:rPr lang="en-US" sz="3200" dirty="0" err="1">
                <a:latin typeface="Times New Roman" panose="02020603050405020304" pitchFamily="18" charset="0"/>
                <a:cs typeface="Times New Roman" panose="02020603050405020304" pitchFamily="18" charset="0"/>
              </a:rPr>
              <a:t>nguy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hiểm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cuộc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chiến</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364225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80">
                                          <p:stCondLst>
                                            <p:cond delay="0"/>
                                          </p:stCondLst>
                                        </p:cTn>
                                        <p:tgtEl>
                                          <p:spTgt spid="5"/>
                                        </p:tgtEl>
                                      </p:cBhvr>
                                    </p:animEffect>
                                    <p:anim calcmode="lin" valueType="num">
                                      <p:cBhvr>
                                        <p:cTn id="15"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0" dur="26">
                                          <p:stCondLst>
                                            <p:cond delay="650"/>
                                          </p:stCondLst>
                                        </p:cTn>
                                        <p:tgtEl>
                                          <p:spTgt spid="5"/>
                                        </p:tgtEl>
                                      </p:cBhvr>
                                      <p:to x="100000" y="60000"/>
                                    </p:animScale>
                                    <p:animScale>
                                      <p:cBhvr>
                                        <p:cTn id="21" dur="166" decel="50000">
                                          <p:stCondLst>
                                            <p:cond delay="676"/>
                                          </p:stCondLst>
                                        </p:cTn>
                                        <p:tgtEl>
                                          <p:spTgt spid="5"/>
                                        </p:tgtEl>
                                      </p:cBhvr>
                                      <p:to x="100000" y="100000"/>
                                    </p:animScale>
                                    <p:animScale>
                                      <p:cBhvr>
                                        <p:cTn id="22" dur="26">
                                          <p:stCondLst>
                                            <p:cond delay="1312"/>
                                          </p:stCondLst>
                                        </p:cTn>
                                        <p:tgtEl>
                                          <p:spTgt spid="5"/>
                                        </p:tgtEl>
                                      </p:cBhvr>
                                      <p:to x="100000" y="80000"/>
                                    </p:animScale>
                                    <p:animScale>
                                      <p:cBhvr>
                                        <p:cTn id="23" dur="166" decel="50000">
                                          <p:stCondLst>
                                            <p:cond delay="1338"/>
                                          </p:stCondLst>
                                        </p:cTn>
                                        <p:tgtEl>
                                          <p:spTgt spid="5"/>
                                        </p:tgtEl>
                                      </p:cBhvr>
                                      <p:to x="100000" y="100000"/>
                                    </p:animScale>
                                    <p:animScale>
                                      <p:cBhvr>
                                        <p:cTn id="24" dur="26">
                                          <p:stCondLst>
                                            <p:cond delay="1642"/>
                                          </p:stCondLst>
                                        </p:cTn>
                                        <p:tgtEl>
                                          <p:spTgt spid="5"/>
                                        </p:tgtEl>
                                      </p:cBhvr>
                                      <p:to x="100000" y="90000"/>
                                    </p:animScale>
                                    <p:animScale>
                                      <p:cBhvr>
                                        <p:cTn id="25" dur="166" decel="50000">
                                          <p:stCondLst>
                                            <p:cond delay="1668"/>
                                          </p:stCondLst>
                                        </p:cTn>
                                        <p:tgtEl>
                                          <p:spTgt spid="5"/>
                                        </p:tgtEl>
                                      </p:cBhvr>
                                      <p:to x="100000" y="100000"/>
                                    </p:animScale>
                                    <p:animScale>
                                      <p:cBhvr>
                                        <p:cTn id="26" dur="26">
                                          <p:stCondLst>
                                            <p:cond delay="1808"/>
                                          </p:stCondLst>
                                        </p:cTn>
                                        <p:tgtEl>
                                          <p:spTgt spid="5"/>
                                        </p:tgtEl>
                                      </p:cBhvr>
                                      <p:to x="100000" y="95000"/>
                                    </p:animScale>
                                    <p:animScale>
                                      <p:cBhvr>
                                        <p:cTn id="27"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35670" y="188535"/>
            <a:ext cx="4128940" cy="857839"/>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anose="02020603050405020304" pitchFamily="18" charset="0"/>
                <a:cs typeface="Times New Roman" panose="02020603050405020304" pitchFamily="18" charset="0"/>
              </a:rPr>
              <a:t>IV. TỔNG KẾT</a:t>
            </a:r>
            <a:endParaRPr lang="vi-VN" sz="3200" b="1" dirty="0">
              <a:solidFill>
                <a:srgbClr val="FF0000"/>
              </a:solidFill>
              <a:latin typeface="Times New Roman" panose="02020603050405020304" pitchFamily="18" charset="0"/>
              <a:cs typeface="Times New Roman" panose="02020603050405020304" pitchFamily="18" charset="0"/>
            </a:endParaRPr>
          </a:p>
        </p:txBody>
      </p:sp>
      <p:sp>
        <p:nvSpPr>
          <p:cNvPr id="5" name="7-Point Star 4"/>
          <p:cNvSpPr/>
          <p:nvPr/>
        </p:nvSpPr>
        <p:spPr>
          <a:xfrm>
            <a:off x="6306532" y="1640263"/>
            <a:ext cx="5885468" cy="5081048"/>
          </a:xfrm>
          <a:prstGeom prst="star7">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Times New Roman" panose="02020603050405020304" pitchFamily="18" charset="0"/>
                <a:cs typeface="Times New Roman" panose="02020603050405020304" pitchFamily="18" charset="0"/>
              </a:rPr>
              <a:t>3.</a:t>
            </a:r>
          </a:p>
          <a:p>
            <a:r>
              <a:rPr lang="en-US" sz="3200" dirty="0" err="1">
                <a:latin typeface="Times New Roman" panose="02020603050405020304" pitchFamily="18" charset="0"/>
                <a:cs typeface="Times New Roman" panose="02020603050405020304" pitchFamily="18" charset="0"/>
              </a:rPr>
              <a:t>Từ</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câu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chuyện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rút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bài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học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gì</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gặp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huống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thử</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thách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nguy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hiểm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cuộc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sống</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
        <p:nvSpPr>
          <p:cNvPr id="6" name="Plaque 5"/>
          <p:cNvSpPr/>
          <p:nvPr/>
        </p:nvSpPr>
        <p:spPr>
          <a:xfrm>
            <a:off x="235670" y="1480009"/>
            <a:ext cx="5891753" cy="5024486"/>
          </a:xfrm>
          <a:prstGeom prst="plaqu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rgbClr val="C00000"/>
                </a:solidFill>
                <a:latin typeface="Times New Roman" panose="02020603050405020304" pitchFamily="18" charset="0"/>
                <a:cs typeface="Times New Roman" panose="02020603050405020304" pitchFamily="18" charset="0"/>
              </a:rPr>
              <a:t>1. </a:t>
            </a:r>
            <a:r>
              <a:rPr lang="en-US" sz="3200" dirty="0" err="1">
                <a:solidFill>
                  <a:srgbClr val="C00000"/>
                </a:solidFill>
                <a:latin typeface="Times New Roman" panose="02020603050405020304" pitchFamily="18" charset="0"/>
                <a:cs typeface="Times New Roman" panose="02020603050405020304" pitchFamily="18" charset="0"/>
              </a:rPr>
              <a:t>Hãy</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chỉ</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ra</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đặc</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sắc</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nghệ</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thuật</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của</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văn</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bản</a:t>
            </a:r>
            <a:r>
              <a:rPr lang="en-US" sz="3200" dirty="0">
                <a:solidFill>
                  <a:srgbClr val="C00000"/>
                </a:solidFill>
                <a:latin typeface="Times New Roman" panose="02020603050405020304" pitchFamily="18" charset="0"/>
                <a:cs typeface="Times New Roman" panose="02020603050405020304" pitchFamily="18" charset="0"/>
              </a:rPr>
              <a:t>.</a:t>
            </a:r>
            <a:endParaRPr lang="vi-VN" sz="3200" dirty="0">
              <a:solidFill>
                <a:srgbClr val="C00000"/>
              </a:solidFill>
              <a:latin typeface="Times New Roman" panose="02020603050405020304" pitchFamily="18" charset="0"/>
              <a:cs typeface="Times New Roman" panose="02020603050405020304" pitchFamily="18" charset="0"/>
            </a:endParaRPr>
          </a:p>
          <a:p>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Xây</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dựng</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cốt</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truyện</a:t>
            </a:r>
            <a:endParaRPr lang="vi-VN" sz="3200" dirty="0">
              <a:solidFill>
                <a:srgbClr val="C00000"/>
              </a:solidFill>
              <a:latin typeface="Times New Roman" panose="02020603050405020304" pitchFamily="18" charset="0"/>
              <a:cs typeface="Times New Roman" panose="02020603050405020304" pitchFamily="18" charset="0"/>
            </a:endParaRPr>
          </a:p>
          <a:p>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Tình</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huống</a:t>
            </a:r>
            <a:r>
              <a:rPr lang="en-US" sz="3200" dirty="0">
                <a:solidFill>
                  <a:srgbClr val="C00000"/>
                </a:solidFill>
                <a:latin typeface="Times New Roman" panose="02020603050405020304" pitchFamily="18" charset="0"/>
                <a:cs typeface="Times New Roman" panose="02020603050405020304" pitchFamily="18" charset="0"/>
              </a:rPr>
              <a:t> </a:t>
            </a:r>
            <a:endParaRPr lang="vi-VN" sz="3200" dirty="0">
              <a:solidFill>
                <a:srgbClr val="C00000"/>
              </a:solidFill>
              <a:latin typeface="Times New Roman" panose="02020603050405020304" pitchFamily="18" charset="0"/>
              <a:cs typeface="Times New Roman" panose="02020603050405020304" pitchFamily="18" charset="0"/>
            </a:endParaRPr>
          </a:p>
          <a:p>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Ngôi</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kể</a:t>
            </a:r>
            <a:r>
              <a:rPr lang="en-US" sz="3200" dirty="0">
                <a:solidFill>
                  <a:srgbClr val="C00000"/>
                </a:solidFill>
                <a:latin typeface="Times New Roman" panose="02020603050405020304" pitchFamily="18" charset="0"/>
                <a:cs typeface="Times New Roman" panose="02020603050405020304" pitchFamily="18" charset="0"/>
              </a:rPr>
              <a:t> </a:t>
            </a:r>
            <a:endParaRPr lang="vi-VN" sz="3200" dirty="0">
              <a:solidFill>
                <a:srgbClr val="C00000"/>
              </a:solidFill>
              <a:latin typeface="Times New Roman" panose="02020603050405020304" pitchFamily="18" charset="0"/>
              <a:cs typeface="Times New Roman" panose="02020603050405020304" pitchFamily="18" charset="0"/>
            </a:endParaRPr>
          </a:p>
          <a:p>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Nghệ</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thuật</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kể</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chuyện</a:t>
            </a:r>
            <a:endParaRPr lang="vi-VN" sz="3200" dirty="0">
              <a:solidFill>
                <a:srgbClr val="C00000"/>
              </a:solidFill>
              <a:latin typeface="Times New Roman" panose="02020603050405020304" pitchFamily="18" charset="0"/>
              <a:cs typeface="Times New Roman" panose="02020603050405020304" pitchFamily="18" charset="0"/>
            </a:endParaRPr>
          </a:p>
          <a:p>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Bối</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cảnh</a:t>
            </a:r>
            <a:r>
              <a:rPr lang="en-US" sz="3200" dirty="0">
                <a:solidFill>
                  <a:srgbClr val="C00000"/>
                </a:solidFill>
                <a:latin typeface="Times New Roman" panose="02020603050405020304" pitchFamily="18" charset="0"/>
                <a:cs typeface="Times New Roman" panose="02020603050405020304" pitchFamily="18" charset="0"/>
              </a:rPr>
              <a:t> </a:t>
            </a:r>
            <a:endParaRPr lang="vi-VN" sz="3200" dirty="0">
              <a:solidFill>
                <a:srgbClr val="C00000"/>
              </a:solidFill>
              <a:latin typeface="Times New Roman" panose="02020603050405020304" pitchFamily="18" charset="0"/>
              <a:cs typeface="Times New Roman" panose="02020603050405020304" pitchFamily="18" charset="0"/>
            </a:endParaRPr>
          </a:p>
          <a:p>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Ngôn</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ngữ</a:t>
            </a:r>
            <a:r>
              <a:rPr lang="en-US" sz="3200" dirty="0">
                <a:solidFill>
                  <a:srgbClr val="C00000"/>
                </a:solidFill>
                <a:latin typeface="Times New Roman" panose="02020603050405020304" pitchFamily="18" charset="0"/>
                <a:cs typeface="Times New Roman" panose="02020603050405020304" pitchFamily="18" charset="0"/>
              </a:rPr>
              <a:t>  </a:t>
            </a:r>
            <a:endParaRPr lang="vi-VN" sz="3200" dirty="0">
              <a:solidFill>
                <a:srgbClr val="C00000"/>
              </a:solidFill>
              <a:latin typeface="Times New Roman" panose="02020603050405020304" pitchFamily="18" charset="0"/>
              <a:cs typeface="Times New Roman" panose="02020603050405020304" pitchFamily="18" charset="0"/>
            </a:endParaRPr>
          </a:p>
        </p:txBody>
      </p:sp>
      <p:sp>
        <p:nvSpPr>
          <p:cNvPr id="7" name="Flowchart: Delay 6"/>
          <p:cNvSpPr/>
          <p:nvPr/>
        </p:nvSpPr>
        <p:spPr>
          <a:xfrm>
            <a:off x="6127423" y="188535"/>
            <a:ext cx="4091233" cy="1451728"/>
          </a:xfrm>
          <a:prstGeom prst="flowChartDelay">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latin typeface="Times New Roman" panose="02020603050405020304" pitchFamily="18" charset="0"/>
                <a:cs typeface="Times New Roman" panose="02020603050405020304" pitchFamily="18" charset="0"/>
              </a:rPr>
              <a:t>2. </a:t>
            </a:r>
            <a:r>
              <a:rPr lang="en-US" sz="3200" dirty="0" err="1">
                <a:latin typeface="Times New Roman" panose="02020603050405020304" pitchFamily="18" charset="0"/>
                <a:cs typeface="Times New Roman" panose="02020603050405020304" pitchFamily="18" charset="0"/>
              </a:rPr>
              <a:t>Nêu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quát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nội</a:t>
            </a:r>
            <a:r>
              <a:rPr lang="en-US" sz="3200" dirty="0">
                <a:latin typeface="Times New Roman" panose="02020603050405020304" pitchFamily="18" charset="0"/>
                <a:cs typeface="Times New Roman" panose="02020603050405020304" pitchFamily="18" charset="0"/>
              </a:rPr>
              <a:t> dung </a:t>
            </a:r>
            <a:r>
              <a:rPr lang="en-US" sz="3200" dirty="0" err="1">
                <a:latin typeface="Times New Roman" panose="02020603050405020304" pitchFamily="18" charset="0"/>
                <a:cs typeface="Times New Roman" panose="02020603050405020304" pitchFamily="18" charset="0"/>
              </a:rPr>
              <a:t>văn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bản</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033104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5"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2000"/>
                                        <p:tgtEl>
                                          <p:spTgt spid="7"/>
                                        </p:tgtEl>
                                      </p:cBhvr>
                                    </p:animEffect>
                                    <p:anim calcmode="lin" valueType="num">
                                      <p:cBhvr>
                                        <p:cTn id="18" dur="2000" fill="hold"/>
                                        <p:tgtEl>
                                          <p:spTgt spid="7"/>
                                        </p:tgtEl>
                                        <p:attrNameLst>
                                          <p:attrName>ppt_w</p:attrName>
                                        </p:attrNameLst>
                                      </p:cBhvr>
                                      <p:tavLst>
                                        <p:tav tm="0" fmla="#ppt_w*sin(2.5*pi*$)">
                                          <p:val>
                                            <p:fltVal val="0"/>
                                          </p:val>
                                        </p:tav>
                                        <p:tav tm="100000">
                                          <p:val>
                                            <p:fltVal val="1"/>
                                          </p:val>
                                        </p:tav>
                                      </p:tavLst>
                                    </p:anim>
                                    <p:anim calcmode="lin" valueType="num">
                                      <p:cBhvr>
                                        <p:cTn id="19" dur="20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31" presetClass="entr" presetSubtype="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1000" fill="hold"/>
                                        <p:tgtEl>
                                          <p:spTgt spid="5"/>
                                        </p:tgtEl>
                                        <p:attrNameLst>
                                          <p:attrName>ppt_w</p:attrName>
                                        </p:attrNameLst>
                                      </p:cBhvr>
                                      <p:tavLst>
                                        <p:tav tm="0">
                                          <p:val>
                                            <p:fltVal val="0"/>
                                          </p:val>
                                        </p:tav>
                                        <p:tav tm="100000">
                                          <p:val>
                                            <p:strVal val="#ppt_w"/>
                                          </p:val>
                                        </p:tav>
                                      </p:tavLst>
                                    </p:anim>
                                    <p:anim calcmode="lin" valueType="num">
                                      <p:cBhvr>
                                        <p:cTn id="25" dur="1000" fill="hold"/>
                                        <p:tgtEl>
                                          <p:spTgt spid="5"/>
                                        </p:tgtEl>
                                        <p:attrNameLst>
                                          <p:attrName>ppt_h</p:attrName>
                                        </p:attrNameLst>
                                      </p:cBhvr>
                                      <p:tavLst>
                                        <p:tav tm="0">
                                          <p:val>
                                            <p:fltVal val="0"/>
                                          </p:val>
                                        </p:tav>
                                        <p:tav tm="100000">
                                          <p:val>
                                            <p:strVal val="#ppt_h"/>
                                          </p:val>
                                        </p:tav>
                                      </p:tavLst>
                                    </p:anim>
                                    <p:anim calcmode="lin" valueType="num">
                                      <p:cBhvr>
                                        <p:cTn id="26" dur="1000" fill="hold"/>
                                        <p:tgtEl>
                                          <p:spTgt spid="5"/>
                                        </p:tgtEl>
                                        <p:attrNameLst>
                                          <p:attrName>style.rotation</p:attrName>
                                        </p:attrNameLst>
                                      </p:cBhvr>
                                      <p:tavLst>
                                        <p:tav tm="0">
                                          <p:val>
                                            <p:fltVal val="90"/>
                                          </p:val>
                                        </p:tav>
                                        <p:tav tm="100000">
                                          <p:val>
                                            <p:fltVal val="0"/>
                                          </p:val>
                                        </p:tav>
                                      </p:tavLst>
                                    </p:anim>
                                    <p:animEffect transition="in" filter="fade">
                                      <p:cBhvr>
                                        <p:cTn id="2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208177015"/>
              </p:ext>
            </p:extLst>
          </p:nvPr>
        </p:nvGraphicFramePr>
        <p:xfrm>
          <a:off x="150826" y="267179"/>
          <a:ext cx="11774080" cy="5730240"/>
        </p:xfrm>
        <a:graphic>
          <a:graphicData uri="http://schemas.openxmlformats.org/drawingml/2006/table">
            <a:tbl>
              <a:tblPr firstRow="1" bandRow="1">
                <a:tableStyleId>{5C22544A-7EE6-4342-B048-85BDC9FD1C3A}</a:tableStyleId>
              </a:tblPr>
              <a:tblGrid>
                <a:gridCol w="4138370">
                  <a:extLst>
                    <a:ext uri="{9D8B030D-6E8A-4147-A177-3AD203B41FA5}">
                      <a16:colId xmlns:a16="http://schemas.microsoft.com/office/drawing/2014/main" val="3492549555"/>
                    </a:ext>
                  </a:extLst>
                </a:gridCol>
                <a:gridCol w="7635710">
                  <a:extLst>
                    <a:ext uri="{9D8B030D-6E8A-4147-A177-3AD203B41FA5}">
                      <a16:colId xmlns:a16="http://schemas.microsoft.com/office/drawing/2014/main" val="2591010576"/>
                    </a:ext>
                  </a:extLst>
                </a:gridCol>
              </a:tblGrid>
              <a:tr h="370840">
                <a:tc gridSpan="2">
                  <a:txBody>
                    <a:bodyPr/>
                    <a:lstStyle/>
                    <a:p>
                      <a:pPr algn="ctr"/>
                      <a:r>
                        <a:rPr lang="en-US" sz="3200" b="1" kern="1200" dirty="0">
                          <a:solidFill>
                            <a:srgbClr val="FF0000"/>
                          </a:solidFill>
                          <a:effectLst/>
                          <a:latin typeface="Times New Roman" panose="02020603050405020304" pitchFamily="18" charset="0"/>
                          <a:ea typeface="+mn-ea"/>
                          <a:cs typeface="Times New Roman" panose="02020603050405020304" pitchFamily="18" charset="0"/>
                        </a:rPr>
                        <a:t>1. </a:t>
                      </a:r>
                      <a:r>
                        <a:rPr lang="en-US" sz="3200" b="1" kern="1200" dirty="0" err="1">
                          <a:solidFill>
                            <a:srgbClr val="FF0000"/>
                          </a:solidFill>
                          <a:effectLst/>
                          <a:latin typeface="Times New Roman" panose="02020603050405020304" pitchFamily="18" charset="0"/>
                          <a:ea typeface="+mn-ea"/>
                          <a:cs typeface="Times New Roman" panose="02020603050405020304" pitchFamily="18" charset="0"/>
                        </a:rPr>
                        <a:t>Nghệ</a:t>
                      </a:r>
                      <a:r>
                        <a:rPr lang="en-US" sz="32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FF0000"/>
                          </a:solidFill>
                          <a:effectLst/>
                          <a:latin typeface="Times New Roman" panose="02020603050405020304" pitchFamily="18" charset="0"/>
                          <a:ea typeface="+mn-ea"/>
                          <a:cs typeface="Times New Roman" panose="02020603050405020304" pitchFamily="18" charset="0"/>
                        </a:rPr>
                        <a:t>thuật</a:t>
                      </a:r>
                      <a:endParaRPr lang="vi-VN" sz="3200" b="1" kern="1200" dirty="0">
                        <a:solidFill>
                          <a:srgbClr val="FF000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vi-V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77959986"/>
                  </a:ext>
                </a:extLst>
              </a:tr>
              <a:tr h="370840">
                <a:tc>
                  <a:txBody>
                    <a:bodyPr/>
                    <a:lstStyle/>
                    <a:p>
                      <a:r>
                        <a:rPr lang="en-US" sz="3200" b="1" kern="1200" dirty="0">
                          <a:solidFill>
                            <a:srgbClr val="00B050"/>
                          </a:solidFill>
                          <a:effectLst/>
                          <a:latin typeface="Times New Roman" panose="02020603050405020304" pitchFamily="18" charset="0"/>
                          <a:ea typeface="+mn-ea"/>
                          <a:cs typeface="Times New Roman" panose="02020603050405020304" pitchFamily="18" charset="0"/>
                        </a:rPr>
                        <a:t>-</a:t>
                      </a:r>
                      <a:r>
                        <a:rPr lang="en-US" sz="3200" b="1" kern="1200" baseline="0" dirty="0">
                          <a:solidFill>
                            <a:srgbClr val="00B05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00B050"/>
                          </a:solidFill>
                          <a:effectLst/>
                          <a:latin typeface="Times New Roman" panose="02020603050405020304" pitchFamily="18" charset="0"/>
                          <a:ea typeface="+mn-ea"/>
                          <a:cs typeface="Times New Roman" panose="02020603050405020304" pitchFamily="18" charset="0"/>
                        </a:rPr>
                        <a:t>Xây</a:t>
                      </a:r>
                      <a:r>
                        <a:rPr lang="en-US" sz="3200" b="1"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00B050"/>
                          </a:solidFill>
                          <a:effectLst/>
                          <a:latin typeface="Times New Roman" panose="02020603050405020304" pitchFamily="18" charset="0"/>
                          <a:ea typeface="+mn-ea"/>
                          <a:cs typeface="Times New Roman" panose="02020603050405020304" pitchFamily="18" charset="0"/>
                        </a:rPr>
                        <a:t>dựng</a:t>
                      </a:r>
                      <a:r>
                        <a:rPr lang="en-US" sz="3200" b="1"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00B050"/>
                          </a:solidFill>
                          <a:effectLst/>
                          <a:latin typeface="Times New Roman" panose="02020603050405020304" pitchFamily="18" charset="0"/>
                          <a:ea typeface="+mn-ea"/>
                          <a:cs typeface="Times New Roman" panose="02020603050405020304" pitchFamily="18" charset="0"/>
                        </a:rPr>
                        <a:t>cốt</a:t>
                      </a:r>
                      <a:r>
                        <a:rPr lang="en-US" sz="3200" b="1"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00B050"/>
                          </a:solidFill>
                          <a:effectLst/>
                          <a:latin typeface="Times New Roman" panose="02020603050405020304" pitchFamily="18" charset="0"/>
                          <a:ea typeface="+mn-ea"/>
                          <a:cs typeface="Times New Roman" panose="02020603050405020304" pitchFamily="18" charset="0"/>
                        </a:rPr>
                        <a:t>truyện</a:t>
                      </a:r>
                      <a:endParaRPr lang="vi-VN" sz="3200" dirty="0">
                        <a:solidFill>
                          <a:srgbClr val="00B05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buFont typeface="Wingdings" panose="05000000000000000000" pitchFamily="2" charset="2"/>
                        <a:buNone/>
                      </a:pP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Dựa</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trên</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thành</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tựu</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khoa</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học</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công</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nghệ</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tàu</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ngầm</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bạch</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tuộc</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endParaRPr lang="vi-VN" sz="3200" kern="1200" dirty="0">
                        <a:solidFill>
                          <a:srgbClr val="00B05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8080533"/>
                  </a:ext>
                </a:extLst>
              </a:tr>
              <a:tr h="370840">
                <a:tc>
                  <a:txBody>
                    <a:bodyPr/>
                    <a:lstStyle/>
                    <a:p>
                      <a:r>
                        <a:rPr lang="en-US" sz="3200" b="1"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mn-ea"/>
                          <a:cs typeface="Times New Roman" panose="02020603050405020304" pitchFamily="18" charset="0"/>
                        </a:rPr>
                        <a:t>Tình</a:t>
                      </a:r>
                      <a:r>
                        <a:rPr lang="en-US" sz="3200" b="1"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mn-ea"/>
                          <a:cs typeface="Times New Roman" panose="02020603050405020304" pitchFamily="18" charset="0"/>
                        </a:rPr>
                        <a:t>huống</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endParaRPr lang="vi-VN" sz="3200" kern="1200" dirty="0">
                        <a:solidFill>
                          <a:srgbClr val="C0000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buFont typeface="Wingdings" panose="05000000000000000000" pitchFamily="2" charset="2"/>
                        <a:buNone/>
                      </a:pP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vi-VN"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Li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kì</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hấp</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dẫn</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bất</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ngờ</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thể</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hiện</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sự</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li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kì</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mạo</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hiểm</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của</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hành</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trình</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thám</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hiểm</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khám</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phá</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đại</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dương</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của</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đoàn</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thủy</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thủ</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và</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các</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nhà</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khoa</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học</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a:t>
                      </a:r>
                      <a:endParaRPr lang="vi-VN" sz="3200" kern="1200" dirty="0">
                        <a:solidFill>
                          <a:srgbClr val="C00000"/>
                        </a:solidFill>
                        <a:effectLst/>
                        <a:latin typeface="Times New Roman" panose="02020603050405020304" pitchFamily="18" charset="0"/>
                        <a:ea typeface="+mn-ea"/>
                        <a:cs typeface="Times New Roman" panose="02020603050405020304" pitchFamily="18" charset="0"/>
                      </a:endParaRPr>
                    </a:p>
                    <a:p>
                      <a:pPr marL="0" indent="0">
                        <a:buFont typeface="Wingdings" panose="05000000000000000000" pitchFamily="2" charset="2"/>
                        <a:buNone/>
                      </a:pP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Không</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sử</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dụng</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yếu</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tố</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thần</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kì</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siêu</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nhiên</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a:t>
                      </a:r>
                      <a:endParaRPr lang="vi-VN" sz="3200" kern="1200" dirty="0">
                        <a:solidFill>
                          <a:srgbClr val="C00000"/>
                        </a:solidFill>
                        <a:effectLst/>
                        <a:latin typeface="Times New Roman" panose="02020603050405020304" pitchFamily="18" charset="0"/>
                        <a:ea typeface="+mn-ea"/>
                        <a:cs typeface="Times New Roman" panose="02020603050405020304" pitchFamily="18" charset="0"/>
                      </a:endParaRPr>
                    </a:p>
                    <a:p>
                      <a:endParaRPr lang="vi-VN" sz="3200" dirty="0">
                        <a:solidFill>
                          <a:srgbClr val="C0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6760595"/>
                  </a:ext>
                </a:extLst>
              </a:tr>
              <a:tr h="370840">
                <a:tc>
                  <a:txBody>
                    <a:bodyPr/>
                    <a:lstStyle/>
                    <a:p>
                      <a:r>
                        <a:rPr lang="en-US" sz="3200" b="1"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7030A0"/>
                          </a:solidFill>
                          <a:effectLst/>
                          <a:latin typeface="Times New Roman" panose="02020603050405020304" pitchFamily="18" charset="0"/>
                          <a:ea typeface="+mn-ea"/>
                          <a:cs typeface="Times New Roman" panose="02020603050405020304" pitchFamily="18" charset="0"/>
                        </a:rPr>
                        <a:t>Ngôi</a:t>
                      </a:r>
                      <a:r>
                        <a:rPr lang="en-US" sz="3200" b="1"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7030A0"/>
                          </a:solidFill>
                          <a:effectLst/>
                          <a:latin typeface="Times New Roman" panose="02020603050405020304" pitchFamily="18" charset="0"/>
                          <a:ea typeface="+mn-ea"/>
                          <a:cs typeface="Times New Roman" panose="02020603050405020304" pitchFamily="18" charset="0"/>
                        </a:rPr>
                        <a:t>kể</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endParaRPr lang="vi-VN" sz="3200" dirty="0">
                        <a:solidFill>
                          <a:srgbClr val="7030A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buFont typeface="Wingdings" panose="05000000000000000000" pitchFamily="2" charset="2"/>
                        <a:buNone/>
                      </a:pP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Ngôi</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thứ</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nhất</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làm</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cho</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câu</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chuyện</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kể</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chân</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thực</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bộc</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lộ</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cảm</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xúc</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của</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người</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kể</a:t>
                      </a:r>
                      <a:endParaRPr lang="vi-VN" sz="3200" kern="1200" dirty="0">
                        <a:solidFill>
                          <a:srgbClr val="7030A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99566316"/>
                  </a:ext>
                </a:extLst>
              </a:tr>
            </a:tbl>
          </a:graphicData>
        </a:graphic>
      </p:graphicFrame>
    </p:spTree>
    <p:extLst>
      <p:ext uri="{BB962C8B-B14F-4D97-AF65-F5344CB8AC3E}">
        <p14:creationId xmlns:p14="http://schemas.microsoft.com/office/powerpoint/2010/main" val="365093285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551089511"/>
              </p:ext>
            </p:extLst>
          </p:nvPr>
        </p:nvGraphicFramePr>
        <p:xfrm>
          <a:off x="150826" y="267179"/>
          <a:ext cx="11774080" cy="5242560"/>
        </p:xfrm>
        <a:graphic>
          <a:graphicData uri="http://schemas.openxmlformats.org/drawingml/2006/table">
            <a:tbl>
              <a:tblPr firstRow="1" bandRow="1">
                <a:tableStyleId>{5C22544A-7EE6-4342-B048-85BDC9FD1C3A}</a:tableStyleId>
              </a:tblPr>
              <a:tblGrid>
                <a:gridCol w="4138370">
                  <a:extLst>
                    <a:ext uri="{9D8B030D-6E8A-4147-A177-3AD203B41FA5}">
                      <a16:colId xmlns:a16="http://schemas.microsoft.com/office/drawing/2014/main" val="3492549555"/>
                    </a:ext>
                  </a:extLst>
                </a:gridCol>
                <a:gridCol w="7635710">
                  <a:extLst>
                    <a:ext uri="{9D8B030D-6E8A-4147-A177-3AD203B41FA5}">
                      <a16:colId xmlns:a16="http://schemas.microsoft.com/office/drawing/2014/main" val="2591010576"/>
                    </a:ext>
                  </a:extLst>
                </a:gridCol>
              </a:tblGrid>
              <a:tr h="370840">
                <a:tc gridSpan="2">
                  <a:txBody>
                    <a:bodyPr/>
                    <a:lstStyle/>
                    <a:p>
                      <a:pPr algn="ctr"/>
                      <a:r>
                        <a:rPr lang="en-US" sz="3200" b="1" kern="1200" dirty="0">
                          <a:solidFill>
                            <a:srgbClr val="FF0000"/>
                          </a:solidFill>
                          <a:effectLst/>
                          <a:latin typeface="Times New Roman" panose="02020603050405020304" pitchFamily="18" charset="0"/>
                          <a:ea typeface="+mn-ea"/>
                          <a:cs typeface="Times New Roman" panose="02020603050405020304" pitchFamily="18" charset="0"/>
                        </a:rPr>
                        <a:t>1. </a:t>
                      </a:r>
                      <a:r>
                        <a:rPr lang="en-US" sz="3200" b="1" kern="1200" dirty="0" err="1">
                          <a:solidFill>
                            <a:srgbClr val="FF0000"/>
                          </a:solidFill>
                          <a:effectLst/>
                          <a:latin typeface="Times New Roman" panose="02020603050405020304" pitchFamily="18" charset="0"/>
                          <a:ea typeface="+mn-ea"/>
                          <a:cs typeface="Times New Roman" panose="02020603050405020304" pitchFamily="18" charset="0"/>
                        </a:rPr>
                        <a:t>Nghệ</a:t>
                      </a:r>
                      <a:r>
                        <a:rPr lang="en-US" sz="32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FF0000"/>
                          </a:solidFill>
                          <a:effectLst/>
                          <a:latin typeface="Times New Roman" panose="02020603050405020304" pitchFamily="18" charset="0"/>
                          <a:ea typeface="+mn-ea"/>
                          <a:cs typeface="Times New Roman" panose="02020603050405020304" pitchFamily="18" charset="0"/>
                        </a:rPr>
                        <a:t>thuật</a:t>
                      </a:r>
                      <a:endParaRPr lang="vi-VN" sz="3200" b="1" kern="1200" dirty="0">
                        <a:solidFill>
                          <a:srgbClr val="FF000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vi-V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77959986"/>
                  </a:ext>
                </a:extLst>
              </a:tr>
              <a:tr h="370840">
                <a:tc>
                  <a:txBody>
                    <a:bodyPr/>
                    <a:lstStyle/>
                    <a:p>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00B050"/>
                          </a:solidFill>
                          <a:effectLst/>
                          <a:latin typeface="Times New Roman" panose="02020603050405020304" pitchFamily="18" charset="0"/>
                          <a:ea typeface="+mn-ea"/>
                          <a:cs typeface="Times New Roman" panose="02020603050405020304" pitchFamily="18" charset="0"/>
                        </a:rPr>
                        <a:t>Nghệ</a:t>
                      </a:r>
                      <a:r>
                        <a:rPr lang="en-US" sz="3200" b="1"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00B050"/>
                          </a:solidFill>
                          <a:effectLst/>
                          <a:latin typeface="Times New Roman" panose="02020603050405020304" pitchFamily="18" charset="0"/>
                          <a:ea typeface="+mn-ea"/>
                          <a:cs typeface="Times New Roman" panose="02020603050405020304" pitchFamily="18" charset="0"/>
                        </a:rPr>
                        <a:t>thuật</a:t>
                      </a:r>
                      <a:r>
                        <a:rPr lang="en-US" sz="3200" b="1"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00B050"/>
                          </a:solidFill>
                          <a:effectLst/>
                          <a:latin typeface="Times New Roman" panose="02020603050405020304" pitchFamily="18" charset="0"/>
                          <a:ea typeface="+mn-ea"/>
                          <a:cs typeface="Times New Roman" panose="02020603050405020304" pitchFamily="18" charset="0"/>
                        </a:rPr>
                        <a:t>kể</a:t>
                      </a:r>
                      <a:r>
                        <a:rPr lang="en-US" sz="3200" b="1" kern="1200" baseline="0" dirty="0">
                          <a:solidFill>
                            <a:srgbClr val="00B050"/>
                          </a:solidFill>
                          <a:effectLst/>
                          <a:latin typeface="Times New Roman" panose="02020603050405020304" pitchFamily="18" charset="0"/>
                          <a:ea typeface="+mn-ea"/>
                          <a:cs typeface="Times New Roman" panose="02020603050405020304" pitchFamily="18" charset="0"/>
                        </a:rPr>
                        <a:t> </a:t>
                      </a:r>
                      <a:r>
                        <a:rPr lang="en-US" sz="3200" b="1" kern="1200" baseline="0" dirty="0" err="1">
                          <a:solidFill>
                            <a:srgbClr val="00B050"/>
                          </a:solidFill>
                          <a:effectLst/>
                          <a:latin typeface="Times New Roman" panose="02020603050405020304" pitchFamily="18" charset="0"/>
                          <a:ea typeface="+mn-ea"/>
                          <a:cs typeface="Times New Roman" panose="02020603050405020304" pitchFamily="18" charset="0"/>
                        </a:rPr>
                        <a:t>chuyện</a:t>
                      </a:r>
                      <a:r>
                        <a:rPr lang="en-US" sz="3200" b="1"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00B050"/>
                          </a:solidFill>
                          <a:effectLst/>
                          <a:latin typeface="Times New Roman" panose="02020603050405020304" pitchFamily="18" charset="0"/>
                          <a:ea typeface="+mn-ea"/>
                          <a:cs typeface="Times New Roman" panose="02020603050405020304" pitchFamily="18" charset="0"/>
                        </a:rPr>
                        <a:t>hấp</a:t>
                      </a:r>
                      <a:r>
                        <a:rPr lang="en-US" sz="3200" b="1"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00B050"/>
                          </a:solidFill>
                          <a:effectLst/>
                          <a:latin typeface="Times New Roman" panose="02020603050405020304" pitchFamily="18" charset="0"/>
                          <a:ea typeface="+mn-ea"/>
                          <a:cs typeface="Times New Roman" panose="02020603050405020304" pitchFamily="18" charset="0"/>
                        </a:rPr>
                        <a:t>dẫn</a:t>
                      </a:r>
                      <a:r>
                        <a:rPr lang="en-US" sz="3200" b="1"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00B050"/>
                          </a:solidFill>
                          <a:effectLst/>
                          <a:latin typeface="Times New Roman" panose="02020603050405020304" pitchFamily="18" charset="0"/>
                          <a:ea typeface="+mn-ea"/>
                          <a:cs typeface="Times New Roman" panose="02020603050405020304" pitchFamily="18" charset="0"/>
                        </a:rPr>
                        <a:t>thú</a:t>
                      </a:r>
                      <a:r>
                        <a:rPr lang="en-US" sz="3200" b="1"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00B050"/>
                          </a:solidFill>
                          <a:effectLst/>
                          <a:latin typeface="Times New Roman" panose="02020603050405020304" pitchFamily="18" charset="0"/>
                          <a:ea typeface="+mn-ea"/>
                          <a:cs typeface="Times New Roman" panose="02020603050405020304" pitchFamily="18" charset="0"/>
                        </a:rPr>
                        <a:t>vị</a:t>
                      </a:r>
                      <a:r>
                        <a:rPr lang="en-US" sz="3200" b="1" kern="1200" dirty="0">
                          <a:solidFill>
                            <a:srgbClr val="00B050"/>
                          </a:solidFill>
                          <a:effectLst/>
                          <a:latin typeface="Times New Roman" panose="02020603050405020304" pitchFamily="18" charset="0"/>
                          <a:ea typeface="+mn-ea"/>
                          <a:cs typeface="Times New Roman" panose="02020603050405020304" pitchFamily="18" charset="0"/>
                        </a:rPr>
                        <a:t>:</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endParaRPr lang="vi-VN" sz="3200" dirty="0">
                        <a:solidFill>
                          <a:srgbClr val="00B05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457200" indent="-457200">
                        <a:buFont typeface="Wingdings" panose="05000000000000000000" pitchFamily="2" charset="2"/>
                        <a:buChar char="Ø"/>
                      </a:pP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Kết</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hợp</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kể</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tả</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biểu</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cảm</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để</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cuốn</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hút</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người</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đọc</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a:t>
                      </a:r>
                      <a:endParaRPr lang="vi-VN" sz="3200" kern="1200" dirty="0">
                        <a:solidFill>
                          <a:srgbClr val="00B05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57099251"/>
                  </a:ext>
                </a:extLst>
              </a:tr>
              <a:tr h="370840">
                <a:tc>
                  <a:txBody>
                    <a:bodyPr/>
                    <a:lstStyle/>
                    <a:p>
                      <a:r>
                        <a:rPr lang="en-US" sz="3200" b="1"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mn-ea"/>
                          <a:cs typeface="Times New Roman" panose="02020603050405020304" pitchFamily="18" charset="0"/>
                        </a:rPr>
                        <a:t>Bối</a:t>
                      </a:r>
                      <a:r>
                        <a:rPr lang="en-US" sz="3200" b="1"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C00000"/>
                          </a:solidFill>
                          <a:effectLst/>
                          <a:latin typeface="Times New Roman" panose="02020603050405020304" pitchFamily="18" charset="0"/>
                          <a:ea typeface="+mn-ea"/>
                          <a:cs typeface="Times New Roman" panose="02020603050405020304" pitchFamily="18" charset="0"/>
                        </a:rPr>
                        <a:t>cảnh</a:t>
                      </a:r>
                      <a:endParaRPr lang="vi-VN" sz="3200" dirty="0">
                        <a:solidFill>
                          <a:srgbClr val="C0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457200" indent="-457200">
                        <a:buFont typeface="Wingdings" panose="05000000000000000000" pitchFamily="2" charset="2"/>
                        <a:buChar char="Ø"/>
                      </a:pP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Tạo</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ra</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bối</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cảnh</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diễn</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ra</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trong</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nhiều</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ngày</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nhiều</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thời</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điểm</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ở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không</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gian</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của</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biển</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cả</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rộng</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hớn</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hoành</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tráng</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bí</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ẩn</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a:t>
                      </a:r>
                      <a:endParaRPr lang="vi-VN" sz="3200" kern="1200" dirty="0">
                        <a:solidFill>
                          <a:srgbClr val="C0000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9540141"/>
                  </a:ext>
                </a:extLst>
              </a:tr>
              <a:tr h="370840">
                <a:tc>
                  <a:txBody>
                    <a:bodyPr/>
                    <a:lstStyle/>
                    <a:p>
                      <a:r>
                        <a:rPr lang="en-US" sz="3200" b="1" kern="1200" dirty="0">
                          <a:solidFill>
                            <a:srgbClr val="00B0F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00B0F0"/>
                          </a:solidFill>
                          <a:effectLst/>
                          <a:latin typeface="Times New Roman" panose="02020603050405020304" pitchFamily="18" charset="0"/>
                          <a:ea typeface="+mn-ea"/>
                          <a:cs typeface="Times New Roman" panose="02020603050405020304" pitchFamily="18" charset="0"/>
                        </a:rPr>
                        <a:t>Ngôn</a:t>
                      </a:r>
                      <a:r>
                        <a:rPr lang="en-US" sz="3200" b="1" kern="1200" dirty="0">
                          <a:solidFill>
                            <a:srgbClr val="00B0F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00B0F0"/>
                          </a:solidFill>
                          <a:effectLst/>
                          <a:latin typeface="Times New Roman" panose="02020603050405020304" pitchFamily="18" charset="0"/>
                          <a:ea typeface="+mn-ea"/>
                          <a:cs typeface="Times New Roman" panose="02020603050405020304" pitchFamily="18" charset="0"/>
                        </a:rPr>
                        <a:t>ngữ</a:t>
                      </a:r>
                      <a:r>
                        <a:rPr lang="en-US" sz="3200" kern="1200" dirty="0">
                          <a:solidFill>
                            <a:srgbClr val="00B0F0"/>
                          </a:solidFill>
                          <a:effectLst/>
                          <a:latin typeface="Times New Roman" panose="02020603050405020304" pitchFamily="18" charset="0"/>
                          <a:ea typeface="+mn-ea"/>
                          <a:cs typeface="Times New Roman" panose="02020603050405020304" pitchFamily="18" charset="0"/>
                        </a:rPr>
                        <a:t> </a:t>
                      </a:r>
                      <a:endParaRPr lang="vi-VN" sz="3200" dirty="0">
                        <a:solidFill>
                          <a:srgbClr val="00B0F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457200" indent="-457200">
                        <a:buFont typeface="Wingdings" panose="05000000000000000000" pitchFamily="2" charset="2"/>
                        <a:buChar char="Ø"/>
                      </a:pPr>
                      <a:r>
                        <a:rPr lang="en-US" sz="3200" kern="1200" dirty="0" err="1">
                          <a:solidFill>
                            <a:srgbClr val="00B0F0"/>
                          </a:solidFill>
                          <a:effectLst/>
                          <a:latin typeface="Times New Roman" panose="02020603050405020304" pitchFamily="18" charset="0"/>
                          <a:ea typeface="+mn-ea"/>
                          <a:cs typeface="Times New Roman" panose="02020603050405020304" pitchFamily="18" charset="0"/>
                        </a:rPr>
                        <a:t>Ngôn</a:t>
                      </a:r>
                      <a:r>
                        <a:rPr lang="en-US" sz="3200" kern="1200" dirty="0">
                          <a:solidFill>
                            <a:srgbClr val="00B0F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F0"/>
                          </a:solidFill>
                          <a:effectLst/>
                          <a:latin typeface="Times New Roman" panose="02020603050405020304" pitchFamily="18" charset="0"/>
                          <a:ea typeface="+mn-ea"/>
                          <a:cs typeface="Times New Roman" panose="02020603050405020304" pitchFamily="18" charset="0"/>
                        </a:rPr>
                        <a:t>ngữ</a:t>
                      </a:r>
                      <a:r>
                        <a:rPr lang="en-US" sz="3200" kern="1200" dirty="0">
                          <a:solidFill>
                            <a:srgbClr val="00B0F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F0"/>
                          </a:solidFill>
                          <a:effectLst/>
                          <a:latin typeface="Times New Roman" panose="02020603050405020304" pitchFamily="18" charset="0"/>
                          <a:ea typeface="+mn-ea"/>
                          <a:cs typeface="Times New Roman" panose="02020603050405020304" pitchFamily="18" charset="0"/>
                        </a:rPr>
                        <a:t>đối</a:t>
                      </a:r>
                      <a:r>
                        <a:rPr lang="en-US" sz="3200" kern="1200" dirty="0">
                          <a:solidFill>
                            <a:srgbClr val="00B0F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F0"/>
                          </a:solidFill>
                          <a:effectLst/>
                          <a:latin typeface="Times New Roman" panose="02020603050405020304" pitchFamily="18" charset="0"/>
                          <a:ea typeface="+mn-ea"/>
                          <a:cs typeface="Times New Roman" panose="02020603050405020304" pitchFamily="18" charset="0"/>
                        </a:rPr>
                        <a:t>thoại</a:t>
                      </a:r>
                      <a:r>
                        <a:rPr lang="en-US" sz="3200" kern="1200" dirty="0">
                          <a:solidFill>
                            <a:srgbClr val="00B0F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F0"/>
                          </a:solidFill>
                          <a:effectLst/>
                          <a:latin typeface="Times New Roman" panose="02020603050405020304" pitchFamily="18" charset="0"/>
                          <a:ea typeface="+mn-ea"/>
                          <a:cs typeface="Times New Roman" panose="02020603050405020304" pitchFamily="18" charset="0"/>
                        </a:rPr>
                        <a:t>sử</a:t>
                      </a:r>
                      <a:r>
                        <a:rPr lang="en-US" sz="3200" kern="1200" dirty="0">
                          <a:solidFill>
                            <a:srgbClr val="00B0F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F0"/>
                          </a:solidFill>
                          <a:effectLst/>
                          <a:latin typeface="Times New Roman" panose="02020603050405020304" pitchFamily="18" charset="0"/>
                          <a:ea typeface="+mn-ea"/>
                          <a:cs typeface="Times New Roman" panose="02020603050405020304" pitchFamily="18" charset="0"/>
                        </a:rPr>
                        <a:t>dụng</a:t>
                      </a:r>
                      <a:r>
                        <a:rPr lang="en-US" sz="3200" kern="1200" dirty="0">
                          <a:solidFill>
                            <a:srgbClr val="00B0F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F0"/>
                          </a:solidFill>
                          <a:effectLst/>
                          <a:latin typeface="Times New Roman" panose="02020603050405020304" pitchFamily="18" charset="0"/>
                          <a:ea typeface="+mn-ea"/>
                          <a:cs typeface="Times New Roman" panose="02020603050405020304" pitchFamily="18" charset="0"/>
                        </a:rPr>
                        <a:t>từ</a:t>
                      </a:r>
                      <a:r>
                        <a:rPr lang="en-US" sz="3200" kern="1200" dirty="0">
                          <a:solidFill>
                            <a:srgbClr val="00B0F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F0"/>
                          </a:solidFill>
                          <a:effectLst/>
                          <a:latin typeface="Times New Roman" panose="02020603050405020304" pitchFamily="18" charset="0"/>
                          <a:ea typeface="+mn-ea"/>
                          <a:cs typeface="Times New Roman" panose="02020603050405020304" pitchFamily="18" charset="0"/>
                        </a:rPr>
                        <a:t>ngữ</a:t>
                      </a:r>
                      <a:r>
                        <a:rPr lang="en-US" sz="3200" kern="1200" dirty="0">
                          <a:solidFill>
                            <a:srgbClr val="00B0F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F0"/>
                          </a:solidFill>
                          <a:effectLst/>
                          <a:latin typeface="Times New Roman" panose="02020603050405020304" pitchFamily="18" charset="0"/>
                          <a:ea typeface="+mn-ea"/>
                          <a:cs typeface="Times New Roman" panose="02020603050405020304" pitchFamily="18" charset="0"/>
                        </a:rPr>
                        <a:t>giàu</a:t>
                      </a:r>
                      <a:r>
                        <a:rPr lang="en-US" sz="3200" kern="1200" dirty="0">
                          <a:solidFill>
                            <a:srgbClr val="00B0F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F0"/>
                          </a:solidFill>
                          <a:effectLst/>
                          <a:latin typeface="Times New Roman" panose="02020603050405020304" pitchFamily="18" charset="0"/>
                          <a:ea typeface="+mn-ea"/>
                          <a:cs typeface="Times New Roman" panose="02020603050405020304" pitchFamily="18" charset="0"/>
                        </a:rPr>
                        <a:t>sức</a:t>
                      </a:r>
                      <a:r>
                        <a:rPr lang="en-US" sz="3200" kern="1200" dirty="0">
                          <a:solidFill>
                            <a:srgbClr val="00B0F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F0"/>
                          </a:solidFill>
                          <a:effectLst/>
                          <a:latin typeface="Times New Roman" panose="02020603050405020304" pitchFamily="18" charset="0"/>
                          <a:ea typeface="+mn-ea"/>
                          <a:cs typeface="Times New Roman" panose="02020603050405020304" pitchFamily="18" charset="0"/>
                        </a:rPr>
                        <a:t>gợi</a:t>
                      </a:r>
                      <a:r>
                        <a:rPr lang="en-US" sz="3200" kern="1200" dirty="0">
                          <a:solidFill>
                            <a:srgbClr val="00B0F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F0"/>
                          </a:solidFill>
                          <a:effectLst/>
                          <a:latin typeface="Times New Roman" panose="02020603050405020304" pitchFamily="18" charset="0"/>
                          <a:ea typeface="+mn-ea"/>
                          <a:cs typeface="Times New Roman" panose="02020603050405020304" pitchFamily="18" charset="0"/>
                        </a:rPr>
                        <a:t>hình</a:t>
                      </a:r>
                      <a:r>
                        <a:rPr lang="en-US" sz="3200" kern="1200" dirty="0">
                          <a:solidFill>
                            <a:srgbClr val="00B0F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F0"/>
                          </a:solidFill>
                          <a:effectLst/>
                          <a:latin typeface="Times New Roman" panose="02020603050405020304" pitchFamily="18" charset="0"/>
                          <a:ea typeface="+mn-ea"/>
                          <a:cs typeface="Times New Roman" panose="02020603050405020304" pitchFamily="18" charset="0"/>
                        </a:rPr>
                        <a:t>gợi</a:t>
                      </a:r>
                      <a:r>
                        <a:rPr lang="en-US" sz="3200" kern="1200" dirty="0">
                          <a:solidFill>
                            <a:srgbClr val="00B0F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F0"/>
                          </a:solidFill>
                          <a:effectLst/>
                          <a:latin typeface="Times New Roman" panose="02020603050405020304" pitchFamily="18" charset="0"/>
                          <a:ea typeface="+mn-ea"/>
                          <a:cs typeface="Times New Roman" panose="02020603050405020304" pitchFamily="18" charset="0"/>
                        </a:rPr>
                        <a:t>cảm</a:t>
                      </a:r>
                      <a:r>
                        <a:rPr lang="en-US" sz="3200" kern="1200" dirty="0">
                          <a:solidFill>
                            <a:srgbClr val="00B0F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F0"/>
                          </a:solidFill>
                          <a:effectLst/>
                          <a:latin typeface="Times New Roman" panose="02020603050405020304" pitchFamily="18" charset="0"/>
                          <a:ea typeface="+mn-ea"/>
                          <a:cs typeface="Times New Roman" panose="02020603050405020304" pitchFamily="18" charset="0"/>
                        </a:rPr>
                        <a:t>và</a:t>
                      </a:r>
                      <a:r>
                        <a:rPr lang="en-US" sz="3200" kern="1200" dirty="0">
                          <a:solidFill>
                            <a:srgbClr val="00B0F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F0"/>
                          </a:solidFill>
                          <a:effectLst/>
                          <a:latin typeface="Times New Roman" panose="02020603050405020304" pitchFamily="18" charset="0"/>
                          <a:ea typeface="+mn-ea"/>
                          <a:cs typeface="Times New Roman" panose="02020603050405020304" pitchFamily="18" charset="0"/>
                        </a:rPr>
                        <a:t>có</a:t>
                      </a:r>
                      <a:r>
                        <a:rPr lang="en-US" sz="3200" kern="1200" dirty="0">
                          <a:solidFill>
                            <a:srgbClr val="00B0F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F0"/>
                          </a:solidFill>
                          <a:effectLst/>
                          <a:latin typeface="Times New Roman" panose="02020603050405020304" pitchFamily="18" charset="0"/>
                          <a:ea typeface="+mn-ea"/>
                          <a:cs typeface="Times New Roman" panose="02020603050405020304" pitchFamily="18" charset="0"/>
                        </a:rPr>
                        <a:t>nhiều</a:t>
                      </a:r>
                      <a:r>
                        <a:rPr lang="en-US" sz="3200" kern="1200" dirty="0">
                          <a:solidFill>
                            <a:srgbClr val="00B0F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F0"/>
                          </a:solidFill>
                          <a:effectLst/>
                          <a:latin typeface="Times New Roman" panose="02020603050405020304" pitchFamily="18" charset="0"/>
                          <a:ea typeface="+mn-ea"/>
                          <a:cs typeface="Times New Roman" panose="02020603050405020304" pitchFamily="18" charset="0"/>
                        </a:rPr>
                        <a:t>từ</a:t>
                      </a:r>
                      <a:r>
                        <a:rPr lang="en-US" sz="3200" kern="1200" dirty="0">
                          <a:solidFill>
                            <a:srgbClr val="00B0F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F0"/>
                          </a:solidFill>
                          <a:effectLst/>
                          <a:latin typeface="Times New Roman" panose="02020603050405020304" pitchFamily="18" charset="0"/>
                          <a:ea typeface="+mn-ea"/>
                          <a:cs typeface="Times New Roman" panose="02020603050405020304" pitchFamily="18" charset="0"/>
                        </a:rPr>
                        <a:t>ngữ</a:t>
                      </a:r>
                      <a:r>
                        <a:rPr lang="en-US" sz="3200" kern="1200" dirty="0">
                          <a:solidFill>
                            <a:srgbClr val="00B0F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F0"/>
                          </a:solidFill>
                          <a:effectLst/>
                          <a:latin typeface="Times New Roman" panose="02020603050405020304" pitchFamily="18" charset="0"/>
                          <a:ea typeface="+mn-ea"/>
                          <a:cs typeface="Times New Roman" panose="02020603050405020304" pitchFamily="18" charset="0"/>
                        </a:rPr>
                        <a:t>bộc</a:t>
                      </a:r>
                      <a:r>
                        <a:rPr lang="en-US" sz="3200" kern="1200" dirty="0">
                          <a:solidFill>
                            <a:srgbClr val="00B0F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F0"/>
                          </a:solidFill>
                          <a:effectLst/>
                          <a:latin typeface="Times New Roman" panose="02020603050405020304" pitchFamily="18" charset="0"/>
                          <a:ea typeface="+mn-ea"/>
                          <a:cs typeface="Times New Roman" panose="02020603050405020304" pitchFamily="18" charset="0"/>
                        </a:rPr>
                        <a:t>lộ</a:t>
                      </a:r>
                      <a:r>
                        <a:rPr lang="en-US" sz="3200" kern="1200" dirty="0">
                          <a:solidFill>
                            <a:srgbClr val="00B0F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F0"/>
                          </a:solidFill>
                          <a:effectLst/>
                          <a:latin typeface="Times New Roman" panose="02020603050405020304" pitchFamily="18" charset="0"/>
                          <a:ea typeface="+mn-ea"/>
                          <a:cs typeface="Times New Roman" panose="02020603050405020304" pitchFamily="18" charset="0"/>
                        </a:rPr>
                        <a:t>cảm</a:t>
                      </a:r>
                      <a:r>
                        <a:rPr lang="en-US" sz="3200" kern="1200" dirty="0">
                          <a:solidFill>
                            <a:srgbClr val="00B0F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F0"/>
                          </a:solidFill>
                          <a:effectLst/>
                          <a:latin typeface="Times New Roman" panose="02020603050405020304" pitchFamily="18" charset="0"/>
                          <a:ea typeface="+mn-ea"/>
                          <a:cs typeface="Times New Roman" panose="02020603050405020304" pitchFamily="18" charset="0"/>
                        </a:rPr>
                        <a:t>xúc</a:t>
                      </a:r>
                      <a:r>
                        <a:rPr lang="en-US" sz="3200" kern="1200" dirty="0">
                          <a:solidFill>
                            <a:srgbClr val="00B0F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F0"/>
                          </a:solidFill>
                          <a:effectLst/>
                          <a:latin typeface="Times New Roman" panose="02020603050405020304" pitchFamily="18" charset="0"/>
                          <a:ea typeface="+mn-ea"/>
                          <a:cs typeface="Times New Roman" panose="02020603050405020304" pitchFamily="18" charset="0"/>
                        </a:rPr>
                        <a:t>câu</a:t>
                      </a:r>
                      <a:r>
                        <a:rPr lang="en-US" sz="3200" kern="1200" dirty="0">
                          <a:solidFill>
                            <a:srgbClr val="00B0F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F0"/>
                          </a:solidFill>
                          <a:effectLst/>
                          <a:latin typeface="Times New Roman" panose="02020603050405020304" pitchFamily="18" charset="0"/>
                          <a:ea typeface="+mn-ea"/>
                          <a:cs typeface="Times New Roman" panose="02020603050405020304" pitchFamily="18" charset="0"/>
                        </a:rPr>
                        <a:t>cảm</a:t>
                      </a:r>
                      <a:r>
                        <a:rPr lang="en-US" sz="3200" kern="1200" dirty="0">
                          <a:solidFill>
                            <a:srgbClr val="00B0F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F0"/>
                          </a:solidFill>
                          <a:effectLst/>
                          <a:latin typeface="Times New Roman" panose="02020603050405020304" pitchFamily="18" charset="0"/>
                          <a:ea typeface="+mn-ea"/>
                          <a:cs typeface="Times New Roman" panose="02020603050405020304" pitchFamily="18" charset="0"/>
                        </a:rPr>
                        <a:t>thán</a:t>
                      </a:r>
                      <a:endParaRPr lang="vi-VN" sz="3200" kern="1200" dirty="0">
                        <a:solidFill>
                          <a:srgbClr val="00B0F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8325637"/>
                  </a:ext>
                </a:extLst>
              </a:tr>
            </a:tbl>
          </a:graphicData>
        </a:graphic>
      </p:graphicFrame>
    </p:spTree>
    <p:extLst>
      <p:ext uri="{BB962C8B-B14F-4D97-AF65-F5344CB8AC3E}">
        <p14:creationId xmlns:p14="http://schemas.microsoft.com/office/powerpoint/2010/main" val="353133421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4034673" y="113122"/>
            <a:ext cx="3676453" cy="895546"/>
          </a:xfrm>
          <a:prstGeom prst="horizontalScroll">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latin typeface="Times New Roman" panose="02020603050405020304" pitchFamily="18" charset="0"/>
                <a:cs typeface="Times New Roman" panose="02020603050405020304" pitchFamily="18" charset="0"/>
              </a:rPr>
              <a:t>1. Khái niệm:</a:t>
            </a:r>
            <a:endParaRPr lang="vi-VN" sz="3200">
              <a:latin typeface="Times New Roman" panose="02020603050405020304" pitchFamily="18" charset="0"/>
              <a:cs typeface="Times New Roman" panose="02020603050405020304" pitchFamily="18" charset="0"/>
            </a:endParaRPr>
          </a:p>
        </p:txBody>
      </p:sp>
      <p:sp>
        <p:nvSpPr>
          <p:cNvPr id="5" name="Vertical Scroll 4"/>
          <p:cNvSpPr/>
          <p:nvPr/>
        </p:nvSpPr>
        <p:spPr>
          <a:xfrm>
            <a:off x="537328" y="1472152"/>
            <a:ext cx="5128181" cy="5147035"/>
          </a:xfrm>
          <a:prstGeom prst="verticalScroll">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rgbClr val="002060"/>
                </a:solidFill>
                <a:latin typeface="Times New Roman" panose="02020603050405020304" pitchFamily="18" charset="0"/>
                <a:cs typeface="Times New Roman" panose="02020603050405020304" pitchFamily="18" charset="0"/>
              </a:rPr>
              <a:t>-</a:t>
            </a:r>
            <a:r>
              <a:rPr lang="en-US" sz="3200" dirty="0" err="1">
                <a:solidFill>
                  <a:srgbClr val="002060"/>
                </a:solidFill>
                <a:latin typeface="Times New Roman" panose="02020603050405020304" pitchFamily="18" charset="0"/>
                <a:cs typeface="Times New Roman" panose="02020603050405020304" pitchFamily="18" charset="0"/>
              </a:rPr>
              <a:t>Truyện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khoa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học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viễn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tưởng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là</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những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tác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phẩm</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văn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học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mà</a:t>
            </a:r>
            <a:r>
              <a:rPr lang="en-US" sz="3200" dirty="0">
                <a:solidFill>
                  <a:srgbClr val="002060"/>
                </a:solidFill>
                <a:latin typeface="Times New Roman" panose="02020603050405020304" pitchFamily="18" charset="0"/>
                <a:cs typeface="Times New Roman" panose="02020603050405020304" pitchFamily="18" charset="0"/>
              </a:rPr>
              <a:t> ở </a:t>
            </a:r>
            <a:r>
              <a:rPr lang="en-US" sz="3200" dirty="0" err="1">
                <a:solidFill>
                  <a:srgbClr val="002060"/>
                </a:solidFill>
                <a:latin typeface="Times New Roman" panose="02020603050405020304" pitchFamily="18" charset="0"/>
                <a:cs typeface="Times New Roman" panose="02020603050405020304" pitchFamily="18" charset="0"/>
              </a:rPr>
              <a:t>đó</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tác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giả</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tưởng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tượng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hư</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cấu</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dựa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trên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thành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tựu</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của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khoa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học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công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nghệ</a:t>
            </a:r>
            <a:r>
              <a:rPr lang="en-US" sz="3200" dirty="0">
                <a:solidFill>
                  <a:srgbClr val="002060"/>
                </a:solidFill>
                <a:latin typeface="Times New Roman" panose="02020603050405020304" pitchFamily="18" charset="0"/>
                <a:cs typeface="Times New Roman" panose="02020603050405020304" pitchFamily="18" charset="0"/>
              </a:rPr>
              <a:t>.</a:t>
            </a:r>
            <a:endParaRPr lang="vi-VN" sz="3200" dirty="0">
              <a:solidFill>
                <a:srgbClr val="002060"/>
              </a:solidFill>
              <a:latin typeface="Times New Roman" panose="02020603050405020304" pitchFamily="18" charset="0"/>
              <a:cs typeface="Times New Roman" panose="02020603050405020304" pitchFamily="18" charset="0"/>
            </a:endParaRPr>
          </a:p>
        </p:txBody>
      </p:sp>
      <p:sp>
        <p:nvSpPr>
          <p:cNvPr id="6" name="Vertical Scroll 5"/>
          <p:cNvSpPr/>
          <p:nvPr/>
        </p:nvSpPr>
        <p:spPr>
          <a:xfrm>
            <a:off x="6100713" y="1434444"/>
            <a:ext cx="5503683" cy="5147035"/>
          </a:xfrm>
          <a:prstGeom prst="verticalScroll">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dirty="0">
                <a:solidFill>
                  <a:srgbClr val="C00000"/>
                </a:solidFill>
                <a:latin typeface="Times New Roman" panose="02020603050405020304" pitchFamily="18" charset="0"/>
                <a:cs typeface="Times New Roman" panose="02020603050405020304" pitchFamily="18" charset="0"/>
              </a:rPr>
              <a:t> </a:t>
            </a:r>
            <a:r>
              <a:rPr lang="en-US" sz="3200" dirty="0">
                <a:solidFill>
                  <a:srgbClr val="C00000"/>
                </a:solidFill>
                <a:latin typeface="Times New Roman" panose="02020603050405020304" pitchFamily="18" charset="0"/>
                <a:cs typeface="Times New Roman" panose="02020603050405020304" pitchFamily="18" charset="0"/>
              </a:rPr>
              <a:t>-</a:t>
            </a:r>
            <a:r>
              <a:rPr lang="en-US" sz="3200" dirty="0" err="1">
                <a:solidFill>
                  <a:srgbClr val="C00000"/>
                </a:solidFill>
                <a:latin typeface="Times New Roman" panose="02020603050405020304" pitchFamily="18" charset="0"/>
                <a:cs typeface="Times New Roman" panose="02020603050405020304" pitchFamily="18" charset="0"/>
              </a:rPr>
              <a:t>Truyện</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khoa</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học</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viễn</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tưởng</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rất</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ít</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khi</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chứa</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các</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yếu</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tố</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thần</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kì</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siêu</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nhiên</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mà</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luôn</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dựa</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trên</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những</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kiến</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thức</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hoặc</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lí</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thuyết</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khoa</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học</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tự</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nhiên</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tại</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thời</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điểm</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tác</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phẩm</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ra</a:t>
            </a:r>
            <a:r>
              <a:rPr lang="en-US" sz="3200" dirty="0">
                <a:solidFill>
                  <a:srgbClr val="C00000"/>
                </a:solidFill>
                <a:latin typeface="Times New Roman" panose="02020603050405020304" pitchFamily="18" charset="0"/>
                <a:cs typeface="Times New Roman" panose="02020603050405020304" pitchFamily="18" charset="0"/>
              </a:rPr>
              <a:t> </a:t>
            </a:r>
            <a:r>
              <a:rPr lang="en-US" sz="3200" dirty="0" err="1">
                <a:solidFill>
                  <a:srgbClr val="C00000"/>
                </a:solidFill>
                <a:latin typeface="Times New Roman" panose="02020603050405020304" pitchFamily="18" charset="0"/>
                <a:cs typeface="Times New Roman" panose="02020603050405020304" pitchFamily="18" charset="0"/>
              </a:rPr>
              <a:t>đời</a:t>
            </a:r>
            <a:r>
              <a:rPr lang="en-US" sz="3200" dirty="0">
                <a:solidFill>
                  <a:srgbClr val="C00000"/>
                </a:solidFill>
                <a:latin typeface="Times New Roman" panose="02020603050405020304" pitchFamily="18" charset="0"/>
                <a:cs typeface="Times New Roman" panose="02020603050405020304" pitchFamily="18" charset="0"/>
              </a:rPr>
              <a:t>.</a:t>
            </a:r>
            <a:endParaRPr lang="vi-VN" sz="32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848893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273376" y="499619"/>
            <a:ext cx="6221691" cy="5825767"/>
          </a:xfrm>
          <a:prstGeom prst="plaqu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Times New Roman" panose="02020603050405020304" pitchFamily="18" charset="0"/>
                <a:cs typeface="Times New Roman" panose="02020603050405020304" pitchFamily="18" charset="0"/>
              </a:rPr>
              <a:t>	2. </a:t>
            </a:r>
            <a:r>
              <a:rPr lang="en-US" sz="3200" b="1" dirty="0" err="1">
                <a:latin typeface="Times New Roman" panose="02020603050405020304" pitchFamily="18" charset="0"/>
                <a:cs typeface="Times New Roman" panose="02020603050405020304" pitchFamily="18" charset="0"/>
              </a:rPr>
              <a:t>Nội</a:t>
            </a:r>
            <a:r>
              <a:rPr lang="en-US" sz="3200" b="1" dirty="0">
                <a:latin typeface="Times New Roman" panose="02020603050405020304" pitchFamily="18" charset="0"/>
                <a:cs typeface="Times New Roman" panose="02020603050405020304" pitchFamily="18" charset="0"/>
              </a:rPr>
              <a:t> dung:</a:t>
            </a:r>
            <a:endParaRPr lang="vi-VN"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Qua </a:t>
            </a:r>
            <a:r>
              <a:rPr lang="en-US" sz="3200" dirty="0" err="1">
                <a:latin typeface="Times New Roman" panose="02020603050405020304" pitchFamily="18" charset="0"/>
                <a:cs typeface="Times New Roman" panose="02020603050405020304" pitchFamily="18" charset="0"/>
              </a:rPr>
              <a:t>cuộc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chiến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đấu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dũng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đoàn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thủy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thủ</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tàu</a:t>
            </a:r>
            <a:r>
              <a:rPr lang="en-US" sz="3200" dirty="0">
                <a:latin typeface="Times New Roman" panose="02020603050405020304" pitchFamily="18" charset="0"/>
                <a:cs typeface="Times New Roman" panose="02020603050405020304" pitchFamily="18" charset="0"/>
              </a:rPr>
              <a:t> No-</a:t>
            </a:r>
            <a:r>
              <a:rPr lang="en-US" sz="3200" dirty="0" err="1">
                <a:latin typeface="Times New Roman" panose="02020603050405020304" pitchFamily="18" charset="0"/>
                <a:cs typeface="Times New Roman" panose="02020603050405020304" pitchFamily="18" charset="0"/>
              </a:rPr>
              <a:t>ti</a:t>
            </a:r>
            <a:r>
              <a:rPr lang="en-US" sz="3200" dirty="0">
                <a:latin typeface="Times New Roman" panose="02020603050405020304" pitchFamily="18" charset="0"/>
                <a:cs typeface="Times New Roman" panose="02020603050405020304" pitchFamily="18" charset="0"/>
              </a:rPr>
              <a:t>-</a:t>
            </a:r>
            <a:r>
              <a:rPr lang="en-US" sz="3200" dirty="0" err="1">
                <a:latin typeface="Times New Roman" panose="02020603050405020304" pitchFamily="18" charset="0"/>
                <a:cs typeface="Times New Roman" panose="02020603050405020304" pitchFamily="18" charset="0"/>
              </a:rPr>
              <a:t>lớt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với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con </a:t>
            </a:r>
            <a:r>
              <a:rPr lang="en-US" sz="3200" dirty="0" err="1">
                <a:latin typeface="Times New Roman" panose="02020603050405020304" pitchFamily="18" charset="0"/>
                <a:cs typeface="Times New Roman" panose="02020603050405020304" pitchFamily="18" charset="0"/>
              </a:rPr>
              <a:t>bạch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tuộc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khổng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lồ</a:t>
            </a:r>
            <a:r>
              <a:rPr lang="en-US" sz="3200" dirty="0">
                <a:latin typeface="Times New Roman" panose="02020603050405020304" pitchFamily="18" charset="0"/>
                <a:cs typeface="Times New Roman" panose="02020603050405020304" pitchFamily="18" charset="0"/>
              </a:rPr>
              <a:t> hung </a:t>
            </a:r>
            <a:r>
              <a:rPr lang="en-US" sz="3200" dirty="0" err="1">
                <a:latin typeface="Times New Roman" panose="02020603050405020304" pitchFamily="18" charset="0"/>
                <a:cs typeface="Times New Roman" panose="02020603050405020304" pitchFamily="18" charset="0"/>
              </a:rPr>
              <a:t>dữ</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bản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hiện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lòng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dũng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kiên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cường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trách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nhiệm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yêu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thương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tinh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thần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đồng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thủy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thủ</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41553" y="499619"/>
            <a:ext cx="4325136" cy="5043341"/>
          </a:xfrm>
          <a:prstGeom prst="rect">
            <a:avLst/>
          </a:prstGeom>
        </p:spPr>
      </p:pic>
    </p:spTree>
    <p:extLst>
      <p:ext uri="{BB962C8B-B14F-4D97-AF65-F5344CB8AC3E}">
        <p14:creationId xmlns:p14="http://schemas.microsoft.com/office/powerpoint/2010/main" val="34730713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Delay 3"/>
          <p:cNvSpPr/>
          <p:nvPr/>
        </p:nvSpPr>
        <p:spPr>
          <a:xfrm>
            <a:off x="518474" y="509047"/>
            <a:ext cx="10727703" cy="5476974"/>
          </a:xfrm>
          <a:prstGeom prst="flowChartDelay">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solidFill>
                  <a:srgbClr val="002060"/>
                </a:solidFill>
                <a:latin typeface="Times New Roman" panose="02020603050405020304" pitchFamily="18" charset="0"/>
                <a:cs typeface="Times New Roman" panose="02020603050405020304" pitchFamily="18" charset="0"/>
              </a:rPr>
              <a:t>3.</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Bài</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học</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cuộc</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sống</a:t>
            </a:r>
            <a:endParaRPr lang="vi-VN" sz="3200" dirty="0">
              <a:solidFill>
                <a:srgbClr val="002060"/>
              </a:solidFill>
              <a:latin typeface="Times New Roman" panose="02020603050405020304" pitchFamily="18" charset="0"/>
              <a:cs typeface="Times New Roman" panose="02020603050405020304" pitchFamily="18" charset="0"/>
            </a:endParaRPr>
          </a:p>
          <a:p>
            <a:r>
              <a:rPr lang="vi-VN"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Dũng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cảm</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đối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mặt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với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nguy</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hiểm</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khó</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khăn</a:t>
            </a:r>
            <a:endParaRPr lang="vi-VN" sz="3200" dirty="0">
              <a:solidFill>
                <a:srgbClr val="002060"/>
              </a:solidFill>
              <a:latin typeface="Times New Roman" panose="02020603050405020304" pitchFamily="18" charset="0"/>
              <a:cs typeface="Times New Roman" panose="02020603050405020304" pitchFamily="18" charset="0"/>
            </a:endParaRPr>
          </a:p>
          <a:p>
            <a:r>
              <a:rPr lang="vi-VN"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Người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kiên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cường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dũng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cảm</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mạnh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mẽ</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sẽ</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luôn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là</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người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chiến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thắng</a:t>
            </a:r>
            <a:r>
              <a:rPr lang="en-US" sz="3200" dirty="0">
                <a:solidFill>
                  <a:srgbClr val="002060"/>
                </a:solidFill>
                <a:latin typeface="Times New Roman" panose="02020603050405020304" pitchFamily="18" charset="0"/>
                <a:cs typeface="Times New Roman" panose="02020603050405020304" pitchFamily="18" charset="0"/>
              </a:rPr>
              <a:t>.</a:t>
            </a:r>
            <a:endParaRPr lang="vi-VN" sz="3200" dirty="0">
              <a:solidFill>
                <a:srgbClr val="002060"/>
              </a:solidFill>
              <a:latin typeface="Times New Roman" panose="02020603050405020304" pitchFamily="18" charset="0"/>
              <a:cs typeface="Times New Roman" panose="02020603050405020304" pitchFamily="18" charset="0"/>
            </a:endParaRPr>
          </a:p>
          <a:p>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Biết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yêu</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thương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sẻ</a:t>
            </a:r>
            <a:r>
              <a:rPr lang="en-US" sz="3200" dirty="0">
                <a:solidFill>
                  <a:srgbClr val="002060"/>
                </a:solidFill>
                <a:latin typeface="Times New Roman" panose="02020603050405020304" pitchFamily="18" charset="0"/>
                <a:cs typeface="Times New Roman" panose="02020603050405020304" pitchFamily="18" charset="0"/>
              </a:rPr>
              <a:t> chia </a:t>
            </a:r>
            <a:r>
              <a:rPr lang="en-US" sz="3200" dirty="0" err="1">
                <a:solidFill>
                  <a:srgbClr val="002060"/>
                </a:solidFill>
                <a:latin typeface="Times New Roman" panose="02020603050405020304" pitchFamily="18" charset="0"/>
                <a:cs typeface="Times New Roman" panose="02020603050405020304" pitchFamily="18" charset="0"/>
              </a:rPr>
              <a:t>giúp</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đỡ</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những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người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gặp</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khó</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khăn</a:t>
            </a:r>
            <a:endParaRPr lang="vi-VN" sz="3200" dirty="0">
              <a:solidFill>
                <a:srgbClr val="002060"/>
              </a:solidFill>
              <a:latin typeface="Times New Roman" panose="02020603050405020304" pitchFamily="18" charset="0"/>
              <a:cs typeface="Times New Roman" panose="02020603050405020304" pitchFamily="18" charset="0"/>
            </a:endParaRPr>
          </a:p>
          <a:p>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Không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nên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ích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kỉ</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chỉ</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nghĩ</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đến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lợi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ích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của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bản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thân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mình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bỏ</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mặc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người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khác</a:t>
            </a:r>
            <a:r>
              <a:rPr lang="en-US" sz="3200" dirty="0">
                <a:solidFill>
                  <a:srgbClr val="002060"/>
                </a:solidFill>
                <a:latin typeface="Times New Roman" panose="02020603050405020304" pitchFamily="18" charset="0"/>
                <a:cs typeface="Times New Roman" panose="02020603050405020304" pitchFamily="18" charset="0"/>
              </a:rPr>
              <a:t>.</a:t>
            </a:r>
            <a:endParaRPr lang="vi-VN" sz="3200" dirty="0">
              <a:solidFill>
                <a:srgbClr val="002060"/>
              </a:solidFill>
              <a:latin typeface="Times New Roman" panose="02020603050405020304" pitchFamily="18" charset="0"/>
              <a:cs typeface="Times New Roman" panose="02020603050405020304" pitchFamily="18" charset="0"/>
            </a:endParaRPr>
          </a:p>
          <a:p>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Đoàn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kết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tạo</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nên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sức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mạnh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để</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vượt</a:t>
            </a:r>
            <a:r>
              <a:rPr lang="en-US" sz="3200" dirty="0">
                <a:solidFill>
                  <a:srgbClr val="002060"/>
                </a:solidFill>
                <a:latin typeface="Times New Roman" panose="02020603050405020304" pitchFamily="18" charset="0"/>
                <a:cs typeface="Times New Roman" panose="02020603050405020304" pitchFamily="18" charset="0"/>
              </a:rPr>
              <a:t> qua </a:t>
            </a:r>
            <a:r>
              <a:rPr lang="en-US" sz="3200" dirty="0" err="1">
                <a:solidFill>
                  <a:srgbClr val="002060"/>
                </a:solidFill>
                <a:latin typeface="Times New Roman" panose="02020603050405020304" pitchFamily="18" charset="0"/>
                <a:cs typeface="Times New Roman" panose="02020603050405020304" pitchFamily="18" charset="0"/>
              </a:rPr>
              <a:t>khó</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khăn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thử</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thách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vươn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đến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chiến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thắng</a:t>
            </a:r>
            <a:endParaRPr lang="vi-VN" sz="32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6969989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4979" y="1657939"/>
            <a:ext cx="6834433" cy="3790754"/>
          </a:xfrm>
          <a:prstGeom prst="rect">
            <a:avLst/>
          </a:prstGeom>
        </p:spPr>
      </p:pic>
      <p:sp>
        <p:nvSpPr>
          <p:cNvPr id="2" name="Flowchart: Terminator 1"/>
          <p:cNvSpPr/>
          <p:nvPr/>
        </p:nvSpPr>
        <p:spPr>
          <a:xfrm>
            <a:off x="923827" y="75415"/>
            <a:ext cx="6598763" cy="1112363"/>
          </a:xfrm>
          <a:prstGeom prst="flowChartTermina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solidFill>
                  <a:schemeClr val="bg1"/>
                </a:solidFill>
                <a:latin typeface="Times New Roman" panose="02020603050405020304" pitchFamily="18" charset="0"/>
                <a:cs typeface="Times New Roman" panose="02020603050405020304" pitchFamily="18" charset="0"/>
              </a:rPr>
              <a:t>HOẠT ĐỘNG </a:t>
            </a:r>
            <a:r>
              <a:rPr lang="en-US" sz="3200" b="1" dirty="0">
                <a:solidFill>
                  <a:schemeClr val="bg1"/>
                </a:solidFill>
                <a:latin typeface="Times New Roman" panose="02020603050405020304" pitchFamily="18" charset="0"/>
                <a:cs typeface="Times New Roman" panose="02020603050405020304" pitchFamily="18" charset="0"/>
              </a:rPr>
              <a:t> LUYỆN TẬP</a:t>
            </a:r>
            <a:r>
              <a:rPr lang="vi-VN" sz="3200" b="1" dirty="0">
                <a:solidFill>
                  <a:schemeClr val="bg1"/>
                </a:solidFill>
                <a:latin typeface="Times New Roman" panose="02020603050405020304" pitchFamily="18" charset="0"/>
                <a:cs typeface="Times New Roman" panose="02020603050405020304" pitchFamily="18" charset="0"/>
              </a:rPr>
              <a:t>.</a:t>
            </a:r>
            <a:endParaRPr lang="vi-VN" sz="32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204411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5">
            <a:extLst>
              <a:ext uri="{28A0092B-C50C-407E-A947-70E740481C1C}">
                <a14:useLocalDpi xmlns:a14="http://schemas.microsoft.com/office/drawing/2010/main" val="0"/>
              </a:ext>
            </a:extLst>
          </a:blip>
          <a:srcRect l="18500" t="10101" r="20074" b="50000"/>
          <a:stretch>
            <a:fillRect/>
          </a:stretch>
        </p:blipFill>
        <p:spPr bwMode="auto">
          <a:xfrm>
            <a:off x="2711451" y="387350"/>
            <a:ext cx="5616575"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j0212487.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extLst>
              <a:ext uri="{28A0092B-C50C-407E-A947-70E740481C1C}">
                <a14:useLocalDpi xmlns:a14="http://schemas.microsoft.com/office/drawing/2010/main" val="0"/>
              </a:ext>
            </a:extLst>
          </a:blip>
          <a:srcRect/>
          <a:stretch>
            <a:fillRect/>
          </a:stretch>
        </p:blipFill>
        <p:spPr bwMode="auto">
          <a:xfrm>
            <a:off x="5791200" y="3124200"/>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Những Chú Chó Cứu Hộ.mp4">
            <a:hlinkClick r:id="" action="ppaction://media"/>
          </p:cNvPr>
          <p:cNvPicPr>
            <a:picLocks noRot="1" noChangeAspect="1"/>
          </p:cNvPicPr>
          <p:nvPr>
            <a:videoFile r:link="rId3"/>
          </p:nvPr>
        </p:nvPicPr>
        <p:blipFill>
          <a:blip r:embed="rId7">
            <a:extLst>
              <a:ext uri="{28A0092B-C50C-407E-A947-70E740481C1C}">
                <a14:useLocalDpi xmlns:a14="http://schemas.microsoft.com/office/drawing/2010/main" val="0"/>
              </a:ext>
            </a:extLst>
          </a:blip>
          <a:srcRect/>
          <a:stretch>
            <a:fillRect/>
          </a:stretch>
        </p:blipFill>
        <p:spPr bwMode="auto">
          <a:xfrm>
            <a:off x="9682163" y="5949950"/>
            <a:ext cx="806450" cy="827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752623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2"/>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mediacall" presetSubtype="0" fill="hold" nodeType="clickEffect">
                                  <p:stCondLst>
                                    <p:cond delay="0"/>
                                  </p:stCondLst>
                                  <p:childTnLst>
                                    <p:cmd type="call" cmd="playFrom(0.0)">
                                      <p:cBhvr>
                                        <p:cTn id="12" dur="4715" fill="hold"/>
                                        <p:tgtEl>
                                          <p:spTgt spid="2"/>
                                        </p:tgtEl>
                                      </p:cBhvr>
                                    </p:cmd>
                                  </p:childTnLst>
                                </p:cTn>
                              </p:par>
                            </p:childTnLst>
                          </p:cTn>
                        </p:par>
                      </p:childTnLst>
                    </p:cTn>
                  </p:par>
                </p:childTnLst>
              </p:cTn>
              <p:nextCondLst>
                <p:cond evt="onClick" delay="0">
                  <p:tgtEl>
                    <p:spTgt spid="2"/>
                  </p:tgtEl>
                </p:cond>
              </p:nextCondLst>
            </p:seq>
            <p:audio>
              <p:cMediaNode vol="80000">
                <p:cTn id="13" fill="hold" display="0">
                  <p:stCondLst>
                    <p:cond delay="indefinite"/>
                  </p:stCondLst>
                  <p:endCondLst>
                    <p:cond evt="onStopAudio" delay="0">
                      <p:tgtEl>
                        <p:sldTgt/>
                      </p:tgtEl>
                    </p:cond>
                  </p:endCondLst>
                </p:cTn>
                <p:tgtEl>
                  <p:spTgt spid="2"/>
                </p:tgtEl>
              </p:cMediaNode>
            </p:audio>
            <p:seq concurrent="1" nextAc="seek">
              <p:cTn id="14" restart="whenNotActive" fill="hold" evtFilter="cancelBubble" nodeType="interactiveSeq">
                <p:stCondLst>
                  <p:cond evt="onClick" delay="0">
                    <p:tgtEl>
                      <p:spTgt spid="3"/>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2" presetClass="mediacall" presetSubtype="0" fill="hold" nodeType="click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video>
              <p:cMediaNode vol="80000">
                <p:cTn id="19" fill="hold" display="0">
                  <p:stCondLst>
                    <p:cond delay="indefinite"/>
                  </p:stCondLst>
                </p:cTn>
                <p:tgtEl>
                  <p:spTgt spid="3"/>
                </p:tgtEl>
              </p:cMediaNode>
            </p:vide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Terminator 4"/>
          <p:cNvSpPr/>
          <p:nvPr/>
        </p:nvSpPr>
        <p:spPr>
          <a:xfrm>
            <a:off x="4606702" y="811836"/>
            <a:ext cx="3180521" cy="662609"/>
          </a:xfrm>
          <a:prstGeom prst="flowChartTerminator">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a-DK" sz="3200" b="1" dirty="0">
                <a:solidFill>
                  <a:srgbClr val="FF0000"/>
                </a:solidFill>
                <a:latin typeface="Times New Roman" panose="02020603050405020304" pitchFamily="18" charset="0"/>
                <a:cs typeface="Times New Roman" panose="02020603050405020304" pitchFamily="18" charset="0"/>
              </a:rPr>
              <a:t>B</a:t>
            </a:r>
            <a:r>
              <a:rPr lang="vi-VN" sz="3200" b="1" dirty="0">
                <a:solidFill>
                  <a:srgbClr val="FF0000"/>
                </a:solidFill>
                <a:latin typeface="Times New Roman" panose="02020603050405020304" pitchFamily="18" charset="0"/>
                <a:cs typeface="Times New Roman" panose="02020603050405020304" pitchFamily="18" charset="0"/>
              </a:rPr>
              <a:t>ẢNG</a:t>
            </a:r>
            <a:r>
              <a:rPr lang="da-DK" sz="3200" b="1" dirty="0">
                <a:solidFill>
                  <a:srgbClr val="FF0000"/>
                </a:solidFill>
                <a:latin typeface="Times New Roman" panose="02020603050405020304" pitchFamily="18" charset="0"/>
                <a:cs typeface="Times New Roman" panose="02020603050405020304" pitchFamily="18" charset="0"/>
              </a:rPr>
              <a:t> KWLH </a:t>
            </a:r>
            <a:endParaRPr lang="en-US" sz="3200" dirty="0">
              <a:solidFill>
                <a:srgbClr val="FF0000"/>
              </a:solidFill>
              <a:latin typeface="Times New Roman" panose="02020603050405020304" pitchFamily="18" charset="0"/>
              <a:cs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330009229"/>
              </p:ext>
            </p:extLst>
          </p:nvPr>
        </p:nvGraphicFramePr>
        <p:xfrm>
          <a:off x="122548" y="1607552"/>
          <a:ext cx="11981467" cy="5126471"/>
        </p:xfrm>
        <a:graphic>
          <a:graphicData uri="http://schemas.openxmlformats.org/drawingml/2006/table">
            <a:tbl>
              <a:tblPr firstRow="1" firstCol="1" bandRow="1">
                <a:tableStyleId>{5C22544A-7EE6-4342-B048-85BDC9FD1C3A}</a:tableStyleId>
              </a:tblPr>
              <a:tblGrid>
                <a:gridCol w="2838100">
                  <a:extLst>
                    <a:ext uri="{9D8B030D-6E8A-4147-A177-3AD203B41FA5}">
                      <a16:colId xmlns:a16="http://schemas.microsoft.com/office/drawing/2014/main" val="20000"/>
                    </a:ext>
                  </a:extLst>
                </a:gridCol>
                <a:gridCol w="2838100">
                  <a:extLst>
                    <a:ext uri="{9D8B030D-6E8A-4147-A177-3AD203B41FA5}">
                      <a16:colId xmlns:a16="http://schemas.microsoft.com/office/drawing/2014/main" val="20001"/>
                    </a:ext>
                  </a:extLst>
                </a:gridCol>
                <a:gridCol w="2839314">
                  <a:extLst>
                    <a:ext uri="{9D8B030D-6E8A-4147-A177-3AD203B41FA5}">
                      <a16:colId xmlns:a16="http://schemas.microsoft.com/office/drawing/2014/main" val="20002"/>
                    </a:ext>
                  </a:extLst>
                </a:gridCol>
                <a:gridCol w="3465953">
                  <a:extLst>
                    <a:ext uri="{9D8B030D-6E8A-4147-A177-3AD203B41FA5}">
                      <a16:colId xmlns:a16="http://schemas.microsoft.com/office/drawing/2014/main" val="20003"/>
                    </a:ext>
                  </a:extLst>
                </a:gridCol>
              </a:tblGrid>
              <a:tr h="3645426">
                <a:tc>
                  <a:txBody>
                    <a:bodyPr/>
                    <a:lstStyle/>
                    <a:p>
                      <a:pPr algn="ctr">
                        <a:lnSpc>
                          <a:spcPct val="107000"/>
                        </a:lnSpc>
                        <a:spcAft>
                          <a:spcPts val="800"/>
                        </a:spcAft>
                      </a:pPr>
                      <a:r>
                        <a:rPr lang="da-DK" sz="3200" dirty="0">
                          <a:solidFill>
                            <a:srgbClr val="0000CC"/>
                          </a:solidFill>
                          <a:effectLst/>
                          <a:latin typeface="Times New Roman" panose="02020603050405020304" pitchFamily="18" charset="0"/>
                          <a:cs typeface="Times New Roman" panose="02020603050405020304" pitchFamily="18" charset="0"/>
                        </a:rPr>
                        <a:t>Cột K</a:t>
                      </a:r>
                      <a:endParaRPr lang="en-US" sz="3200" dirty="0">
                        <a:solidFill>
                          <a:srgbClr val="0000CC"/>
                        </a:solidFill>
                        <a:effectLst/>
                        <a:latin typeface="Times New Roman" panose="02020603050405020304" pitchFamily="18" charset="0"/>
                        <a:cs typeface="Times New Roman" panose="02020603050405020304" pitchFamily="18" charset="0"/>
                      </a:endParaRPr>
                    </a:p>
                    <a:p>
                      <a:pPr algn="just">
                        <a:lnSpc>
                          <a:spcPct val="107000"/>
                        </a:lnSpc>
                        <a:spcAft>
                          <a:spcPts val="800"/>
                        </a:spcAft>
                      </a:pPr>
                      <a:r>
                        <a:rPr lang="da-DK" sz="3200" dirty="0">
                          <a:solidFill>
                            <a:schemeClr val="tx1"/>
                          </a:solidFill>
                          <a:effectLst/>
                          <a:latin typeface="Times New Roman" panose="02020603050405020304" pitchFamily="18" charset="0"/>
                          <a:cs typeface="Times New Roman" panose="02020603050405020304" pitchFamily="18" charset="0"/>
                        </a:rPr>
                        <a:t>Liệt kê những điều em đã biết về truyện khoa học viễn tưởng</a:t>
                      </a:r>
                      <a:endParaRPr lang="en-US" sz="3200" dirty="0">
                        <a:solidFill>
                          <a:schemeClr val="tx1"/>
                        </a:solidFill>
                        <a:effectLst/>
                        <a:latin typeface="Times New Roman" panose="02020603050405020304" pitchFamily="18" charset="0"/>
                        <a:cs typeface="Times New Roman" panose="02020603050405020304" pitchFamily="18" charset="0"/>
                      </a:endParaRPr>
                    </a:p>
                    <a:p>
                      <a:pPr algn="just">
                        <a:lnSpc>
                          <a:spcPct val="107000"/>
                        </a:lnSpc>
                        <a:spcAft>
                          <a:spcPts val="800"/>
                        </a:spcAft>
                      </a:pPr>
                      <a:r>
                        <a:rPr lang="da-DK" sz="3200" dirty="0">
                          <a:solidFill>
                            <a:schemeClr val="tx1"/>
                          </a:solidFill>
                          <a:effectLst/>
                          <a:latin typeface="Times New Roman" panose="02020603050405020304" pitchFamily="18" charset="0"/>
                          <a:cs typeface="Times New Roman" panose="02020603050405020304" pitchFamily="18" charset="0"/>
                        </a:rPr>
                        <a:t> </a:t>
                      </a:r>
                      <a:endParaRPr lang="en-US" sz="32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800"/>
                        </a:spcAft>
                      </a:pPr>
                      <a:r>
                        <a:rPr lang="da-DK" sz="3200" dirty="0">
                          <a:solidFill>
                            <a:srgbClr val="0000CC"/>
                          </a:solidFill>
                          <a:effectLst/>
                          <a:latin typeface="Times New Roman" panose="02020603050405020304" pitchFamily="18" charset="0"/>
                          <a:cs typeface="Times New Roman" panose="02020603050405020304" pitchFamily="18" charset="0"/>
                        </a:rPr>
                        <a:t>Cột W</a:t>
                      </a:r>
                      <a:endParaRPr lang="vi-VN" sz="3200" dirty="0">
                        <a:solidFill>
                          <a:srgbClr val="0000CC"/>
                        </a:solidFill>
                        <a:effectLst/>
                        <a:latin typeface="Times New Roman" panose="02020603050405020304" pitchFamily="18" charset="0"/>
                        <a:cs typeface="Times New Roman" panose="02020603050405020304" pitchFamily="18" charset="0"/>
                      </a:endParaRPr>
                    </a:p>
                    <a:p>
                      <a:pPr algn="l">
                        <a:lnSpc>
                          <a:spcPct val="107000"/>
                        </a:lnSpc>
                        <a:spcAft>
                          <a:spcPts val="800"/>
                        </a:spcAft>
                      </a:pPr>
                      <a:r>
                        <a:rPr lang="da-DK" sz="3200" dirty="0">
                          <a:solidFill>
                            <a:schemeClr val="tx1"/>
                          </a:solidFill>
                          <a:effectLst/>
                          <a:latin typeface="Times New Roman" panose="02020603050405020304" pitchFamily="18" charset="0"/>
                          <a:cs typeface="Times New Roman" panose="02020603050405020304" pitchFamily="18" charset="0"/>
                        </a:rPr>
                        <a:t>Liệt kê những điều em muốn biết thêm về truyện khoa học viễn tưởng</a:t>
                      </a:r>
                      <a:endParaRPr lang="en-US" sz="3200" dirty="0">
                        <a:solidFill>
                          <a:schemeClr val="tx1"/>
                        </a:solidFill>
                        <a:effectLst/>
                        <a:latin typeface="Times New Roman" panose="02020603050405020304" pitchFamily="18" charset="0"/>
                        <a:cs typeface="Times New Roman" panose="02020603050405020304" pitchFamily="18" charset="0"/>
                      </a:endParaRPr>
                    </a:p>
                    <a:p>
                      <a:pPr algn="just">
                        <a:lnSpc>
                          <a:spcPct val="107000"/>
                        </a:lnSpc>
                        <a:spcAft>
                          <a:spcPts val="800"/>
                        </a:spcAft>
                      </a:pPr>
                      <a:r>
                        <a:rPr lang="da-DK" sz="3200" dirty="0">
                          <a:solidFill>
                            <a:schemeClr val="tx1"/>
                          </a:solidFill>
                          <a:effectLst/>
                          <a:latin typeface="Times New Roman" panose="02020603050405020304" pitchFamily="18" charset="0"/>
                          <a:cs typeface="Times New Roman" panose="02020603050405020304" pitchFamily="18" charset="0"/>
                        </a:rPr>
                        <a:t> </a:t>
                      </a:r>
                      <a:endParaRPr lang="en-US" sz="32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800"/>
                        </a:spcAft>
                      </a:pPr>
                      <a:r>
                        <a:rPr lang="da-DK" sz="3200" dirty="0">
                          <a:solidFill>
                            <a:srgbClr val="0000CC"/>
                          </a:solidFill>
                          <a:effectLst/>
                          <a:latin typeface="Times New Roman" panose="02020603050405020304" pitchFamily="18" charset="0"/>
                          <a:cs typeface="Times New Roman" panose="02020603050405020304" pitchFamily="18" charset="0"/>
                        </a:rPr>
                        <a:t>Cột L </a:t>
                      </a:r>
                      <a:endParaRPr lang="vi-VN" sz="3200" dirty="0">
                        <a:solidFill>
                          <a:srgbClr val="0000CC"/>
                        </a:solidFill>
                        <a:effectLst/>
                        <a:latin typeface="Times New Roman" panose="02020603050405020304" pitchFamily="18" charset="0"/>
                        <a:cs typeface="Times New Roman" panose="02020603050405020304" pitchFamily="18" charset="0"/>
                      </a:endParaRPr>
                    </a:p>
                    <a:p>
                      <a:pPr algn="l">
                        <a:lnSpc>
                          <a:spcPct val="107000"/>
                        </a:lnSpc>
                        <a:spcAft>
                          <a:spcPts val="800"/>
                        </a:spcAft>
                      </a:pPr>
                      <a:r>
                        <a:rPr lang="da-DK" sz="3200" dirty="0">
                          <a:solidFill>
                            <a:schemeClr val="tx1"/>
                          </a:solidFill>
                          <a:effectLst/>
                          <a:latin typeface="Times New Roman" panose="02020603050405020304" pitchFamily="18" charset="0"/>
                          <a:cs typeface="Times New Roman" panose="02020603050405020304" pitchFamily="18" charset="0"/>
                        </a:rPr>
                        <a:t>Liệt kê những điều em đã biết được từ bài</a:t>
                      </a:r>
                      <a:r>
                        <a:rPr lang="vi-VN" sz="3200" dirty="0">
                          <a:solidFill>
                            <a:schemeClr val="tx1"/>
                          </a:solidFill>
                          <a:effectLst/>
                          <a:latin typeface="Times New Roman" panose="02020603050405020304" pitchFamily="18" charset="0"/>
                          <a:cs typeface="Times New Roman" panose="02020603050405020304" pitchFamily="18" charset="0"/>
                        </a:rPr>
                        <a:t> học</a:t>
                      </a:r>
                      <a:r>
                        <a:rPr lang="da-DK" sz="3200" dirty="0">
                          <a:solidFill>
                            <a:schemeClr val="tx1"/>
                          </a:solidFill>
                          <a:effectLst/>
                          <a:latin typeface="Times New Roman" panose="02020603050405020304" pitchFamily="18" charset="0"/>
                          <a:cs typeface="Times New Roman" panose="02020603050405020304" pitchFamily="18" charset="0"/>
                        </a:rPr>
                        <a:t> về truyện khoa học viễn tưởng</a:t>
                      </a:r>
                      <a:endParaRPr lang="en-US" sz="320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800"/>
                        </a:spcAft>
                      </a:pPr>
                      <a:r>
                        <a:rPr lang="da-DK" sz="3200" dirty="0">
                          <a:solidFill>
                            <a:srgbClr val="0000CC"/>
                          </a:solidFill>
                          <a:effectLst/>
                          <a:latin typeface="Times New Roman" panose="02020603050405020304" pitchFamily="18" charset="0"/>
                          <a:cs typeface="Times New Roman" panose="02020603050405020304" pitchFamily="18" charset="0"/>
                        </a:rPr>
                        <a:t>Cột H </a:t>
                      </a:r>
                      <a:endParaRPr lang="vi-VN" sz="3200" dirty="0">
                        <a:solidFill>
                          <a:srgbClr val="0000CC"/>
                        </a:solidFill>
                        <a:effectLst/>
                        <a:latin typeface="Times New Roman" panose="02020603050405020304" pitchFamily="18" charset="0"/>
                        <a:cs typeface="Times New Roman" panose="02020603050405020304" pitchFamily="18" charset="0"/>
                      </a:endParaRPr>
                    </a:p>
                    <a:p>
                      <a:pPr algn="l">
                        <a:lnSpc>
                          <a:spcPct val="107000"/>
                        </a:lnSpc>
                        <a:spcAft>
                          <a:spcPts val="800"/>
                        </a:spcAft>
                      </a:pPr>
                      <a:r>
                        <a:rPr lang="da-DK" sz="3200" dirty="0">
                          <a:solidFill>
                            <a:schemeClr val="tx1"/>
                          </a:solidFill>
                          <a:effectLst/>
                          <a:latin typeface="Times New Roman" panose="02020603050405020304" pitchFamily="18" charset="0"/>
                          <a:cs typeface="Times New Roman" panose="02020603050405020304" pitchFamily="18" charset="0"/>
                        </a:rPr>
                        <a:t>Liệt kê những điều em sẽ tiếp tục tìm hiểu về truyện khoa học viễn tưởng.</a:t>
                      </a:r>
                      <a:endParaRPr lang="en-US" sz="3200" dirty="0">
                        <a:solidFill>
                          <a:schemeClr val="tx1"/>
                        </a:solidFill>
                        <a:effectLst/>
                        <a:latin typeface="Times New Roman" panose="02020603050405020304" pitchFamily="18" charset="0"/>
                        <a:cs typeface="Times New Roman" panose="02020603050405020304" pitchFamily="18" charset="0"/>
                      </a:endParaRPr>
                    </a:p>
                    <a:p>
                      <a:pPr algn="just">
                        <a:lnSpc>
                          <a:spcPct val="107000"/>
                        </a:lnSpc>
                        <a:spcAft>
                          <a:spcPts val="800"/>
                        </a:spcAft>
                      </a:pPr>
                      <a:r>
                        <a:rPr lang="da-DK" sz="3200" dirty="0">
                          <a:solidFill>
                            <a:schemeClr val="tx1"/>
                          </a:solidFill>
                          <a:effectLst/>
                          <a:latin typeface="Times New Roman" panose="02020603050405020304" pitchFamily="18" charset="0"/>
                          <a:cs typeface="Times New Roman" panose="02020603050405020304" pitchFamily="18" charset="0"/>
                        </a:rPr>
                        <a:t> </a:t>
                      </a:r>
                      <a:endParaRPr lang="en-US" sz="32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1270370">
                <a:tc>
                  <a:txBody>
                    <a:bodyPr/>
                    <a:lstStyle/>
                    <a:p>
                      <a:pPr algn="just">
                        <a:lnSpc>
                          <a:spcPct val="107000"/>
                        </a:lnSpc>
                        <a:spcAft>
                          <a:spcPts val="800"/>
                        </a:spcAft>
                      </a:pPr>
                      <a:r>
                        <a:rPr lang="da-DK" sz="3200" dirty="0">
                          <a:solidFill>
                            <a:schemeClr val="tx1"/>
                          </a:solidFill>
                          <a:effectLst/>
                          <a:latin typeface="Times New Roman" panose="02020603050405020304" pitchFamily="18" charset="0"/>
                          <a:cs typeface="Times New Roman" panose="02020603050405020304" pitchFamily="18" charset="0"/>
                        </a:rPr>
                        <a:t> ...</a:t>
                      </a:r>
                      <a:endParaRPr lang="en-US" sz="32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a:lnSpc>
                          <a:spcPct val="107000"/>
                        </a:lnSpc>
                        <a:spcAft>
                          <a:spcPts val="800"/>
                        </a:spcAft>
                      </a:pPr>
                      <a:r>
                        <a:rPr lang="da-DK" sz="3200" dirty="0">
                          <a:solidFill>
                            <a:schemeClr val="tx1"/>
                          </a:solidFill>
                          <a:effectLst/>
                          <a:latin typeface="Times New Roman" panose="02020603050405020304" pitchFamily="18" charset="0"/>
                          <a:cs typeface="Times New Roman" panose="02020603050405020304" pitchFamily="18" charset="0"/>
                        </a:rPr>
                        <a:t> ...</a:t>
                      </a:r>
                      <a:endParaRPr lang="en-US" sz="32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a:lnSpc>
                          <a:spcPct val="107000"/>
                        </a:lnSpc>
                        <a:spcAft>
                          <a:spcPts val="800"/>
                        </a:spcAft>
                      </a:pPr>
                      <a:r>
                        <a:rPr lang="da-DK" sz="3200" dirty="0">
                          <a:solidFill>
                            <a:schemeClr val="tx1"/>
                          </a:solidFill>
                          <a:effectLst/>
                          <a:latin typeface="Times New Roman" panose="02020603050405020304" pitchFamily="18" charset="0"/>
                          <a:cs typeface="Times New Roman" panose="02020603050405020304" pitchFamily="18" charset="0"/>
                        </a:rPr>
                        <a:t> ...</a:t>
                      </a:r>
                      <a:endParaRPr lang="en-US" sz="32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just">
                        <a:lnSpc>
                          <a:spcPct val="107000"/>
                        </a:lnSpc>
                        <a:spcAft>
                          <a:spcPts val="800"/>
                        </a:spcAft>
                      </a:pPr>
                      <a:r>
                        <a:rPr lang="da-DK" sz="3200" dirty="0">
                          <a:solidFill>
                            <a:schemeClr val="tx1"/>
                          </a:solidFill>
                          <a:effectLst/>
                          <a:latin typeface="Times New Roman" panose="02020603050405020304" pitchFamily="18" charset="0"/>
                          <a:cs typeface="Times New Roman" panose="02020603050405020304" pitchFamily="18" charset="0"/>
                        </a:rPr>
                        <a:t> ...</a:t>
                      </a:r>
                      <a:endParaRPr lang="en-US" sz="320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bl>
          </a:graphicData>
        </a:graphic>
      </p:graphicFrame>
      <p:sp>
        <p:nvSpPr>
          <p:cNvPr id="2" name="Flowchart: Terminator 1"/>
          <p:cNvSpPr/>
          <p:nvPr/>
        </p:nvSpPr>
        <p:spPr>
          <a:xfrm>
            <a:off x="725864" y="1"/>
            <a:ext cx="7220932" cy="678730"/>
          </a:xfrm>
          <a:prstGeom prst="flowChartTermina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Times New Roman" panose="02020603050405020304" pitchFamily="18" charset="0"/>
                <a:cs typeface="Times New Roman" panose="02020603050405020304" pitchFamily="18" charset="0"/>
              </a:rPr>
              <a:t>4. </a:t>
            </a:r>
            <a:r>
              <a:rPr lang="vi-VN" sz="3200" b="1">
                <a:latin typeface="Times New Roman" panose="02020603050405020304" pitchFamily="18" charset="0"/>
                <a:cs typeface="Times New Roman" panose="02020603050405020304" pitchFamily="18" charset="0"/>
              </a:rPr>
              <a:t>HOẠT ĐỘNG</a:t>
            </a:r>
            <a:r>
              <a:rPr lang="en-US" sz="3200" b="1">
                <a:latin typeface="Times New Roman" panose="02020603050405020304" pitchFamily="18" charset="0"/>
                <a:cs typeface="Times New Roman" panose="02020603050405020304" pitchFamily="18" charset="0"/>
              </a:rPr>
              <a:t> 4: </a:t>
            </a:r>
            <a:r>
              <a:rPr lang="vi-VN" sz="3200" b="1">
                <a:latin typeface="Times New Roman" panose="02020603050405020304" pitchFamily="18" charset="0"/>
                <a:cs typeface="Times New Roman" panose="02020603050405020304" pitchFamily="18" charset="0"/>
              </a:rPr>
              <a:t> VẬN DỤNG</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8987290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tical Scroll 3"/>
          <p:cNvSpPr/>
          <p:nvPr/>
        </p:nvSpPr>
        <p:spPr>
          <a:xfrm>
            <a:off x="-1" y="593890"/>
            <a:ext cx="4656841" cy="5237068"/>
          </a:xfrm>
          <a:prstGeom prst="verticalScroll">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a-DK" sz="3600" b="1" dirty="0">
                <a:solidFill>
                  <a:schemeClr val="bg1"/>
                </a:solidFill>
                <a:latin typeface="Times New Roman" panose="02020603050405020304" pitchFamily="18" charset="0"/>
                <a:cs typeface="Times New Roman" panose="02020603050405020304" pitchFamily="18" charset="0"/>
              </a:rPr>
              <a:t>Nhiệm vụ 1: </a:t>
            </a:r>
            <a:r>
              <a:rPr lang="da-DK" sz="3600" dirty="0">
                <a:solidFill>
                  <a:schemeClr val="bg1"/>
                </a:solidFill>
                <a:latin typeface="Times New Roman" panose="02020603050405020304" pitchFamily="18" charset="0"/>
                <a:cs typeface="Times New Roman" panose="02020603050405020304" pitchFamily="18" charset="0"/>
              </a:rPr>
              <a:t>Hoàn thiện cột L,H trong bảng KWLH</a:t>
            </a:r>
            <a:endParaRPr lang="en-US" sz="3600" dirty="0">
              <a:solidFill>
                <a:schemeClr val="bg1"/>
              </a:solidFill>
              <a:latin typeface="Times New Roman" panose="02020603050405020304" pitchFamily="18" charset="0"/>
              <a:cs typeface="Times New Roman" panose="02020603050405020304" pitchFamily="18" charset="0"/>
            </a:endParaRPr>
          </a:p>
        </p:txBody>
      </p:sp>
      <p:sp>
        <p:nvSpPr>
          <p:cNvPr id="5" name="Vertical Scroll 4"/>
          <p:cNvSpPr/>
          <p:nvPr/>
        </p:nvSpPr>
        <p:spPr>
          <a:xfrm>
            <a:off x="4505740" y="212035"/>
            <a:ext cx="7362606" cy="6575264"/>
          </a:xfrm>
          <a:prstGeom prst="verticalScroll">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err="1">
                <a:solidFill>
                  <a:schemeClr val="tx1"/>
                </a:solidFill>
                <a:latin typeface="Times New Roman" panose="02020603050405020304" pitchFamily="18" charset="0"/>
                <a:cs typeface="Times New Roman" panose="02020603050405020304" pitchFamily="18" charset="0"/>
              </a:rPr>
              <a:t>Nhiệm</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vụ</a:t>
            </a:r>
            <a:r>
              <a:rPr lang="en-US" sz="3200" b="1" dirty="0">
                <a:solidFill>
                  <a:schemeClr val="tx1"/>
                </a:solidFill>
                <a:latin typeface="Times New Roman" panose="02020603050405020304" pitchFamily="18" charset="0"/>
                <a:cs typeface="Times New Roman" panose="02020603050405020304" pitchFamily="18" charset="0"/>
              </a:rPr>
              <a:t> 2:</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Tìm</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đọc</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một</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văn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bản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thuộc</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truyện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viễn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tưởng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và</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tìm</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hiểu</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văn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bản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trên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cơ</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sở</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những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điều</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em</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đã</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biết</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khi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đọc</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hiểu</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truyện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khoa</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học</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viễn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tưởng</a:t>
            </a:r>
            <a:r>
              <a:rPr lang="en-US" sz="3200" dirty="0">
                <a:solidFill>
                  <a:schemeClr val="tx1"/>
                </a:solidFill>
                <a:latin typeface="Times New Roman" panose="02020603050405020304" pitchFamily="18" charset="0"/>
                <a:cs typeface="Times New Roman" panose="02020603050405020304" pitchFamily="18" charset="0"/>
              </a:rPr>
              <a:t>:</a:t>
            </a:r>
          </a:p>
          <a:p>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Nhận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biết</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một</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số</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yếu</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tố</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hình</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thức</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Sự</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kiện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tình</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huống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cốt</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truyện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nhân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vật</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bối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cảnh</a:t>
            </a:r>
            <a:r>
              <a:rPr lang="en-US" sz="3200" dirty="0">
                <a:solidFill>
                  <a:schemeClr val="tx1"/>
                </a:solidFill>
                <a:latin typeface="Times New Roman" panose="02020603050405020304" pitchFamily="18" charset="0"/>
                <a:cs typeface="Times New Roman" panose="02020603050405020304" pitchFamily="18" charset="0"/>
              </a:rPr>
              <a:t>…)</a:t>
            </a:r>
          </a:p>
          <a:p>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Nhận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biết</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nội</a:t>
            </a:r>
            <a:r>
              <a:rPr lang="en-US" sz="3200" dirty="0">
                <a:solidFill>
                  <a:schemeClr val="tx1"/>
                </a:solidFill>
                <a:latin typeface="Times New Roman" panose="02020603050405020304" pitchFamily="18" charset="0"/>
                <a:cs typeface="Times New Roman" panose="02020603050405020304" pitchFamily="18" charset="0"/>
              </a:rPr>
              <a:t> dung (</a:t>
            </a:r>
            <a:r>
              <a:rPr lang="en-US" sz="3200" dirty="0" err="1">
                <a:solidFill>
                  <a:schemeClr val="tx1"/>
                </a:solidFill>
                <a:latin typeface="Times New Roman" panose="02020603050405020304" pitchFamily="18" charset="0"/>
                <a:cs typeface="Times New Roman" panose="02020603050405020304" pitchFamily="18" charset="0"/>
              </a:rPr>
              <a:t>đề</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tài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chủ</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đề</a:t>
            </a:r>
            <a:r>
              <a:rPr lang="en-US" sz="3200" dirty="0">
                <a:solidFill>
                  <a:schemeClr val="tx1"/>
                </a:solidFill>
                <a:latin typeface="Times New Roman" panose="02020603050405020304" pitchFamily="18" charset="0"/>
                <a:cs typeface="Times New Roman" panose="02020603050405020304" pitchFamily="18" charset="0"/>
              </a:rPr>
              <a:t>, ý </a:t>
            </a:r>
            <a:r>
              <a:rPr lang="en-US" sz="3200" dirty="0" err="1">
                <a:solidFill>
                  <a:schemeClr val="tx1"/>
                </a:solidFill>
                <a:latin typeface="Times New Roman" panose="02020603050405020304" pitchFamily="18" charset="0"/>
                <a:cs typeface="Times New Roman" panose="02020603050405020304" pitchFamily="18" charset="0"/>
              </a:rPr>
              <a:t>nghĩa</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câu</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chuyện</a:t>
            </a:r>
            <a:r>
              <a:rPr lang="en-US" sz="3200" dirty="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7317441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Terminator 3"/>
          <p:cNvSpPr/>
          <p:nvPr/>
        </p:nvSpPr>
        <p:spPr>
          <a:xfrm>
            <a:off x="424070" y="94815"/>
            <a:ext cx="9530635" cy="1111816"/>
          </a:xfrm>
          <a:prstGeom prst="flowChartTerminator">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err="1">
                <a:solidFill>
                  <a:srgbClr val="FF0000"/>
                </a:solidFill>
                <a:latin typeface="Times New Roman" panose="02020603050405020304" pitchFamily="18" charset="0"/>
                <a:cs typeface="Times New Roman" panose="02020603050405020304" pitchFamily="18" charset="0"/>
              </a:rPr>
              <a:t>PHIẾU</a:t>
            </a:r>
            <a:r>
              <a:rPr lang="en-US" sz="3200" b="1" dirty="0">
                <a:solidFill>
                  <a:srgbClr val="FF0000"/>
                </a:solidFill>
                <a:latin typeface="Times New Roman" panose="02020603050405020304" pitchFamily="18" charset="0"/>
                <a:cs typeface="Times New Roman" panose="02020603050405020304" pitchFamily="18" charset="0"/>
              </a:rPr>
              <a:t> 3.  </a:t>
            </a:r>
            <a:r>
              <a:rPr lang="en-US" sz="3200" b="1" dirty="0" err="1">
                <a:solidFill>
                  <a:srgbClr val="FF0000"/>
                </a:solidFill>
                <a:latin typeface="Times New Roman" panose="02020603050405020304" pitchFamily="18" charset="0"/>
                <a:cs typeface="Times New Roman" panose="02020603050405020304" pitchFamily="18" charset="0"/>
              </a:rPr>
              <a:t>ĐỌC</a:t>
            </a:r>
            <a:r>
              <a:rPr lang="vi-VN" sz="3200" b="1" dirty="0">
                <a:solidFill>
                  <a:srgbClr val="FF0000"/>
                </a:solidFill>
                <a:latin typeface="Times New Roman" panose="02020603050405020304" pitchFamily="18" charset="0"/>
                <a:cs typeface="Times New Roman" panose="02020603050405020304" pitchFamily="18" charset="0"/>
              </a:rPr>
              <a:t> HIỂU  TRUYỆN</a:t>
            </a:r>
            <a:r>
              <a:rPr lang="en-US" sz="3200" b="1" dirty="0">
                <a:solidFill>
                  <a:srgbClr val="FF0000"/>
                </a:solidFill>
                <a:latin typeface="Times New Roman" panose="02020603050405020304" pitchFamily="18" charset="0"/>
                <a:cs typeface="Times New Roman" panose="02020603050405020304" pitchFamily="18" charset="0"/>
              </a:rPr>
              <a:t> KHOA HỌC </a:t>
            </a:r>
          </a:p>
          <a:p>
            <a:r>
              <a:rPr lang="en-US" sz="3200" b="1" dirty="0">
                <a:solidFill>
                  <a:srgbClr val="FF0000"/>
                </a:solidFill>
                <a:latin typeface="Times New Roman" panose="02020603050405020304" pitchFamily="18" charset="0"/>
                <a:cs typeface="Times New Roman" panose="02020603050405020304" pitchFamily="18" charset="0"/>
              </a:rPr>
              <a:t>				VIẾN TƯỞNG</a:t>
            </a:r>
            <a:endParaRPr lang="en-US" sz="3200" dirty="0">
              <a:solidFill>
                <a:srgbClr val="FF0000"/>
              </a:solidFill>
              <a:latin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654281239"/>
              </p:ext>
            </p:extLst>
          </p:nvPr>
        </p:nvGraphicFramePr>
        <p:xfrm>
          <a:off x="424070" y="1473178"/>
          <a:ext cx="11012556" cy="4696587"/>
        </p:xfrm>
        <a:graphic>
          <a:graphicData uri="http://schemas.openxmlformats.org/drawingml/2006/table">
            <a:tbl>
              <a:tblPr firstRow="1" firstCol="1" bandRow="1">
                <a:tableStyleId>{5C22544A-7EE6-4342-B048-85BDC9FD1C3A}</a:tableStyleId>
              </a:tblPr>
              <a:tblGrid>
                <a:gridCol w="5565917">
                  <a:extLst>
                    <a:ext uri="{9D8B030D-6E8A-4147-A177-3AD203B41FA5}">
                      <a16:colId xmlns:a16="http://schemas.microsoft.com/office/drawing/2014/main" val="20000"/>
                    </a:ext>
                  </a:extLst>
                </a:gridCol>
                <a:gridCol w="5446639">
                  <a:extLst>
                    <a:ext uri="{9D8B030D-6E8A-4147-A177-3AD203B41FA5}">
                      <a16:colId xmlns:a16="http://schemas.microsoft.com/office/drawing/2014/main" val="20001"/>
                    </a:ext>
                  </a:extLst>
                </a:gridCol>
              </a:tblGrid>
              <a:tr h="132522">
                <a:tc gridSpan="2">
                  <a:txBody>
                    <a:bodyPr/>
                    <a:lstStyle/>
                    <a:p>
                      <a:pPr marL="0" marR="0" indent="0" algn="l" defTabSz="914400" rtl="0" eaLnBrk="1" fontAlgn="auto" latinLnBrk="0" hangingPunct="1">
                        <a:lnSpc>
                          <a:spcPct val="107000"/>
                        </a:lnSpc>
                        <a:spcBef>
                          <a:spcPts val="0"/>
                        </a:spcBef>
                        <a:spcAft>
                          <a:spcPts val="800"/>
                        </a:spcAft>
                        <a:buClrTx/>
                        <a:buSzTx/>
                        <a:buFontTx/>
                        <a:buNone/>
                        <a:tabLst/>
                        <a:defRPr/>
                      </a:pPr>
                      <a:r>
                        <a:rPr lang="en-US" sz="3200" dirty="0" err="1">
                          <a:solidFill>
                            <a:srgbClr val="002060"/>
                          </a:solidFill>
                          <a:effectLst/>
                          <a:latin typeface="Times New Roman" panose="02020603050405020304" pitchFamily="18" charset="0"/>
                          <a:cs typeface="Times New Roman" panose="02020603050405020304" pitchFamily="18" charset="0"/>
                        </a:rPr>
                        <a:t>Tên</a:t>
                      </a:r>
                      <a:r>
                        <a:rPr lang="vi-VN" sz="3200" dirty="0">
                          <a:solidFill>
                            <a:srgbClr val="002060"/>
                          </a:solidFill>
                          <a:effectLst/>
                          <a:latin typeface="Times New Roman" panose="02020603050405020304" pitchFamily="18" charset="0"/>
                          <a:cs typeface="Times New Roman" panose="02020603050405020304" pitchFamily="18" charset="0"/>
                        </a:rPr>
                        <a:t> tác phẩm (văn bản).......................................................</a:t>
                      </a:r>
                      <a:endParaRPr lang="en-US" sz="3200" dirty="0">
                        <a:solidFill>
                          <a:srgbClr val="002060"/>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en-US"/>
                    </a:p>
                  </a:txBody>
                  <a:tcPr/>
                </a:tc>
                <a:extLst>
                  <a:ext uri="{0D108BD9-81ED-4DB2-BD59-A6C34878D82A}">
                    <a16:rowId xmlns:a16="http://schemas.microsoft.com/office/drawing/2014/main" val="10000"/>
                  </a:ext>
                </a:extLst>
              </a:tr>
              <a:tr h="0">
                <a:tc gridSpan="2">
                  <a:txBody>
                    <a:bodyPr/>
                    <a:lstStyle/>
                    <a:p>
                      <a:pPr algn="just">
                        <a:lnSpc>
                          <a:spcPct val="107000"/>
                        </a:lnSpc>
                        <a:spcAft>
                          <a:spcPts val="800"/>
                        </a:spcAft>
                      </a:pPr>
                      <a:r>
                        <a:rPr lang="vi-VN" sz="3200" dirty="0">
                          <a:solidFill>
                            <a:srgbClr val="002060"/>
                          </a:solidFill>
                          <a:effectLst/>
                          <a:latin typeface="Times New Roman" panose="02020603050405020304" pitchFamily="18" charset="0"/>
                          <a:cs typeface="Times New Roman" panose="02020603050405020304" pitchFamily="18" charset="0"/>
                        </a:rPr>
                        <a:t>Tác giả:..................................................................................</a:t>
                      </a:r>
                      <a:endParaRPr lang="en-US" sz="3200" dirty="0">
                        <a:solidFill>
                          <a:srgbClr val="002060"/>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en-US"/>
                    </a:p>
                  </a:txBody>
                  <a:tcPr/>
                </a:tc>
                <a:extLst>
                  <a:ext uri="{0D108BD9-81ED-4DB2-BD59-A6C34878D82A}">
                    <a16:rowId xmlns:a16="http://schemas.microsoft.com/office/drawing/2014/main" val="10001"/>
                  </a:ext>
                </a:extLst>
              </a:tr>
              <a:tr h="0">
                <a:tc>
                  <a:txBody>
                    <a:bodyPr/>
                    <a:lstStyle/>
                    <a:p>
                      <a:pPr algn="just">
                        <a:lnSpc>
                          <a:spcPct val="107000"/>
                        </a:lnSpc>
                        <a:spcAft>
                          <a:spcPts val="800"/>
                        </a:spcAft>
                      </a:pP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Đề</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tài</a:t>
                      </a:r>
                      <a:r>
                        <a:rPr lang="vi-VN" sz="3200" dirty="0">
                          <a:solidFill>
                            <a:srgbClr val="002060"/>
                          </a:solidFill>
                          <a:effectLst/>
                          <a:latin typeface="Times New Roman" panose="02020603050405020304" pitchFamily="18" charset="0"/>
                          <a:cs typeface="Times New Roman" panose="02020603050405020304" pitchFamily="18" charset="0"/>
                        </a:rPr>
                        <a:t>, chủ đề</a:t>
                      </a:r>
                      <a:endParaRPr lang="en-US" sz="3200" dirty="0">
                        <a:solidFill>
                          <a:srgbClr val="002060"/>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vi-VN" sz="3200">
                          <a:solidFill>
                            <a:srgbClr val="002060"/>
                          </a:solidFill>
                          <a:effectLst/>
                          <a:latin typeface="Times New Roman" panose="02020603050405020304" pitchFamily="18" charset="0"/>
                          <a:cs typeface="Times New Roman" panose="02020603050405020304" pitchFamily="18" charset="0"/>
                        </a:rPr>
                        <a:t> </a:t>
                      </a:r>
                      <a:endParaRPr lang="en-US" sz="3200">
                        <a:solidFill>
                          <a:srgbClr val="00206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0">
                <a:tc>
                  <a:txBody>
                    <a:bodyPr/>
                    <a:lstStyle/>
                    <a:p>
                      <a:pPr algn="just">
                        <a:lnSpc>
                          <a:spcPct val="107000"/>
                        </a:lnSpc>
                        <a:spcAft>
                          <a:spcPts val="800"/>
                        </a:spcAft>
                      </a:pP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Sự</a:t>
                      </a:r>
                      <a:r>
                        <a:rPr lang="en-US" sz="3200" dirty="0">
                          <a:solidFill>
                            <a:srgbClr val="002060"/>
                          </a:solidFill>
                          <a:effectLst/>
                          <a:latin typeface="Times New Roman" panose="02020603050405020304" pitchFamily="18" charset="0"/>
                          <a:cs typeface="Times New Roman" panose="02020603050405020304" pitchFamily="18" charset="0"/>
                        </a:rPr>
                        <a:t> </a:t>
                      </a:r>
                      <a:r>
                        <a:rPr lang="en-US" sz="3200" dirty="0" err="1">
                          <a:solidFill>
                            <a:srgbClr val="002060"/>
                          </a:solidFill>
                          <a:effectLst/>
                          <a:latin typeface="Times New Roman" panose="02020603050405020304" pitchFamily="18" charset="0"/>
                          <a:cs typeface="Times New Roman" panose="02020603050405020304" pitchFamily="18" charset="0"/>
                        </a:rPr>
                        <a:t>kiện</a:t>
                      </a:r>
                      <a:endParaRPr lang="en-US" sz="3200" dirty="0">
                        <a:solidFill>
                          <a:srgbClr val="00206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vi-VN" sz="3200">
                          <a:solidFill>
                            <a:srgbClr val="002060"/>
                          </a:solidFill>
                          <a:effectLst/>
                          <a:latin typeface="Times New Roman" panose="02020603050405020304" pitchFamily="18" charset="0"/>
                          <a:cs typeface="Times New Roman" panose="02020603050405020304" pitchFamily="18" charset="0"/>
                        </a:rPr>
                        <a:t> </a:t>
                      </a:r>
                      <a:endParaRPr lang="en-US" sz="3200">
                        <a:solidFill>
                          <a:srgbClr val="00206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0">
                <a:tc>
                  <a:txBody>
                    <a:bodyPr/>
                    <a:lstStyle/>
                    <a:p>
                      <a:pPr algn="just">
                        <a:lnSpc>
                          <a:spcPct val="107000"/>
                        </a:lnSpc>
                        <a:spcAft>
                          <a:spcPts val="800"/>
                        </a:spcAft>
                      </a:pPr>
                      <a:r>
                        <a:rPr lang="en-US" sz="3200">
                          <a:solidFill>
                            <a:srgbClr val="002060"/>
                          </a:solidFill>
                          <a:effectLst/>
                          <a:latin typeface="Times New Roman" panose="02020603050405020304" pitchFamily="18" charset="0"/>
                          <a:cs typeface="Times New Roman" panose="02020603050405020304" pitchFamily="18" charset="0"/>
                        </a:rPr>
                        <a:t>- Tình huống</a:t>
                      </a:r>
                      <a:endParaRPr lang="en-US" sz="3200">
                        <a:solidFill>
                          <a:srgbClr val="00206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vi-VN" sz="3200">
                          <a:solidFill>
                            <a:srgbClr val="002060"/>
                          </a:solidFill>
                          <a:effectLst/>
                          <a:latin typeface="Times New Roman" panose="02020603050405020304" pitchFamily="18" charset="0"/>
                          <a:cs typeface="Times New Roman" panose="02020603050405020304" pitchFamily="18" charset="0"/>
                        </a:rPr>
                        <a:t> </a:t>
                      </a:r>
                      <a:endParaRPr lang="en-US" sz="3200">
                        <a:solidFill>
                          <a:srgbClr val="00206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0">
                <a:tc>
                  <a:txBody>
                    <a:bodyPr/>
                    <a:lstStyle/>
                    <a:p>
                      <a:pPr algn="just">
                        <a:lnSpc>
                          <a:spcPct val="107000"/>
                        </a:lnSpc>
                        <a:spcAft>
                          <a:spcPts val="800"/>
                        </a:spcAft>
                      </a:pPr>
                      <a:r>
                        <a:rPr lang="en-US" sz="3200">
                          <a:solidFill>
                            <a:srgbClr val="002060"/>
                          </a:solidFill>
                          <a:effectLst/>
                          <a:latin typeface="Times New Roman" panose="02020603050405020304" pitchFamily="18" charset="0"/>
                          <a:cs typeface="Times New Roman" panose="02020603050405020304" pitchFamily="18" charset="0"/>
                        </a:rPr>
                        <a:t>- Cốt truyện</a:t>
                      </a:r>
                      <a:endParaRPr lang="en-US" sz="3200">
                        <a:solidFill>
                          <a:srgbClr val="00206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vi-VN" sz="3200">
                          <a:solidFill>
                            <a:srgbClr val="002060"/>
                          </a:solidFill>
                          <a:effectLst/>
                          <a:latin typeface="Times New Roman" panose="02020603050405020304" pitchFamily="18" charset="0"/>
                          <a:cs typeface="Times New Roman" panose="02020603050405020304" pitchFamily="18" charset="0"/>
                        </a:rPr>
                        <a:t> </a:t>
                      </a:r>
                      <a:endParaRPr lang="en-US" sz="3200">
                        <a:solidFill>
                          <a:srgbClr val="00206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0">
                <a:tc>
                  <a:txBody>
                    <a:bodyPr/>
                    <a:lstStyle/>
                    <a:p>
                      <a:pPr algn="just">
                        <a:lnSpc>
                          <a:spcPct val="107000"/>
                        </a:lnSpc>
                        <a:spcAft>
                          <a:spcPts val="800"/>
                        </a:spcAft>
                      </a:pPr>
                      <a:r>
                        <a:rPr lang="en-US" sz="3200">
                          <a:solidFill>
                            <a:srgbClr val="002060"/>
                          </a:solidFill>
                          <a:effectLst/>
                          <a:latin typeface="Times New Roman" panose="02020603050405020304" pitchFamily="18" charset="0"/>
                          <a:cs typeface="Times New Roman" panose="02020603050405020304" pitchFamily="18" charset="0"/>
                        </a:rPr>
                        <a:t>- Nhân vật</a:t>
                      </a:r>
                      <a:endParaRPr lang="en-US" sz="3200">
                        <a:solidFill>
                          <a:srgbClr val="00206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vi-VN" sz="3200">
                          <a:solidFill>
                            <a:srgbClr val="002060"/>
                          </a:solidFill>
                          <a:effectLst/>
                          <a:latin typeface="Times New Roman" panose="02020603050405020304" pitchFamily="18" charset="0"/>
                          <a:cs typeface="Times New Roman" panose="02020603050405020304" pitchFamily="18" charset="0"/>
                        </a:rPr>
                        <a:t> </a:t>
                      </a:r>
                      <a:endParaRPr lang="en-US" sz="3200">
                        <a:solidFill>
                          <a:srgbClr val="00206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0">
                <a:tc>
                  <a:txBody>
                    <a:bodyPr/>
                    <a:lstStyle/>
                    <a:p>
                      <a:pPr algn="just">
                        <a:lnSpc>
                          <a:spcPct val="107000"/>
                        </a:lnSpc>
                        <a:spcAft>
                          <a:spcPts val="800"/>
                        </a:spcAft>
                      </a:pPr>
                      <a:r>
                        <a:rPr lang="en-US" sz="3200">
                          <a:solidFill>
                            <a:srgbClr val="002060"/>
                          </a:solidFill>
                          <a:effectLst/>
                          <a:latin typeface="Times New Roman" panose="02020603050405020304" pitchFamily="18" charset="0"/>
                          <a:cs typeface="Times New Roman" panose="02020603050405020304" pitchFamily="18" charset="0"/>
                        </a:rPr>
                        <a:t>- Bối cảnh</a:t>
                      </a:r>
                      <a:endParaRPr lang="en-US" sz="3200">
                        <a:solidFill>
                          <a:srgbClr val="00206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vi-VN" sz="3200">
                          <a:solidFill>
                            <a:srgbClr val="002060"/>
                          </a:solidFill>
                          <a:effectLst/>
                          <a:latin typeface="Times New Roman" panose="02020603050405020304" pitchFamily="18" charset="0"/>
                          <a:cs typeface="Times New Roman" panose="02020603050405020304" pitchFamily="18" charset="0"/>
                        </a:rPr>
                        <a:t> </a:t>
                      </a:r>
                      <a:endParaRPr lang="en-US" sz="3200">
                        <a:solidFill>
                          <a:srgbClr val="00206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0">
                <a:tc>
                  <a:txBody>
                    <a:bodyPr/>
                    <a:lstStyle/>
                    <a:p>
                      <a:pPr algn="just">
                        <a:lnSpc>
                          <a:spcPct val="107000"/>
                        </a:lnSpc>
                        <a:spcAft>
                          <a:spcPts val="800"/>
                        </a:spcAft>
                      </a:pPr>
                      <a:r>
                        <a:rPr lang="en-US" sz="3200">
                          <a:solidFill>
                            <a:srgbClr val="002060"/>
                          </a:solidFill>
                          <a:effectLst/>
                          <a:latin typeface="Times New Roman" panose="02020603050405020304" pitchFamily="18" charset="0"/>
                          <a:cs typeface="Times New Roman" panose="02020603050405020304" pitchFamily="18" charset="0"/>
                        </a:rPr>
                        <a:t>- Chủ</a:t>
                      </a:r>
                      <a:r>
                        <a:rPr lang="vi-VN" sz="3200">
                          <a:solidFill>
                            <a:srgbClr val="002060"/>
                          </a:solidFill>
                          <a:effectLst/>
                          <a:latin typeface="Times New Roman" panose="02020603050405020304" pitchFamily="18" charset="0"/>
                          <a:cs typeface="Times New Roman" panose="02020603050405020304" pitchFamily="18" charset="0"/>
                        </a:rPr>
                        <a:t> đề, ý nghĩa tác phẩm</a:t>
                      </a:r>
                      <a:endParaRPr lang="en-US" sz="3200">
                        <a:solidFill>
                          <a:srgbClr val="00206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vi-VN" sz="3200" dirty="0">
                          <a:solidFill>
                            <a:srgbClr val="002060"/>
                          </a:solidFill>
                          <a:effectLst/>
                          <a:latin typeface="Times New Roman" panose="02020603050405020304" pitchFamily="18" charset="0"/>
                          <a:cs typeface="Times New Roman" panose="02020603050405020304" pitchFamily="18" charset="0"/>
                        </a:rPr>
                        <a:t> </a:t>
                      </a:r>
                      <a:endParaRPr lang="en-US" sz="3200" dirty="0">
                        <a:solidFill>
                          <a:srgbClr val="00206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6012396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Terminator 3"/>
          <p:cNvSpPr/>
          <p:nvPr/>
        </p:nvSpPr>
        <p:spPr>
          <a:xfrm>
            <a:off x="3154016" y="384313"/>
            <a:ext cx="5066157" cy="755374"/>
          </a:xfrm>
          <a:prstGeom prst="flowChartTerminator">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err="1">
                <a:solidFill>
                  <a:srgbClr val="FF0000"/>
                </a:solidFill>
                <a:latin typeface="Times New Roman" panose="02020603050405020304" pitchFamily="18" charset="0"/>
                <a:cs typeface="Times New Roman" panose="02020603050405020304" pitchFamily="18" charset="0"/>
              </a:rPr>
              <a:t>HƯỚNG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DẪN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TỰ</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HỌC</a:t>
            </a:r>
            <a:endParaRPr lang="en-US" sz="3200" dirty="0">
              <a:solidFill>
                <a:srgbClr val="FF0000"/>
              </a:solidFill>
              <a:latin typeface="Times New Roman" panose="02020603050405020304" pitchFamily="18" charset="0"/>
              <a:cs typeface="Times New Roman" panose="02020603050405020304" pitchFamily="18" charset="0"/>
            </a:endParaRPr>
          </a:p>
        </p:txBody>
      </p:sp>
      <p:sp>
        <p:nvSpPr>
          <p:cNvPr id="5" name="Rectangle 4"/>
          <p:cNvSpPr/>
          <p:nvPr/>
        </p:nvSpPr>
        <p:spPr>
          <a:xfrm>
            <a:off x="1291472" y="1508698"/>
            <a:ext cx="8861196" cy="4156811"/>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Hoàn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thiện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bài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tập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vật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nào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đoạn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trích</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a:t>
            </a:r>
            <a:r>
              <a:rPr lang="en-US" sz="3200" dirty="0" err="1">
                <a:latin typeface="Times New Roman" panose="02020603050405020304" pitchFamily="18" charset="0"/>
                <a:cs typeface="Times New Roman" panose="02020603050405020304" pitchFamily="18" charset="0"/>
              </a:rPr>
              <a:t>Bạch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tuộc</a:t>
            </a:r>
            <a:r>
              <a:rPr lang="vi-VN" sz="3200" dirty="0">
                <a:latin typeface="Times New Roman" panose="02020603050405020304" pitchFamily="18" charset="0"/>
                <a:cs typeface="Times New Roman" panose="02020603050405020304" pitchFamily="18" charset="0"/>
              </a:rPr>
              <a: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nhiều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ấn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tượng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nhất</a:t>
            </a:r>
            <a:r>
              <a:rPr lang="en-US" sz="3200" dirty="0">
                <a:latin typeface="Times New Roman" panose="02020603050405020304" pitchFamily="18" charset="0"/>
                <a:cs typeface="Times New Roman" panose="02020603050405020304" pitchFamily="18" charset="0"/>
              </a:rPr>
              <a:t>? - </a:t>
            </a:r>
            <a:r>
              <a:rPr lang="en-US" sz="3200" dirty="0" err="1">
                <a:latin typeface="Times New Roman" panose="02020603050405020304" pitchFamily="18" charset="0"/>
                <a:cs typeface="Times New Roman" panose="02020603050405020304" pitchFamily="18" charset="0"/>
              </a:rPr>
              <a:t>Hãy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miêu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khoảng</a:t>
            </a:r>
            <a:r>
              <a:rPr lang="en-US" sz="3200" dirty="0">
                <a:latin typeface="Times New Roman" panose="02020603050405020304" pitchFamily="18" charset="0"/>
                <a:cs typeface="Times New Roman" panose="02020603050405020304" pitchFamily="18" charset="0"/>
              </a:rPr>
              <a:t> 4 - 5 </a:t>
            </a:r>
            <a:r>
              <a:rPr lang="en-US" sz="3200" dirty="0" err="1">
                <a:latin typeface="Times New Roman" panose="02020603050405020304" pitchFamily="18" charset="0"/>
                <a:cs typeface="Times New Roman" panose="02020603050405020304" pitchFamily="18" charset="0"/>
              </a:rPr>
              <a:t>dòng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hoặc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vẽ</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giấy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chân</a:t>
            </a:r>
            <a:r>
              <a:rPr lang="en-US" sz="3200" dirty="0">
                <a:latin typeface="Times New Roman" panose="02020603050405020304" pitchFamily="18" charset="0"/>
                <a:cs typeface="Times New Roman" panose="02020603050405020304" pitchFamily="18" charset="0"/>
              </a:rPr>
              <a:t> dung </a:t>
            </a:r>
            <a:r>
              <a:rPr lang="en-US" sz="3200" dirty="0" err="1">
                <a:latin typeface="Times New Roman" panose="02020603050405020304" pitchFamily="18" charset="0"/>
                <a:cs typeface="Times New Roman" panose="02020603050405020304" pitchFamily="18" charset="0"/>
              </a:rPr>
              <a:t>nhân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vật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này</a:t>
            </a:r>
            <a:r>
              <a:rPr lang="en-US" sz="3200" dirty="0">
                <a:latin typeface="Times New Roman" panose="02020603050405020304" pitchFamily="18" charset="0"/>
                <a:cs typeface="Times New Roman" panose="02020603050405020304" pitchFamily="18" charset="0"/>
              </a:rPr>
              <a:t>.</a:t>
            </a: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Chuẩn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bị</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câu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hỏi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đọc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hiểu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bản</a:t>
            </a:r>
            <a:r>
              <a:rPr lang="en-US" sz="3200" dirty="0">
                <a:latin typeface="Times New Roman" panose="02020603050405020304" pitchFamily="18" charset="0"/>
                <a:cs typeface="Times New Roman" panose="02020603050405020304" pitchFamily="18" charset="0"/>
              </a:rPr>
              <a:t> 2: </a:t>
            </a:r>
            <a:r>
              <a:rPr lang="en-US" sz="3200" i="1" dirty="0" err="1">
                <a:latin typeface="Times New Roman" panose="02020603050405020304" pitchFamily="18" charset="0"/>
                <a:cs typeface="Times New Roman" panose="02020603050405020304" pitchFamily="18" charset="0"/>
              </a:rPr>
              <a:t>Chất</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làm</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gỉ</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Rây</a:t>
            </a:r>
            <a:r>
              <a:rPr lang="en-US" sz="3200" dirty="0">
                <a:latin typeface="Times New Roman" panose="02020603050405020304" pitchFamily="18" charset="0"/>
                <a:cs typeface="Times New Roman" panose="02020603050405020304" pitchFamily="18" charset="0"/>
              </a:rPr>
              <a:t>-</a:t>
            </a:r>
            <a:r>
              <a:rPr lang="vi-VN" sz="3200" dirty="0">
                <a:latin typeface="Times New Roman" panose="02020603050405020304" pitchFamily="18" charset="0"/>
                <a:cs typeface="Times New Roman" panose="02020603050405020304" pitchFamily="18" charset="0"/>
              </a:rPr>
              <a:t>Bret-bo-ry)</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35867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3808429" y="0"/>
            <a:ext cx="2894029" cy="942680"/>
          </a:xfrm>
          <a:prstGeom prst="horizontalScroll">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latin typeface="Times New Roman" panose="02020603050405020304" pitchFamily="18" charset="0"/>
                <a:cs typeface="Times New Roman" panose="02020603050405020304" pitchFamily="18" charset="0"/>
              </a:rPr>
              <a:t>2. Đặc điểm</a:t>
            </a:r>
            <a:endParaRPr lang="vi-VN" sz="3200">
              <a:latin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523243940"/>
              </p:ext>
            </p:extLst>
          </p:nvPr>
        </p:nvGraphicFramePr>
        <p:xfrm>
          <a:off x="94268" y="867266"/>
          <a:ext cx="11915480" cy="6228080"/>
        </p:xfrm>
        <a:graphic>
          <a:graphicData uri="http://schemas.openxmlformats.org/drawingml/2006/table">
            <a:tbl>
              <a:tblPr firstRow="1" bandRow="1">
                <a:tableStyleId>{5C22544A-7EE6-4342-B048-85BDC9FD1C3A}</a:tableStyleId>
              </a:tblPr>
              <a:tblGrid>
                <a:gridCol w="2281287">
                  <a:extLst>
                    <a:ext uri="{9D8B030D-6E8A-4147-A177-3AD203B41FA5}">
                      <a16:colId xmlns:a16="http://schemas.microsoft.com/office/drawing/2014/main" val="1995468893"/>
                    </a:ext>
                  </a:extLst>
                </a:gridCol>
                <a:gridCol w="9634193">
                  <a:extLst>
                    <a:ext uri="{9D8B030D-6E8A-4147-A177-3AD203B41FA5}">
                      <a16:colId xmlns:a16="http://schemas.microsoft.com/office/drawing/2014/main" val="3327574693"/>
                    </a:ext>
                  </a:extLst>
                </a:gridCol>
              </a:tblGrid>
              <a:tr h="370840">
                <a:tc>
                  <a:txBody>
                    <a:bodyPr/>
                    <a:lstStyle/>
                    <a:p>
                      <a:pPr marL="457200" indent="-457200">
                        <a:buFont typeface="Wingdings" panose="05000000000000000000" pitchFamily="2" charset="2"/>
                        <a:buChar char="v"/>
                      </a:pPr>
                      <a:r>
                        <a:rPr lang="en-US" sz="2800" b="1" kern="1200" dirty="0">
                          <a:solidFill>
                            <a:srgbClr val="C00000"/>
                          </a:solidFill>
                          <a:effectLst/>
                          <a:latin typeface="Times New Roman" panose="02020603050405020304" pitchFamily="18" charset="0"/>
                          <a:ea typeface="+mn-ea"/>
                          <a:cs typeface="Times New Roman" panose="02020603050405020304" pitchFamily="18" charset="0"/>
                        </a:rPr>
                        <a:t> </a:t>
                      </a:r>
                      <a:r>
                        <a:rPr lang="en-US" sz="2800" b="1" kern="1200" dirty="0" err="1">
                          <a:solidFill>
                            <a:srgbClr val="C00000"/>
                          </a:solidFill>
                          <a:effectLst/>
                          <a:latin typeface="Times New Roman" panose="02020603050405020304" pitchFamily="18" charset="0"/>
                          <a:ea typeface="+mn-ea"/>
                          <a:cs typeface="Times New Roman" panose="02020603050405020304" pitchFamily="18" charset="0"/>
                        </a:rPr>
                        <a:t>Đề</a:t>
                      </a:r>
                      <a:r>
                        <a:rPr lang="en-US" sz="2800" b="1" kern="1200" dirty="0">
                          <a:solidFill>
                            <a:srgbClr val="C00000"/>
                          </a:solidFill>
                          <a:effectLst/>
                          <a:latin typeface="Times New Roman" panose="02020603050405020304" pitchFamily="18" charset="0"/>
                          <a:ea typeface="+mn-ea"/>
                          <a:cs typeface="Times New Roman" panose="02020603050405020304" pitchFamily="18" charset="0"/>
                        </a:rPr>
                        <a:t> </a:t>
                      </a:r>
                      <a:r>
                        <a:rPr lang="en-US" sz="2800" b="1" kern="1200" dirty="0" err="1">
                          <a:solidFill>
                            <a:srgbClr val="C00000"/>
                          </a:solidFill>
                          <a:effectLst/>
                          <a:latin typeface="Times New Roman" panose="02020603050405020304" pitchFamily="18" charset="0"/>
                          <a:ea typeface="+mn-ea"/>
                          <a:cs typeface="Times New Roman" panose="02020603050405020304" pitchFamily="18" charset="0"/>
                        </a:rPr>
                        <a:t>tài</a:t>
                      </a:r>
                      <a:endParaRPr lang="vi-VN" sz="2800" dirty="0">
                        <a:solidFill>
                          <a:srgbClr val="C0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800" b="0" kern="1200" dirty="0" err="1">
                          <a:solidFill>
                            <a:srgbClr val="C00000"/>
                          </a:solidFill>
                          <a:effectLst/>
                          <a:latin typeface="Times New Roman" panose="02020603050405020304" pitchFamily="18" charset="0"/>
                          <a:ea typeface="+mn-ea"/>
                          <a:cs typeface="Times New Roman" panose="02020603050405020304" pitchFamily="18" charset="0"/>
                        </a:rPr>
                        <a:t>Thường</a:t>
                      </a:r>
                      <a:r>
                        <a:rPr lang="en-US" sz="2800" b="0" kern="1200" dirty="0">
                          <a:solidFill>
                            <a:srgbClr val="C0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C00000"/>
                          </a:solidFill>
                          <a:effectLst/>
                          <a:latin typeface="Times New Roman" panose="02020603050405020304" pitchFamily="18" charset="0"/>
                          <a:ea typeface="+mn-ea"/>
                          <a:cs typeface="Times New Roman" panose="02020603050405020304" pitchFamily="18" charset="0"/>
                        </a:rPr>
                        <a:t>gắn</a:t>
                      </a:r>
                      <a:r>
                        <a:rPr lang="en-US" sz="2800" b="0" kern="1200" dirty="0">
                          <a:solidFill>
                            <a:srgbClr val="C0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C00000"/>
                          </a:solidFill>
                          <a:effectLst/>
                          <a:latin typeface="Times New Roman" panose="02020603050405020304" pitchFamily="18" charset="0"/>
                          <a:ea typeface="+mn-ea"/>
                          <a:cs typeface="Times New Roman" panose="02020603050405020304" pitchFamily="18" charset="0"/>
                        </a:rPr>
                        <a:t>với</a:t>
                      </a:r>
                      <a:r>
                        <a:rPr lang="en-US" sz="2800" b="0" kern="1200" dirty="0">
                          <a:solidFill>
                            <a:srgbClr val="C0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C00000"/>
                          </a:solidFill>
                          <a:effectLst/>
                          <a:latin typeface="Times New Roman" panose="02020603050405020304" pitchFamily="18" charset="0"/>
                          <a:ea typeface="+mn-ea"/>
                          <a:cs typeface="Times New Roman" panose="02020603050405020304" pitchFamily="18" charset="0"/>
                        </a:rPr>
                        <a:t>các</a:t>
                      </a:r>
                      <a:r>
                        <a:rPr lang="en-US" sz="2800" b="0" kern="1200" dirty="0">
                          <a:solidFill>
                            <a:srgbClr val="C0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C00000"/>
                          </a:solidFill>
                          <a:effectLst/>
                          <a:latin typeface="Times New Roman" panose="02020603050405020304" pitchFamily="18" charset="0"/>
                          <a:ea typeface="+mn-ea"/>
                          <a:cs typeface="Times New Roman" panose="02020603050405020304" pitchFamily="18" charset="0"/>
                        </a:rPr>
                        <a:t>lĩnh</a:t>
                      </a:r>
                      <a:r>
                        <a:rPr lang="en-US" sz="2800" b="0" kern="1200" dirty="0">
                          <a:solidFill>
                            <a:srgbClr val="C0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C00000"/>
                          </a:solidFill>
                          <a:effectLst/>
                          <a:latin typeface="Times New Roman" panose="02020603050405020304" pitchFamily="18" charset="0"/>
                          <a:ea typeface="+mn-ea"/>
                          <a:cs typeface="Times New Roman" panose="02020603050405020304" pitchFamily="18" charset="0"/>
                        </a:rPr>
                        <a:t>vực</a:t>
                      </a:r>
                      <a:r>
                        <a:rPr lang="en-US" sz="2800" b="0" kern="1200" dirty="0">
                          <a:solidFill>
                            <a:srgbClr val="C0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C00000"/>
                          </a:solidFill>
                          <a:effectLst/>
                          <a:latin typeface="Times New Roman" panose="02020603050405020304" pitchFamily="18" charset="0"/>
                          <a:ea typeface="+mn-ea"/>
                          <a:cs typeface="Times New Roman" panose="02020603050405020304" pitchFamily="18" charset="0"/>
                        </a:rPr>
                        <a:t>khoa</a:t>
                      </a:r>
                      <a:r>
                        <a:rPr lang="en-US" sz="2800" b="0" kern="1200" dirty="0">
                          <a:solidFill>
                            <a:srgbClr val="C0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C00000"/>
                          </a:solidFill>
                          <a:effectLst/>
                          <a:latin typeface="Times New Roman" panose="02020603050405020304" pitchFamily="18" charset="0"/>
                          <a:ea typeface="+mn-ea"/>
                          <a:cs typeface="Times New Roman" panose="02020603050405020304" pitchFamily="18" charset="0"/>
                        </a:rPr>
                        <a:t>học</a:t>
                      </a:r>
                      <a:r>
                        <a:rPr lang="en-US" sz="2800" b="0" kern="1200" dirty="0">
                          <a:solidFill>
                            <a:srgbClr val="C0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C00000"/>
                          </a:solidFill>
                          <a:effectLst/>
                          <a:latin typeface="Times New Roman" panose="02020603050405020304" pitchFamily="18" charset="0"/>
                          <a:ea typeface="+mn-ea"/>
                          <a:cs typeface="Times New Roman" panose="02020603050405020304" pitchFamily="18" charset="0"/>
                        </a:rPr>
                        <a:t>như</a:t>
                      </a:r>
                      <a:r>
                        <a:rPr lang="en-US" sz="2800" b="0" kern="1200" dirty="0">
                          <a:solidFill>
                            <a:srgbClr val="C0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C00000"/>
                          </a:solidFill>
                          <a:effectLst/>
                          <a:latin typeface="Times New Roman" panose="02020603050405020304" pitchFamily="18" charset="0"/>
                          <a:ea typeface="+mn-ea"/>
                          <a:cs typeface="Times New Roman" panose="02020603050405020304" pitchFamily="18" charset="0"/>
                        </a:rPr>
                        <a:t>công</a:t>
                      </a:r>
                      <a:r>
                        <a:rPr lang="en-US" sz="2800" b="0" kern="1200" dirty="0">
                          <a:solidFill>
                            <a:srgbClr val="C0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C00000"/>
                          </a:solidFill>
                          <a:effectLst/>
                          <a:latin typeface="Times New Roman" panose="02020603050405020304" pitchFamily="18" charset="0"/>
                          <a:ea typeface="+mn-ea"/>
                          <a:cs typeface="Times New Roman" panose="02020603050405020304" pitchFamily="18" charset="0"/>
                        </a:rPr>
                        <a:t>nghệ</a:t>
                      </a:r>
                      <a:r>
                        <a:rPr lang="en-US" sz="2800" b="0" kern="1200" dirty="0">
                          <a:solidFill>
                            <a:srgbClr val="C0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C00000"/>
                          </a:solidFill>
                          <a:effectLst/>
                          <a:latin typeface="Times New Roman" panose="02020603050405020304" pitchFamily="18" charset="0"/>
                          <a:ea typeface="+mn-ea"/>
                          <a:cs typeface="Times New Roman" panose="02020603050405020304" pitchFamily="18" charset="0"/>
                        </a:rPr>
                        <a:t>tương</a:t>
                      </a:r>
                      <a:r>
                        <a:rPr lang="en-US" sz="2800" b="0" kern="1200" dirty="0">
                          <a:solidFill>
                            <a:srgbClr val="C0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C00000"/>
                          </a:solidFill>
                          <a:effectLst/>
                          <a:latin typeface="Times New Roman" panose="02020603050405020304" pitchFamily="18" charset="0"/>
                          <a:ea typeface="+mn-ea"/>
                          <a:cs typeface="Times New Roman" panose="02020603050405020304" pitchFamily="18" charset="0"/>
                        </a:rPr>
                        <a:t>lai</a:t>
                      </a:r>
                      <a:r>
                        <a:rPr lang="en-US" sz="2800" b="0" kern="1200" dirty="0">
                          <a:solidFill>
                            <a:srgbClr val="C00000"/>
                          </a:solidFill>
                          <a:effectLst/>
                          <a:latin typeface="Times New Roman" panose="02020603050405020304" pitchFamily="18" charset="0"/>
                          <a:ea typeface="+mn-ea"/>
                          <a:cs typeface="Times New Roman" panose="02020603050405020304" pitchFamily="18" charset="0"/>
                        </a:rPr>
                        <a:t>, du </a:t>
                      </a:r>
                      <a:r>
                        <a:rPr lang="en-US" sz="2800" b="0" kern="1200" dirty="0" err="1">
                          <a:solidFill>
                            <a:srgbClr val="C00000"/>
                          </a:solidFill>
                          <a:effectLst/>
                          <a:latin typeface="Times New Roman" panose="02020603050405020304" pitchFamily="18" charset="0"/>
                          <a:ea typeface="+mn-ea"/>
                          <a:cs typeface="Times New Roman" panose="02020603050405020304" pitchFamily="18" charset="0"/>
                        </a:rPr>
                        <a:t>hành</a:t>
                      </a:r>
                      <a:r>
                        <a:rPr lang="en-US" sz="2800" b="0" kern="1200" dirty="0">
                          <a:solidFill>
                            <a:srgbClr val="C0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C00000"/>
                          </a:solidFill>
                          <a:effectLst/>
                          <a:latin typeface="Times New Roman" panose="02020603050405020304" pitchFamily="18" charset="0"/>
                          <a:ea typeface="+mn-ea"/>
                          <a:cs typeface="Times New Roman" panose="02020603050405020304" pitchFamily="18" charset="0"/>
                        </a:rPr>
                        <a:t>vũ</a:t>
                      </a:r>
                      <a:r>
                        <a:rPr lang="en-US" sz="2800" b="0" kern="1200" dirty="0">
                          <a:solidFill>
                            <a:srgbClr val="C0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C00000"/>
                          </a:solidFill>
                          <a:effectLst/>
                          <a:latin typeface="Times New Roman" panose="02020603050405020304" pitchFamily="18" charset="0"/>
                          <a:ea typeface="+mn-ea"/>
                          <a:cs typeface="Times New Roman" panose="02020603050405020304" pitchFamily="18" charset="0"/>
                        </a:rPr>
                        <a:t>trụ</a:t>
                      </a:r>
                      <a:r>
                        <a:rPr lang="en-US" sz="2800" b="0" kern="1200" dirty="0">
                          <a:solidFill>
                            <a:srgbClr val="C0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C00000"/>
                          </a:solidFill>
                          <a:effectLst/>
                          <a:latin typeface="Times New Roman" panose="02020603050405020304" pitchFamily="18" charset="0"/>
                          <a:ea typeface="+mn-ea"/>
                          <a:cs typeface="Times New Roman" panose="02020603050405020304" pitchFamily="18" charset="0"/>
                        </a:rPr>
                        <a:t>người</a:t>
                      </a:r>
                      <a:r>
                        <a:rPr lang="en-US" sz="2800" b="0" kern="1200" dirty="0">
                          <a:solidFill>
                            <a:srgbClr val="C0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C00000"/>
                          </a:solidFill>
                          <a:effectLst/>
                          <a:latin typeface="Times New Roman" panose="02020603050405020304" pitchFamily="18" charset="0"/>
                          <a:ea typeface="+mn-ea"/>
                          <a:cs typeface="Times New Roman" panose="02020603050405020304" pitchFamily="18" charset="0"/>
                        </a:rPr>
                        <a:t>ngoài</a:t>
                      </a:r>
                      <a:r>
                        <a:rPr lang="en-US" sz="2800" b="0" kern="1200" dirty="0">
                          <a:solidFill>
                            <a:srgbClr val="C0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C00000"/>
                          </a:solidFill>
                          <a:effectLst/>
                          <a:latin typeface="Times New Roman" panose="02020603050405020304" pitchFamily="18" charset="0"/>
                          <a:ea typeface="+mn-ea"/>
                          <a:cs typeface="Times New Roman" panose="02020603050405020304" pitchFamily="18" charset="0"/>
                        </a:rPr>
                        <a:t>hành</a:t>
                      </a:r>
                      <a:r>
                        <a:rPr lang="en-US" sz="2800" b="0" kern="1200" dirty="0">
                          <a:solidFill>
                            <a:srgbClr val="C0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C00000"/>
                          </a:solidFill>
                          <a:effectLst/>
                          <a:latin typeface="Times New Roman" panose="02020603050405020304" pitchFamily="18" charset="0"/>
                          <a:ea typeface="+mn-ea"/>
                          <a:cs typeface="Times New Roman" panose="02020603050405020304" pitchFamily="18" charset="0"/>
                        </a:rPr>
                        <a:t>tinh</a:t>
                      </a:r>
                      <a:r>
                        <a:rPr lang="en-US" sz="2800" b="0" kern="1200" dirty="0">
                          <a:solidFill>
                            <a:srgbClr val="C0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C00000"/>
                          </a:solidFill>
                          <a:effectLst/>
                          <a:latin typeface="Times New Roman" panose="02020603050405020304" pitchFamily="18" charset="0"/>
                          <a:ea typeface="+mn-ea"/>
                          <a:cs typeface="Times New Roman" panose="02020603050405020304" pitchFamily="18" charset="0"/>
                        </a:rPr>
                        <a:t>khám</a:t>
                      </a:r>
                      <a:r>
                        <a:rPr lang="en-US" sz="2800" b="0" kern="1200" dirty="0">
                          <a:solidFill>
                            <a:srgbClr val="C0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C00000"/>
                          </a:solidFill>
                          <a:effectLst/>
                          <a:latin typeface="Times New Roman" panose="02020603050405020304" pitchFamily="18" charset="0"/>
                          <a:ea typeface="+mn-ea"/>
                          <a:cs typeface="Times New Roman" panose="02020603050405020304" pitchFamily="18" charset="0"/>
                        </a:rPr>
                        <a:t>phá</a:t>
                      </a:r>
                      <a:r>
                        <a:rPr lang="en-US" sz="2800" b="0" kern="1200" dirty="0">
                          <a:solidFill>
                            <a:srgbClr val="C0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C00000"/>
                          </a:solidFill>
                          <a:effectLst/>
                          <a:latin typeface="Times New Roman" panose="02020603050405020304" pitchFamily="18" charset="0"/>
                          <a:ea typeface="+mn-ea"/>
                          <a:cs typeface="Times New Roman" panose="02020603050405020304" pitchFamily="18" charset="0"/>
                        </a:rPr>
                        <a:t>đại</a:t>
                      </a:r>
                      <a:r>
                        <a:rPr lang="en-US" sz="2800" b="0" kern="1200" dirty="0">
                          <a:solidFill>
                            <a:srgbClr val="C0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C00000"/>
                          </a:solidFill>
                          <a:effectLst/>
                          <a:latin typeface="Times New Roman" panose="02020603050405020304" pitchFamily="18" charset="0"/>
                          <a:ea typeface="+mn-ea"/>
                          <a:cs typeface="Times New Roman" panose="02020603050405020304" pitchFamily="18" charset="0"/>
                        </a:rPr>
                        <a:t>dương</a:t>
                      </a:r>
                      <a:r>
                        <a:rPr lang="en-US" sz="2800" b="0" kern="1200" dirty="0">
                          <a:solidFill>
                            <a:srgbClr val="C0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C00000"/>
                          </a:solidFill>
                          <a:effectLst/>
                          <a:latin typeface="Times New Roman" panose="02020603050405020304" pitchFamily="18" charset="0"/>
                          <a:ea typeface="+mn-ea"/>
                          <a:cs typeface="Times New Roman" panose="02020603050405020304" pitchFamily="18" charset="0"/>
                        </a:rPr>
                        <a:t>và</a:t>
                      </a:r>
                      <a:r>
                        <a:rPr lang="en-US" sz="2800" b="0" kern="1200" dirty="0">
                          <a:solidFill>
                            <a:srgbClr val="C0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C00000"/>
                          </a:solidFill>
                          <a:effectLst/>
                          <a:latin typeface="Times New Roman" panose="02020603050405020304" pitchFamily="18" charset="0"/>
                          <a:ea typeface="+mn-ea"/>
                          <a:cs typeface="Times New Roman" panose="02020603050405020304" pitchFamily="18" charset="0"/>
                        </a:rPr>
                        <a:t>lòng</a:t>
                      </a:r>
                      <a:r>
                        <a:rPr lang="en-US" sz="2800" b="0" kern="1200" dirty="0">
                          <a:solidFill>
                            <a:srgbClr val="C0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C00000"/>
                          </a:solidFill>
                          <a:effectLst/>
                          <a:latin typeface="Times New Roman" panose="02020603050405020304" pitchFamily="18" charset="0"/>
                          <a:ea typeface="+mn-ea"/>
                          <a:cs typeface="Times New Roman" panose="02020603050405020304" pitchFamily="18" charset="0"/>
                        </a:rPr>
                        <a:t>trái</a:t>
                      </a:r>
                      <a:r>
                        <a:rPr lang="en-US" sz="2800" b="0" kern="1200" dirty="0">
                          <a:solidFill>
                            <a:srgbClr val="C00000"/>
                          </a:solidFill>
                          <a:effectLst/>
                          <a:latin typeface="Times New Roman" panose="02020603050405020304" pitchFamily="18" charset="0"/>
                          <a:ea typeface="+mn-ea"/>
                          <a:cs typeface="Times New Roman" panose="02020603050405020304" pitchFamily="18" charset="0"/>
                        </a:rPr>
                        <a:t> </a:t>
                      </a:r>
                      <a:r>
                        <a:rPr lang="en-US" sz="2800" b="0" kern="1200" dirty="0" err="1">
                          <a:solidFill>
                            <a:srgbClr val="C00000"/>
                          </a:solidFill>
                          <a:effectLst/>
                          <a:latin typeface="Times New Roman" panose="02020603050405020304" pitchFamily="18" charset="0"/>
                          <a:ea typeface="+mn-ea"/>
                          <a:cs typeface="Times New Roman" panose="02020603050405020304" pitchFamily="18" charset="0"/>
                        </a:rPr>
                        <a:t>đất</a:t>
                      </a:r>
                      <a:r>
                        <a:rPr lang="en-US" sz="2800" b="0" kern="1200" dirty="0">
                          <a:solidFill>
                            <a:srgbClr val="C00000"/>
                          </a:solidFill>
                          <a:effectLst/>
                          <a:latin typeface="Times New Roman" panose="02020603050405020304" pitchFamily="18" charset="0"/>
                          <a:ea typeface="+mn-ea"/>
                          <a:cs typeface="Times New Roman" panose="02020603050405020304" pitchFamily="18" charset="0"/>
                        </a:rPr>
                        <a:t>.</a:t>
                      </a:r>
                      <a:endParaRPr lang="vi-VN" sz="2800" b="0" kern="1200" dirty="0">
                        <a:solidFill>
                          <a:srgbClr val="C0000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92102099"/>
                  </a:ext>
                </a:extLst>
              </a:tr>
              <a:tr h="370840">
                <a:tc>
                  <a:txBody>
                    <a:bodyPr/>
                    <a:lstStyle/>
                    <a:p>
                      <a:pPr marL="457200" indent="-457200">
                        <a:buFont typeface="Wingdings" panose="05000000000000000000" pitchFamily="2" charset="2"/>
                        <a:buChar char="v"/>
                      </a:pPr>
                      <a:r>
                        <a:rPr lang="en-US" sz="2800" b="1" kern="1200" dirty="0" err="1">
                          <a:solidFill>
                            <a:srgbClr val="00B050"/>
                          </a:solidFill>
                          <a:effectLst/>
                          <a:latin typeface="Times New Roman" panose="02020603050405020304" pitchFamily="18" charset="0"/>
                          <a:ea typeface="+mn-ea"/>
                          <a:cs typeface="Times New Roman" panose="02020603050405020304" pitchFamily="18" charset="0"/>
                        </a:rPr>
                        <a:t>Sự</a:t>
                      </a:r>
                      <a:r>
                        <a:rPr lang="en-US" sz="2800" b="1" kern="1200" dirty="0">
                          <a:solidFill>
                            <a:srgbClr val="00B050"/>
                          </a:solidFill>
                          <a:effectLst/>
                          <a:latin typeface="Times New Roman" panose="02020603050405020304" pitchFamily="18" charset="0"/>
                          <a:ea typeface="+mn-ea"/>
                          <a:cs typeface="Times New Roman" panose="02020603050405020304" pitchFamily="18" charset="0"/>
                        </a:rPr>
                        <a:t> </a:t>
                      </a:r>
                      <a:r>
                        <a:rPr lang="en-US" sz="2800" b="1" kern="1200" dirty="0" err="1">
                          <a:solidFill>
                            <a:srgbClr val="00B050"/>
                          </a:solidFill>
                          <a:effectLst/>
                          <a:latin typeface="Times New Roman" panose="02020603050405020304" pitchFamily="18" charset="0"/>
                          <a:ea typeface="+mn-ea"/>
                          <a:cs typeface="Times New Roman" panose="02020603050405020304" pitchFamily="18" charset="0"/>
                        </a:rPr>
                        <a:t>kiện</a:t>
                      </a:r>
                      <a:endParaRPr lang="vi-VN" sz="2800" dirty="0">
                        <a:solidFill>
                          <a:srgbClr val="00B05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Từ</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sự</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kiện</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có</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thật</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nhà</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văn</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tưởng</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tượng</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ra</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nội</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dung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câu</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chuyện</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a:t>
                      </a:r>
                      <a:endParaRPr lang="vi-VN" sz="2800" kern="1200" dirty="0">
                        <a:solidFill>
                          <a:srgbClr val="00B050"/>
                        </a:solidFill>
                        <a:effectLst/>
                        <a:latin typeface="Times New Roman" panose="02020603050405020304" pitchFamily="18" charset="0"/>
                        <a:ea typeface="+mn-ea"/>
                        <a:cs typeface="Times New Roman" panose="02020603050405020304" pitchFamily="18" charset="0"/>
                      </a:endParaRPr>
                    </a:p>
                    <a:p>
                      <a:r>
                        <a:rPr lang="en-US" sz="28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Ví</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dụ</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Từ</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việc</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bắt</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đầu</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có</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tàu</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ngầm</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thô</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sơ</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Véc</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biw</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đã</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tưởng</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tượng</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ra</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con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tàu</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No-</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ti</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lớt</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(Nautilus)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có</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đặc</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điểm</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như</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một</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tàu</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ngầm</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hiện</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B050"/>
                          </a:solidFill>
                          <a:effectLst/>
                          <a:latin typeface="Times New Roman" panose="02020603050405020304" pitchFamily="18" charset="0"/>
                          <a:ea typeface="+mn-ea"/>
                          <a:cs typeface="Times New Roman" panose="02020603050405020304" pitchFamily="18" charset="0"/>
                        </a:rPr>
                        <a:t>đại</a:t>
                      </a:r>
                      <a:r>
                        <a:rPr lang="en-US" sz="2800" kern="1200" dirty="0">
                          <a:solidFill>
                            <a:srgbClr val="00B050"/>
                          </a:solidFill>
                          <a:effectLst/>
                          <a:latin typeface="Times New Roman" panose="02020603050405020304" pitchFamily="18" charset="0"/>
                          <a:ea typeface="+mn-ea"/>
                          <a:cs typeface="Times New Roman" panose="02020603050405020304" pitchFamily="18" charset="0"/>
                        </a:rPr>
                        <a:t>.</a:t>
                      </a:r>
                      <a:endParaRPr lang="vi-VN" sz="2800" kern="1200" dirty="0">
                        <a:solidFill>
                          <a:srgbClr val="00B05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22102593"/>
                  </a:ext>
                </a:extLst>
              </a:tr>
              <a:tr h="370840">
                <a:tc>
                  <a:txBody>
                    <a:bodyPr/>
                    <a:lstStyle/>
                    <a:p>
                      <a:pPr marL="457200" indent="-457200">
                        <a:buFont typeface="Wingdings" panose="05000000000000000000" pitchFamily="2" charset="2"/>
                        <a:buChar char="v"/>
                      </a:pPr>
                      <a:r>
                        <a:rPr lang="en-US" sz="2800" b="1" kern="1200" dirty="0" err="1">
                          <a:solidFill>
                            <a:srgbClr val="002060"/>
                          </a:solidFill>
                          <a:effectLst/>
                          <a:latin typeface="Times New Roman" panose="02020603050405020304" pitchFamily="18" charset="0"/>
                          <a:ea typeface="+mn-ea"/>
                          <a:cs typeface="Times New Roman" panose="02020603050405020304" pitchFamily="18" charset="0"/>
                        </a:rPr>
                        <a:t>Tình</a:t>
                      </a:r>
                      <a:r>
                        <a:rPr lang="en-US" sz="2800" b="1"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b="1" kern="1200" dirty="0" err="1">
                          <a:solidFill>
                            <a:srgbClr val="002060"/>
                          </a:solidFill>
                          <a:effectLst/>
                          <a:latin typeface="Times New Roman" panose="02020603050405020304" pitchFamily="18" charset="0"/>
                          <a:ea typeface="+mn-ea"/>
                          <a:cs typeface="Times New Roman" panose="02020603050405020304" pitchFamily="18" charset="0"/>
                        </a:rPr>
                        <a:t>huống</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endParaRPr lang="vi-VN" sz="2800" dirty="0">
                        <a:solidFill>
                          <a:srgbClr val="00206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Đột</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ngột</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bất</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ngờ</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có</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phần</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li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kì</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mạo</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002060"/>
                          </a:solidFill>
                          <a:effectLst/>
                          <a:latin typeface="Times New Roman" panose="02020603050405020304" pitchFamily="18" charset="0"/>
                          <a:ea typeface="+mn-ea"/>
                          <a:cs typeface="Times New Roman" panose="02020603050405020304" pitchFamily="18" charset="0"/>
                        </a:rPr>
                        <a:t>hiểm</a:t>
                      </a:r>
                      <a:r>
                        <a:rPr lang="en-US" sz="2800" kern="1200" dirty="0">
                          <a:solidFill>
                            <a:srgbClr val="002060"/>
                          </a:solidFill>
                          <a:effectLst/>
                          <a:latin typeface="Times New Roman" panose="02020603050405020304" pitchFamily="18" charset="0"/>
                          <a:ea typeface="+mn-ea"/>
                          <a:cs typeface="Times New Roman" panose="02020603050405020304" pitchFamily="18" charset="0"/>
                        </a:rPr>
                        <a:t>.</a:t>
                      </a:r>
                      <a:endParaRPr lang="vi-VN" sz="2800" dirty="0">
                        <a:solidFill>
                          <a:srgbClr val="00206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32440594"/>
                  </a:ext>
                </a:extLst>
              </a:tr>
              <a:tr h="370840">
                <a:tc>
                  <a:txBody>
                    <a:bodyPr/>
                    <a:lstStyle/>
                    <a:p>
                      <a:pPr marL="457200" indent="-457200">
                        <a:buFont typeface="Wingdings" panose="05000000000000000000" pitchFamily="2" charset="2"/>
                        <a:buChar char="v"/>
                      </a:pPr>
                      <a:r>
                        <a:rPr lang="en-US" sz="28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1" kern="1200" dirty="0" err="1">
                          <a:solidFill>
                            <a:srgbClr val="FF0000"/>
                          </a:solidFill>
                          <a:effectLst/>
                          <a:latin typeface="Times New Roman" panose="02020603050405020304" pitchFamily="18" charset="0"/>
                          <a:ea typeface="+mn-ea"/>
                          <a:cs typeface="Times New Roman" panose="02020603050405020304" pitchFamily="18" charset="0"/>
                        </a:rPr>
                        <a:t>Cốt</a:t>
                      </a:r>
                      <a:r>
                        <a:rPr lang="en-US" sz="28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1" kern="1200" dirty="0" err="1">
                          <a:solidFill>
                            <a:srgbClr val="FF0000"/>
                          </a:solidFill>
                          <a:effectLst/>
                          <a:latin typeface="Times New Roman" panose="02020603050405020304" pitchFamily="18" charset="0"/>
                          <a:ea typeface="+mn-ea"/>
                          <a:cs typeface="Times New Roman" panose="02020603050405020304" pitchFamily="18" charset="0"/>
                        </a:rPr>
                        <a:t>truyện</a:t>
                      </a:r>
                      <a:endParaRPr lang="vi-VN" sz="2800" kern="1200" dirty="0">
                        <a:solidFill>
                          <a:srgbClr val="FF000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80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FF0000"/>
                          </a:solidFill>
                          <a:effectLst/>
                          <a:latin typeface="Times New Roman" panose="02020603050405020304" pitchFamily="18" charset="0"/>
                          <a:ea typeface="+mn-ea"/>
                          <a:cs typeface="Times New Roman" panose="02020603050405020304" pitchFamily="18" charset="0"/>
                        </a:rPr>
                        <a:t>Gắn</a:t>
                      </a:r>
                      <a:r>
                        <a:rPr lang="en-US" sz="280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FF0000"/>
                          </a:solidFill>
                          <a:effectLst/>
                          <a:latin typeface="Times New Roman" panose="02020603050405020304" pitchFamily="18" charset="0"/>
                          <a:ea typeface="+mn-ea"/>
                          <a:cs typeface="Times New Roman" panose="02020603050405020304" pitchFamily="18" charset="0"/>
                        </a:rPr>
                        <a:t>với</a:t>
                      </a:r>
                      <a:r>
                        <a:rPr lang="en-US" sz="280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FF0000"/>
                          </a:solidFill>
                          <a:effectLst/>
                          <a:latin typeface="Times New Roman" panose="02020603050405020304" pitchFamily="18" charset="0"/>
                          <a:ea typeface="+mn-ea"/>
                          <a:cs typeface="Times New Roman" panose="02020603050405020304" pitchFamily="18" charset="0"/>
                        </a:rPr>
                        <a:t>các</a:t>
                      </a:r>
                      <a:r>
                        <a:rPr lang="en-US" sz="280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FF0000"/>
                          </a:solidFill>
                          <a:effectLst/>
                          <a:latin typeface="Times New Roman" panose="02020603050405020304" pitchFamily="18" charset="0"/>
                          <a:ea typeface="+mn-ea"/>
                          <a:cs typeface="Times New Roman" panose="02020603050405020304" pitchFamily="18" charset="0"/>
                        </a:rPr>
                        <a:t>sự</a:t>
                      </a:r>
                      <a:r>
                        <a:rPr lang="en-US" sz="280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FF0000"/>
                          </a:solidFill>
                          <a:effectLst/>
                          <a:latin typeface="Times New Roman" panose="02020603050405020304" pitchFamily="18" charset="0"/>
                          <a:ea typeface="+mn-ea"/>
                          <a:cs typeface="Times New Roman" panose="02020603050405020304" pitchFamily="18" charset="0"/>
                        </a:rPr>
                        <a:t>kiện</a:t>
                      </a:r>
                      <a:r>
                        <a:rPr lang="en-US" sz="280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FF0000"/>
                          </a:solidFill>
                          <a:effectLst/>
                          <a:latin typeface="Times New Roman" panose="02020603050405020304" pitchFamily="18" charset="0"/>
                          <a:ea typeface="+mn-ea"/>
                          <a:cs typeface="Times New Roman" panose="02020603050405020304" pitchFamily="18" charset="0"/>
                        </a:rPr>
                        <a:t>khoa</a:t>
                      </a:r>
                      <a:r>
                        <a:rPr lang="en-US" sz="280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FF0000"/>
                          </a:solidFill>
                          <a:effectLst/>
                          <a:latin typeface="Times New Roman" panose="02020603050405020304" pitchFamily="18" charset="0"/>
                          <a:ea typeface="+mn-ea"/>
                          <a:cs typeface="Times New Roman" panose="02020603050405020304" pitchFamily="18" charset="0"/>
                        </a:rPr>
                        <a:t>học</a:t>
                      </a:r>
                      <a:r>
                        <a:rPr lang="en-US" sz="280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FF0000"/>
                          </a:solidFill>
                          <a:effectLst/>
                          <a:latin typeface="Times New Roman" panose="02020603050405020304" pitchFamily="18" charset="0"/>
                          <a:ea typeface="+mn-ea"/>
                          <a:cs typeface="Times New Roman" panose="02020603050405020304" pitchFamily="18" charset="0"/>
                        </a:rPr>
                        <a:t>công</a:t>
                      </a:r>
                      <a:r>
                        <a:rPr lang="en-US" sz="280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FF0000"/>
                          </a:solidFill>
                          <a:effectLst/>
                          <a:latin typeface="Times New Roman" panose="02020603050405020304" pitchFamily="18" charset="0"/>
                          <a:ea typeface="+mn-ea"/>
                          <a:cs typeface="Times New Roman" panose="02020603050405020304" pitchFamily="18" charset="0"/>
                        </a:rPr>
                        <a:t>nghệ</a:t>
                      </a:r>
                      <a:endParaRPr lang="vi-VN" sz="2800" kern="1200" dirty="0">
                        <a:solidFill>
                          <a:srgbClr val="FF0000"/>
                        </a:solidFill>
                        <a:effectLst/>
                        <a:latin typeface="Times New Roman" panose="02020603050405020304" pitchFamily="18" charset="0"/>
                        <a:ea typeface="+mn-ea"/>
                        <a:cs typeface="Times New Roman" panose="02020603050405020304" pitchFamily="18" charset="0"/>
                      </a:endParaRPr>
                    </a:p>
                    <a:p>
                      <a:r>
                        <a:rPr lang="en-US" sz="280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FF0000"/>
                          </a:solidFill>
                          <a:effectLst/>
                          <a:latin typeface="Times New Roman" panose="02020603050405020304" pitchFamily="18" charset="0"/>
                          <a:ea typeface="+mn-ea"/>
                          <a:cs typeface="Times New Roman" panose="02020603050405020304" pitchFamily="18" charset="0"/>
                        </a:rPr>
                        <a:t>Các</a:t>
                      </a:r>
                      <a:r>
                        <a:rPr lang="en-US" sz="280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FF0000"/>
                          </a:solidFill>
                          <a:effectLst/>
                          <a:latin typeface="Times New Roman" panose="02020603050405020304" pitchFamily="18" charset="0"/>
                          <a:ea typeface="+mn-ea"/>
                          <a:cs typeface="Times New Roman" panose="02020603050405020304" pitchFamily="18" charset="0"/>
                        </a:rPr>
                        <a:t>sự</a:t>
                      </a:r>
                      <a:r>
                        <a:rPr lang="en-US" sz="280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FF0000"/>
                          </a:solidFill>
                          <a:effectLst/>
                          <a:latin typeface="Times New Roman" panose="02020603050405020304" pitchFamily="18" charset="0"/>
                          <a:ea typeface="+mn-ea"/>
                          <a:cs typeface="Times New Roman" panose="02020603050405020304" pitchFamily="18" charset="0"/>
                        </a:rPr>
                        <a:t>kiện</a:t>
                      </a:r>
                      <a:r>
                        <a:rPr lang="en-US" sz="280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FF0000"/>
                          </a:solidFill>
                          <a:effectLst/>
                          <a:latin typeface="Times New Roman" panose="02020603050405020304" pitchFamily="18" charset="0"/>
                          <a:ea typeface="+mn-ea"/>
                          <a:cs typeface="Times New Roman" panose="02020603050405020304" pitchFamily="18" charset="0"/>
                        </a:rPr>
                        <a:t>đi</a:t>
                      </a:r>
                      <a:r>
                        <a:rPr lang="en-US" sz="280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FF0000"/>
                          </a:solidFill>
                          <a:effectLst/>
                          <a:latin typeface="Times New Roman" panose="02020603050405020304" pitchFamily="18" charset="0"/>
                          <a:ea typeface="+mn-ea"/>
                          <a:cs typeface="Times New Roman" panose="02020603050405020304" pitchFamily="18" charset="0"/>
                        </a:rPr>
                        <a:t>trước</a:t>
                      </a:r>
                      <a:r>
                        <a:rPr lang="en-US" sz="280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FF0000"/>
                          </a:solidFill>
                          <a:effectLst/>
                          <a:latin typeface="Times New Roman" panose="02020603050405020304" pitchFamily="18" charset="0"/>
                          <a:ea typeface="+mn-ea"/>
                          <a:cs typeface="Times New Roman" panose="02020603050405020304" pitchFamily="18" charset="0"/>
                        </a:rPr>
                        <a:t>thời</a:t>
                      </a:r>
                      <a:r>
                        <a:rPr lang="en-US" sz="280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FF0000"/>
                          </a:solidFill>
                          <a:effectLst/>
                          <a:latin typeface="Times New Roman" panose="02020603050405020304" pitchFamily="18" charset="0"/>
                          <a:ea typeface="+mn-ea"/>
                          <a:cs typeface="Times New Roman" panose="02020603050405020304" pitchFamily="18" charset="0"/>
                        </a:rPr>
                        <a:t>gian</a:t>
                      </a:r>
                      <a:r>
                        <a:rPr lang="en-US" sz="2800" kern="1200" dirty="0">
                          <a:solidFill>
                            <a:srgbClr val="FF0000"/>
                          </a:solidFill>
                          <a:effectLst/>
                          <a:latin typeface="Times New Roman" panose="02020603050405020304" pitchFamily="18" charset="0"/>
                          <a:ea typeface="+mn-ea"/>
                          <a:cs typeface="Times New Roman" panose="02020603050405020304" pitchFamily="18" charset="0"/>
                        </a:rPr>
                        <a:t>”</a:t>
                      </a:r>
                      <a:endParaRPr lang="vi-VN" sz="2800" kern="1200" dirty="0">
                        <a:solidFill>
                          <a:srgbClr val="FF0000"/>
                        </a:solidFill>
                        <a:effectLst/>
                        <a:latin typeface="Times New Roman" panose="02020603050405020304" pitchFamily="18" charset="0"/>
                        <a:ea typeface="+mn-ea"/>
                        <a:cs typeface="Times New Roman" panose="02020603050405020304" pitchFamily="18" charset="0"/>
                      </a:endParaRPr>
                    </a:p>
                    <a:p>
                      <a:r>
                        <a:rPr lang="en-US" sz="280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FF0000"/>
                          </a:solidFill>
                          <a:effectLst/>
                          <a:latin typeface="Times New Roman" panose="02020603050405020304" pitchFamily="18" charset="0"/>
                          <a:ea typeface="+mn-ea"/>
                          <a:cs typeface="Times New Roman" panose="02020603050405020304" pitchFamily="18" charset="0"/>
                        </a:rPr>
                        <a:t>Những</a:t>
                      </a:r>
                      <a:r>
                        <a:rPr lang="en-US" sz="280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FF0000"/>
                          </a:solidFill>
                          <a:effectLst/>
                          <a:latin typeface="Times New Roman" panose="02020603050405020304" pitchFamily="18" charset="0"/>
                          <a:ea typeface="+mn-ea"/>
                          <a:cs typeface="Times New Roman" panose="02020603050405020304" pitchFamily="18" charset="0"/>
                        </a:rPr>
                        <a:t>tình</a:t>
                      </a:r>
                      <a:r>
                        <a:rPr lang="en-US" sz="280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FF0000"/>
                          </a:solidFill>
                          <a:effectLst/>
                          <a:latin typeface="Times New Roman" panose="02020603050405020304" pitchFamily="18" charset="0"/>
                          <a:ea typeface="+mn-ea"/>
                          <a:cs typeface="Times New Roman" panose="02020603050405020304" pitchFamily="18" charset="0"/>
                        </a:rPr>
                        <a:t>huống</a:t>
                      </a:r>
                      <a:r>
                        <a:rPr lang="en-US" sz="280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FF0000"/>
                          </a:solidFill>
                          <a:effectLst/>
                          <a:latin typeface="Times New Roman" panose="02020603050405020304" pitchFamily="18" charset="0"/>
                          <a:ea typeface="+mn-ea"/>
                          <a:cs typeface="Times New Roman" panose="02020603050405020304" pitchFamily="18" charset="0"/>
                        </a:rPr>
                        <a:t>táo</a:t>
                      </a:r>
                      <a:r>
                        <a:rPr lang="en-US" sz="280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FF0000"/>
                          </a:solidFill>
                          <a:effectLst/>
                          <a:latin typeface="Times New Roman" panose="02020603050405020304" pitchFamily="18" charset="0"/>
                          <a:ea typeface="+mn-ea"/>
                          <a:cs typeface="Times New Roman" panose="02020603050405020304" pitchFamily="18" charset="0"/>
                        </a:rPr>
                        <a:t>bạo</a:t>
                      </a:r>
                      <a:r>
                        <a:rPr lang="en-US" sz="280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FF0000"/>
                          </a:solidFill>
                          <a:effectLst/>
                          <a:latin typeface="Times New Roman" panose="02020603050405020304" pitchFamily="18" charset="0"/>
                          <a:ea typeface="+mn-ea"/>
                          <a:cs typeface="Times New Roman" panose="02020603050405020304" pitchFamily="18" charset="0"/>
                        </a:rPr>
                        <a:t>bất</a:t>
                      </a:r>
                      <a:r>
                        <a:rPr lang="en-US" sz="2800"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a:solidFill>
                            <a:srgbClr val="FF0000"/>
                          </a:solidFill>
                          <a:effectLst/>
                          <a:latin typeface="Times New Roman" panose="02020603050405020304" pitchFamily="18" charset="0"/>
                          <a:ea typeface="+mn-ea"/>
                          <a:cs typeface="Times New Roman" panose="02020603050405020304" pitchFamily="18" charset="0"/>
                        </a:rPr>
                        <a:t>ngờ</a:t>
                      </a:r>
                      <a:endParaRPr lang="vi-VN" sz="2800" kern="1200" dirty="0">
                        <a:solidFill>
                          <a:srgbClr val="FF000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9346275"/>
                  </a:ext>
                </a:extLst>
              </a:tr>
              <a:tr h="741680">
                <a:tc gridSpan="2">
                  <a:txBody>
                    <a:bodyPr/>
                    <a:lstStyle/>
                    <a:p>
                      <a:endParaRPr lang="vi-VN" sz="2800" kern="1200" dirty="0">
                        <a:solidFill>
                          <a:schemeClr val="tx1"/>
                        </a:solidFill>
                        <a:effectLst/>
                        <a:latin typeface="Times New Roman" panose="02020603050405020304" pitchFamily="18" charset="0"/>
                        <a:ea typeface="+mn-ea"/>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hMerge="1">
                  <a:txBody>
                    <a:bodyPr/>
                    <a:lstStyle/>
                    <a:p>
                      <a:endParaRPr lang="vi-VN" sz="2400" kern="1200" dirty="0">
                        <a:solidFill>
                          <a:schemeClr val="tx1"/>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35367624"/>
                  </a:ext>
                </a:extLst>
              </a:tr>
            </a:tbl>
          </a:graphicData>
        </a:graphic>
      </p:graphicFrame>
    </p:spTree>
    <p:extLst>
      <p:ext uri="{BB962C8B-B14F-4D97-AF65-F5344CB8AC3E}">
        <p14:creationId xmlns:p14="http://schemas.microsoft.com/office/powerpoint/2010/main" val="60380521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randombar(horizontal)">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175240470"/>
              </p:ext>
            </p:extLst>
          </p:nvPr>
        </p:nvGraphicFramePr>
        <p:xfrm>
          <a:off x="151270" y="1168924"/>
          <a:ext cx="6947114" cy="5547360"/>
        </p:xfrm>
        <a:graphic>
          <a:graphicData uri="http://schemas.openxmlformats.org/drawingml/2006/table">
            <a:tbl>
              <a:tblPr firstRow="1" bandRow="1">
                <a:tableStyleId>{5C22544A-7EE6-4342-B048-85BDC9FD1C3A}</a:tableStyleId>
              </a:tblPr>
              <a:tblGrid>
                <a:gridCol w="2035749">
                  <a:extLst>
                    <a:ext uri="{9D8B030D-6E8A-4147-A177-3AD203B41FA5}">
                      <a16:colId xmlns:a16="http://schemas.microsoft.com/office/drawing/2014/main" val="3825981029"/>
                    </a:ext>
                  </a:extLst>
                </a:gridCol>
                <a:gridCol w="4911365">
                  <a:extLst>
                    <a:ext uri="{9D8B030D-6E8A-4147-A177-3AD203B41FA5}">
                      <a16:colId xmlns:a16="http://schemas.microsoft.com/office/drawing/2014/main" val="3303401561"/>
                    </a:ext>
                  </a:extLst>
                </a:gridCol>
              </a:tblGrid>
              <a:tr h="1170311">
                <a:tc>
                  <a:txBody>
                    <a:bodyPr/>
                    <a:lstStyle/>
                    <a:p>
                      <a:pPr marL="457200" indent="-457200">
                        <a:buFont typeface="Wingdings" panose="05000000000000000000" pitchFamily="2" charset="2"/>
                        <a:buChar char="v"/>
                      </a:pPr>
                      <a:r>
                        <a:rPr lang="en-US" sz="32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FF0000"/>
                          </a:solidFill>
                          <a:effectLst/>
                          <a:latin typeface="Times New Roman" panose="02020603050405020304" pitchFamily="18" charset="0"/>
                          <a:ea typeface="+mn-ea"/>
                          <a:cs typeface="Times New Roman" panose="02020603050405020304" pitchFamily="18" charset="0"/>
                        </a:rPr>
                        <a:t>Nhân</a:t>
                      </a:r>
                      <a:r>
                        <a:rPr lang="en-US" sz="32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FF0000"/>
                          </a:solidFill>
                          <a:effectLst/>
                          <a:latin typeface="Times New Roman" panose="02020603050405020304" pitchFamily="18" charset="0"/>
                          <a:ea typeface="+mn-ea"/>
                          <a:cs typeface="Times New Roman" panose="02020603050405020304" pitchFamily="18" charset="0"/>
                        </a:rPr>
                        <a:t>vật</a:t>
                      </a:r>
                      <a:endParaRPr lang="vi-VN" sz="3200" kern="1200" dirty="0">
                        <a:solidFill>
                          <a:srgbClr val="FF000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Những</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con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người</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thông</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thái</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nhà</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khoa</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học</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nhà</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phát</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minh,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sáng</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chế</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a:t>
                      </a:r>
                      <a:endParaRPr lang="vi-VN" sz="3200" b="0" kern="1200" dirty="0">
                        <a:solidFill>
                          <a:srgbClr val="FF000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6484690"/>
                  </a:ext>
                </a:extLst>
              </a:tr>
              <a:tr h="3250860">
                <a:tc>
                  <a:txBody>
                    <a:bodyPr/>
                    <a:lstStyle/>
                    <a:p>
                      <a:pPr marL="457200" indent="-457200">
                        <a:buFont typeface="Wingdings" panose="05000000000000000000" pitchFamily="2" charset="2"/>
                        <a:buChar char="v"/>
                      </a:pPr>
                      <a:r>
                        <a:rPr lang="en-US" sz="3200" b="1"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7030A0"/>
                          </a:solidFill>
                          <a:effectLst/>
                          <a:latin typeface="Times New Roman" panose="02020603050405020304" pitchFamily="18" charset="0"/>
                          <a:ea typeface="+mn-ea"/>
                          <a:cs typeface="Times New Roman" panose="02020603050405020304" pitchFamily="18" charset="0"/>
                        </a:rPr>
                        <a:t>Bối</a:t>
                      </a:r>
                      <a:r>
                        <a:rPr lang="en-US" sz="3200" b="1"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7030A0"/>
                          </a:solidFill>
                          <a:effectLst/>
                          <a:latin typeface="Times New Roman" panose="02020603050405020304" pitchFamily="18" charset="0"/>
                          <a:ea typeface="+mn-ea"/>
                          <a:cs typeface="Times New Roman" panose="02020603050405020304" pitchFamily="18" charset="0"/>
                        </a:rPr>
                        <a:t>cảnh</a:t>
                      </a:r>
                      <a:r>
                        <a:rPr lang="en-US" sz="3200" b="1" kern="1200" dirty="0">
                          <a:solidFill>
                            <a:srgbClr val="7030A0"/>
                          </a:solidFill>
                          <a:effectLst/>
                          <a:latin typeface="Times New Roman" panose="02020603050405020304" pitchFamily="18" charset="0"/>
                          <a:ea typeface="+mn-ea"/>
                          <a:cs typeface="Times New Roman" panose="02020603050405020304" pitchFamily="18" charset="0"/>
                        </a:rPr>
                        <a:t> </a:t>
                      </a:r>
                      <a:endParaRPr lang="vi-VN" sz="3200" dirty="0">
                        <a:solidFill>
                          <a:srgbClr val="7030A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Gắn</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với</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đề</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tài</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của</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truyện</a:t>
                      </a:r>
                      <a:endParaRPr lang="vi-VN" sz="3200" kern="1200" dirty="0">
                        <a:solidFill>
                          <a:srgbClr val="7030A0"/>
                        </a:solidFill>
                        <a:effectLst/>
                        <a:latin typeface="Times New Roman" panose="02020603050405020304" pitchFamily="18" charset="0"/>
                        <a:ea typeface="+mn-ea"/>
                        <a:cs typeface="Times New Roman" panose="02020603050405020304" pitchFamily="18" charset="0"/>
                      </a:endParaRPr>
                    </a:p>
                    <a:p>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Ví</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dụ</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Câu</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chuyện</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trong</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tiểu</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thuyết</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“Hai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vạn</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dặm</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dưới</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đáy</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biển</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diễn</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ra</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trong</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nhiều</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ngày</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nhiều</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thời</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điểm</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ở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một</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không</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gian</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biển</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cả</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rộng</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lớn</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hai</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vạn</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dặm</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hoành</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tráng</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và</a:t>
                      </a:r>
                      <a:r>
                        <a:rPr lang="en-US" sz="3200" kern="1200" dirty="0">
                          <a:solidFill>
                            <a:srgbClr val="7030A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7030A0"/>
                          </a:solidFill>
                          <a:effectLst/>
                          <a:latin typeface="Times New Roman" panose="02020603050405020304" pitchFamily="18" charset="0"/>
                          <a:ea typeface="+mn-ea"/>
                          <a:cs typeface="Times New Roman" panose="02020603050405020304" pitchFamily="18" charset="0"/>
                        </a:rPr>
                        <a:t>bí</a:t>
                      </a:r>
                      <a:r>
                        <a:rPr lang="vi-VN" sz="3200" kern="1200" dirty="0">
                          <a:solidFill>
                            <a:srgbClr val="7030A0"/>
                          </a:solidFill>
                          <a:effectLst/>
                          <a:latin typeface="Times New Roman" panose="02020603050405020304" pitchFamily="18" charset="0"/>
                          <a:ea typeface="+mn-ea"/>
                          <a:cs typeface="Times New Roman" panose="02020603050405020304" pitchFamily="18" charset="0"/>
                        </a:rPr>
                        <a:t> hiểm.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40149159"/>
                  </a:ext>
                </a:extLst>
              </a:tr>
            </a:tbl>
          </a:graphicData>
        </a:graphic>
      </p:graphicFrame>
      <p:sp>
        <p:nvSpPr>
          <p:cNvPr id="5" name="Horizontal Scroll 4"/>
          <p:cNvSpPr/>
          <p:nvPr/>
        </p:nvSpPr>
        <p:spPr>
          <a:xfrm>
            <a:off x="3808429" y="0"/>
            <a:ext cx="2894029" cy="942680"/>
          </a:xfrm>
          <a:prstGeom prst="horizontalScroll">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latin typeface="Times New Roman" panose="02020603050405020304" pitchFamily="18" charset="0"/>
                <a:cs typeface="Times New Roman" panose="02020603050405020304" pitchFamily="18" charset="0"/>
              </a:rPr>
              <a:t>2. Đặc điểm</a:t>
            </a:r>
            <a:endParaRPr lang="vi-VN" sz="320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01318" y="1168924"/>
            <a:ext cx="3610467" cy="5448692"/>
          </a:xfrm>
          <a:prstGeom prst="rect">
            <a:avLst/>
          </a:prstGeom>
        </p:spPr>
      </p:pic>
    </p:spTree>
    <p:extLst>
      <p:ext uri="{BB962C8B-B14F-4D97-AF65-F5344CB8AC3E}">
        <p14:creationId xmlns:p14="http://schemas.microsoft.com/office/powerpoint/2010/main" val="87814224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Tiểu thuyết khoa học viễn tưở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4207" y="1470581"/>
            <a:ext cx="11274458" cy="5099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Horizontal Scroll 5"/>
          <p:cNvSpPr/>
          <p:nvPr/>
        </p:nvSpPr>
        <p:spPr>
          <a:xfrm>
            <a:off x="1715678" y="84841"/>
            <a:ext cx="8927184" cy="989815"/>
          </a:xfrm>
          <a:prstGeom prst="horizontalScroll">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a:latin typeface="+mj-lt"/>
              </a:rPr>
              <a:t>3. Một số truyện khoa học viễn tưởng nổi tiếng</a:t>
            </a:r>
            <a:endParaRPr lang="vi-VN" sz="3200">
              <a:latin typeface="+mj-lt"/>
            </a:endParaRPr>
          </a:p>
        </p:txBody>
      </p:sp>
    </p:spTree>
    <p:extLst>
      <p:ext uri="{BB962C8B-B14F-4D97-AF65-F5344CB8AC3E}">
        <p14:creationId xmlns:p14="http://schemas.microsoft.com/office/powerpoint/2010/main" val="1415851763"/>
      </p:ext>
    </p:extLst>
  </p:cSld>
  <p:clrMapOvr>
    <a:masterClrMapping/>
  </p:clrMapOvr>
  <p:transition spd="med">
    <p:pull/>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0.0&quot;&gt;&lt;object type=&quot;1&quot; unique_id=&quot;10001&quot;&gt;&lt;object type=&quot;2&quot; unique_id=&quot;10002&quot;&gt;&lt;object type=&quot;3&quot; unique_id=&quot;10003&quot;&gt;&lt;property id=&quot;20148&quot; value=&quot;5&quot;/&gt;&lt;property id=&quot;20300&quot; value=&quot;Slide 1&quot;/&gt;&lt;property id=&quot;20307&quot; value=&quot;256&quot;/&gt;&lt;/object&gt;&lt;object type=&quot;3&quot; unique_id=&quot;10004&quot;&gt;&lt;property id=&quot;20148&quot; value=&quot;5&quot;/&gt;&lt;property id=&quot;20300&quot; value=&quot;Slide 2&quot;/&gt;&lt;property id=&quot;20307&quot; value=&quot;257&quot;/&gt;&lt;/object&gt;&lt;object type=&quot;3&quot; unique_id=&quot;10005&quot;&gt;&lt;property id=&quot;20148&quot; value=&quot;5&quot;/&gt;&lt;property id=&quot;20300&quot; value=&quot;Slide 3&quot;/&gt;&lt;property id=&quot;20307&quot; value=&quot;323&quot;/&gt;&lt;/object&gt;&lt;object type=&quot;3&quot; unique_id=&quot;10006&quot;&gt;&lt;property id=&quot;20148&quot; value=&quot;5&quot;/&gt;&lt;property id=&quot;20300&quot; value=&quot;Slide 4&quot;/&gt;&lt;property id=&quot;20307&quot; value=&quot;258&quot;/&gt;&lt;/object&gt;&lt;object type=&quot;3&quot; unique_id=&quot;10007&quot;&gt;&lt;property id=&quot;20148&quot; value=&quot;5&quot;/&gt;&lt;property id=&quot;20300&quot; value=&quot;Slide 5&quot;/&gt;&lt;property id=&quot;20307&quot; value=&quot;259&quot;/&gt;&lt;/object&gt;&lt;object type=&quot;3&quot; unique_id=&quot;10008&quot;&gt;&lt;property id=&quot;20148&quot; value=&quot;5&quot;/&gt;&lt;property id=&quot;20300&quot; value=&quot;Slide 6&quot;/&gt;&lt;property id=&quot;20307&quot; value=&quot;260&quot;/&gt;&lt;/object&gt;&lt;object type=&quot;3&quot; unique_id=&quot;10009&quot;&gt;&lt;property id=&quot;20148&quot; value=&quot;5&quot;/&gt;&lt;property id=&quot;20300&quot; value=&quot;Slide 7&quot;/&gt;&lt;property id=&quot;20307&quot; value=&quot;261&quot;/&gt;&lt;/object&gt;&lt;object type=&quot;3&quot; unique_id=&quot;10010&quot;&gt;&lt;property id=&quot;20148&quot; value=&quot;5&quot;/&gt;&lt;property id=&quot;20300&quot; value=&quot;Slide 8&quot;/&gt;&lt;property id=&quot;20307&quot; value=&quot;262&quot;/&gt;&lt;/object&gt;&lt;object type=&quot;3&quot; unique_id=&quot;10011&quot;&gt;&lt;property id=&quot;20148&quot; value=&quot;5&quot;/&gt;&lt;property id=&quot;20300&quot; value=&quot;Slide 9&quot;/&gt;&lt;property id=&quot;20307&quot; value=&quot;263&quot;/&gt;&lt;/object&gt;&lt;object type=&quot;3&quot; unique_id=&quot;10012&quot;&gt;&lt;property id=&quot;20148&quot; value=&quot;5&quot;/&gt;&lt;property id=&quot;20300&quot; value=&quot;Slide 10&quot;/&gt;&lt;property id=&quot;20307&quot; value=&quot;266&quot;/&gt;&lt;/object&gt;&lt;object type=&quot;3&quot; unique_id=&quot;10013&quot;&gt;&lt;property id=&quot;20148&quot; value=&quot;5&quot;/&gt;&lt;property id=&quot;20300&quot; value=&quot;Slide 11&quot;/&gt;&lt;property id=&quot;20307&quot; value=&quot;267&quot;/&gt;&lt;/object&gt;&lt;object type=&quot;3&quot; unique_id=&quot;10014&quot;&gt;&lt;property id=&quot;20148&quot; value=&quot;5&quot;/&gt;&lt;property id=&quot;20300&quot; value=&quot;Slide 12&quot;/&gt;&lt;property id=&quot;20307&quot; value=&quot;268&quot;/&gt;&lt;/object&gt;&lt;object type=&quot;3&quot; unique_id=&quot;10015&quot;&gt;&lt;property id=&quot;20148&quot; value=&quot;5&quot;/&gt;&lt;property id=&quot;20300&quot; value=&quot;Slide 13&quot;/&gt;&lt;property id=&quot;20307&quot; value=&quot;269&quot;/&gt;&lt;/object&gt;&lt;object type=&quot;3&quot; unique_id=&quot;10016&quot;&gt;&lt;property id=&quot;20148&quot; value=&quot;5&quot;/&gt;&lt;property id=&quot;20300&quot; value=&quot;Slide 14&quot;/&gt;&lt;property id=&quot;20307&quot; value=&quot;270&quot;/&gt;&lt;/object&gt;&lt;object type=&quot;3&quot; unique_id=&quot;10017&quot;&gt;&lt;property id=&quot;20148&quot; value=&quot;5&quot;/&gt;&lt;property id=&quot;20300&quot; value=&quot;Slide 15&quot;/&gt;&lt;property id=&quot;20307&quot; value=&quot;271&quot;/&gt;&lt;/object&gt;&lt;object type=&quot;3&quot; unique_id=&quot;10018&quot;&gt;&lt;property id=&quot;20148&quot; value=&quot;5&quot;/&gt;&lt;property id=&quot;20300&quot; value=&quot;Slide 16&quot;/&gt;&lt;property id=&quot;20307&quot; value=&quot;272&quot;/&gt;&lt;/object&gt;&lt;object type=&quot;3&quot; unique_id=&quot;10019&quot;&gt;&lt;property id=&quot;20148&quot; value=&quot;5&quot;/&gt;&lt;property id=&quot;20300&quot; value=&quot;Slide 17&quot;/&gt;&lt;property id=&quot;20307&quot; value=&quot;273&quot;/&gt;&lt;/object&gt;&lt;object type=&quot;3&quot; unique_id=&quot;10021&quot;&gt;&lt;property id=&quot;20148&quot; value=&quot;5&quot;/&gt;&lt;property id=&quot;20300&quot; value=&quot;Slide 18&quot;/&gt;&lt;property id=&quot;20307&quot; value=&quot;325&quot;/&gt;&lt;/object&gt;&lt;object type=&quot;3&quot; unique_id=&quot;10022&quot;&gt;&lt;property id=&quot;20148&quot; value=&quot;5&quot;/&gt;&lt;property id=&quot;20300&quot; value=&quot;Slide 20&quot;/&gt;&lt;property id=&quot;20307&quot; value=&quot;275&quot;/&gt;&lt;/object&gt;&lt;object type=&quot;3&quot; unique_id=&quot;10023&quot;&gt;&lt;property id=&quot;20148&quot; value=&quot;5&quot;/&gt;&lt;property id=&quot;20300&quot; value=&quot;Slide 21&quot;/&gt;&lt;property id=&quot;20307&quot; value=&quot;276&quot;/&gt;&lt;/object&gt;&lt;object type=&quot;3&quot; unique_id=&quot;10024&quot;&gt;&lt;property id=&quot;20148&quot; value=&quot;5&quot;/&gt;&lt;property id=&quot;20300&quot; value=&quot;Slide 22&quot;/&gt;&lt;property id=&quot;20307&quot; value=&quot;277&quot;/&gt;&lt;/object&gt;&lt;object type=&quot;3&quot; unique_id=&quot;10025&quot;&gt;&lt;property id=&quot;20148&quot; value=&quot;5&quot;/&gt;&lt;property id=&quot;20300&quot; value=&quot;Slide 23&quot;/&gt;&lt;property id=&quot;20307&quot; value=&quot;278&quot;/&gt;&lt;/object&gt;&lt;object type=&quot;3&quot; unique_id=&quot;10026&quot;&gt;&lt;property id=&quot;20148&quot; value=&quot;5&quot;/&gt;&lt;property id=&quot;20300&quot; value=&quot;Slide 25&quot;/&gt;&lt;property id=&quot;20307&quot; value=&quot;279&quot;/&gt;&lt;/object&gt;&lt;object type=&quot;3&quot; unique_id=&quot;10027&quot;&gt;&lt;property id=&quot;20148&quot; value=&quot;5&quot;/&gt;&lt;property id=&quot;20300&quot; value=&quot;Slide 26&quot;/&gt;&lt;property id=&quot;20307&quot; value=&quot;280&quot;/&gt;&lt;/object&gt;&lt;object type=&quot;3&quot; unique_id=&quot;10028&quot;&gt;&lt;property id=&quot;20148&quot; value=&quot;5&quot;/&gt;&lt;property id=&quot;20300&quot; value=&quot;Slide 27&quot;/&gt;&lt;property id=&quot;20307&quot; value=&quot;281&quot;/&gt;&lt;/object&gt;&lt;object type=&quot;3&quot; unique_id=&quot;10030&quot;&gt;&lt;property id=&quot;20148&quot; value=&quot;5&quot;/&gt;&lt;property id=&quot;20300&quot; value=&quot;Slide 28&quot;/&gt;&lt;property id=&quot;20307&quot; value=&quot;282&quot;/&gt;&lt;/object&gt;&lt;object type=&quot;3&quot; unique_id=&quot;10031&quot;&gt;&lt;property id=&quot;20148&quot; value=&quot;5&quot;/&gt;&lt;property id=&quot;20300&quot; value=&quot;Slide 31&quot;/&gt;&lt;property id=&quot;20307&quot; value=&quot;283&quot;/&gt;&lt;/object&gt;&lt;object type=&quot;3&quot; unique_id=&quot;10032&quot;&gt;&lt;property id=&quot;20148&quot; value=&quot;5&quot;/&gt;&lt;property id=&quot;20300&quot; value=&quot;Slide 32&quot;/&gt;&lt;property id=&quot;20307&quot; value=&quot;284&quot;/&gt;&lt;/object&gt;&lt;object type=&quot;3&quot; unique_id=&quot;10033&quot;&gt;&lt;property id=&quot;20148&quot; value=&quot;5&quot;/&gt;&lt;property id=&quot;20300&quot; value=&quot;Slide 33&quot;/&gt;&lt;property id=&quot;20307&quot; value=&quot;285&quot;/&gt;&lt;/object&gt;&lt;object type=&quot;3&quot; unique_id=&quot;10034&quot;&gt;&lt;property id=&quot;20148&quot; value=&quot;5&quot;/&gt;&lt;property id=&quot;20300&quot; value=&quot;Slide 34&quot;/&gt;&lt;property id=&quot;20307&quot; value=&quot;286&quot;/&gt;&lt;/object&gt;&lt;object type=&quot;3&quot; unique_id=&quot;10035&quot;&gt;&lt;property id=&quot;20148&quot; value=&quot;5&quot;/&gt;&lt;property id=&quot;20300&quot; value=&quot;Slide 35&quot;/&gt;&lt;property id=&quot;20307&quot; value=&quot;287&quot;/&gt;&lt;/object&gt;&lt;object type=&quot;3&quot; unique_id=&quot;10036&quot;&gt;&lt;property id=&quot;20148&quot; value=&quot;5&quot;/&gt;&lt;property id=&quot;20300&quot; value=&quot;Slide 48&quot;/&gt;&lt;property id=&quot;20307&quot; value=&quot;288&quot;/&gt;&lt;/object&gt;&lt;object type=&quot;3&quot; unique_id=&quot;10037&quot;&gt;&lt;property id=&quot;20148&quot; value=&quot;5&quot;/&gt;&lt;property id=&quot;20300&quot; value=&quot;Slide 49&quot;/&gt;&lt;property id=&quot;20307&quot; value=&quot;289&quot;/&gt;&lt;/object&gt;&lt;object type=&quot;3&quot; unique_id=&quot;10038&quot;&gt;&lt;property id=&quot;20148&quot; value=&quot;5&quot;/&gt;&lt;property id=&quot;20300&quot; value=&quot;Slide 50&quot;/&gt;&lt;property id=&quot;20307&quot; value=&quot;290&quot;/&gt;&lt;/object&gt;&lt;object type=&quot;3&quot; unique_id=&quot;10039&quot;&gt;&lt;property id=&quot;20148&quot; value=&quot;5&quot;/&gt;&lt;property id=&quot;20300&quot; value=&quot;Slide 51&quot;/&gt;&lt;property id=&quot;20307&quot; value=&quot;291&quot;/&gt;&lt;/object&gt;&lt;object type=&quot;3&quot; unique_id=&quot;10040&quot;&gt;&lt;property id=&quot;20148&quot; value=&quot;5&quot;/&gt;&lt;property id=&quot;20300&quot; value=&quot;Slide 52&quot;/&gt;&lt;property id=&quot;20307&quot; value=&quot;292&quot;/&gt;&lt;/object&gt;&lt;object type=&quot;3&quot; unique_id=&quot;10041&quot;&gt;&lt;property id=&quot;20148&quot; value=&quot;5&quot;/&gt;&lt;property id=&quot;20300&quot; value=&quot;Slide 53&quot;/&gt;&lt;property id=&quot;20307&quot; value=&quot;293&quot;/&gt;&lt;/object&gt;&lt;object type=&quot;3&quot; unique_id=&quot;10042&quot;&gt;&lt;property id=&quot;20148&quot; value=&quot;5&quot;/&gt;&lt;property id=&quot;20300&quot; value=&quot;Slide 54&quot;/&gt;&lt;property id=&quot;20307&quot; value=&quot;294&quot;/&gt;&lt;/object&gt;&lt;object type=&quot;3&quot; unique_id=&quot;10043&quot;&gt;&lt;property id=&quot;20148&quot; value=&quot;5&quot;/&gt;&lt;property id=&quot;20300&quot; value=&quot;Slide 55&quot;/&gt;&lt;property id=&quot;20307&quot; value=&quot;295&quot;/&gt;&lt;/object&gt;&lt;object type=&quot;3&quot; unique_id=&quot;10044&quot;&gt;&lt;property id=&quot;20148&quot; value=&quot;5&quot;/&gt;&lt;property id=&quot;20300&quot; value=&quot;Slide 56&quot;/&gt;&lt;property id=&quot;20307&quot; value=&quot;296&quot;/&gt;&lt;/object&gt;&lt;object type=&quot;3&quot; unique_id=&quot;10045&quot;&gt;&lt;property id=&quot;20148&quot; value=&quot;5&quot;/&gt;&lt;property id=&quot;20300&quot; value=&quot;Slide 57&quot;/&gt;&lt;property id=&quot;20307&quot; value=&quot;297&quot;/&gt;&lt;/object&gt;&lt;object type=&quot;3&quot; unique_id=&quot;10046&quot;&gt;&lt;property id=&quot;20148&quot; value=&quot;5&quot;/&gt;&lt;property id=&quot;20300&quot; value=&quot;Slide 58&quot;/&gt;&lt;property id=&quot;20307&quot; value=&quot;298&quot;/&gt;&lt;/object&gt;&lt;object type=&quot;3&quot; unique_id=&quot;10047&quot;&gt;&lt;property id=&quot;20148&quot; value=&quot;5&quot;/&gt;&lt;property id=&quot;20300&quot; value=&quot;Slide 59&quot;/&gt;&lt;property id=&quot;20307&quot; value=&quot;300&quot;/&gt;&lt;/object&gt;&lt;object type=&quot;3&quot; unique_id=&quot;10048&quot;&gt;&lt;property id=&quot;20148&quot; value=&quot;5&quot;/&gt;&lt;property id=&quot;20300&quot; value=&quot;Slide 60&quot;/&gt;&lt;property id=&quot;20307&quot; value=&quot;301&quot;/&gt;&lt;/object&gt;&lt;object type=&quot;3&quot; unique_id=&quot;10049&quot;&gt;&lt;property id=&quot;20148&quot; value=&quot;5&quot;/&gt;&lt;property id=&quot;20300&quot; value=&quot;Slide 61&quot;/&gt;&lt;property id=&quot;20307&quot; value=&quot;302&quot;/&gt;&lt;/object&gt;&lt;object type=&quot;3&quot; unique_id=&quot;10050&quot;&gt;&lt;property id=&quot;20148&quot; value=&quot;5&quot;/&gt;&lt;property id=&quot;20300&quot; value=&quot;Slide 62&quot;/&gt;&lt;property id=&quot;20307&quot; value=&quot;303&quot;/&gt;&lt;/object&gt;&lt;object type=&quot;3&quot; unique_id=&quot;10051&quot;&gt;&lt;property id=&quot;20148&quot; value=&quot;5&quot;/&gt;&lt;property id=&quot;20300&quot; value=&quot;Slide 63&quot;/&gt;&lt;property id=&quot;20307&quot; value=&quot;308&quot;/&gt;&lt;/object&gt;&lt;object type=&quot;3&quot; unique_id=&quot;10052&quot;&gt;&lt;property id=&quot;20148&quot; value=&quot;5&quot;/&gt;&lt;property id=&quot;20300&quot; value=&quot;Slide 64&quot;/&gt;&lt;property id=&quot;20307&quot; value=&quot;327&quot;/&gt;&lt;/object&gt;&lt;object type=&quot;3&quot; unique_id=&quot;10053&quot;&gt;&lt;property id=&quot;20148&quot; value=&quot;5&quot;/&gt;&lt;property id=&quot;20300&quot; value=&quot;Slide 65&quot;/&gt;&lt;property id=&quot;20307&quot; value=&quot;328&quot;/&gt;&lt;/object&gt;&lt;object type=&quot;3&quot; unique_id=&quot;10054&quot;&gt;&lt;property id=&quot;20148&quot; value=&quot;5&quot;/&gt;&lt;property id=&quot;20300&quot; value=&quot;Slide 66&quot;/&gt;&lt;property id=&quot;20307&quot; value=&quot;329&quot;/&gt;&lt;/object&gt;&lt;object type=&quot;3&quot; unique_id=&quot;10055&quot;&gt;&lt;property id=&quot;20148&quot; value=&quot;5&quot;/&gt;&lt;property id=&quot;20300&quot; value=&quot;Slide 67&quot;/&gt;&lt;property id=&quot;20307&quot; value=&quot;330&quot;/&gt;&lt;/object&gt;&lt;object type=&quot;3&quot; unique_id=&quot;10258&quot;&gt;&lt;property id=&quot;20148&quot; value=&quot;5&quot;/&gt;&lt;property id=&quot;20300&quot; value=&quot;Slide 19&quot;/&gt;&lt;property id=&quot;20307&quot; value=&quot;331&quot;/&gt;&lt;/object&gt;&lt;object type=&quot;3&quot; unique_id=&quot;10259&quot;&gt;&lt;property id=&quot;20148&quot; value=&quot;5&quot;/&gt;&lt;property id=&quot;20300&quot; value=&quot;Slide 24&quot;/&gt;&lt;property id=&quot;20307&quot; value=&quot;332&quot;/&gt;&lt;/object&gt;&lt;object type=&quot;3&quot; unique_id=&quot;10260&quot;&gt;&lt;property id=&quot;20148&quot; value=&quot;5&quot;/&gt;&lt;property id=&quot;20300&quot; value=&quot;Slide 29&quot;/&gt;&lt;property id=&quot;20307&quot; value=&quot;333&quot;/&gt;&lt;/object&gt;&lt;object type=&quot;3&quot; unique_id=&quot;10261&quot;&gt;&lt;property id=&quot;20148&quot; value=&quot;5&quot;/&gt;&lt;property id=&quot;20300&quot; value=&quot;Slide 30&quot;/&gt;&lt;property id=&quot;20307&quot; value=&quot;334&quot;/&gt;&lt;/object&gt;&lt;object type=&quot;3&quot; unique_id=&quot;10262&quot;&gt;&lt;property id=&quot;20148&quot; value=&quot;5&quot;/&gt;&lt;property id=&quot;20300&quot; value=&quot;Slide 36&quot;/&gt;&lt;property id=&quot;20307&quot; value=&quot;346&quot;/&gt;&lt;/object&gt;&lt;object type=&quot;3&quot; unique_id=&quot;10263&quot;&gt;&lt;property id=&quot;20148&quot; value=&quot;5&quot;/&gt;&lt;property id=&quot;20300&quot; value=&quot;Slide 37&quot;/&gt;&lt;property id=&quot;20307&quot; value=&quot;335&quot;/&gt;&lt;/object&gt;&lt;object type=&quot;3&quot; unique_id=&quot;10264&quot;&gt;&lt;property id=&quot;20148&quot; value=&quot;5&quot;/&gt;&lt;property id=&quot;20300&quot; value=&quot;Slide 38&quot;/&gt;&lt;property id=&quot;20307&quot; value=&quot;336&quot;/&gt;&lt;/object&gt;&lt;object type=&quot;3&quot; unique_id=&quot;10265&quot;&gt;&lt;property id=&quot;20148&quot; value=&quot;5&quot;/&gt;&lt;property id=&quot;20300&quot; value=&quot;Slide 39&quot;/&gt;&lt;property id=&quot;20307&quot; value=&quot;337&quot;/&gt;&lt;/object&gt;&lt;object type=&quot;3&quot; unique_id=&quot;10266&quot;&gt;&lt;property id=&quot;20148&quot; value=&quot;5&quot;/&gt;&lt;property id=&quot;20300&quot; value=&quot;Slide 40&quot;/&gt;&lt;property id=&quot;20307&quot; value=&quot;338&quot;/&gt;&lt;/object&gt;&lt;object type=&quot;3&quot; unique_id=&quot;10267&quot;&gt;&lt;property id=&quot;20148&quot; value=&quot;5&quot;/&gt;&lt;property id=&quot;20300&quot; value=&quot;Slide 41&quot;/&gt;&lt;property id=&quot;20307&quot; value=&quot;339&quot;/&gt;&lt;/object&gt;&lt;object type=&quot;3&quot; unique_id=&quot;10268&quot;&gt;&lt;property id=&quot;20148&quot; value=&quot;5&quot;/&gt;&lt;property id=&quot;20300&quot; value=&quot;Slide 42&quot;/&gt;&lt;property id=&quot;20307&quot; value=&quot;340&quot;/&gt;&lt;/object&gt;&lt;object type=&quot;3&quot; unique_id=&quot;10269&quot;&gt;&lt;property id=&quot;20148&quot; value=&quot;5&quot;/&gt;&lt;property id=&quot;20300&quot; value=&quot;Slide 43&quot;/&gt;&lt;property id=&quot;20307&quot; value=&quot;341&quot;/&gt;&lt;/object&gt;&lt;object type=&quot;3&quot; unique_id=&quot;10270&quot;&gt;&lt;property id=&quot;20148&quot; value=&quot;5&quot;/&gt;&lt;property id=&quot;20300&quot; value=&quot;Slide 44&quot;/&gt;&lt;property id=&quot;20307&quot; value=&quot;342&quot;/&gt;&lt;/object&gt;&lt;object type=&quot;3&quot; unique_id=&quot;10271&quot;&gt;&lt;property id=&quot;20148&quot; value=&quot;5&quot;/&gt;&lt;property id=&quot;20300&quot; value=&quot;Slide 45&quot;/&gt;&lt;property id=&quot;20307&quot; value=&quot;343&quot;/&gt;&lt;/object&gt;&lt;object type=&quot;3&quot; unique_id=&quot;10272&quot;&gt;&lt;property id=&quot;20148&quot; value=&quot;5&quot;/&gt;&lt;property id=&quot;20300&quot; value=&quot;Slide 46&quot;/&gt;&lt;property id=&quot;20307&quot; value=&quot;344&quot;/&gt;&lt;/object&gt;&lt;object type=&quot;3&quot; unique_id=&quot;10273&quot;&gt;&lt;property id=&quot;20148&quot; value=&quot;5&quot;/&gt;&lt;property id=&quot;20300&quot; value=&quot;Slide 47&quot;/&gt;&lt;property id=&quot;20307&quot; value=&quot;345&quot;/&gt;&lt;/object&gt;&lt;/object&gt;&lt;object type=&quot;8&quot; unique_id=&quot;10110&quo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524</TotalTime>
  <Words>4294</Words>
  <Application>Microsoft Office PowerPoint</Application>
  <PresentationFormat>Widescreen</PresentationFormat>
  <Paragraphs>425</Paragraphs>
  <Slides>67</Slides>
  <Notes>0</Notes>
  <HiddenSlides>0</HiddenSlides>
  <MMClips>5</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67</vt:i4>
      </vt:variant>
    </vt:vector>
  </HeadingPairs>
  <TitlesOfParts>
    <vt:vector size="78" baseType="lpstr">
      <vt:lpstr>Arial</vt:lpstr>
      <vt:lpstr>Calibri</vt:lpstr>
      <vt:lpstr>Calibri Light</vt:lpstr>
      <vt:lpstr>Open Sans</vt:lpstr>
      <vt:lpstr>Tahoma</vt:lpstr>
      <vt:lpstr>Times New Roman</vt:lpstr>
      <vt:lpstr>Wingdings</vt:lpstr>
      <vt:lpstr>Office Theme</vt:lpstr>
      <vt:lpstr>1_Office Theme</vt:lpstr>
      <vt:lpstr>2_Office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User</cp:lastModifiedBy>
  <cp:revision>176</cp:revision>
  <dcterms:created xsi:type="dcterms:W3CDTF">2022-06-26T09:35:23Z</dcterms:created>
  <dcterms:modified xsi:type="dcterms:W3CDTF">2022-10-25T15:14:41Z</dcterms:modified>
</cp:coreProperties>
</file>