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av" ContentType="audio/wav"/>
  <Default Extension="wdp" ContentType="image/vnd.ms-photo"/>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58"/>
  </p:notesMasterIdLst>
  <p:sldIdLst>
    <p:sldId id="257" r:id="rId3"/>
    <p:sldId id="256" r:id="rId4"/>
    <p:sldId id="260" r:id="rId5"/>
    <p:sldId id="266" r:id="rId6"/>
    <p:sldId id="267" r:id="rId7"/>
    <p:sldId id="268" r:id="rId8"/>
    <p:sldId id="284" r:id="rId9"/>
    <p:sldId id="286" r:id="rId10"/>
    <p:sldId id="379" r:id="rId11"/>
    <p:sldId id="290" r:id="rId12"/>
    <p:sldId id="261" r:id="rId13"/>
    <p:sldId id="378" r:id="rId14"/>
    <p:sldId id="377" r:id="rId15"/>
    <p:sldId id="297" r:id="rId16"/>
    <p:sldId id="296" r:id="rId17"/>
    <p:sldId id="380" r:id="rId18"/>
    <p:sldId id="381" r:id="rId19"/>
    <p:sldId id="382" r:id="rId20"/>
    <p:sldId id="383" r:id="rId21"/>
    <p:sldId id="387" r:id="rId22"/>
    <p:sldId id="388" r:id="rId23"/>
    <p:sldId id="385" r:id="rId24"/>
    <p:sldId id="386" r:id="rId25"/>
    <p:sldId id="298" r:id="rId26"/>
    <p:sldId id="306" r:id="rId27"/>
    <p:sldId id="262" r:id="rId28"/>
    <p:sldId id="351" r:id="rId29"/>
    <p:sldId id="350" r:id="rId30"/>
    <p:sldId id="352" r:id="rId31"/>
    <p:sldId id="353" r:id="rId32"/>
    <p:sldId id="354" r:id="rId33"/>
    <p:sldId id="356" r:id="rId34"/>
    <p:sldId id="305" r:id="rId35"/>
    <p:sldId id="307" r:id="rId36"/>
    <p:sldId id="263" r:id="rId37"/>
    <p:sldId id="264" r:id="rId38"/>
    <p:sldId id="309" r:id="rId39"/>
    <p:sldId id="361" r:id="rId40"/>
    <p:sldId id="362" r:id="rId41"/>
    <p:sldId id="363" r:id="rId42"/>
    <p:sldId id="364" r:id="rId43"/>
    <p:sldId id="365" r:id="rId44"/>
    <p:sldId id="359" r:id="rId45"/>
    <p:sldId id="366" r:id="rId46"/>
    <p:sldId id="367" r:id="rId47"/>
    <p:sldId id="374" r:id="rId48"/>
    <p:sldId id="375" r:id="rId49"/>
    <p:sldId id="372" r:id="rId50"/>
    <p:sldId id="311" r:id="rId51"/>
    <p:sldId id="314" r:id="rId52"/>
    <p:sldId id="315" r:id="rId53"/>
    <p:sldId id="318" r:id="rId54"/>
    <p:sldId id="347" r:id="rId55"/>
    <p:sldId id="348" r:id="rId56"/>
    <p:sldId id="349" r:id="rId57"/>
  </p:sldIdLst>
  <p:sldSz cx="12192000" cy="6858000"/>
  <p:notesSz cx="6858000" cy="9144000"/>
  <p:custDataLst>
    <p:tags r:id="rId5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FF"/>
    <a:srgbClr val="0201DF"/>
    <a:srgbClr val="FFFFFF"/>
    <a:srgbClr val="0003D6"/>
    <a:srgbClr val="4179DA"/>
    <a:srgbClr val="73C2CC"/>
    <a:srgbClr val="456FE7"/>
    <a:srgbClr val="8BB5EF"/>
    <a:srgbClr val="A3C8FB"/>
    <a:srgbClr val="27E1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69" d="100"/>
          <a:sy n="69" d="100"/>
        </p:scale>
        <p:origin x="696" y="60"/>
      </p:cViewPr>
      <p:guideLst>
        <p:guide orient="horz" pos="2208"/>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microsoft.com/office/2016/11/relationships/changesInfo" Target="changesInfos/changesInfo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úy Mai" userId="222f1c7e07c9bd7a" providerId="LiveId" clId="{65F23DFB-40B0-4697-9066-269BD07AA36A}"/>
    <pc:docChg chg="undo redo custSel addSld delSld modSld sldOrd modMainMaster">
      <pc:chgData name="Thúy Mai" userId="222f1c7e07c9bd7a" providerId="LiveId" clId="{65F23DFB-40B0-4697-9066-269BD07AA36A}" dt="2022-08-03T01:49:46.253" v="4850"/>
      <pc:docMkLst>
        <pc:docMk/>
      </pc:docMkLst>
      <pc:sldChg chg="addSp delSp modSp mod modTransition addAnim delAnim modAnim">
        <pc:chgData name="Thúy Mai" userId="222f1c7e07c9bd7a" providerId="LiveId" clId="{65F23DFB-40B0-4697-9066-269BD07AA36A}" dt="2022-05-11T01:55:19.328" v="2638"/>
        <pc:sldMkLst>
          <pc:docMk/>
          <pc:sldMk cId="1665187016" sldId="256"/>
        </pc:sldMkLst>
        <pc:spChg chg="mod">
          <ac:chgData name="Thúy Mai" userId="222f1c7e07c9bd7a" providerId="LiveId" clId="{65F23DFB-40B0-4697-9066-269BD07AA36A}" dt="2022-05-07T02:58:19.456" v="232" actId="692"/>
          <ac:spMkLst>
            <pc:docMk/>
            <pc:sldMk cId="1665187016" sldId="256"/>
            <ac:spMk id="272" creationId="{60EB7542-E208-C67B-5F8B-D4ABEAA66409}"/>
          </ac:spMkLst>
        </pc:spChg>
        <pc:spChg chg="mod">
          <ac:chgData name="Thúy Mai" userId="222f1c7e07c9bd7a" providerId="LiveId" clId="{65F23DFB-40B0-4697-9066-269BD07AA36A}" dt="2022-05-07T02:46:01.554" v="14" actId="1076"/>
          <ac:spMkLst>
            <pc:docMk/>
            <pc:sldMk cId="1665187016" sldId="256"/>
            <ac:spMk id="303" creationId="{9280D764-6975-28A8-F62E-F0797A1B4BDE}"/>
          </ac:spMkLst>
        </pc:spChg>
        <pc:spChg chg="add del mod ord">
          <ac:chgData name="Thúy Mai" userId="222f1c7e07c9bd7a" providerId="LiveId" clId="{65F23DFB-40B0-4697-9066-269BD07AA36A}" dt="2022-05-07T02:58:28.433" v="316" actId="207"/>
          <ac:spMkLst>
            <pc:docMk/>
            <pc:sldMk cId="1665187016" sldId="256"/>
            <ac:spMk id="309" creationId="{0CA09D0B-219E-9CC7-DC2F-4E2104599BE8}"/>
          </ac:spMkLst>
        </pc:spChg>
        <pc:cxnChg chg="mod">
          <ac:chgData name="Thúy Mai" userId="222f1c7e07c9bd7a" providerId="LiveId" clId="{65F23DFB-40B0-4697-9066-269BD07AA36A}" dt="2022-05-07T02:45:57.896" v="13" actId="1076"/>
          <ac:cxnSpMkLst>
            <pc:docMk/>
            <pc:sldMk cId="1665187016" sldId="256"/>
            <ac:cxnSpMk id="305" creationId="{CF42AB18-9B6A-B459-5D24-771B20121A84}"/>
          </ac:cxnSpMkLst>
        </pc:cxnChg>
      </pc:sldChg>
      <pc:sldChg chg="addSp delSp modSp add mod modTransition">
        <pc:chgData name="Thúy Mai" userId="222f1c7e07c9bd7a" providerId="LiveId" clId="{65F23DFB-40B0-4697-9066-269BD07AA36A}" dt="2022-05-11T01:52:56.616" v="2615"/>
        <pc:sldMkLst>
          <pc:docMk/>
          <pc:sldMk cId="3250670041" sldId="257"/>
        </pc:sldMkLst>
        <pc:spChg chg="mod">
          <ac:chgData name="Thúy Mai" userId="222f1c7e07c9bd7a" providerId="LiveId" clId="{65F23DFB-40B0-4697-9066-269BD07AA36A}" dt="2022-05-07T02:57:07.099" v="63" actId="207"/>
          <ac:spMkLst>
            <pc:docMk/>
            <pc:sldMk cId="3250670041" sldId="257"/>
            <ac:spMk id="6" creationId="{86A83E21-840F-ED08-48EB-62813659E20C}"/>
          </ac:spMkLst>
        </pc:spChg>
        <pc:spChg chg="mod">
          <ac:chgData name="Thúy Mai" userId="222f1c7e07c9bd7a" providerId="LiveId" clId="{65F23DFB-40B0-4697-9066-269BD07AA36A}" dt="2022-05-07T02:57:42.064" v="65" actId="207"/>
          <ac:spMkLst>
            <pc:docMk/>
            <pc:sldMk cId="3250670041" sldId="257"/>
            <ac:spMk id="9" creationId="{4DE6E59D-66DE-0329-0592-E5751F38C302}"/>
          </ac:spMkLst>
        </pc:spChg>
        <pc:picChg chg="add del mod ord">
          <ac:chgData name="Thúy Mai" userId="222f1c7e07c9bd7a" providerId="LiveId" clId="{65F23DFB-40B0-4697-9066-269BD07AA36A}" dt="2022-05-07T02:53:29.167" v="35" actId="478"/>
          <ac:picMkLst>
            <pc:docMk/>
            <pc:sldMk cId="3250670041" sldId="257"/>
            <ac:picMk id="3" creationId="{03D3BAF5-28E8-F516-35AF-6A675DD6DC7C}"/>
          </ac:picMkLst>
        </pc:picChg>
        <pc:picChg chg="add del mod ord">
          <ac:chgData name="Thúy Mai" userId="222f1c7e07c9bd7a" providerId="LiveId" clId="{65F23DFB-40B0-4697-9066-269BD07AA36A}" dt="2022-05-07T02:54:09.537" v="46" actId="478"/>
          <ac:picMkLst>
            <pc:docMk/>
            <pc:sldMk cId="3250670041" sldId="257"/>
            <ac:picMk id="5" creationId="{183AC4D5-2BFD-3DB6-20D9-72E5C734E8FC}"/>
          </ac:picMkLst>
        </pc:picChg>
        <pc:picChg chg="add del mod ord">
          <ac:chgData name="Thúy Mai" userId="222f1c7e07c9bd7a" providerId="LiveId" clId="{65F23DFB-40B0-4697-9066-269BD07AA36A}" dt="2022-05-07T02:56:35.679" v="55" actId="478"/>
          <ac:picMkLst>
            <pc:docMk/>
            <pc:sldMk cId="3250670041" sldId="257"/>
            <ac:picMk id="8" creationId="{FC988191-60E4-2273-F03C-79EE489D8100}"/>
          </ac:picMkLst>
        </pc:picChg>
        <pc:picChg chg="add mod ord">
          <ac:chgData name="Thúy Mai" userId="222f1c7e07c9bd7a" providerId="LiveId" clId="{65F23DFB-40B0-4697-9066-269BD07AA36A}" dt="2022-05-07T02:56:49.573" v="60" actId="167"/>
          <ac:picMkLst>
            <pc:docMk/>
            <pc:sldMk cId="3250670041" sldId="257"/>
            <ac:picMk id="11" creationId="{53AFA5A0-92C7-0652-109C-95431F0AF37D}"/>
          </ac:picMkLst>
        </pc:picChg>
      </pc:sldChg>
      <pc:sldChg chg="addSp delSp modSp add mod ord modTransition">
        <pc:chgData name="Thúy Mai" userId="222f1c7e07c9bd7a" providerId="LiveId" clId="{65F23DFB-40B0-4697-9066-269BD07AA36A}" dt="2022-05-11T01:52:40.456" v="2614"/>
        <pc:sldMkLst>
          <pc:docMk/>
          <pc:sldMk cId="299901974" sldId="260"/>
        </pc:sldMkLst>
        <pc:spChg chg="add del mod">
          <ac:chgData name="Thúy Mai" userId="222f1c7e07c9bd7a" providerId="LiveId" clId="{65F23DFB-40B0-4697-9066-269BD07AA36A}" dt="2022-05-10T13:28:59.718" v="323"/>
          <ac:spMkLst>
            <pc:docMk/>
            <pc:sldMk cId="299901974" sldId="260"/>
            <ac:spMk id="3" creationId="{C13DE0EC-A78E-71F9-2D96-E8D6FEB98B31}"/>
          </ac:spMkLst>
        </pc:spChg>
        <pc:spChg chg="mod">
          <ac:chgData name="Thúy Mai" userId="222f1c7e07c9bd7a" providerId="LiveId" clId="{65F23DFB-40B0-4697-9066-269BD07AA36A}" dt="2022-05-10T10:06:42.887" v="318" actId="207"/>
          <ac:spMkLst>
            <pc:docMk/>
            <pc:sldMk cId="299901974" sldId="260"/>
            <ac:spMk id="8" creationId="{EFF46C95-D8B0-5561-7CE5-E242BDFAD4B2}"/>
          </ac:spMkLst>
        </pc:spChg>
        <pc:spChg chg="mod">
          <ac:chgData name="Thúy Mai" userId="222f1c7e07c9bd7a" providerId="LiveId" clId="{65F23DFB-40B0-4697-9066-269BD07AA36A}" dt="2022-05-10T10:07:13.890" v="321" actId="2085"/>
          <ac:spMkLst>
            <pc:docMk/>
            <pc:sldMk cId="299901974" sldId="260"/>
            <ac:spMk id="14" creationId="{761421B1-1906-4F8E-BF53-DF1E9D07C1F2}"/>
          </ac:spMkLst>
        </pc:spChg>
        <pc:spChg chg="mod">
          <ac:chgData name="Thúy Mai" userId="222f1c7e07c9bd7a" providerId="LiveId" clId="{65F23DFB-40B0-4697-9066-269BD07AA36A}" dt="2022-05-10T10:06:52.806" v="319" actId="207"/>
          <ac:spMkLst>
            <pc:docMk/>
            <pc:sldMk cId="299901974" sldId="260"/>
            <ac:spMk id="15" creationId="{62F1F112-92EF-61F4-5A3E-85532301C876}"/>
          </ac:spMkLst>
        </pc:spChg>
        <pc:spChg chg="mod">
          <ac:chgData name="Thúy Mai" userId="222f1c7e07c9bd7a" providerId="LiveId" clId="{65F23DFB-40B0-4697-9066-269BD07AA36A}" dt="2022-05-10T13:51:38.408" v="667" actId="1076"/>
          <ac:spMkLst>
            <pc:docMk/>
            <pc:sldMk cId="299901974" sldId="260"/>
            <ac:spMk id="19" creationId="{D7CDBC88-B427-A7CB-2E10-7D972648A012}"/>
          </ac:spMkLst>
        </pc:spChg>
        <pc:graphicFrameChg chg="add del mod">
          <ac:chgData name="Thúy Mai" userId="222f1c7e07c9bd7a" providerId="LiveId" clId="{65F23DFB-40B0-4697-9066-269BD07AA36A}" dt="2022-05-10T13:28:59.718" v="323"/>
          <ac:graphicFrameMkLst>
            <pc:docMk/>
            <pc:sldMk cId="299901974" sldId="260"/>
            <ac:graphicFrameMk id="2" creationId="{B9F1674F-A93F-67E9-FBEC-6DD33D5779C2}"/>
          </ac:graphicFrameMkLst>
        </pc:graphicFrameChg>
        <pc:graphicFrameChg chg="add del mod">
          <ac:chgData name="Thúy Mai" userId="222f1c7e07c9bd7a" providerId="LiveId" clId="{65F23DFB-40B0-4697-9066-269BD07AA36A}" dt="2022-05-10T13:33:53.725" v="392"/>
          <ac:graphicFrameMkLst>
            <pc:docMk/>
            <pc:sldMk cId="299901974" sldId="260"/>
            <ac:graphicFrameMk id="4" creationId="{94ACE1CF-D82A-2A80-08C3-87B06A9D180F}"/>
          </ac:graphicFrameMkLst>
        </pc:graphicFrameChg>
      </pc:sldChg>
      <pc:sldChg chg="addSp delSp modSp new mod ord modTransition">
        <pc:chgData name="Thúy Mai" userId="222f1c7e07c9bd7a" providerId="LiveId" clId="{65F23DFB-40B0-4697-9066-269BD07AA36A}" dt="2022-08-03T01:26:26.536" v="4528" actId="2084"/>
        <pc:sldMkLst>
          <pc:docMk/>
          <pc:sldMk cId="1275449265" sldId="261"/>
        </pc:sldMkLst>
        <pc:spChg chg="del">
          <ac:chgData name="Thúy Mai" userId="222f1c7e07c9bd7a" providerId="LiveId" clId="{65F23DFB-40B0-4697-9066-269BD07AA36A}" dt="2022-05-10T13:29:05.996" v="326" actId="478"/>
          <ac:spMkLst>
            <pc:docMk/>
            <pc:sldMk cId="1275449265" sldId="261"/>
            <ac:spMk id="2" creationId="{3FBAE4A7-6936-70E9-1901-BDBD58417F43}"/>
          </ac:spMkLst>
        </pc:spChg>
        <pc:spChg chg="del">
          <ac:chgData name="Thúy Mai" userId="222f1c7e07c9bd7a" providerId="LiveId" clId="{65F23DFB-40B0-4697-9066-269BD07AA36A}" dt="2022-05-10T13:29:03.122" v="325"/>
          <ac:spMkLst>
            <pc:docMk/>
            <pc:sldMk cId="1275449265" sldId="261"/>
            <ac:spMk id="3" creationId="{34188D81-A5D2-40E8-D574-A6B8B28BAC6D}"/>
          </ac:spMkLst>
        </pc:spChg>
        <pc:spChg chg="add mod">
          <ac:chgData name="Thúy Mai" userId="222f1c7e07c9bd7a" providerId="LiveId" clId="{65F23DFB-40B0-4697-9066-269BD07AA36A}" dt="2022-05-10T13:32:03.800" v="380" actId="1076"/>
          <ac:spMkLst>
            <pc:docMk/>
            <pc:sldMk cId="1275449265" sldId="261"/>
            <ac:spMk id="5" creationId="{4A144F60-A9B2-219A-01DE-DA8B7F375E69}"/>
          </ac:spMkLst>
        </pc:spChg>
        <pc:spChg chg="add mod">
          <ac:chgData name="Thúy Mai" userId="222f1c7e07c9bd7a" providerId="LiveId" clId="{65F23DFB-40B0-4697-9066-269BD07AA36A}" dt="2022-05-10T13:32:29.796" v="385" actId="1076"/>
          <ac:spMkLst>
            <pc:docMk/>
            <pc:sldMk cId="1275449265" sldId="261"/>
            <ac:spMk id="7" creationId="{6B51569E-718B-3CA1-D361-6C9E0FC7769D}"/>
          </ac:spMkLst>
        </pc:spChg>
        <pc:graphicFrameChg chg="add mod modGraphic">
          <ac:chgData name="Thúy Mai" userId="222f1c7e07c9bd7a" providerId="LiveId" clId="{65F23DFB-40B0-4697-9066-269BD07AA36A}" dt="2022-08-03T01:26:26.536" v="4528" actId="2084"/>
          <ac:graphicFrameMkLst>
            <pc:docMk/>
            <pc:sldMk cId="1275449265" sldId="261"/>
            <ac:graphicFrameMk id="4" creationId="{EF500693-9747-413B-FB6D-A273D4635718}"/>
          </ac:graphicFrameMkLst>
        </pc:graphicFrameChg>
        <pc:graphicFrameChg chg="add del mod">
          <ac:chgData name="Thúy Mai" userId="222f1c7e07c9bd7a" providerId="LiveId" clId="{65F23DFB-40B0-4697-9066-269BD07AA36A}" dt="2022-05-10T13:30:32.875" v="357"/>
          <ac:graphicFrameMkLst>
            <pc:docMk/>
            <pc:sldMk cId="1275449265" sldId="261"/>
            <ac:graphicFrameMk id="8" creationId="{E08DEBA7-BA6A-7A17-549A-A255C372E740}"/>
          </ac:graphicFrameMkLst>
        </pc:graphicFrameChg>
      </pc:sldChg>
      <pc:sldChg chg="addSp delSp modSp new mod ord modTransition">
        <pc:chgData name="Thúy Mai" userId="222f1c7e07c9bd7a" providerId="LiveId" clId="{65F23DFB-40B0-4697-9066-269BD07AA36A}" dt="2022-08-03T00:16:15.273" v="3193" actId="20577"/>
        <pc:sldMkLst>
          <pc:docMk/>
          <pc:sldMk cId="3087731067" sldId="262"/>
        </pc:sldMkLst>
        <pc:spChg chg="del">
          <ac:chgData name="Thúy Mai" userId="222f1c7e07c9bd7a" providerId="LiveId" clId="{65F23DFB-40B0-4697-9066-269BD07AA36A}" dt="2022-05-10T13:34:30.519" v="398" actId="478"/>
          <ac:spMkLst>
            <pc:docMk/>
            <pc:sldMk cId="3087731067" sldId="262"/>
            <ac:spMk id="2" creationId="{4CDDDD91-9D42-FA7E-D321-1C5C2C66938F}"/>
          </ac:spMkLst>
        </pc:spChg>
        <pc:spChg chg="del">
          <ac:chgData name="Thúy Mai" userId="222f1c7e07c9bd7a" providerId="LiveId" clId="{65F23DFB-40B0-4697-9066-269BD07AA36A}" dt="2022-05-10T13:32:58.711" v="387"/>
          <ac:spMkLst>
            <pc:docMk/>
            <pc:sldMk cId="3087731067" sldId="262"/>
            <ac:spMk id="3" creationId="{5F97467C-1E63-BB10-C43A-8CFC6F23F13D}"/>
          </ac:spMkLst>
        </pc:spChg>
        <pc:spChg chg="add mod">
          <ac:chgData name="Thúy Mai" userId="222f1c7e07c9bd7a" providerId="LiveId" clId="{65F23DFB-40B0-4697-9066-269BD07AA36A}" dt="2022-08-03T00:16:15.273" v="3193" actId="20577"/>
          <ac:spMkLst>
            <pc:docMk/>
            <pc:sldMk cId="3087731067" sldId="262"/>
            <ac:spMk id="5" creationId="{5D349D4F-3B27-5ED8-D083-0AC4DB7A56F5}"/>
          </ac:spMkLst>
        </pc:spChg>
        <pc:graphicFrameChg chg="add mod modGraphic">
          <ac:chgData name="Thúy Mai" userId="222f1c7e07c9bd7a" providerId="LiveId" clId="{65F23DFB-40B0-4697-9066-269BD07AA36A}" dt="2022-08-03T00:12:14.035" v="3026" actId="113"/>
          <ac:graphicFrameMkLst>
            <pc:docMk/>
            <pc:sldMk cId="3087731067" sldId="262"/>
            <ac:graphicFrameMk id="4" creationId="{6EDA0827-1D52-97A1-6C14-388F1AD42AF3}"/>
          </ac:graphicFrameMkLst>
        </pc:graphicFrameChg>
      </pc:sldChg>
      <pc:sldChg chg="addSp delSp modSp new mod modTransition delAnim modAnim">
        <pc:chgData name="Thúy Mai" userId="222f1c7e07c9bd7a" providerId="LiveId" clId="{65F23DFB-40B0-4697-9066-269BD07AA36A}" dt="2022-05-11T01:52:40.456" v="2614"/>
        <pc:sldMkLst>
          <pc:docMk/>
          <pc:sldMk cId="3055569521" sldId="263"/>
        </pc:sldMkLst>
        <pc:spChg chg="del mod">
          <ac:chgData name="Thúy Mai" userId="222f1c7e07c9bd7a" providerId="LiveId" clId="{65F23DFB-40B0-4697-9066-269BD07AA36A}" dt="2022-05-10T13:37:13.798" v="427" actId="478"/>
          <ac:spMkLst>
            <pc:docMk/>
            <pc:sldMk cId="3055569521" sldId="263"/>
            <ac:spMk id="2" creationId="{B6FC37DA-CC69-F4BE-8AB6-5E91510C3902}"/>
          </ac:spMkLst>
        </pc:spChg>
        <pc:spChg chg="del">
          <ac:chgData name="Thúy Mai" userId="222f1c7e07c9bd7a" providerId="LiveId" clId="{65F23DFB-40B0-4697-9066-269BD07AA36A}" dt="2022-05-10T13:37:15.693" v="428" actId="478"/>
          <ac:spMkLst>
            <pc:docMk/>
            <pc:sldMk cId="3055569521" sldId="263"/>
            <ac:spMk id="3" creationId="{DF2AC841-9FBB-DEFB-282B-6218D0C33240}"/>
          </ac:spMkLst>
        </pc:spChg>
        <pc:spChg chg="add mod">
          <ac:chgData name="Thúy Mai" userId="222f1c7e07c9bd7a" providerId="LiveId" clId="{65F23DFB-40B0-4697-9066-269BD07AA36A}" dt="2022-05-10T16:12:07.032" v="2160" actId="1076"/>
          <ac:spMkLst>
            <pc:docMk/>
            <pc:sldMk cId="3055569521" sldId="263"/>
            <ac:spMk id="6" creationId="{398A4EA6-0FEA-F35A-6287-45F465BA853B}"/>
          </ac:spMkLst>
        </pc:spChg>
        <pc:spChg chg="add mod">
          <ac:chgData name="Thúy Mai" userId="222f1c7e07c9bd7a" providerId="LiveId" clId="{65F23DFB-40B0-4697-9066-269BD07AA36A}" dt="2022-05-10T16:12:23.312" v="2163" actId="1076"/>
          <ac:spMkLst>
            <pc:docMk/>
            <pc:sldMk cId="3055569521" sldId="263"/>
            <ac:spMk id="8" creationId="{BB34CF22-133B-9609-D608-1B23C6C7523D}"/>
          </ac:spMkLst>
        </pc:spChg>
        <pc:spChg chg="add del mod">
          <ac:chgData name="Thúy Mai" userId="222f1c7e07c9bd7a" providerId="LiveId" clId="{65F23DFB-40B0-4697-9066-269BD07AA36A}" dt="2022-05-10T16:02:55.136" v="1974" actId="478"/>
          <ac:spMkLst>
            <pc:docMk/>
            <pc:sldMk cId="3055569521" sldId="263"/>
            <ac:spMk id="9" creationId="{BB4CD595-17C7-A17D-587D-65CA8BC7BF45}"/>
          </ac:spMkLst>
        </pc:spChg>
        <pc:spChg chg="add mod">
          <ac:chgData name="Thúy Mai" userId="222f1c7e07c9bd7a" providerId="LiveId" clId="{65F23DFB-40B0-4697-9066-269BD07AA36A}" dt="2022-05-11T00:47:49.498" v="2605" actId="208"/>
          <ac:spMkLst>
            <pc:docMk/>
            <pc:sldMk cId="3055569521" sldId="263"/>
            <ac:spMk id="10" creationId="{A21B2EF6-DA97-BF80-6D27-6FBC43B3C7D1}"/>
          </ac:spMkLst>
        </pc:spChg>
        <pc:graphicFrameChg chg="add del mod">
          <ac:chgData name="Thúy Mai" userId="222f1c7e07c9bd7a" providerId="LiveId" clId="{65F23DFB-40B0-4697-9066-269BD07AA36A}" dt="2022-05-10T13:37:17.190" v="431"/>
          <ac:graphicFrameMkLst>
            <pc:docMk/>
            <pc:sldMk cId="3055569521" sldId="263"/>
            <ac:graphicFrameMk id="4" creationId="{4CCB0AEF-0315-DCB9-C4A4-7C08250161D5}"/>
          </ac:graphicFrameMkLst>
        </pc:graphicFrameChg>
        <pc:graphicFrameChg chg="add del mod modGraphic">
          <ac:chgData name="Thúy Mai" userId="222f1c7e07c9bd7a" providerId="LiveId" clId="{65F23DFB-40B0-4697-9066-269BD07AA36A}" dt="2022-05-10T13:43:40.674" v="513" actId="478"/>
          <ac:graphicFrameMkLst>
            <pc:docMk/>
            <pc:sldMk cId="3055569521" sldId="263"/>
            <ac:graphicFrameMk id="5" creationId="{3B047C33-7D71-88EE-B336-D448D9960E00}"/>
          </ac:graphicFrameMkLst>
        </pc:graphicFrameChg>
        <pc:picChg chg="add mod">
          <ac:chgData name="Thúy Mai" userId="222f1c7e07c9bd7a" providerId="LiveId" clId="{65F23DFB-40B0-4697-9066-269BD07AA36A}" dt="2022-05-11T00:47:59.375" v="2607" actId="1076"/>
          <ac:picMkLst>
            <pc:docMk/>
            <pc:sldMk cId="3055569521" sldId="263"/>
            <ac:picMk id="5" creationId="{C5DBD908-800E-7CE9-0EDF-7948BEEF98F6}"/>
          </ac:picMkLst>
        </pc:picChg>
      </pc:sldChg>
      <pc:sldChg chg="delSp modSp add mod modTransition">
        <pc:chgData name="Thúy Mai" userId="222f1c7e07c9bd7a" providerId="LiveId" clId="{65F23DFB-40B0-4697-9066-269BD07AA36A}" dt="2022-05-11T01:52:40.456" v="2614"/>
        <pc:sldMkLst>
          <pc:docMk/>
          <pc:sldMk cId="183741544" sldId="264"/>
        </pc:sldMkLst>
        <pc:spChg chg="del">
          <ac:chgData name="Thúy Mai" userId="222f1c7e07c9bd7a" providerId="LiveId" clId="{65F23DFB-40B0-4697-9066-269BD07AA36A}" dt="2022-05-10T13:39:44.858" v="464" actId="478"/>
          <ac:spMkLst>
            <pc:docMk/>
            <pc:sldMk cId="183741544" sldId="264"/>
            <ac:spMk id="6" creationId="{398A4EA6-0FEA-F35A-6287-45F465BA853B}"/>
          </ac:spMkLst>
        </pc:spChg>
        <pc:spChg chg="mod">
          <ac:chgData name="Thúy Mai" userId="222f1c7e07c9bd7a" providerId="LiveId" clId="{65F23DFB-40B0-4697-9066-269BD07AA36A}" dt="2022-05-10T13:42:28.351" v="506" actId="1076"/>
          <ac:spMkLst>
            <pc:docMk/>
            <pc:sldMk cId="183741544" sldId="264"/>
            <ac:spMk id="8" creationId="{BB34CF22-133B-9609-D608-1B23C6C7523D}"/>
          </ac:spMkLst>
        </pc:spChg>
        <pc:graphicFrameChg chg="mod modGraphic">
          <ac:chgData name="Thúy Mai" userId="222f1c7e07c9bd7a" providerId="LiveId" clId="{65F23DFB-40B0-4697-9066-269BD07AA36A}" dt="2022-05-10T13:43:25.025" v="512" actId="207"/>
          <ac:graphicFrameMkLst>
            <pc:docMk/>
            <pc:sldMk cId="183741544" sldId="264"/>
            <ac:graphicFrameMk id="5" creationId="{3B047C33-7D71-88EE-B336-D448D9960E00}"/>
          </ac:graphicFrameMkLst>
        </pc:graphicFrameChg>
      </pc:sldChg>
      <pc:sldChg chg="new del">
        <pc:chgData name="Thúy Mai" userId="222f1c7e07c9bd7a" providerId="LiveId" clId="{65F23DFB-40B0-4697-9066-269BD07AA36A}" dt="2022-05-10T13:54:12.885" v="715" actId="47"/>
        <pc:sldMkLst>
          <pc:docMk/>
          <pc:sldMk cId="2620985639" sldId="265"/>
        </pc:sldMkLst>
      </pc:sldChg>
      <pc:sldChg chg="addSp delSp modSp new mod ord modTransition">
        <pc:chgData name="Thúy Mai" userId="222f1c7e07c9bd7a" providerId="LiveId" clId="{65F23DFB-40B0-4697-9066-269BD07AA36A}" dt="2022-05-11T01:52:40.456" v="2614"/>
        <pc:sldMkLst>
          <pc:docMk/>
          <pc:sldMk cId="2029613997" sldId="266"/>
        </pc:sldMkLst>
        <pc:spChg chg="del">
          <ac:chgData name="Thúy Mai" userId="222f1c7e07c9bd7a" providerId="LiveId" clId="{65F23DFB-40B0-4697-9066-269BD07AA36A}" dt="2022-05-10T13:46:31.323" v="520" actId="478"/>
          <ac:spMkLst>
            <pc:docMk/>
            <pc:sldMk cId="2029613997" sldId="266"/>
            <ac:spMk id="2" creationId="{C2A3C529-566B-E0FC-BE21-AC6BFC382C3E}"/>
          </ac:spMkLst>
        </pc:spChg>
        <pc:spChg chg="del">
          <ac:chgData name="Thúy Mai" userId="222f1c7e07c9bd7a" providerId="LiveId" clId="{65F23DFB-40B0-4697-9066-269BD07AA36A}" dt="2022-05-10T13:46:32.830" v="521" actId="478"/>
          <ac:spMkLst>
            <pc:docMk/>
            <pc:sldMk cId="2029613997" sldId="266"/>
            <ac:spMk id="3" creationId="{47082BEF-D256-B70E-120A-698995B7E7F7}"/>
          </ac:spMkLst>
        </pc:spChg>
        <pc:picChg chg="add mod">
          <ac:chgData name="Thúy Mai" userId="222f1c7e07c9bd7a" providerId="LiveId" clId="{65F23DFB-40B0-4697-9066-269BD07AA36A}" dt="2022-05-10T13:46:48.203" v="527" actId="14100"/>
          <ac:picMkLst>
            <pc:docMk/>
            <pc:sldMk cId="2029613997" sldId="266"/>
            <ac:picMk id="5" creationId="{9F5EB50F-BA64-8D0C-4071-4B57A2071121}"/>
          </ac:picMkLst>
        </pc:picChg>
      </pc:sldChg>
      <pc:sldChg chg="new del">
        <pc:chgData name="Thúy Mai" userId="222f1c7e07c9bd7a" providerId="LiveId" clId="{65F23DFB-40B0-4697-9066-269BD07AA36A}" dt="2022-05-10T13:46:17.562" v="518" actId="47"/>
        <pc:sldMkLst>
          <pc:docMk/>
          <pc:sldMk cId="222770603" sldId="267"/>
        </pc:sldMkLst>
      </pc:sldChg>
      <pc:sldChg chg="addSp delSp modSp new mod ord modTransition">
        <pc:chgData name="Thúy Mai" userId="222f1c7e07c9bd7a" providerId="LiveId" clId="{65F23DFB-40B0-4697-9066-269BD07AA36A}" dt="2022-05-11T01:52:40.456" v="2614"/>
        <pc:sldMkLst>
          <pc:docMk/>
          <pc:sldMk cId="2317467634" sldId="267"/>
        </pc:sldMkLst>
        <pc:spChg chg="del">
          <ac:chgData name="Thúy Mai" userId="222f1c7e07c9bd7a" providerId="LiveId" clId="{65F23DFB-40B0-4697-9066-269BD07AA36A}" dt="2022-05-10T13:47:43.947" v="529" actId="478"/>
          <ac:spMkLst>
            <pc:docMk/>
            <pc:sldMk cId="2317467634" sldId="267"/>
            <ac:spMk id="2" creationId="{DD4CBFE3-DDDE-4386-052A-42D8C9649B27}"/>
          </ac:spMkLst>
        </pc:spChg>
        <pc:spChg chg="del">
          <ac:chgData name="Thúy Mai" userId="222f1c7e07c9bd7a" providerId="LiveId" clId="{65F23DFB-40B0-4697-9066-269BD07AA36A}" dt="2022-05-10T13:47:47.224" v="531" actId="478"/>
          <ac:spMkLst>
            <pc:docMk/>
            <pc:sldMk cId="2317467634" sldId="267"/>
            <ac:spMk id="3" creationId="{A9161173-1DA7-3763-0870-A10B76026CFC}"/>
          </ac:spMkLst>
        </pc:spChg>
        <pc:graphicFrameChg chg="add del mod">
          <ac:chgData name="Thúy Mai" userId="222f1c7e07c9bd7a" providerId="LiveId" clId="{65F23DFB-40B0-4697-9066-269BD07AA36A}" dt="2022-05-10T13:48:03.909" v="538"/>
          <ac:graphicFrameMkLst>
            <pc:docMk/>
            <pc:sldMk cId="2317467634" sldId="267"/>
            <ac:graphicFrameMk id="5" creationId="{623FFAC7-9F33-301A-F29B-4631A7DD69AF}"/>
          </ac:graphicFrameMkLst>
        </pc:graphicFrameChg>
        <pc:graphicFrameChg chg="add del mod">
          <ac:chgData name="Thúy Mai" userId="222f1c7e07c9bd7a" providerId="LiveId" clId="{65F23DFB-40B0-4697-9066-269BD07AA36A}" dt="2022-05-10T13:48:25.995" v="545"/>
          <ac:graphicFrameMkLst>
            <pc:docMk/>
            <pc:sldMk cId="2317467634" sldId="267"/>
            <ac:graphicFrameMk id="6" creationId="{29678777-84EE-678D-DB52-16B27B30B8B8}"/>
          </ac:graphicFrameMkLst>
        </pc:graphicFrameChg>
        <pc:picChg chg="add mod">
          <ac:chgData name="Thúy Mai" userId="222f1c7e07c9bd7a" providerId="LiveId" clId="{65F23DFB-40B0-4697-9066-269BD07AA36A}" dt="2022-05-10T13:48:53.812" v="553" actId="14100"/>
          <ac:picMkLst>
            <pc:docMk/>
            <pc:sldMk cId="2317467634" sldId="267"/>
            <ac:picMk id="4" creationId="{600FCF69-9732-0933-BE35-F55EDFF5838B}"/>
          </ac:picMkLst>
        </pc:picChg>
        <pc:picChg chg="add mod">
          <ac:chgData name="Thúy Mai" userId="222f1c7e07c9bd7a" providerId="LiveId" clId="{65F23DFB-40B0-4697-9066-269BD07AA36A}" dt="2022-05-10T13:49:36.713" v="569" actId="14100"/>
          <ac:picMkLst>
            <pc:docMk/>
            <pc:sldMk cId="2317467634" sldId="267"/>
            <ac:picMk id="7" creationId="{1646F765-13ED-1A02-AB86-C177F299026D}"/>
          </ac:picMkLst>
        </pc:picChg>
        <pc:picChg chg="add mod">
          <ac:chgData name="Thúy Mai" userId="222f1c7e07c9bd7a" providerId="LiveId" clId="{65F23DFB-40B0-4697-9066-269BD07AA36A}" dt="2022-05-10T13:49:57.673" v="575" actId="14100"/>
          <ac:picMkLst>
            <pc:docMk/>
            <pc:sldMk cId="2317467634" sldId="267"/>
            <ac:picMk id="9" creationId="{111E624C-41DD-01EB-71EF-E4145E5E451A}"/>
          </ac:picMkLst>
        </pc:picChg>
        <pc:picChg chg="add mod">
          <ac:chgData name="Thúy Mai" userId="222f1c7e07c9bd7a" providerId="LiveId" clId="{65F23DFB-40B0-4697-9066-269BD07AA36A}" dt="2022-05-10T13:50:22.880" v="581" actId="14100"/>
          <ac:picMkLst>
            <pc:docMk/>
            <pc:sldMk cId="2317467634" sldId="267"/>
            <ac:picMk id="11" creationId="{8FA1AD40-3796-42F6-A4E8-0A0027F3A51E}"/>
          </ac:picMkLst>
        </pc:picChg>
        <pc:picChg chg="add mod">
          <ac:chgData name="Thúy Mai" userId="222f1c7e07c9bd7a" providerId="LiveId" clId="{65F23DFB-40B0-4697-9066-269BD07AA36A}" dt="2022-05-10T13:49:24.227" v="563" actId="14100"/>
          <ac:picMkLst>
            <pc:docMk/>
            <pc:sldMk cId="2317467634" sldId="267"/>
            <ac:picMk id="5123" creationId="{FEAFCA52-1E27-24B2-A810-53594937BCD0}"/>
          </ac:picMkLst>
        </pc:picChg>
        <pc:picChg chg="add mod">
          <ac:chgData name="Thúy Mai" userId="222f1c7e07c9bd7a" providerId="LiveId" clId="{65F23DFB-40B0-4697-9066-269BD07AA36A}" dt="2022-05-10T13:49:26.933" v="564" actId="14100"/>
          <ac:picMkLst>
            <pc:docMk/>
            <pc:sldMk cId="2317467634" sldId="267"/>
            <ac:picMk id="5124" creationId="{DEFD143C-9A52-9C17-E853-8CC6459BE9F0}"/>
          </ac:picMkLst>
        </pc:picChg>
      </pc:sldChg>
      <pc:sldChg chg="addSp delSp modSp add mod modTransition delAnim modAnim">
        <pc:chgData name="Thúy Mai" userId="222f1c7e07c9bd7a" providerId="LiveId" clId="{65F23DFB-40B0-4697-9066-269BD07AA36A}" dt="2022-08-03T01:43:06.790" v="4796"/>
        <pc:sldMkLst>
          <pc:docMk/>
          <pc:sldMk cId="1869585744" sldId="268"/>
        </pc:sldMkLst>
        <pc:spChg chg="mod">
          <ac:chgData name="Thúy Mai" userId="222f1c7e07c9bd7a" providerId="LiveId" clId="{65F23DFB-40B0-4697-9066-269BD07AA36A}" dt="2022-05-10T16:35:56.816" v="2517" actId="2085"/>
          <ac:spMkLst>
            <pc:docMk/>
            <pc:sldMk cId="1869585744" sldId="268"/>
            <ac:spMk id="4" creationId="{A08D4735-63C1-4F13-B5A7-14243DE4D769}"/>
          </ac:spMkLst>
        </pc:spChg>
        <pc:spChg chg="mod">
          <ac:chgData name="Thúy Mai" userId="222f1c7e07c9bd7a" providerId="LiveId" clId="{65F23DFB-40B0-4697-9066-269BD07AA36A}" dt="2022-05-10T16:35:30.011" v="2514" actId="207"/>
          <ac:spMkLst>
            <pc:docMk/>
            <pc:sldMk cId="1869585744" sldId="268"/>
            <ac:spMk id="8" creationId="{04456F8A-472B-3E38-CEFE-1AB93F17BBF0}"/>
          </ac:spMkLst>
        </pc:spChg>
        <pc:spChg chg="mod">
          <ac:chgData name="Thúy Mai" userId="222f1c7e07c9bd7a" providerId="LiveId" clId="{65F23DFB-40B0-4697-9066-269BD07AA36A}" dt="2022-05-10T16:35:16.137" v="2513" actId="207"/>
          <ac:spMkLst>
            <pc:docMk/>
            <pc:sldMk cId="1869585744" sldId="268"/>
            <ac:spMk id="9" creationId="{0FBA6EEB-5020-72FB-4EE9-828D49258747}"/>
          </ac:spMkLst>
        </pc:spChg>
        <pc:spChg chg="add del mod">
          <ac:chgData name="Thúy Mai" userId="222f1c7e07c9bd7a" providerId="LiveId" clId="{65F23DFB-40B0-4697-9066-269BD07AA36A}" dt="2022-05-10T16:35:33.141" v="2515" actId="478"/>
          <ac:spMkLst>
            <pc:docMk/>
            <pc:sldMk cId="1869585744" sldId="268"/>
            <ac:spMk id="11" creationId="{1D8C5FD1-BF7A-C645-9F3A-85BFB367FBF6}"/>
          </ac:spMkLst>
        </pc:spChg>
        <pc:spChg chg="add mod">
          <ac:chgData name="Thúy Mai" userId="222f1c7e07c9bd7a" providerId="LiveId" clId="{65F23DFB-40B0-4697-9066-269BD07AA36A}" dt="2022-08-03T01:42:50.636" v="4792" actId="1076"/>
          <ac:spMkLst>
            <pc:docMk/>
            <pc:sldMk cId="1869585744" sldId="268"/>
            <ac:spMk id="11" creationId="{F4718BBD-C5FC-D6D1-AEB3-501C75D9D982}"/>
          </ac:spMkLst>
        </pc:spChg>
        <pc:spChg chg="mod">
          <ac:chgData name="Thúy Mai" userId="222f1c7e07c9bd7a" providerId="LiveId" clId="{65F23DFB-40B0-4697-9066-269BD07AA36A}" dt="2022-08-03T01:41:46.860" v="4767" actId="1076"/>
          <ac:spMkLst>
            <pc:docMk/>
            <pc:sldMk cId="1869585744" sldId="268"/>
            <ac:spMk id="15" creationId="{E4E3C224-3A1E-4BFF-A3FA-67137A99220E}"/>
          </ac:spMkLst>
        </pc:spChg>
        <pc:spChg chg="del">
          <ac:chgData name="Thúy Mai" userId="222f1c7e07c9bd7a" providerId="LiveId" clId="{65F23DFB-40B0-4697-9066-269BD07AA36A}" dt="2022-05-10T13:52:43.186" v="708" actId="478"/>
          <ac:spMkLst>
            <pc:docMk/>
            <pc:sldMk cId="1869585744" sldId="268"/>
            <ac:spMk id="17" creationId="{2F29E21E-6095-4BD3-AE29-5C1C4C9A23D4}"/>
          </ac:spMkLst>
        </pc:spChg>
        <pc:spChg chg="del">
          <ac:chgData name="Thúy Mai" userId="222f1c7e07c9bd7a" providerId="LiveId" clId="{65F23DFB-40B0-4697-9066-269BD07AA36A}" dt="2022-05-10T13:52:44.501" v="709" actId="478"/>
          <ac:spMkLst>
            <pc:docMk/>
            <pc:sldMk cId="1869585744" sldId="268"/>
            <ac:spMk id="20" creationId="{85B2839B-990C-401F-AE36-758C3E16E26E}"/>
          </ac:spMkLst>
        </pc:spChg>
        <pc:spChg chg="del">
          <ac:chgData name="Thúy Mai" userId="222f1c7e07c9bd7a" providerId="LiveId" clId="{65F23DFB-40B0-4697-9066-269BD07AA36A}" dt="2022-05-10T13:52:45.790" v="710" actId="478"/>
          <ac:spMkLst>
            <pc:docMk/>
            <pc:sldMk cId="1869585744" sldId="268"/>
            <ac:spMk id="22" creationId="{E6000EFD-2F57-4DF7-8CB9-1AF320790903}"/>
          </ac:spMkLst>
        </pc:spChg>
        <pc:graphicFrameChg chg="add del mod">
          <ac:chgData name="Thúy Mai" userId="222f1c7e07c9bd7a" providerId="LiveId" clId="{65F23DFB-40B0-4697-9066-269BD07AA36A}" dt="2022-08-03T01:41:20.658" v="4759"/>
          <ac:graphicFrameMkLst>
            <pc:docMk/>
            <pc:sldMk cId="1869585744" sldId="268"/>
            <ac:graphicFrameMk id="5" creationId="{8EABB335-6E4F-992E-BCD1-D367A638FDCE}"/>
          </ac:graphicFrameMkLst>
        </pc:graphicFrameChg>
        <pc:picChg chg="add mod">
          <ac:chgData name="Thúy Mai" userId="222f1c7e07c9bd7a" providerId="LiveId" clId="{65F23DFB-40B0-4697-9066-269BD07AA36A}" dt="2022-08-03T01:41:50.593" v="4769" actId="14100"/>
          <ac:picMkLst>
            <pc:docMk/>
            <pc:sldMk cId="1869585744" sldId="268"/>
            <ac:picMk id="10" creationId="{3F25F632-5AA6-5AD8-FD9D-FC936EF5FDDD}"/>
          </ac:picMkLst>
        </pc:picChg>
        <pc:picChg chg="add mod">
          <ac:chgData name="Thúy Mai" userId="222f1c7e07c9bd7a" providerId="LiveId" clId="{65F23DFB-40B0-4697-9066-269BD07AA36A}" dt="2022-08-03T01:42:53.436" v="4793" actId="1076"/>
          <ac:picMkLst>
            <pc:docMk/>
            <pc:sldMk cId="1869585744" sldId="268"/>
            <ac:picMk id="12" creationId="{A2CF21A6-E057-AC39-8BE3-ABA664A3D9AB}"/>
          </ac:picMkLst>
        </pc:picChg>
      </pc:sldChg>
      <pc:sldChg chg="addSp delSp modSp add mod modTransition delAnim modAnim">
        <pc:chgData name="Thúy Mai" userId="222f1c7e07c9bd7a" providerId="LiveId" clId="{65F23DFB-40B0-4697-9066-269BD07AA36A}" dt="2022-05-11T02:00:21.390" v="2646"/>
        <pc:sldMkLst>
          <pc:docMk/>
          <pc:sldMk cId="801987434" sldId="284"/>
        </pc:sldMkLst>
        <pc:spChg chg="mod">
          <ac:chgData name="Thúy Mai" userId="222f1c7e07c9bd7a" providerId="LiveId" clId="{65F23DFB-40B0-4697-9066-269BD07AA36A}" dt="2022-05-10T16:37:04.048" v="2523" actId="207"/>
          <ac:spMkLst>
            <pc:docMk/>
            <pc:sldMk cId="801987434" sldId="284"/>
            <ac:spMk id="6" creationId="{7AE508C3-92F0-430D-9AD2-4776EB63418D}"/>
          </ac:spMkLst>
        </pc:spChg>
        <pc:spChg chg="mod">
          <ac:chgData name="Thúy Mai" userId="222f1c7e07c9bd7a" providerId="LiveId" clId="{65F23DFB-40B0-4697-9066-269BD07AA36A}" dt="2022-05-10T16:36:55.596" v="2522" actId="207"/>
          <ac:spMkLst>
            <pc:docMk/>
            <pc:sldMk cId="801987434" sldId="284"/>
            <ac:spMk id="10" creationId="{2B29FCE2-B5E7-43DA-95B9-882C89517F56}"/>
          </ac:spMkLst>
        </pc:spChg>
        <pc:spChg chg="mod">
          <ac:chgData name="Thúy Mai" userId="222f1c7e07c9bd7a" providerId="LiveId" clId="{65F23DFB-40B0-4697-9066-269BD07AA36A}" dt="2022-05-10T16:37:18.865" v="2525" actId="207"/>
          <ac:spMkLst>
            <pc:docMk/>
            <pc:sldMk cId="801987434" sldId="284"/>
            <ac:spMk id="19" creationId="{0DB2DE20-B8F9-4590-9D56-853E6AC7DAB8}"/>
          </ac:spMkLst>
        </pc:spChg>
        <pc:spChg chg="mod">
          <ac:chgData name="Thúy Mai" userId="222f1c7e07c9bd7a" providerId="LiveId" clId="{65F23DFB-40B0-4697-9066-269BD07AA36A}" dt="2022-05-10T15:09:06.223" v="779" actId="1076"/>
          <ac:spMkLst>
            <pc:docMk/>
            <pc:sldMk cId="801987434" sldId="284"/>
            <ac:spMk id="21" creationId="{2525D504-EC71-4B4C-89C9-1F9D2FDD5722}"/>
          </ac:spMkLst>
        </pc:spChg>
        <pc:spChg chg="mod">
          <ac:chgData name="Thúy Mai" userId="222f1c7e07c9bd7a" providerId="LiveId" clId="{65F23DFB-40B0-4697-9066-269BD07AA36A}" dt="2022-05-10T16:37:28.141" v="2526" actId="207"/>
          <ac:spMkLst>
            <pc:docMk/>
            <pc:sldMk cId="801987434" sldId="284"/>
            <ac:spMk id="23" creationId="{1C289154-5D47-4EA9-915E-15E56B3A5E20}"/>
          </ac:spMkLst>
        </pc:spChg>
        <pc:spChg chg="mod">
          <ac:chgData name="Thúy Mai" userId="222f1c7e07c9bd7a" providerId="LiveId" clId="{65F23DFB-40B0-4697-9066-269BD07AA36A}" dt="2022-05-10T16:37:28.141" v="2526" actId="207"/>
          <ac:spMkLst>
            <pc:docMk/>
            <pc:sldMk cId="801987434" sldId="284"/>
            <ac:spMk id="24" creationId="{2345BAF2-96F5-4721-BFE6-B7B0788DB1BD}"/>
          </ac:spMkLst>
        </pc:spChg>
        <pc:spChg chg="mod">
          <ac:chgData name="Thúy Mai" userId="222f1c7e07c9bd7a" providerId="LiveId" clId="{65F23DFB-40B0-4697-9066-269BD07AA36A}" dt="2022-05-10T16:37:28.141" v="2526" actId="207"/>
          <ac:spMkLst>
            <pc:docMk/>
            <pc:sldMk cId="801987434" sldId="284"/>
            <ac:spMk id="25" creationId="{70F02B22-DA7A-41ED-AED8-0196DD131F29}"/>
          </ac:spMkLst>
        </pc:spChg>
        <pc:spChg chg="del">
          <ac:chgData name="Thúy Mai" userId="222f1c7e07c9bd7a" providerId="LiveId" clId="{65F23DFB-40B0-4697-9066-269BD07AA36A}" dt="2022-05-10T15:10:55.860" v="797" actId="478"/>
          <ac:spMkLst>
            <pc:docMk/>
            <pc:sldMk cId="801987434" sldId="284"/>
            <ac:spMk id="26" creationId="{4D996E2B-7032-4608-817B-C17F4B708284}"/>
          </ac:spMkLst>
        </pc:spChg>
        <pc:spChg chg="mod">
          <ac:chgData name="Thúy Mai" userId="222f1c7e07c9bd7a" providerId="LiveId" clId="{65F23DFB-40B0-4697-9066-269BD07AA36A}" dt="2022-05-10T16:37:28.141" v="2526" actId="207"/>
          <ac:spMkLst>
            <pc:docMk/>
            <pc:sldMk cId="801987434" sldId="284"/>
            <ac:spMk id="27" creationId="{E6DD2DDB-2F30-4B09-B29D-572A1033B1CC}"/>
          </ac:spMkLst>
        </pc:spChg>
        <pc:spChg chg="mod">
          <ac:chgData name="Thúy Mai" userId="222f1c7e07c9bd7a" providerId="LiveId" clId="{65F23DFB-40B0-4697-9066-269BD07AA36A}" dt="2022-05-10T16:37:28.141" v="2526" actId="207"/>
          <ac:spMkLst>
            <pc:docMk/>
            <pc:sldMk cId="801987434" sldId="284"/>
            <ac:spMk id="30" creationId="{BE755CF9-A0D0-4162-9DF3-7415F3BAAFF4}"/>
          </ac:spMkLst>
        </pc:spChg>
        <pc:graphicFrameChg chg="add del mod">
          <ac:chgData name="Thúy Mai" userId="222f1c7e07c9bd7a" providerId="LiveId" clId="{65F23DFB-40B0-4697-9066-269BD07AA36A}" dt="2022-05-10T15:01:03.621" v="720"/>
          <ac:graphicFrameMkLst>
            <pc:docMk/>
            <pc:sldMk cId="801987434" sldId="284"/>
            <ac:graphicFrameMk id="2" creationId="{65479A23-CC5D-A0B2-9092-F9ED2B53354D}"/>
          </ac:graphicFrameMkLst>
        </pc:graphicFrameChg>
        <pc:graphicFrameChg chg="add del mod">
          <ac:chgData name="Thúy Mai" userId="222f1c7e07c9bd7a" providerId="LiveId" clId="{65F23DFB-40B0-4697-9066-269BD07AA36A}" dt="2022-05-10T15:04:35.704" v="737"/>
          <ac:graphicFrameMkLst>
            <pc:docMk/>
            <pc:sldMk cId="801987434" sldId="284"/>
            <ac:graphicFrameMk id="7" creationId="{25D1CD89-A52B-CE99-8003-90ECEFB5B73B}"/>
          </ac:graphicFrameMkLst>
        </pc:graphicFrameChg>
        <pc:graphicFrameChg chg="add del mod">
          <ac:chgData name="Thúy Mai" userId="222f1c7e07c9bd7a" providerId="LiveId" clId="{65F23DFB-40B0-4697-9066-269BD07AA36A}" dt="2022-05-10T15:05:26.641" v="745"/>
          <ac:graphicFrameMkLst>
            <pc:docMk/>
            <pc:sldMk cId="801987434" sldId="284"/>
            <ac:graphicFrameMk id="8" creationId="{870D4BE7-6A7E-9E5E-A0AD-2E7D8AEB0851}"/>
          </ac:graphicFrameMkLst>
        </pc:graphicFrameChg>
        <pc:graphicFrameChg chg="add del mod">
          <ac:chgData name="Thúy Mai" userId="222f1c7e07c9bd7a" providerId="LiveId" clId="{65F23DFB-40B0-4697-9066-269BD07AA36A}" dt="2022-05-10T15:09:50.780" v="788"/>
          <ac:graphicFrameMkLst>
            <pc:docMk/>
            <pc:sldMk cId="801987434" sldId="284"/>
            <ac:graphicFrameMk id="9" creationId="{DBFB2F27-C786-834C-FADE-91C0341B28D1}"/>
          </ac:graphicFrameMkLst>
        </pc:graphicFrameChg>
        <pc:graphicFrameChg chg="add del mod">
          <ac:chgData name="Thúy Mai" userId="222f1c7e07c9bd7a" providerId="LiveId" clId="{65F23DFB-40B0-4697-9066-269BD07AA36A}" dt="2022-05-10T15:11:07.096" v="805"/>
          <ac:graphicFrameMkLst>
            <pc:docMk/>
            <pc:sldMk cId="801987434" sldId="284"/>
            <ac:graphicFrameMk id="11" creationId="{B4F2A668-C42B-3235-52E5-B4F74D161159}"/>
          </ac:graphicFrameMkLst>
        </pc:graphicFrameChg>
        <pc:graphicFrameChg chg="add del mod">
          <ac:chgData name="Thúy Mai" userId="222f1c7e07c9bd7a" providerId="LiveId" clId="{65F23DFB-40B0-4697-9066-269BD07AA36A}" dt="2022-05-10T15:11:52.995" v="814"/>
          <ac:graphicFrameMkLst>
            <pc:docMk/>
            <pc:sldMk cId="801987434" sldId="284"/>
            <ac:graphicFrameMk id="12" creationId="{DEB4FFE5-1E7E-D099-85DE-1A7E6A9E39CA}"/>
          </ac:graphicFrameMkLst>
        </pc:graphicFrameChg>
        <pc:graphicFrameChg chg="add del mod">
          <ac:chgData name="Thúy Mai" userId="222f1c7e07c9bd7a" providerId="LiveId" clId="{65F23DFB-40B0-4697-9066-269BD07AA36A}" dt="2022-05-10T15:15:52.923" v="866"/>
          <ac:graphicFrameMkLst>
            <pc:docMk/>
            <pc:sldMk cId="801987434" sldId="284"/>
            <ac:graphicFrameMk id="14" creationId="{C99CFE98-F271-8C8A-2F1F-D8C82117F375}"/>
          </ac:graphicFrameMkLst>
        </pc:graphicFrameChg>
        <pc:picChg chg="del mod">
          <ac:chgData name="Thúy Mai" userId="222f1c7e07c9bd7a" providerId="LiveId" clId="{65F23DFB-40B0-4697-9066-269BD07AA36A}" dt="2022-05-10T15:01:28.801" v="730" actId="478"/>
          <ac:picMkLst>
            <pc:docMk/>
            <pc:sldMk cId="801987434" sldId="284"/>
            <ac:picMk id="3" creationId="{F07FED4E-0570-900F-5E8C-16912572E8D3}"/>
          </ac:picMkLst>
        </pc:picChg>
        <pc:picChg chg="add mod">
          <ac:chgData name="Thúy Mai" userId="222f1c7e07c9bd7a" providerId="LiveId" clId="{65F23DFB-40B0-4697-9066-269BD07AA36A}" dt="2022-05-10T15:16:30.410" v="881" actId="14100"/>
          <ac:picMkLst>
            <pc:docMk/>
            <pc:sldMk cId="801987434" sldId="284"/>
            <ac:picMk id="5" creationId="{E7295353-214E-8021-8261-8C99284B713E}"/>
          </ac:picMkLst>
        </pc:picChg>
        <pc:picChg chg="del">
          <ac:chgData name="Thúy Mai" userId="222f1c7e07c9bd7a" providerId="LiveId" clId="{65F23DFB-40B0-4697-9066-269BD07AA36A}" dt="2022-05-10T15:10:56.827" v="798" actId="478"/>
          <ac:picMkLst>
            <pc:docMk/>
            <pc:sldMk cId="801987434" sldId="284"/>
            <ac:picMk id="13" creationId="{7B543157-AE8C-16D3-5C12-294A096068C6}"/>
          </ac:picMkLst>
        </pc:picChg>
      </pc:sldChg>
      <pc:sldChg chg="add del">
        <pc:chgData name="Thúy Mai" userId="222f1c7e07c9bd7a" providerId="LiveId" clId="{65F23DFB-40B0-4697-9066-269BD07AA36A}" dt="2022-05-10T15:17:16.742" v="883" actId="47"/>
        <pc:sldMkLst>
          <pc:docMk/>
          <pc:sldMk cId="2439031456" sldId="285"/>
        </pc:sldMkLst>
      </pc:sldChg>
      <pc:sldChg chg="new del">
        <pc:chgData name="Thúy Mai" userId="222f1c7e07c9bd7a" providerId="LiveId" clId="{65F23DFB-40B0-4697-9066-269BD07AA36A}" dt="2022-05-10T15:13:28.809" v="828" actId="47"/>
        <pc:sldMkLst>
          <pc:docMk/>
          <pc:sldMk cId="716072912" sldId="286"/>
        </pc:sldMkLst>
      </pc:sldChg>
      <pc:sldChg chg="addSp delSp modSp new mod modTransition">
        <pc:chgData name="Thúy Mai" userId="222f1c7e07c9bd7a" providerId="LiveId" clId="{65F23DFB-40B0-4697-9066-269BD07AA36A}" dt="2022-05-11T01:52:40.456" v="2614"/>
        <pc:sldMkLst>
          <pc:docMk/>
          <pc:sldMk cId="1733087893" sldId="286"/>
        </pc:sldMkLst>
        <pc:spChg chg="del">
          <ac:chgData name="Thúy Mai" userId="222f1c7e07c9bd7a" providerId="LiveId" clId="{65F23DFB-40B0-4697-9066-269BD07AA36A}" dt="2022-05-10T15:13:43.973" v="830" actId="478"/>
          <ac:spMkLst>
            <pc:docMk/>
            <pc:sldMk cId="1733087893" sldId="286"/>
            <ac:spMk id="2" creationId="{62B8662C-A221-F8EA-3200-FFB5DA2E4A5D}"/>
          </ac:spMkLst>
        </pc:spChg>
        <pc:spChg chg="del">
          <ac:chgData name="Thúy Mai" userId="222f1c7e07c9bd7a" providerId="LiveId" clId="{65F23DFB-40B0-4697-9066-269BD07AA36A}" dt="2022-05-10T15:13:45.274" v="831" actId="478"/>
          <ac:spMkLst>
            <pc:docMk/>
            <pc:sldMk cId="1733087893" sldId="286"/>
            <ac:spMk id="3" creationId="{31686568-F812-B575-CE00-9624A46DFAFC}"/>
          </ac:spMkLst>
        </pc:spChg>
        <pc:picChg chg="add mod">
          <ac:chgData name="Thúy Mai" userId="222f1c7e07c9bd7a" providerId="LiveId" clId="{65F23DFB-40B0-4697-9066-269BD07AA36A}" dt="2022-05-10T15:14:50.663" v="859" actId="14100"/>
          <ac:picMkLst>
            <pc:docMk/>
            <pc:sldMk cId="1733087893" sldId="286"/>
            <ac:picMk id="4" creationId="{2613979E-FF0A-D220-D032-56C2C4586E5B}"/>
          </ac:picMkLst>
        </pc:picChg>
        <pc:picChg chg="add mod">
          <ac:chgData name="Thúy Mai" userId="222f1c7e07c9bd7a" providerId="LiveId" clId="{65F23DFB-40B0-4697-9066-269BD07AA36A}" dt="2022-05-10T15:14:26.615" v="848" actId="1076"/>
          <ac:picMkLst>
            <pc:docMk/>
            <pc:sldMk cId="1733087893" sldId="286"/>
            <ac:picMk id="5" creationId="{6CF7E7C3-DA56-BBBF-517A-9ED6F464FB37}"/>
          </ac:picMkLst>
        </pc:picChg>
        <pc:picChg chg="add mod">
          <ac:chgData name="Thúy Mai" userId="222f1c7e07c9bd7a" providerId="LiveId" clId="{65F23DFB-40B0-4697-9066-269BD07AA36A}" dt="2022-05-10T15:14:54.578" v="860" actId="14100"/>
          <ac:picMkLst>
            <pc:docMk/>
            <pc:sldMk cId="1733087893" sldId="286"/>
            <ac:picMk id="6" creationId="{E971D992-B5DC-D17A-AAC1-1DC6C4C0B761}"/>
          </ac:picMkLst>
        </pc:picChg>
        <pc:picChg chg="add mod">
          <ac:chgData name="Thúy Mai" userId="222f1c7e07c9bd7a" providerId="LiveId" clId="{65F23DFB-40B0-4697-9066-269BD07AA36A}" dt="2022-05-10T15:14:45.319" v="857" actId="14100"/>
          <ac:picMkLst>
            <pc:docMk/>
            <pc:sldMk cId="1733087893" sldId="286"/>
            <ac:picMk id="7" creationId="{76646014-BAD1-3F7E-169D-0432AE6B05B7}"/>
          </ac:picMkLst>
        </pc:picChg>
      </pc:sldChg>
      <pc:sldChg chg="new del">
        <pc:chgData name="Thúy Mai" userId="222f1c7e07c9bd7a" providerId="LiveId" clId="{65F23DFB-40B0-4697-9066-269BD07AA36A}" dt="2022-05-10T15:17:44.110" v="886" actId="47"/>
        <pc:sldMkLst>
          <pc:docMk/>
          <pc:sldMk cId="3510681235" sldId="287"/>
        </pc:sldMkLst>
      </pc:sldChg>
      <pc:sldChg chg="delSp modSp add del mod">
        <pc:chgData name="Thúy Mai" userId="222f1c7e07c9bd7a" providerId="LiveId" clId="{65F23DFB-40B0-4697-9066-269BD07AA36A}" dt="2022-05-10T15:19:41.576" v="976" actId="47"/>
        <pc:sldMkLst>
          <pc:docMk/>
          <pc:sldMk cId="2086688230" sldId="288"/>
        </pc:sldMkLst>
        <pc:spChg chg="mod">
          <ac:chgData name="Thúy Mai" userId="222f1c7e07c9bd7a" providerId="LiveId" clId="{65F23DFB-40B0-4697-9066-269BD07AA36A}" dt="2022-05-10T15:18:15.343" v="972" actId="1076"/>
          <ac:spMkLst>
            <pc:docMk/>
            <pc:sldMk cId="2086688230" sldId="288"/>
            <ac:spMk id="6" creationId="{6FDA6388-D446-498A-89B2-A326867AE5FE}"/>
          </ac:spMkLst>
        </pc:spChg>
        <pc:spChg chg="mod">
          <ac:chgData name="Thúy Mai" userId="222f1c7e07c9bd7a" providerId="LiveId" clId="{65F23DFB-40B0-4697-9066-269BD07AA36A}" dt="2022-05-10T15:17:46.648" v="887" actId="20577"/>
          <ac:spMkLst>
            <pc:docMk/>
            <pc:sldMk cId="2086688230" sldId="288"/>
            <ac:spMk id="22" creationId="{BAF0D184-E41F-4DE4-87DC-DA8FC052FBE8}"/>
          </ac:spMkLst>
        </pc:spChg>
        <pc:picChg chg="del mod">
          <ac:chgData name="Thúy Mai" userId="222f1c7e07c9bd7a" providerId="LiveId" clId="{65F23DFB-40B0-4697-9066-269BD07AA36A}" dt="2022-05-10T15:18:16.507" v="974" actId="478"/>
          <ac:picMkLst>
            <pc:docMk/>
            <pc:sldMk cId="2086688230" sldId="288"/>
            <ac:picMk id="12" creationId="{0C1FA9FD-8D57-4F54-9A30-B7D7B2E07A0D}"/>
          </ac:picMkLst>
        </pc:picChg>
      </pc:sldChg>
      <pc:sldChg chg="addSp delSp modSp add mod ord modTransition addAnim delAnim modAnim">
        <pc:chgData name="Thúy Mai" userId="222f1c7e07c9bd7a" providerId="LiveId" clId="{65F23DFB-40B0-4697-9066-269BD07AA36A}" dt="2022-08-03T01:21:40.845" v="4448"/>
        <pc:sldMkLst>
          <pc:docMk/>
          <pc:sldMk cId="1599914863" sldId="290"/>
        </pc:sldMkLst>
        <pc:spChg chg="mod">
          <ac:chgData name="Thúy Mai" userId="222f1c7e07c9bd7a" providerId="LiveId" clId="{65F23DFB-40B0-4697-9066-269BD07AA36A}" dt="2022-05-10T16:38:07.166" v="2529" actId="207"/>
          <ac:spMkLst>
            <pc:docMk/>
            <pc:sldMk cId="1599914863" sldId="290"/>
            <ac:spMk id="6" creationId="{84C25224-D81C-4F1E-B5F9-F939D1A77C24}"/>
          </ac:spMkLst>
        </pc:spChg>
        <pc:spChg chg="del">
          <ac:chgData name="Thúy Mai" userId="222f1c7e07c9bd7a" providerId="LiveId" clId="{65F23DFB-40B0-4697-9066-269BD07AA36A}" dt="2022-05-10T15:22:04.622" v="1074" actId="478"/>
          <ac:spMkLst>
            <pc:docMk/>
            <pc:sldMk cId="1599914863" sldId="290"/>
            <ac:spMk id="9" creationId="{4F6858F1-B8D6-4DEF-80E3-E8A61F11DD79}"/>
          </ac:spMkLst>
        </pc:spChg>
        <pc:spChg chg="del">
          <ac:chgData name="Thúy Mai" userId="222f1c7e07c9bd7a" providerId="LiveId" clId="{65F23DFB-40B0-4697-9066-269BD07AA36A}" dt="2022-05-10T15:22:06.866" v="1076" actId="478"/>
          <ac:spMkLst>
            <pc:docMk/>
            <pc:sldMk cId="1599914863" sldId="290"/>
            <ac:spMk id="13" creationId="{098C7166-5494-4711-9989-03C90A30A976}"/>
          </ac:spMkLst>
        </pc:spChg>
        <pc:spChg chg="mod">
          <ac:chgData name="Thúy Mai" userId="222f1c7e07c9bd7a" providerId="LiveId" clId="{65F23DFB-40B0-4697-9066-269BD07AA36A}" dt="2022-05-10T16:37:55.348" v="2527" actId="207"/>
          <ac:spMkLst>
            <pc:docMk/>
            <pc:sldMk cId="1599914863" sldId="290"/>
            <ac:spMk id="14" creationId="{1EB07900-E858-420B-8A5C-E6C96AD80DE4}"/>
          </ac:spMkLst>
        </pc:spChg>
        <pc:spChg chg="add del mod">
          <ac:chgData name="Thúy Mai" userId="222f1c7e07c9bd7a" providerId="LiveId" clId="{65F23DFB-40B0-4697-9066-269BD07AA36A}" dt="2022-05-10T16:38:20.743" v="2531" actId="2085"/>
          <ac:spMkLst>
            <pc:docMk/>
            <pc:sldMk cId="1599914863" sldId="290"/>
            <ac:spMk id="15" creationId="{0B2EF199-D64D-4BD9-8648-17582CF88B7E}"/>
          </ac:spMkLst>
        </pc:spChg>
        <pc:spChg chg="mod">
          <ac:chgData name="Thúy Mai" userId="222f1c7e07c9bd7a" providerId="LiveId" clId="{65F23DFB-40B0-4697-9066-269BD07AA36A}" dt="2022-05-10T16:38:16.967" v="2530" actId="207"/>
          <ac:spMkLst>
            <pc:docMk/>
            <pc:sldMk cId="1599914863" sldId="290"/>
            <ac:spMk id="16" creationId="{2E8B62C3-9E60-4170-878B-74FB98F947F3}"/>
          </ac:spMkLst>
        </pc:spChg>
        <pc:spChg chg="del mod">
          <ac:chgData name="Thúy Mai" userId="222f1c7e07c9bd7a" providerId="LiveId" clId="{65F23DFB-40B0-4697-9066-269BD07AA36A}" dt="2022-05-10T15:21:59.897" v="1070" actId="478"/>
          <ac:spMkLst>
            <pc:docMk/>
            <pc:sldMk cId="1599914863" sldId="290"/>
            <ac:spMk id="18" creationId="{2FCAC4E8-E7E4-4875-BD15-4D01268134CB}"/>
          </ac:spMkLst>
        </pc:spChg>
        <pc:spChg chg="del mod">
          <ac:chgData name="Thúy Mai" userId="222f1c7e07c9bd7a" providerId="LiveId" clId="{65F23DFB-40B0-4697-9066-269BD07AA36A}" dt="2022-05-10T15:22:03.611" v="1073" actId="478"/>
          <ac:spMkLst>
            <pc:docMk/>
            <pc:sldMk cId="1599914863" sldId="290"/>
            <ac:spMk id="20" creationId="{39113DFC-3390-4A9B-AE84-8D43311F6746}"/>
          </ac:spMkLst>
        </pc:spChg>
        <pc:spChg chg="del">
          <ac:chgData name="Thúy Mai" userId="222f1c7e07c9bd7a" providerId="LiveId" clId="{65F23DFB-40B0-4697-9066-269BD07AA36A}" dt="2022-05-10T15:22:05.577" v="1075" actId="478"/>
          <ac:spMkLst>
            <pc:docMk/>
            <pc:sldMk cId="1599914863" sldId="290"/>
            <ac:spMk id="22" creationId="{35F7AEFA-1BFC-4150-9E55-2B02D9344036}"/>
          </ac:spMkLst>
        </pc:spChg>
        <pc:spChg chg="add mod">
          <ac:chgData name="Thúy Mai" userId="222f1c7e07c9bd7a" providerId="LiveId" clId="{65F23DFB-40B0-4697-9066-269BD07AA36A}" dt="2022-05-10T16:38:16.967" v="2530" actId="207"/>
          <ac:spMkLst>
            <pc:docMk/>
            <pc:sldMk cId="1599914863" sldId="290"/>
            <ac:spMk id="25" creationId="{9C87F158-775A-54B4-7061-9797B1BD7E8C}"/>
          </ac:spMkLst>
        </pc:spChg>
        <pc:spChg chg="add mod">
          <ac:chgData name="Thúy Mai" userId="222f1c7e07c9bd7a" providerId="LiveId" clId="{65F23DFB-40B0-4697-9066-269BD07AA36A}" dt="2022-05-10T16:38:16.967" v="2530" actId="207"/>
          <ac:spMkLst>
            <pc:docMk/>
            <pc:sldMk cId="1599914863" sldId="290"/>
            <ac:spMk id="27" creationId="{3604312B-3A02-946B-22C0-A537706B0C21}"/>
          </ac:spMkLst>
        </pc:spChg>
        <pc:graphicFrameChg chg="add del mod">
          <ac:chgData name="Thúy Mai" userId="222f1c7e07c9bd7a" providerId="LiveId" clId="{65F23DFB-40B0-4697-9066-269BD07AA36A}" dt="2022-05-10T15:22:18.612" v="1083"/>
          <ac:graphicFrameMkLst>
            <pc:docMk/>
            <pc:sldMk cId="1599914863" sldId="290"/>
            <ac:graphicFrameMk id="8" creationId="{3F16DA2E-6F62-6521-D13F-BD74614FF33D}"/>
          </ac:graphicFrameMkLst>
        </pc:graphicFrameChg>
        <pc:graphicFrameChg chg="add del mod">
          <ac:chgData name="Thúy Mai" userId="222f1c7e07c9bd7a" providerId="LiveId" clId="{65F23DFB-40B0-4697-9066-269BD07AA36A}" dt="2022-05-10T15:22:57.662" v="1094"/>
          <ac:graphicFrameMkLst>
            <pc:docMk/>
            <pc:sldMk cId="1599914863" sldId="290"/>
            <ac:graphicFrameMk id="10" creationId="{85E5EDC5-F293-1468-3A2B-3D1D022433F6}"/>
          </ac:graphicFrameMkLst>
        </pc:graphicFrameChg>
        <pc:graphicFrameChg chg="add del mod">
          <ac:chgData name="Thúy Mai" userId="222f1c7e07c9bd7a" providerId="LiveId" clId="{65F23DFB-40B0-4697-9066-269BD07AA36A}" dt="2022-05-10T15:23:34.591" v="1111"/>
          <ac:graphicFrameMkLst>
            <pc:docMk/>
            <pc:sldMk cId="1599914863" sldId="290"/>
            <ac:graphicFrameMk id="11" creationId="{DCE54B37-FB4D-F978-E542-D04398F8FAC6}"/>
          </ac:graphicFrameMkLst>
        </pc:graphicFrameChg>
        <pc:picChg chg="add mod">
          <ac:chgData name="Thúy Mai" userId="222f1c7e07c9bd7a" providerId="LiveId" clId="{65F23DFB-40B0-4697-9066-269BD07AA36A}" dt="2022-05-10T15:25:09.973" v="1136" actId="1076"/>
          <ac:picMkLst>
            <pc:docMk/>
            <pc:sldMk cId="1599914863" sldId="290"/>
            <ac:picMk id="8194" creationId="{BCFC10E3-9295-5F43-4F78-F561A7BA6552}"/>
          </ac:picMkLst>
        </pc:picChg>
        <pc:cxnChg chg="del mod">
          <ac:chgData name="Thúy Mai" userId="222f1c7e07c9bd7a" providerId="LiveId" clId="{65F23DFB-40B0-4697-9066-269BD07AA36A}" dt="2022-05-10T15:20:54.291" v="1022" actId="478"/>
          <ac:cxnSpMkLst>
            <pc:docMk/>
            <pc:sldMk cId="1599914863" sldId="290"/>
            <ac:cxnSpMk id="3" creationId="{DE9A0954-0A21-015D-297B-B677743BD728}"/>
          </ac:cxnSpMkLst>
        </pc:cxnChg>
        <pc:cxnChg chg="del mod">
          <ac:chgData name="Thúy Mai" userId="222f1c7e07c9bd7a" providerId="LiveId" clId="{65F23DFB-40B0-4697-9066-269BD07AA36A}" dt="2022-05-10T15:20:55.549" v="1023" actId="478"/>
          <ac:cxnSpMkLst>
            <pc:docMk/>
            <pc:sldMk cId="1599914863" sldId="290"/>
            <ac:cxnSpMk id="21" creationId="{65A156A3-531A-4BB2-15BE-4ACF98F4ED4D}"/>
          </ac:cxnSpMkLst>
        </pc:cxnChg>
        <pc:cxnChg chg="del mod">
          <ac:chgData name="Thúy Mai" userId="222f1c7e07c9bd7a" providerId="LiveId" clId="{65F23DFB-40B0-4697-9066-269BD07AA36A}" dt="2022-05-10T15:20:56.223" v="1024" actId="478"/>
          <ac:cxnSpMkLst>
            <pc:docMk/>
            <pc:sldMk cId="1599914863" sldId="290"/>
            <ac:cxnSpMk id="23" creationId="{855E899D-6717-64D4-E298-B9F75E497119}"/>
          </ac:cxnSpMkLst>
        </pc:cxnChg>
        <pc:cxnChg chg="add del mod">
          <ac:chgData name="Thúy Mai" userId="222f1c7e07c9bd7a" providerId="LiveId" clId="{65F23DFB-40B0-4697-9066-269BD07AA36A}" dt="2022-05-10T15:22:01.123" v="1071" actId="478"/>
          <ac:cxnSpMkLst>
            <pc:docMk/>
            <pc:sldMk cId="1599914863" sldId="290"/>
            <ac:cxnSpMk id="24" creationId="{6F1BFF87-20F1-41D0-79E3-175D03073E3C}"/>
          </ac:cxnSpMkLst>
        </pc:cxnChg>
        <pc:cxnChg chg="del mod">
          <ac:chgData name="Thúy Mai" userId="222f1c7e07c9bd7a" providerId="LiveId" clId="{65F23DFB-40B0-4697-9066-269BD07AA36A}" dt="2022-05-10T15:22:07.679" v="1077" actId="478"/>
          <ac:cxnSpMkLst>
            <pc:docMk/>
            <pc:sldMk cId="1599914863" sldId="290"/>
            <ac:cxnSpMk id="26" creationId="{62F9CC65-3AAF-826C-6A5F-B94FD48A756F}"/>
          </ac:cxnSpMkLst>
        </pc:cxnChg>
        <pc:cxnChg chg="del mod">
          <ac:chgData name="Thúy Mai" userId="222f1c7e07c9bd7a" providerId="LiveId" clId="{65F23DFB-40B0-4697-9066-269BD07AA36A}" dt="2022-05-10T15:22:08.241" v="1078" actId="478"/>
          <ac:cxnSpMkLst>
            <pc:docMk/>
            <pc:sldMk cId="1599914863" sldId="290"/>
            <ac:cxnSpMk id="29" creationId="{6ACD1B6A-C4D5-3980-4BBB-7D6824EC6570}"/>
          </ac:cxnSpMkLst>
        </pc:cxnChg>
      </pc:sldChg>
      <pc:sldChg chg="modSp add del mod">
        <pc:chgData name="Thúy Mai" userId="222f1c7e07c9bd7a" providerId="LiveId" clId="{65F23DFB-40B0-4697-9066-269BD07AA36A}" dt="2022-05-10T15:29:07.917" v="1259" actId="47"/>
        <pc:sldMkLst>
          <pc:docMk/>
          <pc:sldMk cId="2650822288" sldId="294"/>
        </pc:sldMkLst>
        <pc:spChg chg="mod">
          <ac:chgData name="Thúy Mai" userId="222f1c7e07c9bd7a" providerId="LiveId" clId="{65F23DFB-40B0-4697-9066-269BD07AA36A}" dt="2022-05-10T15:27:09.510" v="1201" actId="20577"/>
          <ac:spMkLst>
            <pc:docMk/>
            <pc:sldMk cId="2650822288" sldId="294"/>
            <ac:spMk id="8" creationId="{3434510D-6337-4ACF-AA93-BC50CB8ECD75}"/>
          </ac:spMkLst>
        </pc:spChg>
        <pc:spChg chg="mod">
          <ac:chgData name="Thúy Mai" userId="222f1c7e07c9bd7a" providerId="LiveId" clId="{65F23DFB-40B0-4697-9066-269BD07AA36A}" dt="2022-05-10T15:26:56.268" v="1153" actId="20577"/>
          <ac:spMkLst>
            <pc:docMk/>
            <pc:sldMk cId="2650822288" sldId="294"/>
            <ac:spMk id="17" creationId="{0181D5DB-9A6F-4403-A014-F3995698C616}"/>
          </ac:spMkLst>
        </pc:spChg>
      </pc:sldChg>
      <pc:sldChg chg="addSp delSp modSp add del mod delAnim modAnim">
        <pc:chgData name="Thúy Mai" userId="222f1c7e07c9bd7a" providerId="LiveId" clId="{65F23DFB-40B0-4697-9066-269BD07AA36A}" dt="2022-05-10T15:31:14.379" v="1290" actId="47"/>
        <pc:sldMkLst>
          <pc:docMk/>
          <pc:sldMk cId="1780853924" sldId="295"/>
        </pc:sldMkLst>
        <pc:spChg chg="add mod">
          <ac:chgData name="Thúy Mai" userId="222f1c7e07c9bd7a" providerId="LiveId" clId="{65F23DFB-40B0-4697-9066-269BD07AA36A}" dt="2022-05-10T15:30:08.998" v="1283" actId="2085"/>
          <ac:spMkLst>
            <pc:docMk/>
            <pc:sldMk cId="1780853924" sldId="295"/>
            <ac:spMk id="2" creationId="{1A9BBB5D-2F3C-132F-BAC4-480A26B8CFB0}"/>
          </ac:spMkLst>
        </pc:spChg>
        <pc:spChg chg="del">
          <ac:chgData name="Thúy Mai" userId="222f1c7e07c9bd7a" providerId="LiveId" clId="{65F23DFB-40B0-4697-9066-269BD07AA36A}" dt="2022-05-10T15:29:11.875" v="1261" actId="478"/>
          <ac:spMkLst>
            <pc:docMk/>
            <pc:sldMk cId="1780853924" sldId="295"/>
            <ac:spMk id="5" creationId="{FDA712C3-8891-49BB-99E3-1AAA7087F585}"/>
          </ac:spMkLst>
        </pc:spChg>
        <pc:spChg chg="del">
          <ac:chgData name="Thúy Mai" userId="222f1c7e07c9bd7a" providerId="LiveId" clId="{65F23DFB-40B0-4697-9066-269BD07AA36A}" dt="2022-05-10T15:29:16.016" v="1265" actId="478"/>
          <ac:spMkLst>
            <pc:docMk/>
            <pc:sldMk cId="1780853924" sldId="295"/>
            <ac:spMk id="8" creationId="{CA025A6D-CB0E-478E-A8B3-53DA0493B010}"/>
          </ac:spMkLst>
        </pc:spChg>
        <pc:spChg chg="del">
          <ac:chgData name="Thúy Mai" userId="222f1c7e07c9bd7a" providerId="LiveId" clId="{65F23DFB-40B0-4697-9066-269BD07AA36A}" dt="2022-05-10T15:29:19.132" v="1268" actId="478"/>
          <ac:spMkLst>
            <pc:docMk/>
            <pc:sldMk cId="1780853924" sldId="295"/>
            <ac:spMk id="11" creationId="{EC1D585E-EF91-4FC9-8461-710A34E86662}"/>
          </ac:spMkLst>
        </pc:spChg>
        <pc:spChg chg="mod">
          <ac:chgData name="Thúy Mai" userId="222f1c7e07c9bd7a" providerId="LiveId" clId="{65F23DFB-40B0-4697-9066-269BD07AA36A}" dt="2022-05-10T15:27:46.193" v="1244" actId="20577"/>
          <ac:spMkLst>
            <pc:docMk/>
            <pc:sldMk cId="1780853924" sldId="295"/>
            <ac:spMk id="13" creationId="{F32E4F59-959A-1E67-BB2D-3490D94C8896}"/>
          </ac:spMkLst>
        </pc:spChg>
        <pc:spChg chg="del">
          <ac:chgData name="Thúy Mai" userId="222f1c7e07c9bd7a" providerId="LiveId" clId="{65F23DFB-40B0-4697-9066-269BD07AA36A}" dt="2022-05-10T15:29:10.681" v="1260" actId="478"/>
          <ac:spMkLst>
            <pc:docMk/>
            <pc:sldMk cId="1780853924" sldId="295"/>
            <ac:spMk id="19" creationId="{A6E06084-28B3-43ED-ABC2-85A970583174}"/>
          </ac:spMkLst>
        </pc:spChg>
        <pc:spChg chg="del">
          <ac:chgData name="Thúy Mai" userId="222f1c7e07c9bd7a" providerId="LiveId" clId="{65F23DFB-40B0-4697-9066-269BD07AA36A}" dt="2022-05-10T15:29:18.531" v="1267" actId="478"/>
          <ac:spMkLst>
            <pc:docMk/>
            <pc:sldMk cId="1780853924" sldId="295"/>
            <ac:spMk id="20" creationId="{D0E50B52-7847-4ED2-ABD5-32C0F58A8849}"/>
          </ac:spMkLst>
        </pc:spChg>
        <pc:spChg chg="del">
          <ac:chgData name="Thúy Mai" userId="222f1c7e07c9bd7a" providerId="LiveId" clId="{65F23DFB-40B0-4697-9066-269BD07AA36A}" dt="2022-05-10T15:29:13.983" v="1263" actId="478"/>
          <ac:spMkLst>
            <pc:docMk/>
            <pc:sldMk cId="1780853924" sldId="295"/>
            <ac:spMk id="22" creationId="{1A64339E-4F4F-44BB-A6E4-A5A5C4B52422}"/>
          </ac:spMkLst>
        </pc:spChg>
        <pc:spChg chg="del mod">
          <ac:chgData name="Thúy Mai" userId="222f1c7e07c9bd7a" providerId="LiveId" clId="{65F23DFB-40B0-4697-9066-269BD07AA36A}" dt="2022-05-10T15:29:35.450" v="1274" actId="478"/>
          <ac:spMkLst>
            <pc:docMk/>
            <pc:sldMk cId="1780853924" sldId="295"/>
            <ac:spMk id="23" creationId="{CEE056C6-D2DA-4382-BAAE-2861A5D42158}"/>
          </ac:spMkLst>
        </pc:spChg>
        <pc:spChg chg="add mod">
          <ac:chgData name="Thúy Mai" userId="222f1c7e07c9bd7a" providerId="LiveId" clId="{65F23DFB-40B0-4697-9066-269BD07AA36A}" dt="2022-05-10T15:30:45.231" v="1288" actId="1076"/>
          <ac:spMkLst>
            <pc:docMk/>
            <pc:sldMk cId="1780853924" sldId="295"/>
            <ac:spMk id="26" creationId="{40CA37AB-B738-0B8A-7A98-D0060DEA17FD}"/>
          </ac:spMkLst>
        </pc:spChg>
        <pc:graphicFrameChg chg="add del mod">
          <ac:chgData name="Thúy Mai" userId="222f1c7e07c9bd7a" providerId="LiveId" clId="{65F23DFB-40B0-4697-9066-269BD07AA36A}" dt="2022-05-10T15:30:31.218" v="1286" actId="478"/>
          <ac:graphicFrameMkLst>
            <pc:docMk/>
            <pc:sldMk cId="1780853924" sldId="295"/>
            <ac:graphicFrameMk id="16" creationId="{43327CB1-326F-D02B-39BC-83D5B2EA9BE9}"/>
          </ac:graphicFrameMkLst>
        </pc:graphicFrameChg>
        <pc:cxnChg chg="del">
          <ac:chgData name="Thúy Mai" userId="222f1c7e07c9bd7a" providerId="LiveId" clId="{65F23DFB-40B0-4697-9066-269BD07AA36A}" dt="2022-05-10T15:29:12.808" v="1262" actId="478"/>
          <ac:cxnSpMkLst>
            <pc:docMk/>
            <pc:sldMk cId="1780853924" sldId="295"/>
            <ac:cxnSpMk id="18" creationId="{FA2C9ACF-1F3D-8BFF-E212-98C1D1D12127}"/>
          </ac:cxnSpMkLst>
        </pc:cxnChg>
        <pc:cxnChg chg="del mod">
          <ac:chgData name="Thúy Mai" userId="222f1c7e07c9bd7a" providerId="LiveId" clId="{65F23DFB-40B0-4697-9066-269BD07AA36A}" dt="2022-05-10T15:29:14.758" v="1264" actId="478"/>
          <ac:cxnSpMkLst>
            <pc:docMk/>
            <pc:sldMk cId="1780853924" sldId="295"/>
            <ac:cxnSpMk id="21" creationId="{9A0A7F92-58A7-2334-07CD-4B94EFE667EB}"/>
          </ac:cxnSpMkLst>
        </pc:cxnChg>
        <pc:cxnChg chg="del mod">
          <ac:chgData name="Thúy Mai" userId="222f1c7e07c9bd7a" providerId="LiveId" clId="{65F23DFB-40B0-4697-9066-269BD07AA36A}" dt="2022-05-10T15:29:17.809" v="1266" actId="478"/>
          <ac:cxnSpMkLst>
            <pc:docMk/>
            <pc:sldMk cId="1780853924" sldId="295"/>
            <ac:cxnSpMk id="24" creationId="{D9F8B595-AFB6-C06E-91D1-43AC074DCD99}"/>
          </ac:cxnSpMkLst>
        </pc:cxnChg>
        <pc:cxnChg chg="del">
          <ac:chgData name="Thúy Mai" userId="222f1c7e07c9bd7a" providerId="LiveId" clId="{65F23DFB-40B0-4697-9066-269BD07AA36A}" dt="2022-05-10T15:29:19.807" v="1269" actId="478"/>
          <ac:cxnSpMkLst>
            <pc:docMk/>
            <pc:sldMk cId="1780853924" sldId="295"/>
            <ac:cxnSpMk id="25" creationId="{56AE6746-B57B-9E68-E5AB-8FCEAB89D7CC}"/>
          </ac:cxnSpMkLst>
        </pc:cxnChg>
      </pc:sldChg>
      <pc:sldChg chg="addSp delSp modSp add mod modTransition">
        <pc:chgData name="Thúy Mai" userId="222f1c7e07c9bd7a" providerId="LiveId" clId="{65F23DFB-40B0-4697-9066-269BD07AA36A}" dt="2022-05-11T01:52:40.456" v="2614"/>
        <pc:sldMkLst>
          <pc:docMk/>
          <pc:sldMk cId="747819096" sldId="296"/>
        </pc:sldMkLst>
        <pc:spChg chg="mod">
          <ac:chgData name="Thúy Mai" userId="222f1c7e07c9bd7a" providerId="LiveId" clId="{65F23DFB-40B0-4697-9066-269BD07AA36A}" dt="2022-05-11T00:38:11.923" v="2545" actId="208"/>
          <ac:spMkLst>
            <pc:docMk/>
            <pc:sldMk cId="747819096" sldId="296"/>
            <ac:spMk id="4" creationId="{12B30A7B-9972-48BB-B3AF-B4C96364C730}"/>
          </ac:spMkLst>
        </pc:spChg>
        <pc:spChg chg="mod">
          <ac:chgData name="Thúy Mai" userId="222f1c7e07c9bd7a" providerId="LiveId" clId="{65F23DFB-40B0-4697-9066-269BD07AA36A}" dt="2022-05-11T00:37:52.067" v="2543" actId="207"/>
          <ac:spMkLst>
            <pc:docMk/>
            <pc:sldMk cId="747819096" sldId="296"/>
            <ac:spMk id="8" creationId="{9D05414B-DF21-4D26-B6BB-A210B7BDA459}"/>
          </ac:spMkLst>
        </pc:spChg>
        <pc:spChg chg="mod">
          <ac:chgData name="Thúy Mai" userId="222f1c7e07c9bd7a" providerId="LiveId" clId="{65F23DFB-40B0-4697-9066-269BD07AA36A}" dt="2022-05-11T00:37:41.703" v="2542" actId="207"/>
          <ac:spMkLst>
            <pc:docMk/>
            <pc:sldMk cId="747819096" sldId="296"/>
            <ac:spMk id="9" creationId="{9593A0E7-D714-3C66-378A-3584930F225A}"/>
          </ac:spMkLst>
        </pc:spChg>
        <pc:spChg chg="mod">
          <ac:chgData name="Thúy Mai" userId="222f1c7e07c9bd7a" providerId="LiveId" clId="{65F23DFB-40B0-4697-9066-269BD07AA36A}" dt="2022-05-11T00:38:11.923" v="2545" actId="208"/>
          <ac:spMkLst>
            <pc:docMk/>
            <pc:sldMk cId="747819096" sldId="296"/>
            <ac:spMk id="10" creationId="{4A043D81-647D-4D34-B8CA-02C2C0F5F900}"/>
          </ac:spMkLst>
        </pc:spChg>
        <pc:spChg chg="mod">
          <ac:chgData name="Thúy Mai" userId="222f1c7e07c9bd7a" providerId="LiveId" clId="{65F23DFB-40B0-4697-9066-269BD07AA36A}" dt="2022-05-11T00:37:32.730" v="2541" actId="207"/>
          <ac:spMkLst>
            <pc:docMk/>
            <pc:sldMk cId="747819096" sldId="296"/>
            <ac:spMk id="11" creationId="{0F2E2DFF-1D4F-0972-3CB6-839E890AEB3E}"/>
          </ac:spMkLst>
        </pc:spChg>
        <pc:spChg chg="mod">
          <ac:chgData name="Thúy Mai" userId="222f1c7e07c9bd7a" providerId="LiveId" clId="{65F23DFB-40B0-4697-9066-269BD07AA36A}" dt="2022-05-11T00:38:11.923" v="2545" actId="208"/>
          <ac:spMkLst>
            <pc:docMk/>
            <pc:sldMk cId="747819096" sldId="296"/>
            <ac:spMk id="12" creationId="{29E4E5EF-2541-4E43-A927-777FF1C065AB}"/>
          </ac:spMkLst>
        </pc:spChg>
        <pc:spChg chg="mod">
          <ac:chgData name="Thúy Mai" userId="222f1c7e07c9bd7a" providerId="LiveId" clId="{65F23DFB-40B0-4697-9066-269BD07AA36A}" dt="2022-05-11T00:37:27.374" v="2540" actId="207"/>
          <ac:spMkLst>
            <pc:docMk/>
            <pc:sldMk cId="747819096" sldId="296"/>
            <ac:spMk id="13" creationId="{7AB7FF35-BDC4-8383-2BB0-976250AAC455}"/>
          </ac:spMkLst>
        </pc:spChg>
        <pc:graphicFrameChg chg="add del mod">
          <ac:chgData name="Thúy Mai" userId="222f1c7e07c9bd7a" providerId="LiveId" clId="{65F23DFB-40B0-4697-9066-269BD07AA36A}" dt="2022-05-10T15:40:59.220" v="1493"/>
          <ac:graphicFrameMkLst>
            <pc:docMk/>
            <pc:sldMk cId="747819096" sldId="296"/>
            <ac:graphicFrameMk id="2" creationId="{1100C9D8-6D59-5616-6295-AFB999B83924}"/>
          </ac:graphicFrameMkLst>
        </pc:graphicFrameChg>
        <pc:graphicFrameChg chg="add del mod">
          <ac:chgData name="Thúy Mai" userId="222f1c7e07c9bd7a" providerId="LiveId" clId="{65F23DFB-40B0-4697-9066-269BD07AA36A}" dt="2022-05-10T15:41:29.079" v="1503"/>
          <ac:graphicFrameMkLst>
            <pc:docMk/>
            <pc:sldMk cId="747819096" sldId="296"/>
            <ac:graphicFrameMk id="3" creationId="{CEC5EACF-6C75-6C4C-FE70-9B2D00815592}"/>
          </ac:graphicFrameMkLst>
        </pc:graphicFrameChg>
        <pc:graphicFrameChg chg="add del mod">
          <ac:chgData name="Thúy Mai" userId="222f1c7e07c9bd7a" providerId="LiveId" clId="{65F23DFB-40B0-4697-9066-269BD07AA36A}" dt="2022-05-10T15:41:46.026" v="1510"/>
          <ac:graphicFrameMkLst>
            <pc:docMk/>
            <pc:sldMk cId="747819096" sldId="296"/>
            <ac:graphicFrameMk id="5" creationId="{E9E6C3CB-1171-C067-FD26-D8CE82A8DF24}"/>
          </ac:graphicFrameMkLst>
        </pc:graphicFrameChg>
        <pc:cxnChg chg="mod">
          <ac:chgData name="Thúy Mai" userId="222f1c7e07c9bd7a" providerId="LiveId" clId="{65F23DFB-40B0-4697-9066-269BD07AA36A}" dt="2022-05-11T00:38:01.858" v="2544" actId="208"/>
          <ac:cxnSpMkLst>
            <pc:docMk/>
            <pc:sldMk cId="747819096" sldId="296"/>
            <ac:cxnSpMk id="14" creationId="{5090001F-9822-7AB5-C624-F182B8DAFDE4}"/>
          </ac:cxnSpMkLst>
        </pc:cxnChg>
        <pc:cxnChg chg="mod">
          <ac:chgData name="Thúy Mai" userId="222f1c7e07c9bd7a" providerId="LiveId" clId="{65F23DFB-40B0-4697-9066-269BD07AA36A}" dt="2022-05-11T00:38:01.858" v="2544" actId="208"/>
          <ac:cxnSpMkLst>
            <pc:docMk/>
            <pc:sldMk cId="747819096" sldId="296"/>
            <ac:cxnSpMk id="15" creationId="{4CA6ED75-79B3-043B-E040-F5413A2E1B36}"/>
          </ac:cxnSpMkLst>
        </pc:cxnChg>
        <pc:cxnChg chg="mod">
          <ac:chgData name="Thúy Mai" userId="222f1c7e07c9bd7a" providerId="LiveId" clId="{65F23DFB-40B0-4697-9066-269BD07AA36A}" dt="2022-05-11T00:38:01.858" v="2544" actId="208"/>
          <ac:cxnSpMkLst>
            <pc:docMk/>
            <pc:sldMk cId="747819096" sldId="296"/>
            <ac:cxnSpMk id="18" creationId="{A48BF7A8-CB0A-B2CB-DA30-5556315DDB8A}"/>
          </ac:cxnSpMkLst>
        </pc:cxnChg>
      </pc:sldChg>
      <pc:sldChg chg="addSp delSp modSp new del mod ord">
        <pc:chgData name="Thúy Mai" userId="222f1c7e07c9bd7a" providerId="LiveId" clId="{65F23DFB-40B0-4697-9066-269BD07AA36A}" dt="2022-05-10T15:38:03.075" v="1416" actId="47"/>
        <pc:sldMkLst>
          <pc:docMk/>
          <pc:sldMk cId="1293766815" sldId="296"/>
        </pc:sldMkLst>
        <pc:spChg chg="del">
          <ac:chgData name="Thúy Mai" userId="222f1c7e07c9bd7a" providerId="LiveId" clId="{65F23DFB-40B0-4697-9066-269BD07AA36A}" dt="2022-05-10T15:28:25.298" v="1247" actId="478"/>
          <ac:spMkLst>
            <pc:docMk/>
            <pc:sldMk cId="1293766815" sldId="296"/>
            <ac:spMk id="2" creationId="{4A8470A6-7F30-4069-4572-35F12AEAE572}"/>
          </ac:spMkLst>
        </pc:spChg>
        <pc:spChg chg="del">
          <ac:chgData name="Thúy Mai" userId="222f1c7e07c9bd7a" providerId="LiveId" clId="{65F23DFB-40B0-4697-9066-269BD07AA36A}" dt="2022-05-10T15:28:26.270" v="1248" actId="478"/>
          <ac:spMkLst>
            <pc:docMk/>
            <pc:sldMk cId="1293766815" sldId="296"/>
            <ac:spMk id="3" creationId="{3C1D3DF2-FA1D-2626-0C20-1BD1B3FA4011}"/>
          </ac:spMkLst>
        </pc:spChg>
        <pc:spChg chg="add">
          <ac:chgData name="Thúy Mai" userId="222f1c7e07c9bd7a" providerId="LiveId" clId="{65F23DFB-40B0-4697-9066-269BD07AA36A}" dt="2022-05-10T15:28:23.424" v="1246"/>
          <ac:spMkLst>
            <pc:docMk/>
            <pc:sldMk cId="1293766815" sldId="296"/>
            <ac:spMk id="4" creationId="{1D0AD9F8-7AEE-FC4E-7AB6-92E8129822EC}"/>
          </ac:spMkLst>
        </pc:spChg>
        <pc:spChg chg="add mod">
          <ac:chgData name="Thúy Mai" userId="222f1c7e07c9bd7a" providerId="LiveId" clId="{65F23DFB-40B0-4697-9066-269BD07AA36A}" dt="2022-05-10T15:30:25.997" v="1285" actId="1076"/>
          <ac:spMkLst>
            <pc:docMk/>
            <pc:sldMk cId="1293766815" sldId="296"/>
            <ac:spMk id="6" creationId="{C1779C55-D4F5-48BB-202C-36FA99992433}"/>
          </ac:spMkLst>
        </pc:spChg>
        <pc:graphicFrameChg chg="add mod">
          <ac:chgData name="Thúy Mai" userId="222f1c7e07c9bd7a" providerId="LiveId" clId="{65F23DFB-40B0-4697-9066-269BD07AA36A}" dt="2022-05-10T15:28:52.716" v="1258" actId="14100"/>
          <ac:graphicFrameMkLst>
            <pc:docMk/>
            <pc:sldMk cId="1293766815" sldId="296"/>
            <ac:graphicFrameMk id="5" creationId="{584A0815-0ED3-F2F0-1B8A-91F56948161E}"/>
          </ac:graphicFrameMkLst>
        </pc:graphicFrameChg>
      </pc:sldChg>
      <pc:sldChg chg="addSp delSp modSp add mod modTransition modAnim">
        <pc:chgData name="Thúy Mai" userId="222f1c7e07c9bd7a" providerId="LiveId" clId="{65F23DFB-40B0-4697-9066-269BD07AA36A}" dt="2022-05-11T02:12:27.234" v="2692"/>
        <pc:sldMkLst>
          <pc:docMk/>
          <pc:sldMk cId="2215191660" sldId="297"/>
        </pc:sldMkLst>
        <pc:spChg chg="mod">
          <ac:chgData name="Thúy Mai" userId="222f1c7e07c9bd7a" providerId="LiveId" clId="{65F23DFB-40B0-4697-9066-269BD07AA36A}" dt="2022-05-10T16:39:50.646" v="2537" actId="208"/>
          <ac:spMkLst>
            <pc:docMk/>
            <pc:sldMk cId="2215191660" sldId="297"/>
            <ac:spMk id="5" creationId="{FDA712C3-8891-49BB-99E3-1AAA7087F585}"/>
          </ac:spMkLst>
        </pc:spChg>
        <pc:spChg chg="mod">
          <ac:chgData name="Thúy Mai" userId="222f1c7e07c9bd7a" providerId="LiveId" clId="{65F23DFB-40B0-4697-9066-269BD07AA36A}" dt="2022-05-10T16:39:59.462" v="2539" actId="207"/>
          <ac:spMkLst>
            <pc:docMk/>
            <pc:sldMk cId="2215191660" sldId="297"/>
            <ac:spMk id="8" creationId="{CA025A6D-CB0E-478E-A8B3-53DA0493B010}"/>
          </ac:spMkLst>
        </pc:spChg>
        <pc:spChg chg="mod">
          <ac:chgData name="Thúy Mai" userId="222f1c7e07c9bd7a" providerId="LiveId" clId="{65F23DFB-40B0-4697-9066-269BD07AA36A}" dt="2022-05-10T16:39:50.646" v="2537" actId="208"/>
          <ac:spMkLst>
            <pc:docMk/>
            <pc:sldMk cId="2215191660" sldId="297"/>
            <ac:spMk id="11" creationId="{EC1D585E-EF91-4FC9-8461-710A34E86662}"/>
          </ac:spMkLst>
        </pc:spChg>
        <pc:spChg chg="mod">
          <ac:chgData name="Thúy Mai" userId="222f1c7e07c9bd7a" providerId="LiveId" clId="{65F23DFB-40B0-4697-9066-269BD07AA36A}" dt="2022-05-10T16:38:56.944" v="2534" actId="207"/>
          <ac:spMkLst>
            <pc:docMk/>
            <pc:sldMk cId="2215191660" sldId="297"/>
            <ac:spMk id="12" creationId="{B9600F0D-8E8C-5625-137C-299A8A5F0D41}"/>
          </ac:spMkLst>
        </pc:spChg>
        <pc:spChg chg="del">
          <ac:chgData name="Thúy Mai" userId="222f1c7e07c9bd7a" providerId="LiveId" clId="{65F23DFB-40B0-4697-9066-269BD07AA36A}" dt="2022-05-10T15:31:20.692" v="1292" actId="478"/>
          <ac:spMkLst>
            <pc:docMk/>
            <pc:sldMk cId="2215191660" sldId="297"/>
            <ac:spMk id="13" creationId="{F32E4F59-959A-1E67-BB2D-3490D94C8896}"/>
          </ac:spMkLst>
        </pc:spChg>
        <pc:spChg chg="mod">
          <ac:chgData name="Thúy Mai" userId="222f1c7e07c9bd7a" providerId="LiveId" clId="{65F23DFB-40B0-4697-9066-269BD07AA36A}" dt="2022-05-10T16:38:42.696" v="2532" actId="207"/>
          <ac:spMkLst>
            <pc:docMk/>
            <pc:sldMk cId="2215191660" sldId="297"/>
            <ac:spMk id="14" creationId="{DDF74515-96B2-B7CE-8FF2-1C62BB8B47E8}"/>
          </ac:spMkLst>
        </pc:spChg>
        <pc:spChg chg="add mod">
          <ac:chgData name="Thúy Mai" userId="222f1c7e07c9bd7a" providerId="LiveId" clId="{65F23DFB-40B0-4697-9066-269BD07AA36A}" dt="2022-05-10T16:38:45.749" v="2533" actId="207"/>
          <ac:spMkLst>
            <pc:docMk/>
            <pc:sldMk cId="2215191660" sldId="297"/>
            <ac:spMk id="16" creationId="{4C42103A-361A-8DE1-D5A8-E8D12CBD3CBA}"/>
          </ac:spMkLst>
        </pc:spChg>
        <pc:spChg chg="mod">
          <ac:chgData name="Thúy Mai" userId="222f1c7e07c9bd7a" providerId="LiveId" clId="{65F23DFB-40B0-4697-9066-269BD07AA36A}" dt="2022-05-10T16:39:14.918" v="2535" actId="207"/>
          <ac:spMkLst>
            <pc:docMk/>
            <pc:sldMk cId="2215191660" sldId="297"/>
            <ac:spMk id="19" creationId="{A6E06084-28B3-43ED-ABC2-85A970583174}"/>
          </ac:spMkLst>
        </pc:spChg>
        <pc:spChg chg="mod">
          <ac:chgData name="Thúy Mai" userId="222f1c7e07c9bd7a" providerId="LiveId" clId="{65F23DFB-40B0-4697-9066-269BD07AA36A}" dt="2022-05-10T16:39:14.918" v="2535" actId="207"/>
          <ac:spMkLst>
            <pc:docMk/>
            <pc:sldMk cId="2215191660" sldId="297"/>
            <ac:spMk id="20" creationId="{D0E50B52-7847-4ED2-ABD5-32C0F58A8849}"/>
          </ac:spMkLst>
        </pc:spChg>
        <pc:spChg chg="mod">
          <ac:chgData name="Thúy Mai" userId="222f1c7e07c9bd7a" providerId="LiveId" clId="{65F23DFB-40B0-4697-9066-269BD07AA36A}" dt="2022-05-10T16:39:56.704" v="2538" actId="207"/>
          <ac:spMkLst>
            <pc:docMk/>
            <pc:sldMk cId="2215191660" sldId="297"/>
            <ac:spMk id="22" creationId="{1A64339E-4F4F-44BB-A6E4-A5A5C4B52422}"/>
          </ac:spMkLst>
        </pc:spChg>
        <pc:spChg chg="mod">
          <ac:chgData name="Thúy Mai" userId="222f1c7e07c9bd7a" providerId="LiveId" clId="{65F23DFB-40B0-4697-9066-269BD07AA36A}" dt="2022-05-10T16:39:14.918" v="2535" actId="207"/>
          <ac:spMkLst>
            <pc:docMk/>
            <pc:sldMk cId="2215191660" sldId="297"/>
            <ac:spMk id="23" creationId="{CEE056C6-D2DA-4382-BAAE-2861A5D42158}"/>
          </ac:spMkLst>
        </pc:spChg>
        <pc:spChg chg="add mod">
          <ac:chgData name="Thúy Mai" userId="222f1c7e07c9bd7a" providerId="LiveId" clId="{65F23DFB-40B0-4697-9066-269BD07AA36A}" dt="2022-05-10T16:39:50.646" v="2537" actId="208"/>
          <ac:spMkLst>
            <pc:docMk/>
            <pc:sldMk cId="2215191660" sldId="297"/>
            <ac:spMk id="26" creationId="{939F5477-8A5B-6A71-A6C2-E4BF33E255C0}"/>
          </ac:spMkLst>
        </pc:spChg>
        <pc:graphicFrameChg chg="add del mod">
          <ac:chgData name="Thúy Mai" userId="222f1c7e07c9bd7a" providerId="LiveId" clId="{65F23DFB-40B0-4697-9066-269BD07AA36A}" dt="2022-05-10T15:31:45.996" v="1299"/>
          <ac:graphicFrameMkLst>
            <pc:docMk/>
            <pc:sldMk cId="2215191660" sldId="297"/>
            <ac:graphicFrameMk id="2" creationId="{6EEB8D94-37A8-31A5-CE54-5BE8F562045A}"/>
          </ac:graphicFrameMkLst>
        </pc:graphicFrameChg>
        <pc:graphicFrameChg chg="add del mod">
          <ac:chgData name="Thúy Mai" userId="222f1c7e07c9bd7a" providerId="LiveId" clId="{65F23DFB-40B0-4697-9066-269BD07AA36A}" dt="2022-05-10T15:32:06.159" v="1305"/>
          <ac:graphicFrameMkLst>
            <pc:docMk/>
            <pc:sldMk cId="2215191660" sldId="297"/>
            <ac:graphicFrameMk id="3" creationId="{BE874331-B95F-E56F-FE21-C46945E65B59}"/>
          </ac:graphicFrameMkLst>
        </pc:graphicFrameChg>
        <pc:graphicFrameChg chg="add del mod">
          <ac:chgData name="Thúy Mai" userId="222f1c7e07c9bd7a" providerId="LiveId" clId="{65F23DFB-40B0-4697-9066-269BD07AA36A}" dt="2022-05-10T15:32:48.672" v="1311"/>
          <ac:graphicFrameMkLst>
            <pc:docMk/>
            <pc:sldMk cId="2215191660" sldId="297"/>
            <ac:graphicFrameMk id="4" creationId="{1100381F-8112-458E-567B-4FD313A59A3E}"/>
          </ac:graphicFrameMkLst>
        </pc:graphicFrameChg>
        <pc:graphicFrameChg chg="add del mod">
          <ac:chgData name="Thúy Mai" userId="222f1c7e07c9bd7a" providerId="LiveId" clId="{65F23DFB-40B0-4697-9066-269BD07AA36A}" dt="2022-05-10T15:34:15.858" v="1345"/>
          <ac:graphicFrameMkLst>
            <pc:docMk/>
            <pc:sldMk cId="2215191660" sldId="297"/>
            <ac:graphicFrameMk id="10" creationId="{D29980A7-496B-A5E9-B23B-0653E3B52F65}"/>
          </ac:graphicFrameMkLst>
        </pc:graphicFrameChg>
        <pc:graphicFrameChg chg="add del mod">
          <ac:chgData name="Thúy Mai" userId="222f1c7e07c9bd7a" providerId="LiveId" clId="{65F23DFB-40B0-4697-9066-269BD07AA36A}" dt="2022-05-10T15:34:59.683" v="1360"/>
          <ac:graphicFrameMkLst>
            <pc:docMk/>
            <pc:sldMk cId="2215191660" sldId="297"/>
            <ac:graphicFrameMk id="29" creationId="{AADC0449-0D84-A273-9229-277223004C5D}"/>
          </ac:graphicFrameMkLst>
        </pc:graphicFrameChg>
        <pc:graphicFrameChg chg="add del mod">
          <ac:chgData name="Thúy Mai" userId="222f1c7e07c9bd7a" providerId="LiveId" clId="{65F23DFB-40B0-4697-9066-269BD07AA36A}" dt="2022-05-10T15:35:48.423" v="1375"/>
          <ac:graphicFrameMkLst>
            <pc:docMk/>
            <pc:sldMk cId="2215191660" sldId="297"/>
            <ac:graphicFrameMk id="35" creationId="{983759D2-90F9-95F2-8611-3DFDEFC9BDBB}"/>
          </ac:graphicFrameMkLst>
        </pc:graphicFrameChg>
        <pc:graphicFrameChg chg="add del mod">
          <ac:chgData name="Thúy Mai" userId="222f1c7e07c9bd7a" providerId="LiveId" clId="{65F23DFB-40B0-4697-9066-269BD07AA36A}" dt="2022-05-10T15:36:27.981" v="1386"/>
          <ac:graphicFrameMkLst>
            <pc:docMk/>
            <pc:sldMk cId="2215191660" sldId="297"/>
            <ac:graphicFrameMk id="37" creationId="{36EEF0E7-451C-DCC8-0EFD-09D3BEF264D9}"/>
          </ac:graphicFrameMkLst>
        </pc:graphicFrameChg>
        <pc:cxnChg chg="mod">
          <ac:chgData name="Thúy Mai" userId="222f1c7e07c9bd7a" providerId="LiveId" clId="{65F23DFB-40B0-4697-9066-269BD07AA36A}" dt="2022-05-10T16:39:30.343" v="2536" actId="208"/>
          <ac:cxnSpMkLst>
            <pc:docMk/>
            <pc:sldMk cId="2215191660" sldId="297"/>
            <ac:cxnSpMk id="18" creationId="{FA2C9ACF-1F3D-8BFF-E212-98C1D1D12127}"/>
          </ac:cxnSpMkLst>
        </pc:cxnChg>
        <pc:cxnChg chg="mod">
          <ac:chgData name="Thúy Mai" userId="222f1c7e07c9bd7a" providerId="LiveId" clId="{65F23DFB-40B0-4697-9066-269BD07AA36A}" dt="2022-05-10T16:39:30.343" v="2536" actId="208"/>
          <ac:cxnSpMkLst>
            <pc:docMk/>
            <pc:sldMk cId="2215191660" sldId="297"/>
            <ac:cxnSpMk id="21" creationId="{9A0A7F92-58A7-2334-07CD-4B94EFE667EB}"/>
          </ac:cxnSpMkLst>
        </pc:cxnChg>
        <pc:cxnChg chg="mod">
          <ac:chgData name="Thúy Mai" userId="222f1c7e07c9bd7a" providerId="LiveId" clId="{65F23DFB-40B0-4697-9066-269BD07AA36A}" dt="2022-05-10T16:39:30.343" v="2536" actId="208"/>
          <ac:cxnSpMkLst>
            <pc:docMk/>
            <pc:sldMk cId="2215191660" sldId="297"/>
            <ac:cxnSpMk id="24" creationId="{D9F8B595-AFB6-C06E-91D1-43AC074DCD99}"/>
          </ac:cxnSpMkLst>
        </pc:cxnChg>
        <pc:cxnChg chg="mod">
          <ac:chgData name="Thúy Mai" userId="222f1c7e07c9bd7a" providerId="LiveId" clId="{65F23DFB-40B0-4697-9066-269BD07AA36A}" dt="2022-05-10T16:39:30.343" v="2536" actId="208"/>
          <ac:cxnSpMkLst>
            <pc:docMk/>
            <pc:sldMk cId="2215191660" sldId="297"/>
            <ac:cxnSpMk id="25" creationId="{56AE6746-B57B-9E68-E5AB-8FCEAB89D7CC}"/>
          </ac:cxnSpMkLst>
        </pc:cxnChg>
        <pc:cxnChg chg="add mod">
          <ac:chgData name="Thúy Mai" userId="222f1c7e07c9bd7a" providerId="LiveId" clId="{65F23DFB-40B0-4697-9066-269BD07AA36A}" dt="2022-05-10T16:39:30.343" v="2536" actId="208"/>
          <ac:cxnSpMkLst>
            <pc:docMk/>
            <pc:sldMk cId="2215191660" sldId="297"/>
            <ac:cxnSpMk id="30" creationId="{4DD1FED1-DD82-51B1-7385-9E13CA652964}"/>
          </ac:cxnSpMkLst>
        </pc:cxnChg>
      </pc:sldChg>
      <pc:sldChg chg="addSp delSp modSp add mod modTransition modAnim">
        <pc:chgData name="Thúy Mai" userId="222f1c7e07c9bd7a" providerId="LiveId" clId="{65F23DFB-40B0-4697-9066-269BD07AA36A}" dt="2022-05-11T01:52:40.456" v="2614"/>
        <pc:sldMkLst>
          <pc:docMk/>
          <pc:sldMk cId="2665543643" sldId="298"/>
        </pc:sldMkLst>
        <pc:spChg chg="mod">
          <ac:chgData name="Thúy Mai" userId="222f1c7e07c9bd7a" providerId="LiveId" clId="{65F23DFB-40B0-4697-9066-269BD07AA36A}" dt="2022-05-11T00:38:29.773" v="2546" actId="207"/>
          <ac:spMkLst>
            <pc:docMk/>
            <pc:sldMk cId="2665543643" sldId="298"/>
            <ac:spMk id="6" creationId="{3C03FAAF-6E1B-8F11-C344-C5CAE9CE6B88}"/>
          </ac:spMkLst>
        </pc:spChg>
        <pc:spChg chg="mod">
          <ac:chgData name="Thúy Mai" userId="222f1c7e07c9bd7a" providerId="LiveId" clId="{65F23DFB-40B0-4697-9066-269BD07AA36A}" dt="2022-05-11T00:38:33.233" v="2547" actId="207"/>
          <ac:spMkLst>
            <pc:docMk/>
            <pc:sldMk cId="2665543643" sldId="298"/>
            <ac:spMk id="8" creationId="{89B04A1A-9525-4A45-B17D-F39B6330BE12}"/>
          </ac:spMkLst>
        </pc:spChg>
        <pc:spChg chg="mod">
          <ac:chgData name="Thúy Mai" userId="222f1c7e07c9bd7a" providerId="LiveId" clId="{65F23DFB-40B0-4697-9066-269BD07AA36A}" dt="2022-05-11T00:38:57.272" v="2548" actId="207"/>
          <ac:spMkLst>
            <pc:docMk/>
            <pc:sldMk cId="2665543643" sldId="298"/>
            <ac:spMk id="9" creationId="{283D58C9-62FE-6564-C880-CC373AF95815}"/>
          </ac:spMkLst>
        </pc:spChg>
        <pc:spChg chg="mod">
          <ac:chgData name="Thúy Mai" userId="222f1c7e07c9bd7a" providerId="LiveId" clId="{65F23DFB-40B0-4697-9066-269BD07AA36A}" dt="2022-05-11T00:39:18.493" v="2551" actId="207"/>
          <ac:spMkLst>
            <pc:docMk/>
            <pc:sldMk cId="2665543643" sldId="298"/>
            <ac:spMk id="12" creationId="{C4B3450E-491E-610B-07CE-1BAC70D1A0E0}"/>
          </ac:spMkLst>
        </pc:spChg>
        <pc:spChg chg="mod">
          <ac:chgData name="Thúy Mai" userId="222f1c7e07c9bd7a" providerId="LiveId" clId="{65F23DFB-40B0-4697-9066-269BD07AA36A}" dt="2022-05-11T00:39:15.748" v="2550" actId="207"/>
          <ac:spMkLst>
            <pc:docMk/>
            <pc:sldMk cId="2665543643" sldId="298"/>
            <ac:spMk id="13" creationId="{C57BB291-9F26-EDD3-44F7-2A47F2E49A7B}"/>
          </ac:spMkLst>
        </pc:spChg>
        <pc:spChg chg="mod">
          <ac:chgData name="Thúy Mai" userId="222f1c7e07c9bd7a" providerId="LiveId" clId="{65F23DFB-40B0-4697-9066-269BD07AA36A}" dt="2022-05-11T00:39:05.292" v="2549" actId="207"/>
          <ac:spMkLst>
            <pc:docMk/>
            <pc:sldMk cId="2665543643" sldId="298"/>
            <ac:spMk id="14" creationId="{2A31F89E-9C23-4C67-534D-063F90B8C01A}"/>
          </ac:spMkLst>
        </pc:spChg>
        <pc:spChg chg="mod">
          <ac:chgData name="Thúy Mai" userId="222f1c7e07c9bd7a" providerId="LiveId" clId="{65F23DFB-40B0-4697-9066-269BD07AA36A}" dt="2022-05-10T15:45:45.368" v="1578" actId="122"/>
          <ac:spMkLst>
            <pc:docMk/>
            <pc:sldMk cId="2665543643" sldId="298"/>
            <ac:spMk id="15" creationId="{2A1C3645-6ECE-75EC-BB78-26717230B7C7}"/>
          </ac:spMkLst>
        </pc:spChg>
        <pc:spChg chg="mod">
          <ac:chgData name="Thúy Mai" userId="222f1c7e07c9bd7a" providerId="LiveId" clId="{65F23DFB-40B0-4697-9066-269BD07AA36A}" dt="2022-05-11T00:39:59.559" v="2552" actId="207"/>
          <ac:spMkLst>
            <pc:docMk/>
            <pc:sldMk cId="2665543643" sldId="298"/>
            <ac:spMk id="16" creationId="{B7193E1D-18F3-24C0-FA84-719816104780}"/>
          </ac:spMkLst>
        </pc:spChg>
        <pc:spChg chg="add mod">
          <ac:chgData name="Thúy Mai" userId="222f1c7e07c9bd7a" providerId="LiveId" clId="{65F23DFB-40B0-4697-9066-269BD07AA36A}" dt="2022-05-11T00:39:59.559" v="2552" actId="207"/>
          <ac:spMkLst>
            <pc:docMk/>
            <pc:sldMk cId="2665543643" sldId="298"/>
            <ac:spMk id="19" creationId="{DC9A88FF-6610-D1C0-0BD5-7FEB8E8C40D6}"/>
          </ac:spMkLst>
        </pc:spChg>
        <pc:spChg chg="mod">
          <ac:chgData name="Thúy Mai" userId="222f1c7e07c9bd7a" providerId="LiveId" clId="{65F23DFB-40B0-4697-9066-269BD07AA36A}" dt="2022-05-11T00:39:59.559" v="2552" actId="207"/>
          <ac:spMkLst>
            <pc:docMk/>
            <pc:sldMk cId="2665543643" sldId="298"/>
            <ac:spMk id="20" creationId="{617DDBED-3A92-E4B3-36FB-D8F4D6477825}"/>
          </ac:spMkLst>
        </pc:spChg>
        <pc:spChg chg="add mod">
          <ac:chgData name="Thúy Mai" userId="222f1c7e07c9bd7a" providerId="LiveId" clId="{65F23DFB-40B0-4697-9066-269BD07AA36A}" dt="2022-05-11T00:39:59.559" v="2552" actId="207"/>
          <ac:spMkLst>
            <pc:docMk/>
            <pc:sldMk cId="2665543643" sldId="298"/>
            <ac:spMk id="21" creationId="{952D1459-3F72-0F38-DA8B-CB8D0E5B8117}"/>
          </ac:spMkLst>
        </pc:spChg>
        <pc:grpChg chg="mod">
          <ac:chgData name="Thúy Mai" userId="222f1c7e07c9bd7a" providerId="LiveId" clId="{65F23DFB-40B0-4697-9066-269BD07AA36A}" dt="2022-05-10T15:44:45.265" v="1557" actId="14100"/>
          <ac:grpSpMkLst>
            <pc:docMk/>
            <pc:sldMk cId="2665543643" sldId="298"/>
            <ac:grpSpMk id="10" creationId="{453CAC6E-0F57-9D10-C3DF-A4802F792AA8}"/>
          </ac:grpSpMkLst>
        </pc:grpChg>
        <pc:grpChg chg="mod">
          <ac:chgData name="Thúy Mai" userId="222f1c7e07c9bd7a" providerId="LiveId" clId="{65F23DFB-40B0-4697-9066-269BD07AA36A}" dt="2022-05-10T15:44:41.197" v="1555" actId="1076"/>
          <ac:grpSpMkLst>
            <pc:docMk/>
            <pc:sldMk cId="2665543643" sldId="298"/>
            <ac:grpSpMk id="18" creationId="{7FE4D1F4-BBD5-BFA9-177E-3387F9402257}"/>
          </ac:grpSpMkLst>
        </pc:grpChg>
        <pc:graphicFrameChg chg="add del mod">
          <ac:chgData name="Thúy Mai" userId="222f1c7e07c9bd7a" providerId="LiveId" clId="{65F23DFB-40B0-4697-9066-269BD07AA36A}" dt="2022-05-10T15:43:04.764" v="1519"/>
          <ac:graphicFrameMkLst>
            <pc:docMk/>
            <pc:sldMk cId="2665543643" sldId="298"/>
            <ac:graphicFrameMk id="2" creationId="{3BB1F576-95E2-7246-C3AF-99C43D5E4F2E}"/>
          </ac:graphicFrameMkLst>
        </pc:graphicFrameChg>
        <pc:graphicFrameChg chg="add del mod">
          <ac:chgData name="Thúy Mai" userId="222f1c7e07c9bd7a" providerId="LiveId" clId="{65F23DFB-40B0-4697-9066-269BD07AA36A}" dt="2022-05-10T15:43:39.952" v="1533"/>
          <ac:graphicFrameMkLst>
            <pc:docMk/>
            <pc:sldMk cId="2665543643" sldId="298"/>
            <ac:graphicFrameMk id="3" creationId="{2BEC3670-BC72-6256-45FF-C90B364ECA01}"/>
          </ac:graphicFrameMkLst>
        </pc:graphicFrameChg>
        <pc:graphicFrameChg chg="add del mod">
          <ac:chgData name="Thúy Mai" userId="222f1c7e07c9bd7a" providerId="LiveId" clId="{65F23DFB-40B0-4697-9066-269BD07AA36A}" dt="2022-05-10T15:43:59.094" v="1540"/>
          <ac:graphicFrameMkLst>
            <pc:docMk/>
            <pc:sldMk cId="2665543643" sldId="298"/>
            <ac:graphicFrameMk id="4" creationId="{D53FED3D-D577-CEB5-6094-B33990804A6E}"/>
          </ac:graphicFrameMkLst>
        </pc:graphicFrameChg>
        <pc:graphicFrameChg chg="add del mod">
          <ac:chgData name="Thúy Mai" userId="222f1c7e07c9bd7a" providerId="LiveId" clId="{65F23DFB-40B0-4697-9066-269BD07AA36A}" dt="2022-05-10T15:45:22.242" v="1567"/>
          <ac:graphicFrameMkLst>
            <pc:docMk/>
            <pc:sldMk cId="2665543643" sldId="298"/>
            <ac:graphicFrameMk id="5" creationId="{97FE27F8-3783-8D1C-637A-37D80BCDE233}"/>
          </ac:graphicFrameMkLst>
        </pc:graphicFrameChg>
        <pc:graphicFrameChg chg="add del mod">
          <ac:chgData name="Thúy Mai" userId="222f1c7e07c9bd7a" providerId="LiveId" clId="{65F23DFB-40B0-4697-9066-269BD07AA36A}" dt="2022-05-10T15:45:39.065" v="1574"/>
          <ac:graphicFrameMkLst>
            <pc:docMk/>
            <pc:sldMk cId="2665543643" sldId="298"/>
            <ac:graphicFrameMk id="7" creationId="{7FACC315-6A2A-D762-E43E-F0F04D4C6C7F}"/>
          </ac:graphicFrameMkLst>
        </pc:graphicFrameChg>
      </pc:sldChg>
      <pc:sldChg chg="addSp delSp modSp add mod modTransition delAnim modAnim">
        <pc:chgData name="Thúy Mai" userId="222f1c7e07c9bd7a" providerId="LiveId" clId="{65F23DFB-40B0-4697-9066-269BD07AA36A}" dt="2022-05-11T02:14:44.598" v="2704"/>
        <pc:sldMkLst>
          <pc:docMk/>
          <pc:sldMk cId="1694113003" sldId="305"/>
        </pc:sldMkLst>
        <pc:spChg chg="mod">
          <ac:chgData name="Thúy Mai" userId="222f1c7e07c9bd7a" providerId="LiveId" clId="{65F23DFB-40B0-4697-9066-269BD07AA36A}" dt="2022-05-11T00:40:38.808" v="2556" actId="207"/>
          <ac:spMkLst>
            <pc:docMk/>
            <pc:sldMk cId="1694113003" sldId="305"/>
            <ac:spMk id="5" creationId="{FF36077D-BF6D-C35C-29E5-C55A1E723EC0}"/>
          </ac:spMkLst>
        </pc:spChg>
        <pc:spChg chg="mod">
          <ac:chgData name="Thúy Mai" userId="222f1c7e07c9bd7a" providerId="LiveId" clId="{65F23DFB-40B0-4697-9066-269BD07AA36A}" dt="2022-05-11T00:40:34.345" v="2555" actId="207"/>
          <ac:spMkLst>
            <pc:docMk/>
            <pc:sldMk cId="1694113003" sldId="305"/>
            <ac:spMk id="6" creationId="{5E5637E2-34E4-348D-26FA-FDC7800CBDC9}"/>
          </ac:spMkLst>
        </pc:spChg>
        <pc:spChg chg="del mod">
          <ac:chgData name="Thúy Mai" userId="222f1c7e07c9bd7a" providerId="LiveId" clId="{65F23DFB-40B0-4697-9066-269BD07AA36A}" dt="2022-05-10T15:47:30.851" v="1604" actId="478"/>
          <ac:spMkLst>
            <pc:docMk/>
            <pc:sldMk cId="1694113003" sldId="305"/>
            <ac:spMk id="7" creationId="{26A6E60C-42D5-0F30-799A-868A86F8E8AE}"/>
          </ac:spMkLst>
        </pc:spChg>
        <pc:spChg chg="mod">
          <ac:chgData name="Thúy Mai" userId="222f1c7e07c9bd7a" providerId="LiveId" clId="{65F23DFB-40B0-4697-9066-269BD07AA36A}" dt="2022-05-11T00:40:47.045" v="2557" actId="207"/>
          <ac:spMkLst>
            <pc:docMk/>
            <pc:sldMk cId="1694113003" sldId="305"/>
            <ac:spMk id="16" creationId="{8BFAB668-0EAE-C0A4-B41F-8CCE439B5112}"/>
          </ac:spMkLst>
        </pc:spChg>
        <pc:spChg chg="del">
          <ac:chgData name="Thúy Mai" userId="222f1c7e07c9bd7a" providerId="LiveId" clId="{65F23DFB-40B0-4697-9066-269BD07AA36A}" dt="2022-05-10T15:49:32.384" v="1622" actId="478"/>
          <ac:spMkLst>
            <pc:docMk/>
            <pc:sldMk cId="1694113003" sldId="305"/>
            <ac:spMk id="18" creationId="{71EBB700-D562-C5A3-015B-B2202166D2C6}"/>
          </ac:spMkLst>
        </pc:spChg>
        <pc:spChg chg="add mod">
          <ac:chgData name="Thúy Mai" userId="222f1c7e07c9bd7a" providerId="LiveId" clId="{65F23DFB-40B0-4697-9066-269BD07AA36A}" dt="2022-05-11T00:41:06.766" v="2559" actId="208"/>
          <ac:spMkLst>
            <pc:docMk/>
            <pc:sldMk cId="1694113003" sldId="305"/>
            <ac:spMk id="20" creationId="{F3FEB9BD-B2C7-3AEE-E48D-7B7A6ED1DDE3}"/>
          </ac:spMkLst>
        </pc:spChg>
        <pc:spChg chg="mod">
          <ac:chgData name="Thúy Mai" userId="222f1c7e07c9bd7a" providerId="LiveId" clId="{65F23DFB-40B0-4697-9066-269BD07AA36A}" dt="2022-05-11T00:40:47.045" v="2557" actId="207"/>
          <ac:spMkLst>
            <pc:docMk/>
            <pc:sldMk cId="1694113003" sldId="305"/>
            <ac:spMk id="25" creationId="{2F3A5F1B-C059-B8DC-70FB-CAB03E91800A}"/>
          </ac:spMkLst>
        </pc:spChg>
        <pc:spChg chg="mod">
          <ac:chgData name="Thúy Mai" userId="222f1c7e07c9bd7a" providerId="LiveId" clId="{65F23DFB-40B0-4697-9066-269BD07AA36A}" dt="2022-05-11T00:40:47.045" v="2557" actId="207"/>
          <ac:spMkLst>
            <pc:docMk/>
            <pc:sldMk cId="1694113003" sldId="305"/>
            <ac:spMk id="29" creationId="{03D42441-3C19-55BA-726B-ACFC1D7EE63D}"/>
          </ac:spMkLst>
        </pc:spChg>
        <pc:spChg chg="add mod">
          <ac:chgData name="Thúy Mai" userId="222f1c7e07c9bd7a" providerId="LiveId" clId="{65F23DFB-40B0-4697-9066-269BD07AA36A}" dt="2022-05-11T00:41:06.766" v="2559" actId="208"/>
          <ac:spMkLst>
            <pc:docMk/>
            <pc:sldMk cId="1694113003" sldId="305"/>
            <ac:spMk id="32" creationId="{22757560-D342-9CE8-E0ED-6C50F40BF483}"/>
          </ac:spMkLst>
        </pc:spChg>
        <pc:spChg chg="del mod">
          <ac:chgData name="Thúy Mai" userId="222f1c7e07c9bd7a" providerId="LiveId" clId="{65F23DFB-40B0-4697-9066-269BD07AA36A}" dt="2022-05-10T15:49:34.939" v="1624" actId="478"/>
          <ac:spMkLst>
            <pc:docMk/>
            <pc:sldMk cId="1694113003" sldId="305"/>
            <ac:spMk id="34" creationId="{3D8A287F-0877-B8C8-2304-124F9F672CB0}"/>
          </ac:spMkLst>
        </pc:spChg>
        <pc:spChg chg="mod">
          <ac:chgData name="Thúy Mai" userId="222f1c7e07c9bd7a" providerId="LiveId" clId="{65F23DFB-40B0-4697-9066-269BD07AA36A}" dt="2022-05-11T00:40:47.045" v="2557" actId="207"/>
          <ac:spMkLst>
            <pc:docMk/>
            <pc:sldMk cId="1694113003" sldId="305"/>
            <ac:spMk id="35" creationId="{D7B8BCC7-3FD1-0552-469F-D7FAC1D7B5C5}"/>
          </ac:spMkLst>
        </pc:spChg>
        <pc:spChg chg="del">
          <ac:chgData name="Thúy Mai" userId="222f1c7e07c9bd7a" providerId="LiveId" clId="{65F23DFB-40B0-4697-9066-269BD07AA36A}" dt="2022-05-10T15:50:29.542" v="1829" actId="478"/>
          <ac:spMkLst>
            <pc:docMk/>
            <pc:sldMk cId="1694113003" sldId="305"/>
            <ac:spMk id="38" creationId="{BDA282C7-B641-1A59-C618-1AACDB4EE8C6}"/>
          </ac:spMkLst>
        </pc:spChg>
        <pc:spChg chg="add mod">
          <ac:chgData name="Thúy Mai" userId="222f1c7e07c9bd7a" providerId="LiveId" clId="{65F23DFB-40B0-4697-9066-269BD07AA36A}" dt="2022-05-11T00:41:06.766" v="2559" actId="208"/>
          <ac:spMkLst>
            <pc:docMk/>
            <pc:sldMk cId="1694113003" sldId="305"/>
            <ac:spMk id="40" creationId="{CD9A15EF-9091-C2D7-7617-234D88C639FA}"/>
          </ac:spMkLst>
        </pc:spChg>
        <pc:spChg chg="add mod">
          <ac:chgData name="Thúy Mai" userId="222f1c7e07c9bd7a" providerId="LiveId" clId="{65F23DFB-40B0-4697-9066-269BD07AA36A}" dt="2022-05-11T00:41:06.766" v="2559" actId="208"/>
          <ac:spMkLst>
            <pc:docMk/>
            <pc:sldMk cId="1694113003" sldId="305"/>
            <ac:spMk id="44" creationId="{2495E27B-9CDA-208A-9899-B897F34DC255}"/>
          </ac:spMkLst>
        </pc:spChg>
        <pc:graphicFrameChg chg="add del mod">
          <ac:chgData name="Thúy Mai" userId="222f1c7e07c9bd7a" providerId="LiveId" clId="{65F23DFB-40B0-4697-9066-269BD07AA36A}" dt="2022-05-10T15:47:02.467" v="1591"/>
          <ac:graphicFrameMkLst>
            <pc:docMk/>
            <pc:sldMk cId="1694113003" sldId="305"/>
            <ac:graphicFrameMk id="2" creationId="{F48CF135-B10D-363C-E1A3-9BFC85098F42}"/>
          </ac:graphicFrameMkLst>
        </pc:graphicFrameChg>
        <pc:graphicFrameChg chg="add del mod">
          <ac:chgData name="Thúy Mai" userId="222f1c7e07c9bd7a" providerId="LiveId" clId="{65F23DFB-40B0-4697-9066-269BD07AA36A}" dt="2022-05-10T15:47:20.966" v="1594"/>
          <ac:graphicFrameMkLst>
            <pc:docMk/>
            <pc:sldMk cId="1694113003" sldId="305"/>
            <ac:graphicFrameMk id="3" creationId="{F2426E95-19E3-C57E-4491-BEFCA92B05B2}"/>
          </ac:graphicFrameMkLst>
        </pc:graphicFrameChg>
        <pc:graphicFrameChg chg="add del mod">
          <ac:chgData name="Thúy Mai" userId="222f1c7e07c9bd7a" providerId="LiveId" clId="{65F23DFB-40B0-4697-9066-269BD07AA36A}" dt="2022-05-10T15:55:46.954" v="1888"/>
          <ac:graphicFrameMkLst>
            <pc:docMk/>
            <pc:sldMk cId="1694113003" sldId="305"/>
            <ac:graphicFrameMk id="11" creationId="{863D907C-B4BA-7EA1-0863-0214632F3055}"/>
          </ac:graphicFrameMkLst>
        </pc:graphicFrameChg>
        <pc:graphicFrameChg chg="add del mod">
          <ac:chgData name="Thúy Mai" userId="222f1c7e07c9bd7a" providerId="LiveId" clId="{65F23DFB-40B0-4697-9066-269BD07AA36A}" dt="2022-05-10T15:57:30.689" v="1920"/>
          <ac:graphicFrameMkLst>
            <pc:docMk/>
            <pc:sldMk cId="1694113003" sldId="305"/>
            <ac:graphicFrameMk id="26" creationId="{C7128D7E-D1E5-83B9-73E6-E2B833F5AA86}"/>
          </ac:graphicFrameMkLst>
        </pc:graphicFrameChg>
        <pc:graphicFrameChg chg="add del mod">
          <ac:chgData name="Thúy Mai" userId="222f1c7e07c9bd7a" providerId="LiveId" clId="{65F23DFB-40B0-4697-9066-269BD07AA36A}" dt="2022-05-10T15:58:31.630" v="1941"/>
          <ac:graphicFrameMkLst>
            <pc:docMk/>
            <pc:sldMk cId="1694113003" sldId="305"/>
            <ac:graphicFrameMk id="42" creationId="{F25657E1-89F5-E961-CB39-09CCFBCE4CA5}"/>
          </ac:graphicFrameMkLst>
        </pc:graphicFrameChg>
        <pc:graphicFrameChg chg="add del mod">
          <ac:chgData name="Thúy Mai" userId="222f1c7e07c9bd7a" providerId="LiveId" clId="{65F23DFB-40B0-4697-9066-269BD07AA36A}" dt="2022-05-10T15:59:24.625" v="1954"/>
          <ac:graphicFrameMkLst>
            <pc:docMk/>
            <pc:sldMk cId="1694113003" sldId="305"/>
            <ac:graphicFrameMk id="45" creationId="{6CF79E58-62CB-E36E-50BE-EB6E223FCFC6}"/>
          </ac:graphicFrameMkLst>
        </pc:graphicFrameChg>
        <pc:picChg chg="add del mod">
          <ac:chgData name="Thúy Mai" userId="222f1c7e07c9bd7a" providerId="LiveId" clId="{65F23DFB-40B0-4697-9066-269BD07AA36A}" dt="2022-05-10T15:54:07.299" v="1855" actId="478"/>
          <ac:picMkLst>
            <pc:docMk/>
            <pc:sldMk cId="1694113003" sldId="305"/>
            <ac:picMk id="8" creationId="{3DB9D7FA-B1D4-6E8E-8745-A9EE9B231FA4}"/>
          </ac:picMkLst>
        </pc:picChg>
        <pc:picChg chg="del">
          <ac:chgData name="Thúy Mai" userId="222f1c7e07c9bd7a" providerId="LiveId" clId="{65F23DFB-40B0-4697-9066-269BD07AA36A}" dt="2022-05-10T15:52:12.760" v="1836" actId="478"/>
          <ac:picMkLst>
            <pc:docMk/>
            <pc:sldMk cId="1694113003" sldId="305"/>
            <ac:picMk id="15" creationId="{A2F6F685-344F-AAD7-2B95-F5A8CA0E9FE1}"/>
          </ac:picMkLst>
        </pc:picChg>
        <pc:picChg chg="add mod">
          <ac:chgData name="Thúy Mai" userId="222f1c7e07c9bd7a" providerId="LiveId" clId="{65F23DFB-40B0-4697-9066-269BD07AA36A}" dt="2022-05-10T15:57:06.623" v="1913" actId="1076"/>
          <ac:picMkLst>
            <pc:docMk/>
            <pc:sldMk cId="1694113003" sldId="305"/>
            <ac:picMk id="28" creationId="{3196862A-EC08-7F4A-2702-FB9FE6D59B13}"/>
          </ac:picMkLst>
        </pc:picChg>
        <pc:cxnChg chg="add mod">
          <ac:chgData name="Thúy Mai" userId="222f1c7e07c9bd7a" providerId="LiveId" clId="{65F23DFB-40B0-4697-9066-269BD07AA36A}" dt="2022-05-11T00:40:54.855" v="2558" actId="208"/>
          <ac:cxnSpMkLst>
            <pc:docMk/>
            <pc:sldMk cId="1694113003" sldId="305"/>
            <ac:cxnSpMk id="17" creationId="{A3E08A10-4BD9-75DE-0290-1C76E7C79F3B}"/>
          </ac:cxnSpMkLst>
        </pc:cxnChg>
        <pc:cxnChg chg="add mod">
          <ac:chgData name="Thúy Mai" userId="222f1c7e07c9bd7a" providerId="LiveId" clId="{65F23DFB-40B0-4697-9066-269BD07AA36A}" dt="2022-05-11T00:40:54.855" v="2558" actId="208"/>
          <ac:cxnSpMkLst>
            <pc:docMk/>
            <pc:sldMk cId="1694113003" sldId="305"/>
            <ac:cxnSpMk id="31" creationId="{39897E0A-C657-14D3-5FFD-9DCE0B987EDB}"/>
          </ac:cxnSpMkLst>
        </pc:cxnChg>
        <pc:cxnChg chg="add mod">
          <ac:chgData name="Thúy Mai" userId="222f1c7e07c9bd7a" providerId="LiveId" clId="{65F23DFB-40B0-4697-9066-269BD07AA36A}" dt="2022-05-11T00:40:54.855" v="2558" actId="208"/>
          <ac:cxnSpMkLst>
            <pc:docMk/>
            <pc:sldMk cId="1694113003" sldId="305"/>
            <ac:cxnSpMk id="39" creationId="{699E7E53-15FB-7FE4-63ED-12F66E2C3B44}"/>
          </ac:cxnSpMkLst>
        </pc:cxnChg>
        <pc:cxnChg chg="add mod">
          <ac:chgData name="Thúy Mai" userId="222f1c7e07c9bd7a" providerId="LiveId" clId="{65F23DFB-40B0-4697-9066-269BD07AA36A}" dt="2022-05-11T00:40:54.855" v="2558" actId="208"/>
          <ac:cxnSpMkLst>
            <pc:docMk/>
            <pc:sldMk cId="1694113003" sldId="305"/>
            <ac:cxnSpMk id="43" creationId="{10EA2211-4435-F5B7-200A-98F15A2F09FD}"/>
          </ac:cxnSpMkLst>
        </pc:cxnChg>
      </pc:sldChg>
      <pc:sldChg chg="add del">
        <pc:chgData name="Thúy Mai" userId="222f1c7e07c9bd7a" providerId="LiveId" clId="{65F23DFB-40B0-4697-9066-269BD07AA36A}" dt="2022-05-10T15:47:02.467" v="1591"/>
        <pc:sldMkLst>
          <pc:docMk/>
          <pc:sldMk cId="659610030" sldId="306"/>
        </pc:sldMkLst>
      </pc:sldChg>
      <pc:sldChg chg="addSp delSp modSp add mod modTransition delAnim modAnim">
        <pc:chgData name="Thúy Mai" userId="222f1c7e07c9bd7a" providerId="LiveId" clId="{65F23DFB-40B0-4697-9066-269BD07AA36A}" dt="2022-08-03T01:44:15.074" v="4799" actId="207"/>
        <pc:sldMkLst>
          <pc:docMk/>
          <pc:sldMk cId="1461846576" sldId="306"/>
        </pc:sldMkLst>
        <pc:spChg chg="add del mod">
          <ac:chgData name="Thúy Mai" userId="222f1c7e07c9bd7a" providerId="LiveId" clId="{65F23DFB-40B0-4697-9066-269BD07AA36A}" dt="2022-08-03T00:16:58.645" v="3201" actId="478"/>
          <ac:spMkLst>
            <pc:docMk/>
            <pc:sldMk cId="1461846576" sldId="306"/>
            <ac:spMk id="4" creationId="{87F00A2C-9D64-F686-A3A2-860D4CA676FB}"/>
          </ac:spMkLst>
        </pc:spChg>
        <pc:spChg chg="mod">
          <ac:chgData name="Thúy Mai" userId="222f1c7e07c9bd7a" providerId="LiveId" clId="{65F23DFB-40B0-4697-9066-269BD07AA36A}" dt="2022-05-11T00:40:20.385" v="2554" actId="207"/>
          <ac:spMkLst>
            <pc:docMk/>
            <pc:sldMk cId="1461846576" sldId="306"/>
            <ac:spMk id="5" creationId="{FF36077D-BF6D-C35C-29E5-C55A1E723EC0}"/>
          </ac:spMkLst>
        </pc:spChg>
        <pc:spChg chg="mod">
          <ac:chgData name="Thúy Mai" userId="222f1c7e07c9bd7a" providerId="LiveId" clId="{65F23DFB-40B0-4697-9066-269BD07AA36A}" dt="2022-05-11T00:40:14.118" v="2553" actId="207"/>
          <ac:spMkLst>
            <pc:docMk/>
            <pc:sldMk cId="1461846576" sldId="306"/>
            <ac:spMk id="6" creationId="{5E5637E2-34E4-348D-26FA-FDC7800CBDC9}"/>
          </ac:spMkLst>
        </pc:spChg>
        <pc:spChg chg="add mod">
          <ac:chgData name="Thúy Mai" userId="222f1c7e07c9bd7a" providerId="LiveId" clId="{65F23DFB-40B0-4697-9066-269BD07AA36A}" dt="2022-08-03T00:18:25.566" v="3302" actId="1076"/>
          <ac:spMkLst>
            <pc:docMk/>
            <pc:sldMk cId="1461846576" sldId="306"/>
            <ac:spMk id="8" creationId="{56903847-EBD9-2FE1-9FEB-BC9D3E77669E}"/>
          </ac:spMkLst>
        </pc:spChg>
        <pc:spChg chg="add mod">
          <ac:chgData name="Thúy Mai" userId="222f1c7e07c9bd7a" providerId="LiveId" clId="{65F23DFB-40B0-4697-9066-269BD07AA36A}" dt="2022-08-03T01:44:15.074" v="4799" actId="207"/>
          <ac:spMkLst>
            <pc:docMk/>
            <pc:sldMk cId="1461846576" sldId="306"/>
            <ac:spMk id="11" creationId="{E2364441-4A19-EE59-EA70-A8F8231248AF}"/>
          </ac:spMkLst>
        </pc:spChg>
        <pc:spChg chg="del">
          <ac:chgData name="Thúy Mai" userId="222f1c7e07c9bd7a" providerId="LiveId" clId="{65F23DFB-40B0-4697-9066-269BD07AA36A}" dt="2022-05-10T15:48:24.801" v="1613" actId="478"/>
          <ac:spMkLst>
            <pc:docMk/>
            <pc:sldMk cId="1461846576" sldId="306"/>
            <ac:spMk id="16" creationId="{8BFAB668-0EAE-C0A4-B41F-8CCE439B5112}"/>
          </ac:spMkLst>
        </pc:spChg>
        <pc:spChg chg="del">
          <ac:chgData name="Thúy Mai" userId="222f1c7e07c9bd7a" providerId="LiveId" clId="{65F23DFB-40B0-4697-9066-269BD07AA36A}" dt="2022-05-10T15:48:21.578" v="1610" actId="478"/>
          <ac:spMkLst>
            <pc:docMk/>
            <pc:sldMk cId="1461846576" sldId="306"/>
            <ac:spMk id="18" creationId="{71EBB700-D562-C5A3-015B-B2202166D2C6}"/>
          </ac:spMkLst>
        </pc:spChg>
        <pc:spChg chg="del">
          <ac:chgData name="Thúy Mai" userId="222f1c7e07c9bd7a" providerId="LiveId" clId="{65F23DFB-40B0-4697-9066-269BD07AA36A}" dt="2022-05-10T15:48:29.265" v="1616" actId="478"/>
          <ac:spMkLst>
            <pc:docMk/>
            <pc:sldMk cId="1461846576" sldId="306"/>
            <ac:spMk id="25" creationId="{2F3A5F1B-C059-B8DC-70FB-CAB03E91800A}"/>
          </ac:spMkLst>
        </pc:spChg>
        <pc:spChg chg="del">
          <ac:chgData name="Thúy Mai" userId="222f1c7e07c9bd7a" providerId="LiveId" clId="{65F23DFB-40B0-4697-9066-269BD07AA36A}" dt="2022-05-10T15:48:24.257" v="1612" actId="478"/>
          <ac:spMkLst>
            <pc:docMk/>
            <pc:sldMk cId="1461846576" sldId="306"/>
            <ac:spMk id="29" creationId="{03D42441-3C19-55BA-726B-ACFC1D7EE63D}"/>
          </ac:spMkLst>
        </pc:spChg>
        <pc:spChg chg="del">
          <ac:chgData name="Thúy Mai" userId="222f1c7e07c9bd7a" providerId="LiveId" clId="{65F23DFB-40B0-4697-9066-269BD07AA36A}" dt="2022-05-10T15:48:23.160" v="1611" actId="478"/>
          <ac:spMkLst>
            <pc:docMk/>
            <pc:sldMk cId="1461846576" sldId="306"/>
            <ac:spMk id="34" creationId="{3D8A287F-0877-B8C8-2304-124F9F672CB0}"/>
          </ac:spMkLst>
        </pc:spChg>
        <pc:spChg chg="del mod">
          <ac:chgData name="Thúy Mai" userId="222f1c7e07c9bd7a" providerId="LiveId" clId="{65F23DFB-40B0-4697-9066-269BD07AA36A}" dt="2022-05-10T15:48:28.458" v="1615" actId="478"/>
          <ac:spMkLst>
            <pc:docMk/>
            <pc:sldMk cId="1461846576" sldId="306"/>
            <ac:spMk id="35" creationId="{D7B8BCC7-3FD1-0552-469F-D7FAC1D7B5C5}"/>
          </ac:spMkLst>
        </pc:spChg>
        <pc:spChg chg="del">
          <ac:chgData name="Thúy Mai" userId="222f1c7e07c9bd7a" providerId="LiveId" clId="{65F23DFB-40B0-4697-9066-269BD07AA36A}" dt="2022-05-10T15:48:30.413" v="1617" actId="478"/>
          <ac:spMkLst>
            <pc:docMk/>
            <pc:sldMk cId="1461846576" sldId="306"/>
            <ac:spMk id="38" creationId="{BDA282C7-B641-1A59-C618-1AACDB4EE8C6}"/>
          </ac:spMkLst>
        </pc:spChg>
        <pc:graphicFrameChg chg="add del mod">
          <ac:chgData name="Thúy Mai" userId="222f1c7e07c9bd7a" providerId="LiveId" clId="{65F23DFB-40B0-4697-9066-269BD07AA36A}" dt="2022-08-03T00:17:47.953" v="3209"/>
          <ac:graphicFrameMkLst>
            <pc:docMk/>
            <pc:sldMk cId="1461846576" sldId="306"/>
            <ac:graphicFrameMk id="7" creationId="{F7CCBFD2-A2F8-1858-4F78-1F1B1F2819D0}"/>
          </ac:graphicFrameMkLst>
        </pc:graphicFrameChg>
        <pc:picChg chg="add mod">
          <ac:chgData name="Thúy Mai" userId="222f1c7e07c9bd7a" providerId="LiveId" clId="{65F23DFB-40B0-4697-9066-269BD07AA36A}" dt="2022-08-03T00:16:39.839" v="3198" actId="1076"/>
          <ac:picMkLst>
            <pc:docMk/>
            <pc:sldMk cId="1461846576" sldId="306"/>
            <ac:picMk id="3" creationId="{6CA242F9-513D-D901-977F-AB7D3D0C5C97}"/>
          </ac:picMkLst>
        </pc:picChg>
        <pc:picChg chg="add mod">
          <ac:chgData name="Thúy Mai" userId="222f1c7e07c9bd7a" providerId="LiveId" clId="{65F23DFB-40B0-4697-9066-269BD07AA36A}" dt="2022-08-03T00:18:43.416" v="3307" actId="14100"/>
          <ac:picMkLst>
            <pc:docMk/>
            <pc:sldMk cId="1461846576" sldId="306"/>
            <ac:picMk id="12" creationId="{C8902234-E9A8-732B-6A69-A607A9D71AAE}"/>
          </ac:picMkLst>
        </pc:picChg>
        <pc:picChg chg="del">
          <ac:chgData name="Thúy Mai" userId="222f1c7e07c9bd7a" providerId="LiveId" clId="{65F23DFB-40B0-4697-9066-269BD07AA36A}" dt="2022-05-10T15:48:31.276" v="1618" actId="478"/>
          <ac:picMkLst>
            <pc:docMk/>
            <pc:sldMk cId="1461846576" sldId="306"/>
            <ac:picMk id="15" creationId="{A2F6F685-344F-AAD7-2B95-F5A8CA0E9FE1}"/>
          </ac:picMkLst>
        </pc:picChg>
      </pc:sldChg>
      <pc:sldChg chg="delSp modSp add mod modTransition delAnim">
        <pc:chgData name="Thúy Mai" userId="222f1c7e07c9bd7a" providerId="LiveId" clId="{65F23DFB-40B0-4697-9066-269BD07AA36A}" dt="2022-05-11T01:52:40.456" v="2614"/>
        <pc:sldMkLst>
          <pc:docMk/>
          <pc:sldMk cId="1418113995" sldId="307"/>
        </pc:sldMkLst>
        <pc:spChg chg="mod">
          <ac:chgData name="Thúy Mai" userId="222f1c7e07c9bd7a" providerId="LiveId" clId="{65F23DFB-40B0-4697-9066-269BD07AA36A}" dt="2022-05-11T00:41:19.671" v="2561" actId="207"/>
          <ac:spMkLst>
            <pc:docMk/>
            <pc:sldMk cId="1418113995" sldId="307"/>
            <ac:spMk id="5" creationId="{FF36077D-BF6D-C35C-29E5-C55A1E723EC0}"/>
          </ac:spMkLst>
        </pc:spChg>
        <pc:spChg chg="mod">
          <ac:chgData name="Thúy Mai" userId="222f1c7e07c9bd7a" providerId="LiveId" clId="{65F23DFB-40B0-4697-9066-269BD07AA36A}" dt="2022-05-11T00:41:17.895" v="2560" actId="207"/>
          <ac:spMkLst>
            <pc:docMk/>
            <pc:sldMk cId="1418113995" sldId="307"/>
            <ac:spMk id="6" creationId="{5E5637E2-34E4-348D-26FA-FDC7800CBDC9}"/>
          </ac:spMkLst>
        </pc:spChg>
        <pc:spChg chg="del">
          <ac:chgData name="Thúy Mai" userId="222f1c7e07c9bd7a" providerId="LiveId" clId="{65F23DFB-40B0-4697-9066-269BD07AA36A}" dt="2022-05-10T16:13:30.820" v="2165" actId="478"/>
          <ac:spMkLst>
            <pc:docMk/>
            <pc:sldMk cId="1418113995" sldId="307"/>
            <ac:spMk id="16" creationId="{8BFAB668-0EAE-C0A4-B41F-8CCE439B5112}"/>
          </ac:spMkLst>
        </pc:spChg>
        <pc:spChg chg="del">
          <ac:chgData name="Thúy Mai" userId="222f1c7e07c9bd7a" providerId="LiveId" clId="{65F23DFB-40B0-4697-9066-269BD07AA36A}" dt="2022-05-10T16:13:31.560" v="2166" actId="478"/>
          <ac:spMkLst>
            <pc:docMk/>
            <pc:sldMk cId="1418113995" sldId="307"/>
            <ac:spMk id="20" creationId="{F3FEB9BD-B2C7-3AEE-E48D-7B7A6ED1DDE3}"/>
          </ac:spMkLst>
        </pc:spChg>
        <pc:spChg chg="del">
          <ac:chgData name="Thúy Mai" userId="222f1c7e07c9bd7a" providerId="LiveId" clId="{65F23DFB-40B0-4697-9066-269BD07AA36A}" dt="2022-05-10T16:13:36.602" v="2171" actId="478"/>
          <ac:spMkLst>
            <pc:docMk/>
            <pc:sldMk cId="1418113995" sldId="307"/>
            <ac:spMk id="25" creationId="{2F3A5F1B-C059-B8DC-70FB-CAB03E91800A}"/>
          </ac:spMkLst>
        </pc:spChg>
        <pc:spChg chg="del">
          <ac:chgData name="Thúy Mai" userId="222f1c7e07c9bd7a" providerId="LiveId" clId="{65F23DFB-40B0-4697-9066-269BD07AA36A}" dt="2022-05-10T16:13:32.623" v="2168" actId="478"/>
          <ac:spMkLst>
            <pc:docMk/>
            <pc:sldMk cId="1418113995" sldId="307"/>
            <ac:spMk id="29" creationId="{03D42441-3C19-55BA-726B-ACFC1D7EE63D}"/>
          </ac:spMkLst>
        </pc:spChg>
        <pc:spChg chg="del">
          <ac:chgData name="Thúy Mai" userId="222f1c7e07c9bd7a" providerId="LiveId" clId="{65F23DFB-40B0-4697-9066-269BD07AA36A}" dt="2022-05-10T16:13:35.993" v="2170" actId="478"/>
          <ac:spMkLst>
            <pc:docMk/>
            <pc:sldMk cId="1418113995" sldId="307"/>
            <ac:spMk id="32" creationId="{22757560-D342-9CE8-E0ED-6C50F40BF483}"/>
          </ac:spMkLst>
        </pc:spChg>
        <pc:spChg chg="del mod">
          <ac:chgData name="Thúy Mai" userId="222f1c7e07c9bd7a" providerId="LiveId" clId="{65F23DFB-40B0-4697-9066-269BD07AA36A}" dt="2022-05-10T16:13:39.513" v="2175" actId="478"/>
          <ac:spMkLst>
            <pc:docMk/>
            <pc:sldMk cId="1418113995" sldId="307"/>
            <ac:spMk id="35" creationId="{D7B8BCC7-3FD1-0552-469F-D7FAC1D7B5C5}"/>
          </ac:spMkLst>
        </pc:spChg>
        <pc:spChg chg="del">
          <ac:chgData name="Thúy Mai" userId="222f1c7e07c9bd7a" providerId="LiveId" clId="{65F23DFB-40B0-4697-9066-269BD07AA36A}" dt="2022-05-10T16:13:37.179" v="2172" actId="478"/>
          <ac:spMkLst>
            <pc:docMk/>
            <pc:sldMk cId="1418113995" sldId="307"/>
            <ac:spMk id="40" creationId="{CD9A15EF-9091-C2D7-7617-234D88C639FA}"/>
          </ac:spMkLst>
        </pc:spChg>
        <pc:spChg chg="del">
          <ac:chgData name="Thúy Mai" userId="222f1c7e07c9bd7a" providerId="LiveId" clId="{65F23DFB-40B0-4697-9066-269BD07AA36A}" dt="2022-05-10T16:13:40.792" v="2177" actId="478"/>
          <ac:spMkLst>
            <pc:docMk/>
            <pc:sldMk cId="1418113995" sldId="307"/>
            <ac:spMk id="44" creationId="{2495E27B-9CDA-208A-9899-B897F34DC255}"/>
          </ac:spMkLst>
        </pc:spChg>
        <pc:picChg chg="mod">
          <ac:chgData name="Thúy Mai" userId="222f1c7e07c9bd7a" providerId="LiveId" clId="{65F23DFB-40B0-4697-9066-269BD07AA36A}" dt="2022-05-10T16:13:52.193" v="2184" actId="1076"/>
          <ac:picMkLst>
            <pc:docMk/>
            <pc:sldMk cId="1418113995" sldId="307"/>
            <ac:picMk id="28" creationId="{3196862A-EC08-7F4A-2702-FB9FE6D59B13}"/>
          </ac:picMkLst>
        </pc:picChg>
        <pc:cxnChg chg="del mod">
          <ac:chgData name="Thúy Mai" userId="222f1c7e07c9bd7a" providerId="LiveId" clId="{65F23DFB-40B0-4697-9066-269BD07AA36A}" dt="2022-05-10T16:13:32.085" v="2167" actId="478"/>
          <ac:cxnSpMkLst>
            <pc:docMk/>
            <pc:sldMk cId="1418113995" sldId="307"/>
            <ac:cxnSpMk id="17" creationId="{A3E08A10-4BD9-75DE-0290-1C76E7C79F3B}"/>
          </ac:cxnSpMkLst>
        </pc:cxnChg>
        <pc:cxnChg chg="del mod">
          <ac:chgData name="Thúy Mai" userId="222f1c7e07c9bd7a" providerId="LiveId" clId="{65F23DFB-40B0-4697-9066-269BD07AA36A}" dt="2022-05-10T16:13:34.801" v="2169" actId="478"/>
          <ac:cxnSpMkLst>
            <pc:docMk/>
            <pc:sldMk cId="1418113995" sldId="307"/>
            <ac:cxnSpMk id="31" creationId="{39897E0A-C657-14D3-5FFD-9DCE0B987EDB}"/>
          </ac:cxnSpMkLst>
        </pc:cxnChg>
        <pc:cxnChg chg="del">
          <ac:chgData name="Thúy Mai" userId="222f1c7e07c9bd7a" providerId="LiveId" clId="{65F23DFB-40B0-4697-9066-269BD07AA36A}" dt="2022-05-10T16:13:37.843" v="2173" actId="478"/>
          <ac:cxnSpMkLst>
            <pc:docMk/>
            <pc:sldMk cId="1418113995" sldId="307"/>
            <ac:cxnSpMk id="39" creationId="{699E7E53-15FB-7FE4-63ED-12F66E2C3B44}"/>
          </ac:cxnSpMkLst>
        </pc:cxnChg>
        <pc:cxnChg chg="del mod">
          <ac:chgData name="Thúy Mai" userId="222f1c7e07c9bd7a" providerId="LiveId" clId="{65F23DFB-40B0-4697-9066-269BD07AA36A}" dt="2022-05-10T16:13:40.044" v="2176" actId="478"/>
          <ac:cxnSpMkLst>
            <pc:docMk/>
            <pc:sldMk cId="1418113995" sldId="307"/>
            <ac:cxnSpMk id="43" creationId="{10EA2211-4435-F5B7-200A-98F15A2F09FD}"/>
          </ac:cxnSpMkLst>
        </pc:cxnChg>
      </pc:sldChg>
      <pc:sldChg chg="add del">
        <pc:chgData name="Thúy Mai" userId="222f1c7e07c9bd7a" providerId="LiveId" clId="{65F23DFB-40B0-4697-9066-269BD07AA36A}" dt="2022-05-10T15:56:50.411" v="1907"/>
        <pc:sldMkLst>
          <pc:docMk/>
          <pc:sldMk cId="1531114249" sldId="307"/>
        </pc:sldMkLst>
      </pc:sldChg>
      <pc:sldChg chg="addSp delSp modSp new del mod modAnim">
        <pc:chgData name="Thúy Mai" userId="222f1c7e07c9bd7a" providerId="LiveId" clId="{65F23DFB-40B0-4697-9066-269BD07AA36A}" dt="2022-05-10T16:03:45.982" v="2021" actId="47"/>
        <pc:sldMkLst>
          <pc:docMk/>
          <pc:sldMk cId="2918476921" sldId="308"/>
        </pc:sldMkLst>
        <pc:spChg chg="del">
          <ac:chgData name="Thúy Mai" userId="222f1c7e07c9bd7a" providerId="LiveId" clId="{65F23DFB-40B0-4697-9066-269BD07AA36A}" dt="2022-05-10T16:03:04.495" v="1978" actId="478"/>
          <ac:spMkLst>
            <pc:docMk/>
            <pc:sldMk cId="2918476921" sldId="308"/>
            <ac:spMk id="2" creationId="{0101697A-FD3D-835A-FCFD-ADEF351C9EA6}"/>
          </ac:spMkLst>
        </pc:spChg>
        <pc:spChg chg="del">
          <ac:chgData name="Thúy Mai" userId="222f1c7e07c9bd7a" providerId="LiveId" clId="{65F23DFB-40B0-4697-9066-269BD07AA36A}" dt="2022-05-10T16:03:00.898" v="1977" actId="478"/>
          <ac:spMkLst>
            <pc:docMk/>
            <pc:sldMk cId="2918476921" sldId="308"/>
            <ac:spMk id="3" creationId="{D90AB9F1-1363-C185-8B59-49118ADC13BD}"/>
          </ac:spMkLst>
        </pc:spChg>
        <pc:spChg chg="add mod">
          <ac:chgData name="Thúy Mai" userId="222f1c7e07c9bd7a" providerId="LiveId" clId="{65F23DFB-40B0-4697-9066-269BD07AA36A}" dt="2022-05-10T16:03:07.442" v="1979" actId="1076"/>
          <ac:spMkLst>
            <pc:docMk/>
            <pc:sldMk cId="2918476921" sldId="308"/>
            <ac:spMk id="4" creationId="{A7DB5005-661E-17C8-C570-A603404BBCDC}"/>
          </ac:spMkLst>
        </pc:spChg>
        <pc:graphicFrameChg chg="add del mod">
          <ac:chgData name="Thúy Mai" userId="222f1c7e07c9bd7a" providerId="LiveId" clId="{65F23DFB-40B0-4697-9066-269BD07AA36A}" dt="2022-05-10T16:03:31.723" v="1982"/>
          <ac:graphicFrameMkLst>
            <pc:docMk/>
            <pc:sldMk cId="2918476921" sldId="308"/>
            <ac:graphicFrameMk id="5" creationId="{7751EAC5-8C53-D478-B494-048314C34E6B}"/>
          </ac:graphicFrameMkLst>
        </pc:graphicFrameChg>
      </pc:sldChg>
      <pc:sldChg chg="addSp delSp modSp add mod modTransition delAnim">
        <pc:chgData name="Thúy Mai" userId="222f1c7e07c9bd7a" providerId="LiveId" clId="{65F23DFB-40B0-4697-9066-269BD07AA36A}" dt="2022-05-11T02:04:13.740" v="2648" actId="1076"/>
        <pc:sldMkLst>
          <pc:docMk/>
          <pc:sldMk cId="246075280" sldId="309"/>
        </pc:sldMkLst>
        <pc:spChg chg="mod">
          <ac:chgData name="Thúy Mai" userId="222f1c7e07c9bd7a" providerId="LiveId" clId="{65F23DFB-40B0-4697-9066-269BD07AA36A}" dt="2022-05-11T00:41:36.895" v="2563" actId="207"/>
          <ac:spMkLst>
            <pc:docMk/>
            <pc:sldMk cId="246075280" sldId="309"/>
            <ac:spMk id="4" creationId="{30454A81-E0E7-DFA5-ADD1-E822A3756561}"/>
          </ac:spMkLst>
        </pc:spChg>
        <pc:spChg chg="mod">
          <ac:chgData name="Thúy Mai" userId="222f1c7e07c9bd7a" providerId="LiveId" clId="{65F23DFB-40B0-4697-9066-269BD07AA36A}" dt="2022-05-11T02:04:12.019" v="2647" actId="1076"/>
          <ac:spMkLst>
            <pc:docMk/>
            <pc:sldMk cId="246075280" sldId="309"/>
            <ac:spMk id="7" creationId="{6CA40DB0-3F11-7761-5D11-3A683F6199BE}"/>
          </ac:spMkLst>
        </pc:spChg>
        <pc:spChg chg="mod">
          <ac:chgData name="Thúy Mai" userId="222f1c7e07c9bd7a" providerId="LiveId" clId="{65F23DFB-40B0-4697-9066-269BD07AA36A}" dt="2022-05-11T02:04:13.740" v="2648" actId="1076"/>
          <ac:spMkLst>
            <pc:docMk/>
            <pc:sldMk cId="246075280" sldId="309"/>
            <ac:spMk id="18" creationId="{A9F0DB76-6483-610D-AE8A-00DEDEE92BA0}"/>
          </ac:spMkLst>
        </pc:spChg>
        <pc:spChg chg="mod">
          <ac:chgData name="Thúy Mai" userId="222f1c7e07c9bd7a" providerId="LiveId" clId="{65F23DFB-40B0-4697-9066-269BD07AA36A}" dt="2022-05-11T00:41:31.920" v="2562" actId="207"/>
          <ac:spMkLst>
            <pc:docMk/>
            <pc:sldMk cId="246075280" sldId="309"/>
            <ac:spMk id="19" creationId="{241DDF96-44DF-21D1-CCD8-950D5D11BB3E}"/>
          </ac:spMkLst>
        </pc:spChg>
        <pc:spChg chg="del">
          <ac:chgData name="Thúy Mai" userId="222f1c7e07c9bd7a" providerId="LiveId" clId="{65F23DFB-40B0-4697-9066-269BD07AA36A}" dt="2022-05-10T16:05:34.142" v="2071" actId="478"/>
          <ac:spMkLst>
            <pc:docMk/>
            <pc:sldMk cId="246075280" sldId="309"/>
            <ac:spMk id="20" creationId="{65306D20-5BC7-D798-20C3-1367AC9F152B}"/>
          </ac:spMkLst>
        </pc:spChg>
        <pc:spChg chg="del">
          <ac:chgData name="Thúy Mai" userId="222f1c7e07c9bd7a" providerId="LiveId" clId="{65F23DFB-40B0-4697-9066-269BD07AA36A}" dt="2022-05-10T16:05:36.467" v="2073" actId="478"/>
          <ac:spMkLst>
            <pc:docMk/>
            <pc:sldMk cId="246075280" sldId="309"/>
            <ac:spMk id="21" creationId="{375D9035-177A-0611-5048-A27E7ED628A1}"/>
          </ac:spMkLst>
        </pc:spChg>
        <pc:spChg chg="del">
          <ac:chgData name="Thúy Mai" userId="222f1c7e07c9bd7a" providerId="LiveId" clId="{65F23DFB-40B0-4697-9066-269BD07AA36A}" dt="2022-05-10T16:05:39.308" v="2076" actId="478"/>
          <ac:spMkLst>
            <pc:docMk/>
            <pc:sldMk cId="246075280" sldId="309"/>
            <ac:spMk id="22" creationId="{2A5EF64D-0912-3EEA-2F0B-4002DEAFFEA5}"/>
          </ac:spMkLst>
        </pc:spChg>
        <pc:spChg chg="del">
          <ac:chgData name="Thúy Mai" userId="222f1c7e07c9bd7a" providerId="LiveId" clId="{65F23DFB-40B0-4697-9066-269BD07AA36A}" dt="2022-05-10T16:05:35.235" v="2072" actId="478"/>
          <ac:spMkLst>
            <pc:docMk/>
            <pc:sldMk cId="246075280" sldId="309"/>
            <ac:spMk id="23" creationId="{DB212F8C-F6CC-D916-A224-E0A3F77A8A47}"/>
          </ac:spMkLst>
        </pc:spChg>
        <pc:spChg chg="mod">
          <ac:chgData name="Thúy Mai" userId="222f1c7e07c9bd7a" providerId="LiveId" clId="{65F23DFB-40B0-4697-9066-269BD07AA36A}" dt="2022-05-11T00:41:57.095" v="2566" actId="208"/>
          <ac:spMkLst>
            <pc:docMk/>
            <pc:sldMk cId="246075280" sldId="309"/>
            <ac:spMk id="24" creationId="{C81FE57A-4722-9778-162C-C6415F82B68D}"/>
          </ac:spMkLst>
        </pc:spChg>
        <pc:spChg chg="del">
          <ac:chgData name="Thúy Mai" userId="222f1c7e07c9bd7a" providerId="LiveId" clId="{65F23DFB-40B0-4697-9066-269BD07AA36A}" dt="2022-05-10T16:05:37.468" v="2074" actId="478"/>
          <ac:spMkLst>
            <pc:docMk/>
            <pc:sldMk cId="246075280" sldId="309"/>
            <ac:spMk id="25" creationId="{0D08DAE5-3DD4-01AE-D49E-3A17EAB0C619}"/>
          </ac:spMkLst>
        </pc:spChg>
        <pc:spChg chg="del">
          <ac:chgData name="Thúy Mai" userId="222f1c7e07c9bd7a" providerId="LiveId" clId="{65F23DFB-40B0-4697-9066-269BD07AA36A}" dt="2022-05-10T16:05:38.299" v="2075" actId="478"/>
          <ac:spMkLst>
            <pc:docMk/>
            <pc:sldMk cId="246075280" sldId="309"/>
            <ac:spMk id="26" creationId="{E209B9D9-DF98-91B2-ECAC-042DAA096689}"/>
          </ac:spMkLst>
        </pc:spChg>
        <pc:graphicFrameChg chg="add del mod">
          <ac:chgData name="Thúy Mai" userId="222f1c7e07c9bd7a" providerId="LiveId" clId="{65F23DFB-40B0-4697-9066-269BD07AA36A}" dt="2022-05-10T16:06:39.233" v="2121"/>
          <ac:graphicFrameMkLst>
            <pc:docMk/>
            <pc:sldMk cId="246075280" sldId="309"/>
            <ac:graphicFrameMk id="5" creationId="{ACAB2463-AC02-9257-F97A-4A7260516D34}"/>
          </ac:graphicFrameMkLst>
        </pc:graphicFrameChg>
        <pc:graphicFrameChg chg="add del mod">
          <ac:chgData name="Thúy Mai" userId="222f1c7e07c9bd7a" providerId="LiveId" clId="{65F23DFB-40B0-4697-9066-269BD07AA36A}" dt="2022-05-10T16:07:31.971" v="2131"/>
          <ac:graphicFrameMkLst>
            <pc:docMk/>
            <pc:sldMk cId="246075280" sldId="309"/>
            <ac:graphicFrameMk id="8" creationId="{A202F958-246E-1B4B-B2CB-50E4E627EFD0}"/>
          </ac:graphicFrameMkLst>
        </pc:graphicFrameChg>
        <pc:picChg chg="add mod">
          <ac:chgData name="Thúy Mai" userId="222f1c7e07c9bd7a" providerId="LiveId" clId="{65F23DFB-40B0-4697-9066-269BD07AA36A}" dt="2022-05-10T16:04:47.282" v="2026" actId="1076"/>
          <ac:picMkLst>
            <pc:docMk/>
            <pc:sldMk cId="246075280" sldId="309"/>
            <ac:picMk id="3" creationId="{89F37E1B-6122-04C4-225D-A9F819FA3621}"/>
          </ac:picMkLst>
        </pc:picChg>
        <pc:picChg chg="del">
          <ac:chgData name="Thúy Mai" userId="222f1c7e07c9bd7a" providerId="LiveId" clId="{65F23DFB-40B0-4697-9066-269BD07AA36A}" dt="2022-05-10T16:03:51.037" v="2023" actId="478"/>
          <ac:picMkLst>
            <pc:docMk/>
            <pc:sldMk cId="246075280" sldId="309"/>
            <ac:picMk id="6" creationId="{4E5DC81F-0F83-9983-34A6-2BE97CB0E339}"/>
          </ac:picMkLst>
        </pc:picChg>
      </pc:sldChg>
      <pc:sldChg chg="addSp delSp modSp new del mod">
        <pc:chgData name="Thúy Mai" userId="222f1c7e07c9bd7a" providerId="LiveId" clId="{65F23DFB-40B0-4697-9066-269BD07AA36A}" dt="2022-05-10T16:14:37.621" v="2191" actId="47"/>
        <pc:sldMkLst>
          <pc:docMk/>
          <pc:sldMk cId="2900701559" sldId="310"/>
        </pc:sldMkLst>
        <pc:spChg chg="del">
          <ac:chgData name="Thúy Mai" userId="222f1c7e07c9bd7a" providerId="LiveId" clId="{65F23DFB-40B0-4697-9066-269BD07AA36A}" dt="2022-05-10T16:14:31.923" v="2185" actId="478"/>
          <ac:spMkLst>
            <pc:docMk/>
            <pc:sldMk cId="2900701559" sldId="310"/>
            <ac:spMk id="2" creationId="{DB5C417F-BD6B-78A9-5EF0-11B6A0827E83}"/>
          </ac:spMkLst>
        </pc:spChg>
        <pc:spChg chg="del">
          <ac:chgData name="Thúy Mai" userId="222f1c7e07c9bd7a" providerId="LiveId" clId="{65F23DFB-40B0-4697-9066-269BD07AA36A}" dt="2022-05-10T16:14:32.831" v="2186" actId="478"/>
          <ac:spMkLst>
            <pc:docMk/>
            <pc:sldMk cId="2900701559" sldId="310"/>
            <ac:spMk id="3" creationId="{DEE1ADB2-C027-E4D7-B1FA-A0B34482B11C}"/>
          </ac:spMkLst>
        </pc:spChg>
        <pc:graphicFrameChg chg="add del mod">
          <ac:chgData name="Thúy Mai" userId="222f1c7e07c9bd7a" providerId="LiveId" clId="{65F23DFB-40B0-4697-9066-269BD07AA36A}" dt="2022-05-10T16:14:34.750" v="2189"/>
          <ac:graphicFrameMkLst>
            <pc:docMk/>
            <pc:sldMk cId="2900701559" sldId="310"/>
            <ac:graphicFrameMk id="4" creationId="{F88E0B2C-E4A1-CCA2-5E22-72A3C5ECDC10}"/>
          </ac:graphicFrameMkLst>
        </pc:graphicFrameChg>
      </pc:sldChg>
      <pc:sldChg chg="addSp delSp modSp add mod modTransition">
        <pc:chgData name="Thúy Mai" userId="222f1c7e07c9bd7a" providerId="LiveId" clId="{65F23DFB-40B0-4697-9066-269BD07AA36A}" dt="2022-08-03T01:47:29.689" v="4808" actId="1076"/>
        <pc:sldMkLst>
          <pc:docMk/>
          <pc:sldMk cId="3847726170" sldId="311"/>
        </pc:sldMkLst>
        <pc:spChg chg="mod">
          <ac:chgData name="Thúy Mai" userId="222f1c7e07c9bd7a" providerId="LiveId" clId="{65F23DFB-40B0-4697-9066-269BD07AA36A}" dt="2022-05-11T00:42:15.438" v="2568" actId="207"/>
          <ac:spMkLst>
            <pc:docMk/>
            <pc:sldMk cId="3847726170" sldId="311"/>
            <ac:spMk id="4" creationId="{B3B782C5-C585-E282-D21F-4F579B2807F8}"/>
          </ac:spMkLst>
        </pc:spChg>
        <pc:spChg chg="mod">
          <ac:chgData name="Thúy Mai" userId="222f1c7e07c9bd7a" providerId="LiveId" clId="{65F23DFB-40B0-4697-9066-269BD07AA36A}" dt="2022-05-11T00:42:12.601" v="2567" actId="207"/>
          <ac:spMkLst>
            <pc:docMk/>
            <pc:sldMk cId="3847726170" sldId="311"/>
            <ac:spMk id="5" creationId="{6B8848D3-B536-8B67-9632-DB0759BDCE2E}"/>
          </ac:spMkLst>
        </pc:spChg>
        <pc:spChg chg="mod">
          <ac:chgData name="Thúy Mai" userId="222f1c7e07c9bd7a" providerId="LiveId" clId="{65F23DFB-40B0-4697-9066-269BD07AA36A}" dt="2022-05-11T00:42:26.482" v="2569" actId="208"/>
          <ac:spMkLst>
            <pc:docMk/>
            <pc:sldMk cId="3847726170" sldId="311"/>
            <ac:spMk id="7" creationId="{1AD86D57-9C50-15AB-076F-616CCDA0557D}"/>
          </ac:spMkLst>
        </pc:spChg>
        <pc:spChg chg="mod">
          <ac:chgData name="Thúy Mai" userId="222f1c7e07c9bd7a" providerId="LiveId" clId="{65F23DFB-40B0-4697-9066-269BD07AA36A}" dt="2022-08-03T01:47:29.689" v="4808" actId="1076"/>
          <ac:spMkLst>
            <pc:docMk/>
            <pc:sldMk cId="3847726170" sldId="311"/>
            <ac:spMk id="8" creationId="{A202C4AD-2CB4-08ED-E2B4-BB24EEF6A340}"/>
          </ac:spMkLst>
        </pc:spChg>
        <pc:graphicFrameChg chg="add del mod">
          <ac:chgData name="Thúy Mai" userId="222f1c7e07c9bd7a" providerId="LiveId" clId="{65F23DFB-40B0-4697-9066-269BD07AA36A}" dt="2022-05-10T16:15:29.635" v="2200"/>
          <ac:graphicFrameMkLst>
            <pc:docMk/>
            <pc:sldMk cId="3847726170" sldId="311"/>
            <ac:graphicFrameMk id="2" creationId="{F838BCA4-8126-F47B-AD97-2DA911A12A07}"/>
          </ac:graphicFrameMkLst>
        </pc:graphicFrameChg>
        <pc:picChg chg="add del mod">
          <ac:chgData name="Thúy Mai" userId="222f1c7e07c9bd7a" providerId="LiveId" clId="{65F23DFB-40B0-4697-9066-269BD07AA36A}" dt="2022-05-10T16:16:52.448" v="2211" actId="478"/>
          <ac:picMkLst>
            <pc:docMk/>
            <pc:sldMk cId="3847726170" sldId="311"/>
            <ac:picMk id="6" creationId="{245D27B3-BB94-EA8B-6CF5-DBCE2BBE05A1}"/>
          </ac:picMkLst>
        </pc:picChg>
        <pc:picChg chg="del">
          <ac:chgData name="Thúy Mai" userId="222f1c7e07c9bd7a" providerId="LiveId" clId="{65F23DFB-40B0-4697-9066-269BD07AA36A}" dt="2022-05-10T16:15:52.270" v="2209" actId="478"/>
          <ac:picMkLst>
            <pc:docMk/>
            <pc:sldMk cId="3847726170" sldId="311"/>
            <ac:picMk id="10" creationId="{F0025616-7766-25D1-CB1D-871F77006622}"/>
          </ac:picMkLst>
        </pc:picChg>
        <pc:picChg chg="add mod">
          <ac:chgData name="Thúy Mai" userId="222f1c7e07c9bd7a" providerId="LiveId" clId="{65F23DFB-40B0-4697-9066-269BD07AA36A}" dt="2022-05-10T16:22:48.340" v="2336" actId="1076"/>
          <ac:picMkLst>
            <pc:docMk/>
            <pc:sldMk cId="3847726170" sldId="311"/>
            <ac:picMk id="11" creationId="{3E8C96CE-827A-3E61-3433-723A4F077476}"/>
          </ac:picMkLst>
        </pc:picChg>
      </pc:sldChg>
      <pc:sldChg chg="addSp delSp modSp add mod modTransition modAnim">
        <pc:chgData name="Thúy Mai" userId="222f1c7e07c9bd7a" providerId="LiveId" clId="{65F23DFB-40B0-4697-9066-269BD07AA36A}" dt="2022-05-11T01:52:40.456" v="2614"/>
        <pc:sldMkLst>
          <pc:docMk/>
          <pc:sldMk cId="395271926" sldId="314"/>
        </pc:sldMkLst>
        <pc:spChg chg="mod">
          <ac:chgData name="Thúy Mai" userId="222f1c7e07c9bd7a" providerId="LiveId" clId="{65F23DFB-40B0-4697-9066-269BD07AA36A}" dt="2022-05-11T00:42:47.774" v="2572" actId="207"/>
          <ac:spMkLst>
            <pc:docMk/>
            <pc:sldMk cId="395271926" sldId="314"/>
            <ac:spMk id="4" creationId="{78A11BDF-B2E7-9EEC-506B-CEDEACCA2B61}"/>
          </ac:spMkLst>
        </pc:spChg>
        <pc:spChg chg="mod">
          <ac:chgData name="Thúy Mai" userId="222f1c7e07c9bd7a" providerId="LiveId" clId="{65F23DFB-40B0-4697-9066-269BD07AA36A}" dt="2022-05-11T00:42:43.588" v="2571" actId="14100"/>
          <ac:spMkLst>
            <pc:docMk/>
            <pc:sldMk cId="395271926" sldId="314"/>
            <ac:spMk id="5" creationId="{1E4436A8-7008-FAC2-A94A-4EDD5FBB94EC}"/>
          </ac:spMkLst>
        </pc:spChg>
        <pc:spChg chg="mod">
          <ac:chgData name="Thúy Mai" userId="222f1c7e07c9bd7a" providerId="LiveId" clId="{65F23DFB-40B0-4697-9066-269BD07AA36A}" dt="2022-05-11T00:43:30.817" v="2574" actId="207"/>
          <ac:spMkLst>
            <pc:docMk/>
            <pc:sldMk cId="395271926" sldId="314"/>
            <ac:spMk id="8" creationId="{3848CDFB-15C6-8C41-56C9-1E7460FA8970}"/>
          </ac:spMkLst>
        </pc:spChg>
        <pc:spChg chg="mod">
          <ac:chgData name="Thúy Mai" userId="222f1c7e07c9bd7a" providerId="LiveId" clId="{65F23DFB-40B0-4697-9066-269BD07AA36A}" dt="2022-05-11T00:43:30.817" v="2574" actId="207"/>
          <ac:spMkLst>
            <pc:docMk/>
            <pc:sldMk cId="395271926" sldId="314"/>
            <ac:spMk id="12" creationId="{E9016172-BD3E-62F6-E0CB-63E695A10A4C}"/>
          </ac:spMkLst>
        </pc:spChg>
        <pc:spChg chg="add mod">
          <ac:chgData name="Thúy Mai" userId="222f1c7e07c9bd7a" providerId="LiveId" clId="{65F23DFB-40B0-4697-9066-269BD07AA36A}" dt="2022-05-11T00:43:30.817" v="2574" actId="207"/>
          <ac:spMkLst>
            <pc:docMk/>
            <pc:sldMk cId="395271926" sldId="314"/>
            <ac:spMk id="13" creationId="{B659AC17-80BE-2ED0-40F7-555C6BF6CA31}"/>
          </ac:spMkLst>
        </pc:spChg>
        <pc:spChg chg="mod">
          <ac:chgData name="Thúy Mai" userId="222f1c7e07c9bd7a" providerId="LiveId" clId="{65F23DFB-40B0-4697-9066-269BD07AA36A}" dt="2022-05-11T00:43:30.817" v="2574" actId="207"/>
          <ac:spMkLst>
            <pc:docMk/>
            <pc:sldMk cId="395271926" sldId="314"/>
            <ac:spMk id="16" creationId="{5163B280-8752-67C3-4580-103E0638DE47}"/>
          </ac:spMkLst>
        </pc:spChg>
        <pc:spChg chg="mod">
          <ac:chgData name="Thúy Mai" userId="222f1c7e07c9bd7a" providerId="LiveId" clId="{65F23DFB-40B0-4697-9066-269BD07AA36A}" dt="2022-05-11T00:43:04.785" v="2573" actId="208"/>
          <ac:spMkLst>
            <pc:docMk/>
            <pc:sldMk cId="395271926" sldId="314"/>
            <ac:spMk id="17" creationId="{47F3BCAC-2ED2-9B3D-8B26-EF1A9DAD5255}"/>
          </ac:spMkLst>
        </pc:spChg>
        <pc:graphicFrameChg chg="add del mod">
          <ac:chgData name="Thúy Mai" userId="222f1c7e07c9bd7a" providerId="LiveId" clId="{65F23DFB-40B0-4697-9066-269BD07AA36A}" dt="2022-05-10T16:18:33.520" v="2242"/>
          <ac:graphicFrameMkLst>
            <pc:docMk/>
            <pc:sldMk cId="395271926" sldId="314"/>
            <ac:graphicFrameMk id="2" creationId="{39F615CE-E7E9-33BD-FBEE-E1747C7B7C45}"/>
          </ac:graphicFrameMkLst>
        </pc:graphicFrameChg>
        <pc:graphicFrameChg chg="add del mod">
          <ac:chgData name="Thúy Mai" userId="222f1c7e07c9bd7a" providerId="LiveId" clId="{65F23DFB-40B0-4697-9066-269BD07AA36A}" dt="2022-05-10T16:18:57.522" v="2249"/>
          <ac:graphicFrameMkLst>
            <pc:docMk/>
            <pc:sldMk cId="395271926" sldId="314"/>
            <ac:graphicFrameMk id="3" creationId="{21300FF3-2D2C-7F3D-F455-AEB865807F9B}"/>
          </ac:graphicFrameMkLst>
        </pc:graphicFrameChg>
        <pc:graphicFrameChg chg="add del mod">
          <ac:chgData name="Thúy Mai" userId="222f1c7e07c9bd7a" providerId="LiveId" clId="{65F23DFB-40B0-4697-9066-269BD07AA36A}" dt="2022-05-10T16:19:26.700" v="2257"/>
          <ac:graphicFrameMkLst>
            <pc:docMk/>
            <pc:sldMk cId="395271926" sldId="314"/>
            <ac:graphicFrameMk id="6" creationId="{0D1E601F-47F3-AA84-433E-060EA51FFE61}"/>
          </ac:graphicFrameMkLst>
        </pc:graphicFrameChg>
        <pc:graphicFrameChg chg="add del mod">
          <ac:chgData name="Thúy Mai" userId="222f1c7e07c9bd7a" providerId="LiveId" clId="{65F23DFB-40B0-4697-9066-269BD07AA36A}" dt="2022-05-10T16:19:40.709" v="2269"/>
          <ac:graphicFrameMkLst>
            <pc:docMk/>
            <pc:sldMk cId="395271926" sldId="314"/>
            <ac:graphicFrameMk id="7" creationId="{6EEFC815-ADB8-B528-C50C-59E4BB349C14}"/>
          </ac:graphicFrameMkLst>
        </pc:graphicFrameChg>
        <pc:graphicFrameChg chg="add del mod">
          <ac:chgData name="Thúy Mai" userId="222f1c7e07c9bd7a" providerId="LiveId" clId="{65F23DFB-40B0-4697-9066-269BD07AA36A}" dt="2022-05-10T16:19:53.352" v="2274"/>
          <ac:graphicFrameMkLst>
            <pc:docMk/>
            <pc:sldMk cId="395271926" sldId="314"/>
            <ac:graphicFrameMk id="9" creationId="{1F2CDA44-8B0A-5217-6D9C-B4BCDB15725B}"/>
          </ac:graphicFrameMkLst>
        </pc:graphicFrameChg>
        <pc:picChg chg="add mod">
          <ac:chgData name="Thúy Mai" userId="222f1c7e07c9bd7a" providerId="LiveId" clId="{65F23DFB-40B0-4697-9066-269BD07AA36A}" dt="2022-05-10T16:23:38.626" v="2355" actId="1076"/>
          <ac:picMkLst>
            <pc:docMk/>
            <pc:sldMk cId="395271926" sldId="314"/>
            <ac:picMk id="15" creationId="{AAD7CE00-784B-41AD-C306-85E19CF6F028}"/>
          </ac:picMkLst>
        </pc:picChg>
        <pc:picChg chg="del mod">
          <ac:chgData name="Thúy Mai" userId="222f1c7e07c9bd7a" providerId="LiveId" clId="{65F23DFB-40B0-4697-9066-269BD07AA36A}" dt="2022-05-10T16:18:25.190" v="2236" actId="478"/>
          <ac:picMkLst>
            <pc:docMk/>
            <pc:sldMk cId="395271926" sldId="314"/>
            <ac:picMk id="18" creationId="{77DC6ADA-EB01-4C3D-4380-E55347BF049B}"/>
          </ac:picMkLst>
        </pc:picChg>
      </pc:sldChg>
      <pc:sldChg chg="addSp delSp modSp add mod modTransition">
        <pc:chgData name="Thúy Mai" userId="222f1c7e07c9bd7a" providerId="LiveId" clId="{65F23DFB-40B0-4697-9066-269BD07AA36A}" dt="2022-05-11T01:52:40.456" v="2614"/>
        <pc:sldMkLst>
          <pc:docMk/>
          <pc:sldMk cId="1804175190" sldId="315"/>
        </pc:sldMkLst>
        <pc:spChg chg="mod">
          <ac:chgData name="Thúy Mai" userId="222f1c7e07c9bd7a" providerId="LiveId" clId="{65F23DFB-40B0-4697-9066-269BD07AA36A}" dt="2022-05-11T00:44:07.018" v="2578" actId="207"/>
          <ac:spMkLst>
            <pc:docMk/>
            <pc:sldMk cId="1804175190" sldId="315"/>
            <ac:spMk id="4" creationId="{78A11BDF-B2E7-9EEC-506B-CEDEACCA2B61}"/>
          </ac:spMkLst>
        </pc:spChg>
        <pc:spChg chg="mod">
          <ac:chgData name="Thúy Mai" userId="222f1c7e07c9bd7a" providerId="LiveId" clId="{65F23DFB-40B0-4697-9066-269BD07AA36A}" dt="2022-05-11T00:44:03.009" v="2577" actId="207"/>
          <ac:spMkLst>
            <pc:docMk/>
            <pc:sldMk cId="1804175190" sldId="315"/>
            <ac:spMk id="5" creationId="{1E4436A8-7008-FAC2-A94A-4EDD5FBB94EC}"/>
          </ac:spMkLst>
        </pc:spChg>
        <pc:spChg chg="mod">
          <ac:chgData name="Thúy Mai" userId="222f1c7e07c9bd7a" providerId="LiveId" clId="{65F23DFB-40B0-4697-9066-269BD07AA36A}" dt="2022-05-11T00:44:37.102" v="2580" actId="207"/>
          <ac:spMkLst>
            <pc:docMk/>
            <pc:sldMk cId="1804175190" sldId="315"/>
            <ac:spMk id="8" creationId="{3848CDFB-15C6-8C41-56C9-1E7460FA8970}"/>
          </ac:spMkLst>
        </pc:spChg>
        <pc:spChg chg="mod">
          <ac:chgData name="Thúy Mai" userId="222f1c7e07c9bd7a" providerId="LiveId" clId="{65F23DFB-40B0-4697-9066-269BD07AA36A}" dt="2022-05-11T00:44:37.102" v="2580" actId="207"/>
          <ac:spMkLst>
            <pc:docMk/>
            <pc:sldMk cId="1804175190" sldId="315"/>
            <ac:spMk id="12" creationId="{E9016172-BD3E-62F6-E0CB-63E695A10A4C}"/>
          </ac:spMkLst>
        </pc:spChg>
        <pc:spChg chg="mod">
          <ac:chgData name="Thúy Mai" userId="222f1c7e07c9bd7a" providerId="LiveId" clId="{65F23DFB-40B0-4697-9066-269BD07AA36A}" dt="2022-05-11T00:44:37.102" v="2580" actId="207"/>
          <ac:spMkLst>
            <pc:docMk/>
            <pc:sldMk cId="1804175190" sldId="315"/>
            <ac:spMk id="16" creationId="{5163B280-8752-67C3-4580-103E0638DE47}"/>
          </ac:spMkLst>
        </pc:spChg>
        <pc:spChg chg="mod">
          <ac:chgData name="Thúy Mai" userId="222f1c7e07c9bd7a" providerId="LiveId" clId="{65F23DFB-40B0-4697-9066-269BD07AA36A}" dt="2022-05-11T00:44:17.718" v="2579" actId="208"/>
          <ac:spMkLst>
            <pc:docMk/>
            <pc:sldMk cId="1804175190" sldId="315"/>
            <ac:spMk id="17" creationId="{47F3BCAC-2ED2-9B3D-8B26-EF1A9DAD5255}"/>
          </ac:spMkLst>
        </pc:spChg>
        <pc:graphicFrameChg chg="add del mod">
          <ac:chgData name="Thúy Mai" userId="222f1c7e07c9bd7a" providerId="LiveId" clId="{65F23DFB-40B0-4697-9066-269BD07AA36A}" dt="2022-05-10T16:20:27.149" v="2287"/>
          <ac:graphicFrameMkLst>
            <pc:docMk/>
            <pc:sldMk cId="1804175190" sldId="315"/>
            <ac:graphicFrameMk id="2" creationId="{BC0B3428-267E-5CB8-C2AC-9DDC2FB4765B}"/>
          </ac:graphicFrameMkLst>
        </pc:graphicFrameChg>
        <pc:graphicFrameChg chg="add del mod">
          <ac:chgData name="Thúy Mai" userId="222f1c7e07c9bd7a" providerId="LiveId" clId="{65F23DFB-40B0-4697-9066-269BD07AA36A}" dt="2022-05-10T16:20:58.108" v="2300"/>
          <ac:graphicFrameMkLst>
            <pc:docMk/>
            <pc:sldMk cId="1804175190" sldId="315"/>
            <ac:graphicFrameMk id="3" creationId="{730477BF-1673-424D-0688-C4252B55D2F0}"/>
          </ac:graphicFrameMkLst>
        </pc:graphicFrameChg>
        <pc:graphicFrameChg chg="add del mod">
          <ac:chgData name="Thúy Mai" userId="222f1c7e07c9bd7a" providerId="LiveId" clId="{65F23DFB-40B0-4697-9066-269BD07AA36A}" dt="2022-05-10T16:21:33.178" v="2312"/>
          <ac:graphicFrameMkLst>
            <pc:docMk/>
            <pc:sldMk cId="1804175190" sldId="315"/>
            <ac:graphicFrameMk id="6" creationId="{2CDE677B-8305-7CDC-02D8-4313434C4496}"/>
          </ac:graphicFrameMkLst>
        </pc:graphicFrameChg>
        <pc:picChg chg="add mod">
          <ac:chgData name="Thúy Mai" userId="222f1c7e07c9bd7a" providerId="LiveId" clId="{65F23DFB-40B0-4697-9066-269BD07AA36A}" dt="2022-05-10T16:33:15.092" v="2505" actId="1076"/>
          <ac:picMkLst>
            <pc:docMk/>
            <pc:sldMk cId="1804175190" sldId="315"/>
            <ac:picMk id="13" creationId="{D36A4676-7113-7CEB-4161-65900A18A881}"/>
          </ac:picMkLst>
        </pc:picChg>
        <pc:picChg chg="del mod">
          <ac:chgData name="Thúy Mai" userId="222f1c7e07c9bd7a" providerId="LiveId" clId="{65F23DFB-40B0-4697-9066-269BD07AA36A}" dt="2022-05-10T16:20:24.973" v="2284" actId="478"/>
          <ac:picMkLst>
            <pc:docMk/>
            <pc:sldMk cId="1804175190" sldId="315"/>
            <ac:picMk id="18" creationId="{77DC6ADA-EB01-4C3D-4380-E55347BF049B}"/>
          </ac:picMkLst>
        </pc:picChg>
      </pc:sldChg>
      <pc:sldChg chg="modSp add del mod">
        <pc:chgData name="Thúy Mai" userId="222f1c7e07c9bd7a" providerId="LiveId" clId="{65F23DFB-40B0-4697-9066-269BD07AA36A}" dt="2022-05-10T16:22:40.012" v="2334" actId="47"/>
        <pc:sldMkLst>
          <pc:docMk/>
          <pc:sldMk cId="3867238094" sldId="317"/>
        </pc:sldMkLst>
        <pc:spChg chg="mod">
          <ac:chgData name="Thúy Mai" userId="222f1c7e07c9bd7a" providerId="LiveId" clId="{65F23DFB-40B0-4697-9066-269BD07AA36A}" dt="2022-05-10T16:22:23.799" v="2333" actId="20577"/>
          <ac:spMkLst>
            <pc:docMk/>
            <pc:sldMk cId="3867238094" sldId="317"/>
            <ac:spMk id="5" creationId="{1E4436A8-7008-FAC2-A94A-4EDD5FBB94EC}"/>
          </ac:spMkLst>
        </pc:spChg>
      </pc:sldChg>
      <pc:sldChg chg="addSp delSp modSp add mod modTransition delAnim modAnim">
        <pc:chgData name="Thúy Mai" userId="222f1c7e07c9bd7a" providerId="LiveId" clId="{65F23DFB-40B0-4697-9066-269BD07AA36A}" dt="2022-08-03T01:49:46.253" v="4850"/>
        <pc:sldMkLst>
          <pc:docMk/>
          <pc:sldMk cId="51071123" sldId="318"/>
        </pc:sldMkLst>
        <pc:spChg chg="mod">
          <ac:chgData name="Thúy Mai" userId="222f1c7e07c9bd7a" providerId="LiveId" clId="{65F23DFB-40B0-4697-9066-269BD07AA36A}" dt="2022-05-11T00:45:05.042" v="2584" actId="2085"/>
          <ac:spMkLst>
            <pc:docMk/>
            <pc:sldMk cId="51071123" sldId="318"/>
            <ac:spMk id="4" creationId="{A08D4735-63C1-4F13-B5A7-14243DE4D769}"/>
          </ac:spMkLst>
        </pc:spChg>
        <pc:spChg chg="mod">
          <ac:chgData name="Thúy Mai" userId="222f1c7e07c9bd7a" providerId="LiveId" clId="{65F23DFB-40B0-4697-9066-269BD07AA36A}" dt="2022-08-03T01:48:07.571" v="4816" actId="14100"/>
          <ac:spMkLst>
            <pc:docMk/>
            <pc:sldMk cId="51071123" sldId="318"/>
            <ac:spMk id="8" creationId="{04456F8A-472B-3E38-CEFE-1AB93F17BBF0}"/>
          </ac:spMkLst>
        </pc:spChg>
        <pc:spChg chg="mod">
          <ac:chgData name="Thúy Mai" userId="222f1c7e07c9bd7a" providerId="LiveId" clId="{65F23DFB-40B0-4697-9066-269BD07AA36A}" dt="2022-08-03T01:48:07.571" v="4816" actId="14100"/>
          <ac:spMkLst>
            <pc:docMk/>
            <pc:sldMk cId="51071123" sldId="318"/>
            <ac:spMk id="9" creationId="{0FBA6EEB-5020-72FB-4EE9-828D49258747}"/>
          </ac:spMkLst>
        </pc:spChg>
        <pc:spChg chg="del mod">
          <ac:chgData name="Thúy Mai" userId="222f1c7e07c9bd7a" providerId="LiveId" clId="{65F23DFB-40B0-4697-9066-269BD07AA36A}" dt="2022-05-10T16:25:14.016" v="2365" actId="478"/>
          <ac:spMkLst>
            <pc:docMk/>
            <pc:sldMk cId="51071123" sldId="318"/>
            <ac:spMk id="10" creationId="{7F5946D7-A48B-AC4A-1D3C-E30875C803F0}"/>
          </ac:spMkLst>
        </pc:spChg>
        <pc:spChg chg="del">
          <ac:chgData name="Thúy Mai" userId="222f1c7e07c9bd7a" providerId="LiveId" clId="{65F23DFB-40B0-4697-9066-269BD07AA36A}" dt="2022-05-10T16:25:12.314" v="2363" actId="478"/>
          <ac:spMkLst>
            <pc:docMk/>
            <pc:sldMk cId="51071123" sldId="318"/>
            <ac:spMk id="11" creationId="{9C751495-63C0-E27F-1D85-A807C976AD09}"/>
          </ac:spMkLst>
        </pc:spChg>
        <pc:spChg chg="add mod ord">
          <ac:chgData name="Thúy Mai" userId="222f1c7e07c9bd7a" providerId="LiveId" clId="{65F23DFB-40B0-4697-9066-269BD07AA36A}" dt="2022-08-03T01:49:33.710" v="4847" actId="1076"/>
          <ac:spMkLst>
            <pc:docMk/>
            <pc:sldMk cId="51071123" sldId="318"/>
            <ac:spMk id="13" creationId="{8C72BCC5-1388-0EC9-CFEB-4DEA56A04B24}"/>
          </ac:spMkLst>
        </pc:spChg>
        <pc:spChg chg="add mod ord">
          <ac:chgData name="Thúy Mai" userId="222f1c7e07c9bd7a" providerId="LiveId" clId="{65F23DFB-40B0-4697-9066-269BD07AA36A}" dt="2022-08-03T01:49:30.114" v="4846" actId="14100"/>
          <ac:spMkLst>
            <pc:docMk/>
            <pc:sldMk cId="51071123" sldId="318"/>
            <ac:spMk id="14" creationId="{E4863AA9-19E4-D433-67B2-7AC01387A472}"/>
          </ac:spMkLst>
        </pc:spChg>
        <pc:graphicFrameChg chg="add del mod">
          <ac:chgData name="Thúy Mai" userId="222f1c7e07c9bd7a" providerId="LiveId" clId="{65F23DFB-40B0-4697-9066-269BD07AA36A}" dt="2022-05-10T16:28:33.549" v="2396"/>
          <ac:graphicFrameMkLst>
            <pc:docMk/>
            <pc:sldMk cId="51071123" sldId="318"/>
            <ac:graphicFrameMk id="3" creationId="{A1D93922-F1CE-3532-0807-407247AA0A1A}"/>
          </ac:graphicFrameMkLst>
        </pc:graphicFrameChg>
        <pc:picChg chg="add del mod">
          <ac:chgData name="Thúy Mai" userId="222f1c7e07c9bd7a" providerId="LiveId" clId="{65F23DFB-40B0-4697-9066-269BD07AA36A}" dt="2022-05-11T02:07:13.052" v="2655" actId="21"/>
          <ac:picMkLst>
            <pc:docMk/>
            <pc:sldMk cId="51071123" sldId="318"/>
            <ac:picMk id="5" creationId="{1B0494B1-E105-5004-FA26-4D44B726176E}"/>
          </ac:picMkLst>
        </pc:picChg>
        <pc:picChg chg="add mod ord">
          <ac:chgData name="Thúy Mai" userId="222f1c7e07c9bd7a" providerId="LiveId" clId="{65F23DFB-40B0-4697-9066-269BD07AA36A}" dt="2022-08-03T01:48:54.533" v="4833" actId="1076"/>
          <ac:picMkLst>
            <pc:docMk/>
            <pc:sldMk cId="51071123" sldId="318"/>
            <ac:picMk id="5" creationId="{4F2AF40D-1064-C1A7-F870-93EF11C1AD0D}"/>
          </ac:picMkLst>
        </pc:picChg>
        <pc:picChg chg="del mod">
          <ac:chgData name="Thúy Mai" userId="222f1c7e07c9bd7a" providerId="LiveId" clId="{65F23DFB-40B0-4697-9066-269BD07AA36A}" dt="2022-05-10T16:25:17.665" v="2367" actId="478"/>
          <ac:picMkLst>
            <pc:docMk/>
            <pc:sldMk cId="51071123" sldId="318"/>
            <ac:picMk id="5" creationId="{B4EB43F4-A907-DD81-6328-8897B4F0246F}"/>
          </ac:picMkLst>
        </pc:picChg>
        <pc:picChg chg="mod">
          <ac:chgData name="Thúy Mai" userId="222f1c7e07c9bd7a" providerId="LiveId" clId="{65F23DFB-40B0-4697-9066-269BD07AA36A}" dt="2022-08-03T01:48:09.258" v="4817" actId="1076"/>
          <ac:picMkLst>
            <pc:docMk/>
            <pc:sldMk cId="51071123" sldId="318"/>
            <ac:picMk id="6" creationId="{845D8CB5-3AD1-6C16-A673-477345781DE3}"/>
          </ac:picMkLst>
        </pc:picChg>
        <pc:picChg chg="del">
          <ac:chgData name="Thúy Mai" userId="222f1c7e07c9bd7a" providerId="LiveId" clId="{65F23DFB-40B0-4697-9066-269BD07AA36A}" dt="2022-05-10T16:25:11.092" v="2362" actId="478"/>
          <ac:picMkLst>
            <pc:docMk/>
            <pc:sldMk cId="51071123" sldId="318"/>
            <ac:picMk id="12" creationId="{538F045B-4119-98CE-7876-3B8071C4D58F}"/>
          </ac:picMkLst>
        </pc:picChg>
      </pc:sldChg>
      <pc:sldChg chg="addSp delSp modSp new del mod">
        <pc:chgData name="Thúy Mai" userId="222f1c7e07c9bd7a" providerId="LiveId" clId="{65F23DFB-40B0-4697-9066-269BD07AA36A}" dt="2022-05-10T16:27:58.365" v="2393" actId="47"/>
        <pc:sldMkLst>
          <pc:docMk/>
          <pc:sldMk cId="1673505418" sldId="319"/>
        </pc:sldMkLst>
        <pc:spChg chg="del">
          <ac:chgData name="Thúy Mai" userId="222f1c7e07c9bd7a" providerId="LiveId" clId="{65F23DFB-40B0-4697-9066-269BD07AA36A}" dt="2022-05-10T16:25:27.412" v="2371" actId="478"/>
          <ac:spMkLst>
            <pc:docMk/>
            <pc:sldMk cId="1673505418" sldId="319"/>
            <ac:spMk id="2" creationId="{3C48EEC5-319E-FF28-C075-2585AE5F6430}"/>
          </ac:spMkLst>
        </pc:spChg>
        <pc:spChg chg="del">
          <ac:chgData name="Thúy Mai" userId="222f1c7e07c9bd7a" providerId="LiveId" clId="{65F23DFB-40B0-4697-9066-269BD07AA36A}" dt="2022-05-10T16:25:22.547" v="2369"/>
          <ac:spMkLst>
            <pc:docMk/>
            <pc:sldMk cId="1673505418" sldId="319"/>
            <ac:spMk id="3" creationId="{7344E8F5-E607-69ED-C71B-D1EF88301FAF}"/>
          </ac:spMkLst>
        </pc:spChg>
        <pc:graphicFrameChg chg="add mod modGraphic">
          <ac:chgData name="Thúy Mai" userId="222f1c7e07c9bd7a" providerId="LiveId" clId="{65F23DFB-40B0-4697-9066-269BD07AA36A}" dt="2022-05-10T16:27:20.530" v="2392" actId="14100"/>
          <ac:graphicFrameMkLst>
            <pc:docMk/>
            <pc:sldMk cId="1673505418" sldId="319"/>
            <ac:graphicFrameMk id="4" creationId="{D6E73EBF-39D9-532C-11B6-EAF29DAA6A97}"/>
          </ac:graphicFrameMkLst>
        </pc:graphicFrameChg>
      </pc:sldChg>
      <pc:sldChg chg="addSp delSp modSp new del mod">
        <pc:chgData name="Thúy Mai" userId="222f1c7e07c9bd7a" providerId="LiveId" clId="{65F23DFB-40B0-4697-9066-269BD07AA36A}" dt="2022-05-10T16:33:28.304" v="2510" actId="47"/>
        <pc:sldMkLst>
          <pc:docMk/>
          <pc:sldMk cId="3326063157" sldId="319"/>
        </pc:sldMkLst>
        <pc:spChg chg="del">
          <ac:chgData name="Thúy Mai" userId="222f1c7e07c9bd7a" providerId="LiveId" clId="{65F23DFB-40B0-4697-9066-269BD07AA36A}" dt="2022-05-10T16:31:43.792" v="2435" actId="478"/>
          <ac:spMkLst>
            <pc:docMk/>
            <pc:sldMk cId="3326063157" sldId="319"/>
            <ac:spMk id="2" creationId="{E17BEEF6-5CC1-39DA-F4A8-EDC85C052834}"/>
          </ac:spMkLst>
        </pc:spChg>
        <pc:spChg chg="del">
          <ac:chgData name="Thúy Mai" userId="222f1c7e07c9bd7a" providerId="LiveId" clId="{65F23DFB-40B0-4697-9066-269BD07AA36A}" dt="2022-05-10T16:31:45.144" v="2436" actId="478"/>
          <ac:spMkLst>
            <pc:docMk/>
            <pc:sldMk cId="3326063157" sldId="319"/>
            <ac:spMk id="3" creationId="{63F0D752-C1F2-C9B7-B466-8D4510677E06}"/>
          </ac:spMkLst>
        </pc:spChg>
        <pc:spChg chg="add mod">
          <ac:chgData name="Thúy Mai" userId="222f1c7e07c9bd7a" providerId="LiveId" clId="{65F23DFB-40B0-4697-9066-269BD07AA36A}" dt="2022-05-10T16:31:47.291" v="2437" actId="1076"/>
          <ac:spMkLst>
            <pc:docMk/>
            <pc:sldMk cId="3326063157" sldId="319"/>
            <ac:spMk id="5" creationId="{30FBBE96-6F09-C9A0-94F4-529D6F2865E9}"/>
          </ac:spMkLst>
        </pc:spChg>
        <pc:spChg chg="add mod">
          <ac:chgData name="Thúy Mai" userId="222f1c7e07c9bd7a" providerId="LiveId" clId="{65F23DFB-40B0-4697-9066-269BD07AA36A}" dt="2022-05-10T16:32:02.928" v="2442" actId="1076"/>
          <ac:spMkLst>
            <pc:docMk/>
            <pc:sldMk cId="3326063157" sldId="319"/>
            <ac:spMk id="8" creationId="{F7F8C6CB-86CD-9749-4587-92EEC8A5CE4B}"/>
          </ac:spMkLst>
        </pc:spChg>
        <pc:graphicFrameChg chg="add del mod">
          <ac:chgData name="Thúy Mai" userId="222f1c7e07c9bd7a" providerId="LiveId" clId="{65F23DFB-40B0-4697-9066-269BD07AA36A}" dt="2022-05-10T16:31:57.594" v="2440"/>
          <ac:graphicFrameMkLst>
            <pc:docMk/>
            <pc:sldMk cId="3326063157" sldId="319"/>
            <ac:graphicFrameMk id="6" creationId="{210F9A8E-E496-9CC7-F262-74DF330C5B3F}"/>
          </ac:graphicFrameMkLst>
        </pc:graphicFrameChg>
        <pc:graphicFrameChg chg="add mod">
          <ac:chgData name="Thúy Mai" userId="222f1c7e07c9bd7a" providerId="LiveId" clId="{65F23DFB-40B0-4697-9066-269BD07AA36A}" dt="2022-05-10T16:31:57.870" v="2441"/>
          <ac:graphicFrameMkLst>
            <pc:docMk/>
            <pc:sldMk cId="3326063157" sldId="319"/>
            <ac:graphicFrameMk id="7" creationId="{7793B519-3970-C564-38BD-857DF03EDE59}"/>
          </ac:graphicFrameMkLst>
        </pc:graphicFrameChg>
      </pc:sldChg>
      <pc:sldChg chg="addSp delSp modSp add mod modTransition delAnim modAnim">
        <pc:chgData name="Thúy Mai" userId="222f1c7e07c9bd7a" providerId="LiveId" clId="{65F23DFB-40B0-4697-9066-269BD07AA36A}" dt="2022-05-11T02:16:48.507" v="2708"/>
        <pc:sldMkLst>
          <pc:docMk/>
          <pc:sldMk cId="4030344725" sldId="347"/>
        </pc:sldMkLst>
        <pc:spChg chg="mod">
          <ac:chgData name="Thúy Mai" userId="222f1c7e07c9bd7a" providerId="LiveId" clId="{65F23DFB-40B0-4697-9066-269BD07AA36A}" dt="2022-05-11T00:45:50.611" v="2591" actId="2085"/>
          <ac:spMkLst>
            <pc:docMk/>
            <pc:sldMk cId="4030344725" sldId="347"/>
            <ac:spMk id="4" creationId="{A08D4735-63C1-4F13-B5A7-14243DE4D769}"/>
          </ac:spMkLst>
        </pc:spChg>
        <pc:spChg chg="mod">
          <ac:chgData name="Thúy Mai" userId="222f1c7e07c9bd7a" providerId="LiveId" clId="{65F23DFB-40B0-4697-9066-269BD07AA36A}" dt="2022-05-11T00:45:43.456" v="2589" actId="207"/>
          <ac:spMkLst>
            <pc:docMk/>
            <pc:sldMk cId="4030344725" sldId="347"/>
            <ac:spMk id="8" creationId="{04456F8A-472B-3E38-CEFE-1AB93F17BBF0}"/>
          </ac:spMkLst>
        </pc:spChg>
        <pc:spChg chg="mod">
          <ac:chgData name="Thúy Mai" userId="222f1c7e07c9bd7a" providerId="LiveId" clId="{65F23DFB-40B0-4697-9066-269BD07AA36A}" dt="2022-05-11T00:45:38.326" v="2588" actId="207"/>
          <ac:spMkLst>
            <pc:docMk/>
            <pc:sldMk cId="4030344725" sldId="347"/>
            <ac:spMk id="9" creationId="{0FBA6EEB-5020-72FB-4EE9-828D49258747}"/>
          </ac:spMkLst>
        </pc:spChg>
        <pc:spChg chg="mod">
          <ac:chgData name="Thúy Mai" userId="222f1c7e07c9bd7a" providerId="LiveId" clId="{65F23DFB-40B0-4697-9066-269BD07AA36A}" dt="2022-05-11T00:46:01.231" v="2592" actId="208"/>
          <ac:spMkLst>
            <pc:docMk/>
            <pc:sldMk cId="4030344725" sldId="347"/>
            <ac:spMk id="11" creationId="{9C751495-63C0-E27F-1D85-A807C976AD09}"/>
          </ac:spMkLst>
        </pc:spChg>
        <pc:spChg chg="mod">
          <ac:chgData name="Thúy Mai" userId="222f1c7e07c9bd7a" providerId="LiveId" clId="{65F23DFB-40B0-4697-9066-269BD07AA36A}" dt="2022-05-11T00:46:10.757" v="2593" actId="207"/>
          <ac:spMkLst>
            <pc:docMk/>
            <pc:sldMk cId="4030344725" sldId="347"/>
            <ac:spMk id="13" creationId="{411D78F5-E174-230F-DAFB-32FF3B7D3DCC}"/>
          </ac:spMkLst>
        </pc:spChg>
        <pc:graphicFrameChg chg="add del mod">
          <ac:chgData name="Thúy Mai" userId="222f1c7e07c9bd7a" providerId="LiveId" clId="{65F23DFB-40B0-4697-9066-269BD07AA36A}" dt="2022-05-10T16:29:59.431" v="2412"/>
          <ac:graphicFrameMkLst>
            <pc:docMk/>
            <pc:sldMk cId="4030344725" sldId="347"/>
            <ac:graphicFrameMk id="3" creationId="{F3A9A8AC-9ABD-F62A-9472-B1A4CD9B0232}"/>
          </ac:graphicFrameMkLst>
        </pc:graphicFrameChg>
        <pc:picChg chg="del">
          <ac:chgData name="Thúy Mai" userId="222f1c7e07c9bd7a" providerId="LiveId" clId="{65F23DFB-40B0-4697-9066-269BD07AA36A}" dt="2022-05-10T16:30:22.669" v="2422" actId="478"/>
          <ac:picMkLst>
            <pc:docMk/>
            <pc:sldMk cId="4030344725" sldId="347"/>
            <ac:picMk id="12" creationId="{538F045B-4119-98CE-7876-3B8071C4D58F}"/>
          </ac:picMkLst>
        </pc:picChg>
        <pc:picChg chg="add mod">
          <ac:chgData name="Thúy Mai" userId="222f1c7e07c9bd7a" providerId="LiveId" clId="{65F23DFB-40B0-4697-9066-269BD07AA36A}" dt="2022-05-10T16:33:20.274" v="2507" actId="1076"/>
          <ac:picMkLst>
            <pc:docMk/>
            <pc:sldMk cId="4030344725" sldId="347"/>
            <ac:picMk id="14" creationId="{96C2D671-218C-C3CC-DB62-29244E14A0BB}"/>
          </ac:picMkLst>
        </pc:picChg>
      </pc:sldChg>
      <pc:sldChg chg="addSp delSp modSp add mod modTransition modAnim">
        <pc:chgData name="Thúy Mai" userId="222f1c7e07c9bd7a" providerId="LiveId" clId="{65F23DFB-40B0-4697-9066-269BD07AA36A}" dt="2022-05-11T02:17:04.257" v="2710"/>
        <pc:sldMkLst>
          <pc:docMk/>
          <pc:sldMk cId="2724841340" sldId="348"/>
        </pc:sldMkLst>
        <pc:spChg chg="mod">
          <ac:chgData name="Thúy Mai" userId="222f1c7e07c9bd7a" providerId="LiveId" clId="{65F23DFB-40B0-4697-9066-269BD07AA36A}" dt="2022-05-11T00:46:33.058" v="2597" actId="2085"/>
          <ac:spMkLst>
            <pc:docMk/>
            <pc:sldMk cId="2724841340" sldId="348"/>
            <ac:spMk id="4" creationId="{A08D4735-63C1-4F13-B5A7-14243DE4D769}"/>
          </ac:spMkLst>
        </pc:spChg>
        <pc:spChg chg="mod">
          <ac:chgData name="Thúy Mai" userId="222f1c7e07c9bd7a" providerId="LiveId" clId="{65F23DFB-40B0-4697-9066-269BD07AA36A}" dt="2022-05-11T00:46:26.566" v="2595" actId="207"/>
          <ac:spMkLst>
            <pc:docMk/>
            <pc:sldMk cId="2724841340" sldId="348"/>
            <ac:spMk id="8" creationId="{04456F8A-472B-3E38-CEFE-1AB93F17BBF0}"/>
          </ac:spMkLst>
        </pc:spChg>
        <pc:spChg chg="mod">
          <ac:chgData name="Thúy Mai" userId="222f1c7e07c9bd7a" providerId="LiveId" clId="{65F23DFB-40B0-4697-9066-269BD07AA36A}" dt="2022-05-11T00:46:20.683" v="2594" actId="207"/>
          <ac:spMkLst>
            <pc:docMk/>
            <pc:sldMk cId="2724841340" sldId="348"/>
            <ac:spMk id="9" creationId="{0FBA6EEB-5020-72FB-4EE9-828D49258747}"/>
          </ac:spMkLst>
        </pc:spChg>
        <pc:spChg chg="mod">
          <ac:chgData name="Thúy Mai" userId="222f1c7e07c9bd7a" providerId="LiveId" clId="{65F23DFB-40B0-4697-9066-269BD07AA36A}" dt="2022-05-11T02:10:47.234" v="2676" actId="1076"/>
          <ac:spMkLst>
            <pc:docMk/>
            <pc:sldMk cId="2724841340" sldId="348"/>
            <ac:spMk id="11" creationId="{9C751495-63C0-E27F-1D85-A807C976AD09}"/>
          </ac:spMkLst>
        </pc:spChg>
        <pc:spChg chg="mod">
          <ac:chgData name="Thúy Mai" userId="222f1c7e07c9bd7a" providerId="LiveId" clId="{65F23DFB-40B0-4697-9066-269BD07AA36A}" dt="2022-05-11T02:10:45.111" v="2675" actId="1076"/>
          <ac:spMkLst>
            <pc:docMk/>
            <pc:sldMk cId="2724841340" sldId="348"/>
            <ac:spMk id="13" creationId="{411D78F5-E174-230F-DAFB-32FF3B7D3DCC}"/>
          </ac:spMkLst>
        </pc:spChg>
        <pc:graphicFrameChg chg="add del mod">
          <ac:chgData name="Thúy Mai" userId="222f1c7e07c9bd7a" providerId="LiveId" clId="{65F23DFB-40B0-4697-9066-269BD07AA36A}" dt="2022-05-10T16:30:45.885" v="2426"/>
          <ac:graphicFrameMkLst>
            <pc:docMk/>
            <pc:sldMk cId="2724841340" sldId="348"/>
            <ac:graphicFrameMk id="3" creationId="{F6FF994D-4C8B-96A3-C126-243BC96321E0}"/>
          </ac:graphicFrameMkLst>
        </pc:graphicFrameChg>
        <pc:picChg chg="add mod">
          <ac:chgData name="Thúy Mai" userId="222f1c7e07c9bd7a" providerId="LiveId" clId="{65F23DFB-40B0-4697-9066-269BD07AA36A}" dt="2022-05-10T16:33:24.465" v="2509" actId="1076"/>
          <ac:picMkLst>
            <pc:docMk/>
            <pc:sldMk cId="2724841340" sldId="348"/>
            <ac:picMk id="10" creationId="{10437FD8-8F60-44F2-3BB9-B0C049DB2107}"/>
          </ac:picMkLst>
        </pc:picChg>
      </pc:sldChg>
      <pc:sldChg chg="modSp add mod modTransition">
        <pc:chgData name="Thúy Mai" userId="222f1c7e07c9bd7a" providerId="LiveId" clId="{65F23DFB-40B0-4697-9066-269BD07AA36A}" dt="2022-05-11T02:17:42.343" v="2715" actId="1076"/>
        <pc:sldMkLst>
          <pc:docMk/>
          <pc:sldMk cId="2348389387" sldId="349"/>
        </pc:sldMkLst>
        <pc:spChg chg="mod">
          <ac:chgData name="Thúy Mai" userId="222f1c7e07c9bd7a" providerId="LiveId" clId="{65F23DFB-40B0-4697-9066-269BD07AA36A}" dt="2022-05-11T00:46:52.287" v="2600" actId="207"/>
          <ac:spMkLst>
            <pc:docMk/>
            <pc:sldMk cId="2348389387" sldId="349"/>
            <ac:spMk id="7" creationId="{E887C3D6-C37D-7639-128B-98F5A3C676F5}"/>
          </ac:spMkLst>
        </pc:spChg>
        <pc:spChg chg="mod">
          <ac:chgData name="Thúy Mai" userId="222f1c7e07c9bd7a" providerId="LiveId" clId="{65F23DFB-40B0-4697-9066-269BD07AA36A}" dt="2022-05-11T00:46:59.917" v="2602" actId="207"/>
          <ac:spMkLst>
            <pc:docMk/>
            <pc:sldMk cId="2348389387" sldId="349"/>
            <ac:spMk id="9" creationId="{9B4DFBFD-3BBF-4F21-2D45-7DD5DDB9F81E}"/>
          </ac:spMkLst>
        </pc:spChg>
        <pc:graphicFrameChg chg="mod modGraphic">
          <ac:chgData name="Thúy Mai" userId="222f1c7e07c9bd7a" providerId="LiveId" clId="{65F23DFB-40B0-4697-9066-269BD07AA36A}" dt="2022-05-11T02:17:42.343" v="2715" actId="1076"/>
          <ac:graphicFrameMkLst>
            <pc:docMk/>
            <pc:sldMk cId="2348389387" sldId="349"/>
            <ac:graphicFrameMk id="4" creationId="{8241AA14-84D0-F88C-EA8F-0FEBF2519F7F}"/>
          </ac:graphicFrameMkLst>
        </pc:graphicFrameChg>
      </pc:sldChg>
      <pc:sldChg chg="addSp delSp modSp new mod modAnim">
        <pc:chgData name="Thúy Mai" userId="222f1c7e07c9bd7a" providerId="LiveId" clId="{65F23DFB-40B0-4697-9066-269BD07AA36A}" dt="2022-08-03T00:11:55.118" v="3025" actId="1076"/>
        <pc:sldMkLst>
          <pc:docMk/>
          <pc:sldMk cId="2315734627" sldId="350"/>
        </pc:sldMkLst>
        <pc:spChg chg="del">
          <ac:chgData name="Thúy Mai" userId="222f1c7e07c9bd7a" providerId="LiveId" clId="{65F23DFB-40B0-4697-9066-269BD07AA36A}" dt="2022-08-02T23:56:27.640" v="2721" actId="478"/>
          <ac:spMkLst>
            <pc:docMk/>
            <pc:sldMk cId="2315734627" sldId="350"/>
            <ac:spMk id="2" creationId="{D46AC98C-4DF3-EC3F-0DD4-03F0447DA017}"/>
          </ac:spMkLst>
        </pc:spChg>
        <pc:spChg chg="del mod">
          <ac:chgData name="Thúy Mai" userId="222f1c7e07c9bd7a" providerId="LiveId" clId="{65F23DFB-40B0-4697-9066-269BD07AA36A}" dt="2022-08-02T23:56:31.526" v="2723" actId="478"/>
          <ac:spMkLst>
            <pc:docMk/>
            <pc:sldMk cId="2315734627" sldId="350"/>
            <ac:spMk id="3" creationId="{3D12EC1D-73C4-1B32-AF0D-8658C58BD4FA}"/>
          </ac:spMkLst>
        </pc:spChg>
        <pc:spChg chg="add mod">
          <ac:chgData name="Thúy Mai" userId="222f1c7e07c9bd7a" providerId="LiveId" clId="{65F23DFB-40B0-4697-9066-269BD07AA36A}" dt="2022-08-03T00:05:45.948" v="2953" actId="1076"/>
          <ac:spMkLst>
            <pc:docMk/>
            <pc:sldMk cId="2315734627" sldId="350"/>
            <ac:spMk id="4" creationId="{DC214098-0D5A-3197-99CF-FCDB0B44E6CA}"/>
          </ac:spMkLst>
        </pc:spChg>
        <pc:spChg chg="add mod">
          <ac:chgData name="Thúy Mai" userId="222f1c7e07c9bd7a" providerId="LiveId" clId="{65F23DFB-40B0-4697-9066-269BD07AA36A}" dt="2022-08-03T00:11:55.118" v="3025" actId="1076"/>
          <ac:spMkLst>
            <pc:docMk/>
            <pc:sldMk cId="2315734627" sldId="350"/>
            <ac:spMk id="7" creationId="{8630E49D-855C-7FA7-7F82-8014A34AE1D0}"/>
          </ac:spMkLst>
        </pc:spChg>
        <pc:spChg chg="add mod">
          <ac:chgData name="Thúy Mai" userId="222f1c7e07c9bd7a" providerId="LiveId" clId="{65F23DFB-40B0-4697-9066-269BD07AA36A}" dt="2022-08-03T00:05:18.208" v="2946" actId="1076"/>
          <ac:spMkLst>
            <pc:docMk/>
            <pc:sldMk cId="2315734627" sldId="350"/>
            <ac:spMk id="8" creationId="{3A14151B-B331-DDD0-509D-EA246FD60398}"/>
          </ac:spMkLst>
        </pc:spChg>
        <pc:spChg chg="add mod">
          <ac:chgData name="Thúy Mai" userId="222f1c7e07c9bd7a" providerId="LiveId" clId="{65F23DFB-40B0-4697-9066-269BD07AA36A}" dt="2022-08-03T00:05:59.835" v="2955" actId="1076"/>
          <ac:spMkLst>
            <pc:docMk/>
            <pc:sldMk cId="2315734627" sldId="350"/>
            <ac:spMk id="9" creationId="{B543475D-392E-34E0-FF5A-1B7AFAAC8080}"/>
          </ac:spMkLst>
        </pc:spChg>
        <pc:spChg chg="add mod">
          <ac:chgData name="Thúy Mai" userId="222f1c7e07c9bd7a" providerId="LiveId" clId="{65F23DFB-40B0-4697-9066-269BD07AA36A}" dt="2022-08-03T00:05:09.466" v="2942" actId="1076"/>
          <ac:spMkLst>
            <pc:docMk/>
            <pc:sldMk cId="2315734627" sldId="350"/>
            <ac:spMk id="15" creationId="{F7160403-44E6-AC00-7EFD-79521CF891AB}"/>
          </ac:spMkLst>
        </pc:spChg>
        <pc:spChg chg="add mod">
          <ac:chgData name="Thúy Mai" userId="222f1c7e07c9bd7a" providerId="LiveId" clId="{65F23DFB-40B0-4697-9066-269BD07AA36A}" dt="2022-08-03T00:11:20.698" v="3016" actId="1076"/>
          <ac:spMkLst>
            <pc:docMk/>
            <pc:sldMk cId="2315734627" sldId="350"/>
            <ac:spMk id="28" creationId="{0E1D75A5-F024-F81F-6CAB-B8FB6C2ED528}"/>
          </ac:spMkLst>
        </pc:spChg>
        <pc:graphicFrameChg chg="add del mod">
          <ac:chgData name="Thúy Mai" userId="222f1c7e07c9bd7a" providerId="LiveId" clId="{65F23DFB-40B0-4697-9066-269BD07AA36A}" dt="2022-08-03T00:11:06.345" v="3011"/>
          <ac:graphicFrameMkLst>
            <pc:docMk/>
            <pc:sldMk cId="2315734627" sldId="350"/>
            <ac:graphicFrameMk id="29" creationId="{A51CFAAB-BC35-4BCF-4231-763A0645B194}"/>
          </ac:graphicFrameMkLst>
        </pc:graphicFrameChg>
        <pc:picChg chg="add del mod">
          <ac:chgData name="Thúy Mai" userId="222f1c7e07c9bd7a" providerId="LiveId" clId="{65F23DFB-40B0-4697-9066-269BD07AA36A}" dt="2022-08-03T00:04:40.609" v="2850" actId="478"/>
          <ac:picMkLst>
            <pc:docMk/>
            <pc:sldMk cId="2315734627" sldId="350"/>
            <ac:picMk id="6" creationId="{A8C51B51-44A1-1B16-A6C2-97E074D133AB}"/>
          </ac:picMkLst>
        </pc:picChg>
        <pc:picChg chg="add mod modCrop">
          <ac:chgData name="Thúy Mai" userId="222f1c7e07c9bd7a" providerId="LiveId" clId="{65F23DFB-40B0-4697-9066-269BD07AA36A}" dt="2022-08-03T00:11:22.434" v="3017" actId="1076"/>
          <ac:picMkLst>
            <pc:docMk/>
            <pc:sldMk cId="2315734627" sldId="350"/>
            <ac:picMk id="27" creationId="{4AEED6ED-084D-2F07-7192-AF0062CA46C7}"/>
          </ac:picMkLst>
        </pc:picChg>
        <pc:cxnChg chg="add mod">
          <ac:chgData name="Thúy Mai" userId="222f1c7e07c9bd7a" providerId="LiveId" clId="{65F23DFB-40B0-4697-9066-269BD07AA36A}" dt="2022-08-03T00:05:59.835" v="2955" actId="1076"/>
          <ac:cxnSpMkLst>
            <pc:docMk/>
            <pc:sldMk cId="2315734627" sldId="350"/>
            <ac:cxnSpMk id="11" creationId="{5CBE0277-7C4E-1651-39C5-0521E3768A11}"/>
          </ac:cxnSpMkLst>
        </pc:cxnChg>
      </pc:sldChg>
      <pc:sldChg chg="addSp delSp modSp new del mod">
        <pc:chgData name="Thúy Mai" userId="222f1c7e07c9bd7a" providerId="LiveId" clId="{65F23DFB-40B0-4697-9066-269BD07AA36A}" dt="2022-05-11T02:10:51.346" v="2677" actId="47"/>
        <pc:sldMkLst>
          <pc:docMk/>
          <pc:sldMk cId="3158047852" sldId="350"/>
        </pc:sldMkLst>
        <pc:spChg chg="del">
          <ac:chgData name="Thúy Mai" userId="222f1c7e07c9bd7a" providerId="LiveId" clId="{65F23DFB-40B0-4697-9066-269BD07AA36A}" dt="2022-05-11T02:10:10.239" v="2672" actId="478"/>
          <ac:spMkLst>
            <pc:docMk/>
            <pc:sldMk cId="3158047852" sldId="350"/>
            <ac:spMk id="2" creationId="{6868BA2D-0E74-8BD0-D56E-785C9C08E211}"/>
          </ac:spMkLst>
        </pc:spChg>
        <pc:spChg chg="del">
          <ac:chgData name="Thúy Mai" userId="222f1c7e07c9bd7a" providerId="LiveId" clId="{65F23DFB-40B0-4697-9066-269BD07AA36A}" dt="2022-05-11T02:07:45.698" v="2662" actId="931"/>
          <ac:spMkLst>
            <pc:docMk/>
            <pc:sldMk cId="3158047852" sldId="350"/>
            <ac:spMk id="3" creationId="{5B579B5C-F5CD-6EA2-6349-4409D3D566D3}"/>
          </ac:spMkLst>
        </pc:spChg>
        <pc:spChg chg="add del mod">
          <ac:chgData name="Thúy Mai" userId="222f1c7e07c9bd7a" providerId="LiveId" clId="{65F23DFB-40B0-4697-9066-269BD07AA36A}" dt="2022-05-11T02:10:17.450" v="2674" actId="478"/>
          <ac:spMkLst>
            <pc:docMk/>
            <pc:sldMk cId="3158047852" sldId="350"/>
            <ac:spMk id="7" creationId="{CC4114F2-9D1F-511E-991A-4AA2B99C63B4}"/>
          </ac:spMkLst>
        </pc:spChg>
        <pc:picChg chg="add del mod">
          <ac:chgData name="Thúy Mai" userId="222f1c7e07c9bd7a" providerId="LiveId" clId="{65F23DFB-40B0-4697-9066-269BD07AA36A}" dt="2022-05-11T02:10:16.010" v="2673" actId="478"/>
          <ac:picMkLst>
            <pc:docMk/>
            <pc:sldMk cId="3158047852" sldId="350"/>
            <ac:picMk id="5" creationId="{E8CE2102-FF39-E11C-04F9-A5374EAD6BD9}"/>
          </ac:picMkLst>
        </pc:picChg>
      </pc:sldChg>
      <pc:sldChg chg="addSp delSp modSp add mod ord modAnim">
        <pc:chgData name="Thúy Mai" userId="222f1c7e07c9bd7a" providerId="LiveId" clId="{65F23DFB-40B0-4697-9066-269BD07AA36A}" dt="2022-08-03T00:30:06.842" v="3536"/>
        <pc:sldMkLst>
          <pc:docMk/>
          <pc:sldMk cId="836159802" sldId="351"/>
        </pc:sldMkLst>
        <pc:spChg chg="mod">
          <ac:chgData name="Thúy Mai" userId="222f1c7e07c9bd7a" providerId="LiveId" clId="{65F23DFB-40B0-4697-9066-269BD07AA36A}" dt="2022-08-03T00:12:36.136" v="3063" actId="20577"/>
          <ac:spMkLst>
            <pc:docMk/>
            <pc:sldMk cId="836159802" sldId="351"/>
            <ac:spMk id="5" creationId="{5D349D4F-3B27-5ED8-D083-0AC4DB7A56F5}"/>
          </ac:spMkLst>
        </pc:spChg>
        <pc:spChg chg="add mod">
          <ac:chgData name="Thúy Mai" userId="222f1c7e07c9bd7a" providerId="LiveId" clId="{65F23DFB-40B0-4697-9066-269BD07AA36A}" dt="2022-08-03T00:14:30.156" v="3099" actId="1076"/>
          <ac:spMkLst>
            <pc:docMk/>
            <pc:sldMk cId="836159802" sldId="351"/>
            <ac:spMk id="6" creationId="{8AC9F617-29F0-0593-FFB6-952AF90C8262}"/>
          </ac:spMkLst>
        </pc:spChg>
        <pc:spChg chg="add mod">
          <ac:chgData name="Thúy Mai" userId="222f1c7e07c9bd7a" providerId="LiveId" clId="{65F23DFB-40B0-4697-9066-269BD07AA36A}" dt="2022-08-03T00:18:55.754" v="3308" actId="1076"/>
          <ac:spMkLst>
            <pc:docMk/>
            <pc:sldMk cId="836159802" sldId="351"/>
            <ac:spMk id="8" creationId="{8739FBF7-FEB9-611F-B1C0-9FDDAD2C7AA6}"/>
          </ac:spMkLst>
        </pc:spChg>
        <pc:spChg chg="add mod">
          <ac:chgData name="Thúy Mai" userId="222f1c7e07c9bd7a" providerId="LiveId" clId="{65F23DFB-40B0-4697-9066-269BD07AA36A}" dt="2022-08-03T00:14:45.314" v="3104" actId="1076"/>
          <ac:spMkLst>
            <pc:docMk/>
            <pc:sldMk cId="836159802" sldId="351"/>
            <ac:spMk id="10" creationId="{26BB84FB-780F-0E91-3BFB-631F0CA249B4}"/>
          </ac:spMkLst>
        </pc:spChg>
        <pc:spChg chg="add mod">
          <ac:chgData name="Thúy Mai" userId="222f1c7e07c9bd7a" providerId="LiveId" clId="{65F23DFB-40B0-4697-9066-269BD07AA36A}" dt="2022-08-03T00:14:42.152" v="3103" actId="14100"/>
          <ac:spMkLst>
            <pc:docMk/>
            <pc:sldMk cId="836159802" sldId="351"/>
            <ac:spMk id="12" creationId="{9033C195-325C-E528-F585-A7E216767FF3}"/>
          </ac:spMkLst>
        </pc:spChg>
        <pc:graphicFrameChg chg="add del mod">
          <ac:chgData name="Thúy Mai" userId="222f1c7e07c9bd7a" providerId="LiveId" clId="{65F23DFB-40B0-4697-9066-269BD07AA36A}" dt="2022-08-03T00:13:07.471" v="3069"/>
          <ac:graphicFrameMkLst>
            <pc:docMk/>
            <pc:sldMk cId="836159802" sldId="351"/>
            <ac:graphicFrameMk id="2" creationId="{E9F552A7-97A4-90F9-9B70-26F2F2232980}"/>
          </ac:graphicFrameMkLst>
        </pc:graphicFrameChg>
        <pc:graphicFrameChg chg="mod modGraphic">
          <ac:chgData name="Thúy Mai" userId="222f1c7e07c9bd7a" providerId="LiveId" clId="{65F23DFB-40B0-4697-9066-269BD07AA36A}" dt="2022-08-03T00:14:28.109" v="3098" actId="14100"/>
          <ac:graphicFrameMkLst>
            <pc:docMk/>
            <pc:sldMk cId="836159802" sldId="351"/>
            <ac:graphicFrameMk id="4" creationId="{6EDA0827-1D52-97A1-6C14-388F1AD42AF3}"/>
          </ac:graphicFrameMkLst>
        </pc:graphicFrameChg>
      </pc:sldChg>
      <pc:sldChg chg="delSp modSp add del mod">
        <pc:chgData name="Thúy Mai" userId="222f1c7e07c9bd7a" providerId="LiveId" clId="{65F23DFB-40B0-4697-9066-269BD07AA36A}" dt="2022-08-03T00:04:03.179" v="2839" actId="47"/>
        <pc:sldMkLst>
          <pc:docMk/>
          <pc:sldMk cId="2744978883" sldId="351"/>
        </pc:sldMkLst>
        <pc:spChg chg="del">
          <ac:chgData name="Thúy Mai" userId="222f1c7e07c9bd7a" providerId="LiveId" clId="{65F23DFB-40B0-4697-9066-269BD07AA36A}" dt="2022-08-02T23:56:51.125" v="2726" actId="478"/>
          <ac:spMkLst>
            <pc:docMk/>
            <pc:sldMk cId="2744978883" sldId="351"/>
            <ac:spMk id="5" creationId="{FF36077D-BF6D-C35C-29E5-C55A1E723EC0}"/>
          </ac:spMkLst>
        </pc:spChg>
        <pc:spChg chg="del">
          <ac:chgData name="Thúy Mai" userId="222f1c7e07c9bd7a" providerId="LiveId" clId="{65F23DFB-40B0-4697-9066-269BD07AA36A}" dt="2022-08-02T23:56:52.487" v="2727" actId="478"/>
          <ac:spMkLst>
            <pc:docMk/>
            <pc:sldMk cId="2744978883" sldId="351"/>
            <ac:spMk id="6" creationId="{5E5637E2-34E4-348D-26FA-FDC7800CBDC9}"/>
          </ac:spMkLst>
        </pc:spChg>
        <pc:spChg chg="mod">
          <ac:chgData name="Thúy Mai" userId="222f1c7e07c9bd7a" providerId="LiveId" clId="{65F23DFB-40B0-4697-9066-269BD07AA36A}" dt="2022-08-02T23:57:03.906" v="2738" actId="20577"/>
          <ac:spMkLst>
            <pc:docMk/>
            <pc:sldMk cId="2744978883" sldId="351"/>
            <ac:spMk id="16" creationId="{8BFAB668-0EAE-C0A4-B41F-8CCE439B5112}"/>
          </ac:spMkLst>
        </pc:spChg>
        <pc:spChg chg="mod">
          <ac:chgData name="Thúy Mai" userId="222f1c7e07c9bd7a" providerId="LiveId" clId="{65F23DFB-40B0-4697-9066-269BD07AA36A}" dt="2022-08-02T23:57:10.334" v="2739" actId="1076"/>
          <ac:spMkLst>
            <pc:docMk/>
            <pc:sldMk cId="2744978883" sldId="351"/>
            <ac:spMk id="20" creationId="{F3FEB9BD-B2C7-3AEE-E48D-7B7A6ED1DDE3}"/>
          </ac:spMkLst>
        </pc:spChg>
        <pc:spChg chg="mod">
          <ac:chgData name="Thúy Mai" userId="222f1c7e07c9bd7a" providerId="LiveId" clId="{65F23DFB-40B0-4697-9066-269BD07AA36A}" dt="2022-08-02T23:57:45.528" v="2777" actId="1076"/>
          <ac:spMkLst>
            <pc:docMk/>
            <pc:sldMk cId="2744978883" sldId="351"/>
            <ac:spMk id="25" creationId="{2F3A5F1B-C059-B8DC-70FB-CAB03E91800A}"/>
          </ac:spMkLst>
        </pc:spChg>
        <pc:spChg chg="mod">
          <ac:chgData name="Thúy Mai" userId="222f1c7e07c9bd7a" providerId="LiveId" clId="{65F23DFB-40B0-4697-9066-269BD07AA36A}" dt="2022-08-02T23:57:42.401" v="2776" actId="1076"/>
          <ac:spMkLst>
            <pc:docMk/>
            <pc:sldMk cId="2744978883" sldId="351"/>
            <ac:spMk id="29" creationId="{03D42441-3C19-55BA-726B-ACFC1D7EE63D}"/>
          </ac:spMkLst>
        </pc:spChg>
        <pc:spChg chg="mod">
          <ac:chgData name="Thúy Mai" userId="222f1c7e07c9bd7a" providerId="LiveId" clId="{65F23DFB-40B0-4697-9066-269BD07AA36A}" dt="2022-08-02T23:58:03.053" v="2782" actId="1076"/>
          <ac:spMkLst>
            <pc:docMk/>
            <pc:sldMk cId="2744978883" sldId="351"/>
            <ac:spMk id="32" creationId="{22757560-D342-9CE8-E0ED-6C50F40BF483}"/>
          </ac:spMkLst>
        </pc:spChg>
        <pc:spChg chg="mod">
          <ac:chgData name="Thúy Mai" userId="222f1c7e07c9bd7a" providerId="LiveId" clId="{65F23DFB-40B0-4697-9066-269BD07AA36A}" dt="2022-08-02T23:58:06.136" v="2783" actId="1076"/>
          <ac:spMkLst>
            <pc:docMk/>
            <pc:sldMk cId="2744978883" sldId="351"/>
            <ac:spMk id="35" creationId="{D7B8BCC7-3FD1-0552-469F-D7FAC1D7B5C5}"/>
          </ac:spMkLst>
        </pc:spChg>
        <pc:spChg chg="mod">
          <ac:chgData name="Thúy Mai" userId="222f1c7e07c9bd7a" providerId="LiveId" clId="{65F23DFB-40B0-4697-9066-269BD07AA36A}" dt="2022-08-02T23:58:12.133" v="2785" actId="1076"/>
          <ac:spMkLst>
            <pc:docMk/>
            <pc:sldMk cId="2744978883" sldId="351"/>
            <ac:spMk id="40" creationId="{CD9A15EF-9091-C2D7-7617-234D88C639FA}"/>
          </ac:spMkLst>
        </pc:spChg>
        <pc:spChg chg="mod">
          <ac:chgData name="Thúy Mai" userId="222f1c7e07c9bd7a" providerId="LiveId" clId="{65F23DFB-40B0-4697-9066-269BD07AA36A}" dt="2022-08-02T23:58:09.689" v="2784" actId="1076"/>
          <ac:spMkLst>
            <pc:docMk/>
            <pc:sldMk cId="2744978883" sldId="351"/>
            <ac:spMk id="44" creationId="{2495E27B-9CDA-208A-9899-B897F34DC255}"/>
          </ac:spMkLst>
        </pc:spChg>
        <pc:picChg chg="del">
          <ac:chgData name="Thúy Mai" userId="222f1c7e07c9bd7a" providerId="LiveId" clId="{65F23DFB-40B0-4697-9066-269BD07AA36A}" dt="2022-08-02T23:56:42.184" v="2725" actId="478"/>
          <ac:picMkLst>
            <pc:docMk/>
            <pc:sldMk cId="2744978883" sldId="351"/>
            <ac:picMk id="28" creationId="{3196862A-EC08-7F4A-2702-FB9FE6D59B13}"/>
          </ac:picMkLst>
        </pc:picChg>
        <pc:cxnChg chg="mod">
          <ac:chgData name="Thúy Mai" userId="222f1c7e07c9bd7a" providerId="LiveId" clId="{65F23DFB-40B0-4697-9066-269BD07AA36A}" dt="2022-08-02T23:57:10.334" v="2739" actId="1076"/>
          <ac:cxnSpMkLst>
            <pc:docMk/>
            <pc:sldMk cId="2744978883" sldId="351"/>
            <ac:cxnSpMk id="17" creationId="{A3E08A10-4BD9-75DE-0290-1C76E7C79F3B}"/>
          </ac:cxnSpMkLst>
        </pc:cxnChg>
        <pc:cxnChg chg="mod">
          <ac:chgData name="Thúy Mai" userId="222f1c7e07c9bd7a" providerId="LiveId" clId="{65F23DFB-40B0-4697-9066-269BD07AA36A}" dt="2022-08-02T23:58:03.053" v="2782" actId="1076"/>
          <ac:cxnSpMkLst>
            <pc:docMk/>
            <pc:sldMk cId="2744978883" sldId="351"/>
            <ac:cxnSpMk id="31" creationId="{39897E0A-C657-14D3-5FFD-9DCE0B987EDB}"/>
          </ac:cxnSpMkLst>
        </pc:cxnChg>
        <pc:cxnChg chg="mod">
          <ac:chgData name="Thúy Mai" userId="222f1c7e07c9bd7a" providerId="LiveId" clId="{65F23DFB-40B0-4697-9066-269BD07AA36A}" dt="2022-08-02T23:58:14.571" v="2786" actId="14100"/>
          <ac:cxnSpMkLst>
            <pc:docMk/>
            <pc:sldMk cId="2744978883" sldId="351"/>
            <ac:cxnSpMk id="39" creationId="{699E7E53-15FB-7FE4-63ED-12F66E2C3B44}"/>
          </ac:cxnSpMkLst>
        </pc:cxnChg>
        <pc:cxnChg chg="mod">
          <ac:chgData name="Thúy Mai" userId="222f1c7e07c9bd7a" providerId="LiveId" clId="{65F23DFB-40B0-4697-9066-269BD07AA36A}" dt="2022-08-02T23:58:09.689" v="2784" actId="1076"/>
          <ac:cxnSpMkLst>
            <pc:docMk/>
            <pc:sldMk cId="2744978883" sldId="351"/>
            <ac:cxnSpMk id="43" creationId="{10EA2211-4435-F5B7-200A-98F15A2F09FD}"/>
          </ac:cxnSpMkLst>
        </pc:cxnChg>
      </pc:sldChg>
      <pc:sldChg chg="delSp new del mod">
        <pc:chgData name="Thúy Mai" userId="222f1c7e07c9bd7a" providerId="LiveId" clId="{65F23DFB-40B0-4697-9066-269BD07AA36A}" dt="2022-08-03T00:15:37.277" v="3114" actId="47"/>
        <pc:sldMkLst>
          <pc:docMk/>
          <pc:sldMk cId="1415373989" sldId="352"/>
        </pc:sldMkLst>
        <pc:spChg chg="del">
          <ac:chgData name="Thúy Mai" userId="222f1c7e07c9bd7a" providerId="LiveId" clId="{65F23DFB-40B0-4697-9066-269BD07AA36A}" dt="2022-08-03T00:15:26.753" v="3112" actId="478"/>
          <ac:spMkLst>
            <pc:docMk/>
            <pc:sldMk cId="1415373989" sldId="352"/>
            <ac:spMk id="2" creationId="{8A8F490E-54D9-63DB-EB48-3556BAC7354A}"/>
          </ac:spMkLst>
        </pc:spChg>
        <pc:spChg chg="del">
          <ac:chgData name="Thúy Mai" userId="222f1c7e07c9bd7a" providerId="LiveId" clId="{65F23DFB-40B0-4697-9066-269BD07AA36A}" dt="2022-08-03T00:15:28.042" v="3113" actId="478"/>
          <ac:spMkLst>
            <pc:docMk/>
            <pc:sldMk cId="1415373989" sldId="352"/>
            <ac:spMk id="3" creationId="{D0EAD76E-BB50-FA68-4F03-23BE32ACB51C}"/>
          </ac:spMkLst>
        </pc:spChg>
      </pc:sldChg>
      <pc:sldChg chg="addSp delSp modSp add mod ord delAnim modAnim">
        <pc:chgData name="Thúy Mai" userId="222f1c7e07c9bd7a" providerId="LiveId" clId="{65F23DFB-40B0-4697-9066-269BD07AA36A}" dt="2022-08-03T00:26:15.821" v="3470" actId="167"/>
        <pc:sldMkLst>
          <pc:docMk/>
          <pc:sldMk cId="2247970697" sldId="352"/>
        </pc:sldMkLst>
        <pc:spChg chg="del">
          <ac:chgData name="Thúy Mai" userId="222f1c7e07c9bd7a" providerId="LiveId" clId="{65F23DFB-40B0-4697-9066-269BD07AA36A}" dt="2022-08-03T00:19:37.877" v="3314" actId="478"/>
          <ac:spMkLst>
            <pc:docMk/>
            <pc:sldMk cId="2247970697" sldId="352"/>
            <ac:spMk id="5" creationId="{FF36077D-BF6D-C35C-29E5-C55A1E723EC0}"/>
          </ac:spMkLst>
        </pc:spChg>
        <pc:spChg chg="del">
          <ac:chgData name="Thúy Mai" userId="222f1c7e07c9bd7a" providerId="LiveId" clId="{65F23DFB-40B0-4697-9066-269BD07AA36A}" dt="2022-08-03T00:19:36.547" v="3313" actId="478"/>
          <ac:spMkLst>
            <pc:docMk/>
            <pc:sldMk cId="2247970697" sldId="352"/>
            <ac:spMk id="6" creationId="{5E5637E2-34E4-348D-26FA-FDC7800CBDC9}"/>
          </ac:spMkLst>
        </pc:spChg>
        <pc:spChg chg="mod">
          <ac:chgData name="Thúy Mai" userId="222f1c7e07c9bd7a" providerId="LiveId" clId="{65F23DFB-40B0-4697-9066-269BD07AA36A}" dt="2022-08-03T00:22:52.131" v="3418" actId="14100"/>
          <ac:spMkLst>
            <pc:docMk/>
            <pc:sldMk cId="2247970697" sldId="352"/>
            <ac:spMk id="16" creationId="{8BFAB668-0EAE-C0A4-B41F-8CCE439B5112}"/>
          </ac:spMkLst>
        </pc:spChg>
        <pc:spChg chg="mod">
          <ac:chgData name="Thúy Mai" userId="222f1c7e07c9bd7a" providerId="LiveId" clId="{65F23DFB-40B0-4697-9066-269BD07AA36A}" dt="2022-08-03T00:25:48.605" v="3459" actId="1076"/>
          <ac:spMkLst>
            <pc:docMk/>
            <pc:sldMk cId="2247970697" sldId="352"/>
            <ac:spMk id="20" creationId="{F3FEB9BD-B2C7-3AEE-E48D-7B7A6ED1DDE3}"/>
          </ac:spMkLst>
        </pc:spChg>
        <pc:spChg chg="del mod">
          <ac:chgData name="Thúy Mai" userId="222f1c7e07c9bd7a" providerId="LiveId" clId="{65F23DFB-40B0-4697-9066-269BD07AA36A}" dt="2022-08-03T00:20:36.852" v="3366" actId="478"/>
          <ac:spMkLst>
            <pc:docMk/>
            <pc:sldMk cId="2247970697" sldId="352"/>
            <ac:spMk id="25" creationId="{2F3A5F1B-C059-B8DC-70FB-CAB03E91800A}"/>
          </ac:spMkLst>
        </pc:spChg>
        <pc:spChg chg="del mod">
          <ac:chgData name="Thúy Mai" userId="222f1c7e07c9bd7a" providerId="LiveId" clId="{65F23DFB-40B0-4697-9066-269BD07AA36A}" dt="2022-08-03T00:20:34.723" v="3365" actId="478"/>
          <ac:spMkLst>
            <pc:docMk/>
            <pc:sldMk cId="2247970697" sldId="352"/>
            <ac:spMk id="29" creationId="{03D42441-3C19-55BA-726B-ACFC1D7EE63D}"/>
          </ac:spMkLst>
        </pc:spChg>
        <pc:spChg chg="add mod">
          <ac:chgData name="Thúy Mai" userId="222f1c7e07c9bd7a" providerId="LiveId" clId="{65F23DFB-40B0-4697-9066-269BD07AA36A}" dt="2022-08-03T00:21:16.879" v="3379"/>
          <ac:spMkLst>
            <pc:docMk/>
            <pc:sldMk cId="2247970697" sldId="352"/>
            <ac:spMk id="30" creationId="{E1CADAF5-EC6E-1E55-C5F7-9E399D75829D}"/>
          </ac:spMkLst>
        </pc:spChg>
        <pc:spChg chg="del">
          <ac:chgData name="Thúy Mai" userId="222f1c7e07c9bd7a" providerId="LiveId" clId="{65F23DFB-40B0-4697-9066-269BD07AA36A}" dt="2022-08-03T00:20:38.367" v="3367" actId="478"/>
          <ac:spMkLst>
            <pc:docMk/>
            <pc:sldMk cId="2247970697" sldId="352"/>
            <ac:spMk id="32" creationId="{22757560-D342-9CE8-E0ED-6C50F40BF483}"/>
          </ac:spMkLst>
        </pc:spChg>
        <pc:spChg chg="add mod">
          <ac:chgData name="Thúy Mai" userId="222f1c7e07c9bd7a" providerId="LiveId" clId="{65F23DFB-40B0-4697-9066-269BD07AA36A}" dt="2022-08-03T00:21:16.879" v="3379"/>
          <ac:spMkLst>
            <pc:docMk/>
            <pc:sldMk cId="2247970697" sldId="352"/>
            <ac:spMk id="33" creationId="{15B9A8D9-33DC-B34C-C067-8E58EC71E169}"/>
          </ac:spMkLst>
        </pc:spChg>
        <pc:spChg chg="add mod">
          <ac:chgData name="Thúy Mai" userId="222f1c7e07c9bd7a" providerId="LiveId" clId="{65F23DFB-40B0-4697-9066-269BD07AA36A}" dt="2022-08-03T00:22:49.226" v="3416" actId="14100"/>
          <ac:spMkLst>
            <pc:docMk/>
            <pc:sldMk cId="2247970697" sldId="352"/>
            <ac:spMk id="34" creationId="{8421EBF2-C37B-DB41-E93C-D3EEF76A81E8}"/>
          </ac:spMkLst>
        </pc:spChg>
        <pc:spChg chg="del mod">
          <ac:chgData name="Thúy Mai" userId="222f1c7e07c9bd7a" providerId="LiveId" clId="{65F23DFB-40B0-4697-9066-269BD07AA36A}" dt="2022-08-03T00:20:36.852" v="3366" actId="478"/>
          <ac:spMkLst>
            <pc:docMk/>
            <pc:sldMk cId="2247970697" sldId="352"/>
            <ac:spMk id="35" creationId="{D7B8BCC7-3FD1-0552-469F-D7FAC1D7B5C5}"/>
          </ac:spMkLst>
        </pc:spChg>
        <pc:spChg chg="add mod">
          <ac:chgData name="Thúy Mai" userId="222f1c7e07c9bd7a" providerId="LiveId" clId="{65F23DFB-40B0-4697-9066-269BD07AA36A}" dt="2022-08-03T00:25:51.987" v="3460" actId="1076"/>
          <ac:spMkLst>
            <pc:docMk/>
            <pc:sldMk cId="2247970697" sldId="352"/>
            <ac:spMk id="37" creationId="{C6441088-D812-09D3-A655-4931B392283E}"/>
          </ac:spMkLst>
        </pc:spChg>
        <pc:spChg chg="add mod">
          <ac:chgData name="Thúy Mai" userId="222f1c7e07c9bd7a" providerId="LiveId" clId="{65F23DFB-40B0-4697-9066-269BD07AA36A}" dt="2022-08-03T00:22:46.159" v="3415" actId="14100"/>
          <ac:spMkLst>
            <pc:docMk/>
            <pc:sldMk cId="2247970697" sldId="352"/>
            <ac:spMk id="38" creationId="{54330F5D-D5B7-6D97-A7F2-96C1A5AD586B}"/>
          </ac:spMkLst>
        </pc:spChg>
        <pc:spChg chg="del">
          <ac:chgData name="Thúy Mai" userId="222f1c7e07c9bd7a" providerId="LiveId" clId="{65F23DFB-40B0-4697-9066-269BD07AA36A}" dt="2022-08-03T00:20:36.852" v="3366" actId="478"/>
          <ac:spMkLst>
            <pc:docMk/>
            <pc:sldMk cId="2247970697" sldId="352"/>
            <ac:spMk id="40" creationId="{CD9A15EF-9091-C2D7-7617-234D88C639FA}"/>
          </ac:spMkLst>
        </pc:spChg>
        <pc:spChg chg="add mod">
          <ac:chgData name="Thúy Mai" userId="222f1c7e07c9bd7a" providerId="LiveId" clId="{65F23DFB-40B0-4697-9066-269BD07AA36A}" dt="2022-08-03T00:25:54.159" v="3461" actId="1076"/>
          <ac:spMkLst>
            <pc:docMk/>
            <pc:sldMk cId="2247970697" sldId="352"/>
            <ac:spMk id="42" creationId="{A2FF8C8F-349D-1245-1956-BB1147054BDC}"/>
          </ac:spMkLst>
        </pc:spChg>
        <pc:spChg chg="del">
          <ac:chgData name="Thúy Mai" userId="222f1c7e07c9bd7a" providerId="LiveId" clId="{65F23DFB-40B0-4697-9066-269BD07AA36A}" dt="2022-08-03T00:20:36.852" v="3366" actId="478"/>
          <ac:spMkLst>
            <pc:docMk/>
            <pc:sldMk cId="2247970697" sldId="352"/>
            <ac:spMk id="44" creationId="{2495E27B-9CDA-208A-9899-B897F34DC255}"/>
          </ac:spMkLst>
        </pc:spChg>
        <pc:spChg chg="add mod">
          <ac:chgData name="Thúy Mai" userId="222f1c7e07c9bd7a" providerId="LiveId" clId="{65F23DFB-40B0-4697-9066-269BD07AA36A}" dt="2022-08-03T00:25:22.053" v="3454" actId="1076"/>
          <ac:spMkLst>
            <pc:docMk/>
            <pc:sldMk cId="2247970697" sldId="352"/>
            <ac:spMk id="45" creationId="{FF73AD70-03BF-3869-EE21-AE86C2526FE9}"/>
          </ac:spMkLst>
        </pc:spChg>
        <pc:spChg chg="add mod">
          <ac:chgData name="Thúy Mai" userId="222f1c7e07c9bd7a" providerId="LiveId" clId="{65F23DFB-40B0-4697-9066-269BD07AA36A}" dt="2022-08-03T00:25:56.897" v="3462" actId="1076"/>
          <ac:spMkLst>
            <pc:docMk/>
            <pc:sldMk cId="2247970697" sldId="352"/>
            <ac:spMk id="47" creationId="{23B1C56D-299D-D411-9166-D8243ED932C5}"/>
          </ac:spMkLst>
        </pc:spChg>
        <pc:spChg chg="add del mod">
          <ac:chgData name="Thúy Mai" userId="222f1c7e07c9bd7a" providerId="LiveId" clId="{65F23DFB-40B0-4697-9066-269BD07AA36A}" dt="2022-08-03T00:23:24.095" v="3434" actId="478"/>
          <ac:spMkLst>
            <pc:docMk/>
            <pc:sldMk cId="2247970697" sldId="352"/>
            <ac:spMk id="60" creationId="{CE080A8A-30D4-173C-B4B6-CF9ED5FF0C25}"/>
          </ac:spMkLst>
        </pc:spChg>
        <pc:graphicFrameChg chg="add del mod">
          <ac:chgData name="Thúy Mai" userId="222f1c7e07c9bd7a" providerId="LiveId" clId="{65F23DFB-40B0-4697-9066-269BD07AA36A}" dt="2022-08-03T00:20:17.362" v="3358"/>
          <ac:graphicFrameMkLst>
            <pc:docMk/>
            <pc:sldMk cId="2247970697" sldId="352"/>
            <ac:graphicFrameMk id="2" creationId="{AF3E712E-C537-4B04-C2AC-AB131A85F170}"/>
          </ac:graphicFrameMkLst>
        </pc:graphicFrameChg>
        <pc:graphicFrameChg chg="add del mod">
          <ac:chgData name="Thúy Mai" userId="222f1c7e07c9bd7a" providerId="LiveId" clId="{65F23DFB-40B0-4697-9066-269BD07AA36A}" dt="2022-08-03T00:21:43.827" v="3388"/>
          <ac:graphicFrameMkLst>
            <pc:docMk/>
            <pc:sldMk cId="2247970697" sldId="352"/>
            <ac:graphicFrameMk id="15" creationId="{3D2D1598-0C13-302B-019C-99769FA9F3A8}"/>
          </ac:graphicFrameMkLst>
        </pc:graphicFrameChg>
        <pc:graphicFrameChg chg="add del mod">
          <ac:chgData name="Thúy Mai" userId="222f1c7e07c9bd7a" providerId="LiveId" clId="{65F23DFB-40B0-4697-9066-269BD07AA36A}" dt="2022-08-03T00:22:23.310" v="3404"/>
          <ac:graphicFrameMkLst>
            <pc:docMk/>
            <pc:sldMk cId="2247970697" sldId="352"/>
            <ac:graphicFrameMk id="21" creationId="{54D19E95-502B-008F-5610-C03A8E063746}"/>
          </ac:graphicFrameMkLst>
        </pc:graphicFrameChg>
        <pc:graphicFrameChg chg="add del mod">
          <ac:chgData name="Thúy Mai" userId="222f1c7e07c9bd7a" providerId="LiveId" clId="{65F23DFB-40B0-4697-9066-269BD07AA36A}" dt="2022-08-03T00:23:20.241" v="3430"/>
          <ac:graphicFrameMkLst>
            <pc:docMk/>
            <pc:sldMk cId="2247970697" sldId="352"/>
            <ac:graphicFrameMk id="58" creationId="{6F63481A-1475-8537-7FEF-0F29CDD584FB}"/>
          </ac:graphicFrameMkLst>
        </pc:graphicFrameChg>
        <pc:picChg chg="del">
          <ac:chgData name="Thúy Mai" userId="222f1c7e07c9bd7a" providerId="LiveId" clId="{65F23DFB-40B0-4697-9066-269BD07AA36A}" dt="2022-08-03T00:19:26.294" v="3312" actId="478"/>
          <ac:picMkLst>
            <pc:docMk/>
            <pc:sldMk cId="2247970697" sldId="352"/>
            <ac:picMk id="28" creationId="{3196862A-EC08-7F4A-2702-FB9FE6D59B13}"/>
          </ac:picMkLst>
        </pc:picChg>
        <pc:picChg chg="add mod ord">
          <ac:chgData name="Thúy Mai" userId="222f1c7e07c9bd7a" providerId="LiveId" clId="{65F23DFB-40B0-4697-9066-269BD07AA36A}" dt="2022-08-03T00:26:15.821" v="3470" actId="167"/>
          <ac:picMkLst>
            <pc:docMk/>
            <pc:sldMk cId="2247970697" sldId="352"/>
            <ac:picMk id="63" creationId="{5687518F-FF76-DDF9-BB6D-863645946AEF}"/>
          </ac:picMkLst>
        </pc:picChg>
        <pc:picChg chg="add del">
          <ac:chgData name="Thúy Mai" userId="222f1c7e07c9bd7a" providerId="LiveId" clId="{65F23DFB-40B0-4697-9066-269BD07AA36A}" dt="2022-08-03T00:25:30.254" v="3456" actId="478"/>
          <ac:picMkLst>
            <pc:docMk/>
            <pc:sldMk cId="2247970697" sldId="352"/>
            <ac:picMk id="2050" creationId="{4BEAFC33-E886-7944-9747-3757E4ECE7B2}"/>
          </ac:picMkLst>
        </pc:picChg>
        <pc:cxnChg chg="mod">
          <ac:chgData name="Thúy Mai" userId="222f1c7e07c9bd7a" providerId="LiveId" clId="{65F23DFB-40B0-4697-9066-269BD07AA36A}" dt="2022-08-03T00:25:48.605" v="3459" actId="1076"/>
          <ac:cxnSpMkLst>
            <pc:docMk/>
            <pc:sldMk cId="2247970697" sldId="352"/>
            <ac:cxnSpMk id="17" creationId="{A3E08A10-4BD9-75DE-0290-1C76E7C79F3B}"/>
          </ac:cxnSpMkLst>
        </pc:cxnChg>
        <pc:cxnChg chg="del mod">
          <ac:chgData name="Thúy Mai" userId="222f1c7e07c9bd7a" providerId="LiveId" clId="{65F23DFB-40B0-4697-9066-269BD07AA36A}" dt="2022-08-03T00:20:36.852" v="3366" actId="478"/>
          <ac:cxnSpMkLst>
            <pc:docMk/>
            <pc:sldMk cId="2247970697" sldId="352"/>
            <ac:cxnSpMk id="31" creationId="{39897E0A-C657-14D3-5FFD-9DCE0B987EDB}"/>
          </ac:cxnSpMkLst>
        </pc:cxnChg>
        <pc:cxnChg chg="add mod">
          <ac:chgData name="Thúy Mai" userId="222f1c7e07c9bd7a" providerId="LiveId" clId="{65F23DFB-40B0-4697-9066-269BD07AA36A}" dt="2022-08-03T00:25:51.987" v="3460" actId="1076"/>
          <ac:cxnSpMkLst>
            <pc:docMk/>
            <pc:sldMk cId="2247970697" sldId="352"/>
            <ac:cxnSpMk id="36" creationId="{253806EA-8A67-643D-3D83-2DD76C314251}"/>
          </ac:cxnSpMkLst>
        </pc:cxnChg>
        <pc:cxnChg chg="del">
          <ac:chgData name="Thúy Mai" userId="222f1c7e07c9bd7a" providerId="LiveId" clId="{65F23DFB-40B0-4697-9066-269BD07AA36A}" dt="2022-08-03T00:20:36.852" v="3366" actId="478"/>
          <ac:cxnSpMkLst>
            <pc:docMk/>
            <pc:sldMk cId="2247970697" sldId="352"/>
            <ac:cxnSpMk id="39" creationId="{699E7E53-15FB-7FE4-63ED-12F66E2C3B44}"/>
          </ac:cxnSpMkLst>
        </pc:cxnChg>
        <pc:cxnChg chg="add mod">
          <ac:chgData name="Thúy Mai" userId="222f1c7e07c9bd7a" providerId="LiveId" clId="{65F23DFB-40B0-4697-9066-269BD07AA36A}" dt="2022-08-03T00:25:54.159" v="3461" actId="1076"/>
          <ac:cxnSpMkLst>
            <pc:docMk/>
            <pc:sldMk cId="2247970697" sldId="352"/>
            <ac:cxnSpMk id="41" creationId="{2761EF9B-EA7C-5E1A-AE37-5406EDC67000}"/>
          </ac:cxnSpMkLst>
        </pc:cxnChg>
        <pc:cxnChg chg="del mod">
          <ac:chgData name="Thúy Mai" userId="222f1c7e07c9bd7a" providerId="LiveId" clId="{65F23DFB-40B0-4697-9066-269BD07AA36A}" dt="2022-08-03T00:20:36.852" v="3366" actId="478"/>
          <ac:cxnSpMkLst>
            <pc:docMk/>
            <pc:sldMk cId="2247970697" sldId="352"/>
            <ac:cxnSpMk id="43" creationId="{10EA2211-4435-F5B7-200A-98F15A2F09FD}"/>
          </ac:cxnSpMkLst>
        </pc:cxnChg>
        <pc:cxnChg chg="add mod">
          <ac:chgData name="Thúy Mai" userId="222f1c7e07c9bd7a" providerId="LiveId" clId="{65F23DFB-40B0-4697-9066-269BD07AA36A}" dt="2022-08-03T00:25:56.897" v="3462" actId="1076"/>
          <ac:cxnSpMkLst>
            <pc:docMk/>
            <pc:sldMk cId="2247970697" sldId="352"/>
            <ac:cxnSpMk id="46" creationId="{473B1B23-911B-14A5-2B28-319B69C405D3}"/>
          </ac:cxnSpMkLst>
        </pc:cxnChg>
      </pc:sldChg>
      <pc:sldChg chg="addSp delSp modSp add mod ord delAnim modAnim">
        <pc:chgData name="Thúy Mai" userId="222f1c7e07c9bd7a" providerId="LiveId" clId="{65F23DFB-40B0-4697-9066-269BD07AA36A}" dt="2022-08-03T00:34:29.002" v="3595"/>
        <pc:sldMkLst>
          <pc:docMk/>
          <pc:sldMk cId="3794160474" sldId="353"/>
        </pc:sldMkLst>
        <pc:spChg chg="mod">
          <ac:chgData name="Thúy Mai" userId="222f1c7e07c9bd7a" providerId="LiveId" clId="{65F23DFB-40B0-4697-9066-269BD07AA36A}" dt="2022-08-03T00:27:17.338" v="3479" actId="1076"/>
          <ac:spMkLst>
            <pc:docMk/>
            <pc:sldMk cId="3794160474" sldId="353"/>
            <ac:spMk id="5" creationId="{5D349D4F-3B27-5ED8-D083-0AC4DB7A56F5}"/>
          </ac:spMkLst>
        </pc:spChg>
        <pc:spChg chg="add mod">
          <ac:chgData name="Thúy Mai" userId="222f1c7e07c9bd7a" providerId="LiveId" clId="{65F23DFB-40B0-4697-9066-269BD07AA36A}" dt="2022-08-03T00:34:07.154" v="3582" actId="1076"/>
          <ac:spMkLst>
            <pc:docMk/>
            <pc:sldMk cId="3794160474" sldId="353"/>
            <ac:spMk id="7" creationId="{21A7818B-004F-2EE9-BF89-93691385BF9E}"/>
          </ac:spMkLst>
        </pc:spChg>
        <pc:spChg chg="add mod">
          <ac:chgData name="Thúy Mai" userId="222f1c7e07c9bd7a" providerId="LiveId" clId="{65F23DFB-40B0-4697-9066-269BD07AA36A}" dt="2022-08-03T00:30:44.227" v="3547" actId="1076"/>
          <ac:spMkLst>
            <pc:docMk/>
            <pc:sldMk cId="3794160474" sldId="353"/>
            <ac:spMk id="9" creationId="{588AD380-B243-5105-DE36-2B366E17AB57}"/>
          </ac:spMkLst>
        </pc:spChg>
        <pc:spChg chg="add mod">
          <ac:chgData name="Thúy Mai" userId="222f1c7e07c9bd7a" providerId="LiveId" clId="{65F23DFB-40B0-4697-9066-269BD07AA36A}" dt="2022-08-03T00:30:46.176" v="3548" actId="1076"/>
          <ac:spMkLst>
            <pc:docMk/>
            <pc:sldMk cId="3794160474" sldId="353"/>
            <ac:spMk id="11" creationId="{8F37AB87-B50D-5EB1-9911-76F47EECD1C1}"/>
          </ac:spMkLst>
        </pc:spChg>
        <pc:spChg chg="add mod">
          <ac:chgData name="Thúy Mai" userId="222f1c7e07c9bd7a" providerId="LiveId" clId="{65F23DFB-40B0-4697-9066-269BD07AA36A}" dt="2022-08-03T00:30:48.206" v="3549" actId="1076"/>
          <ac:spMkLst>
            <pc:docMk/>
            <pc:sldMk cId="3794160474" sldId="353"/>
            <ac:spMk id="13" creationId="{94947357-3E30-520B-BA6E-0E4C1F5C6135}"/>
          </ac:spMkLst>
        </pc:spChg>
        <pc:spChg chg="add mod">
          <ac:chgData name="Thúy Mai" userId="222f1c7e07c9bd7a" providerId="LiveId" clId="{65F23DFB-40B0-4697-9066-269BD07AA36A}" dt="2022-08-03T00:34:17.689" v="3588" actId="1076"/>
          <ac:spMkLst>
            <pc:docMk/>
            <pc:sldMk cId="3794160474" sldId="353"/>
            <ac:spMk id="15" creationId="{C56698B1-C14F-DC5B-A94B-05725D693ED0}"/>
          </ac:spMkLst>
        </pc:spChg>
        <pc:graphicFrameChg chg="add del mod">
          <ac:chgData name="Thúy Mai" userId="222f1c7e07c9bd7a" providerId="LiveId" clId="{65F23DFB-40B0-4697-9066-269BD07AA36A}" dt="2022-08-03T00:27:55.166" v="3490"/>
          <ac:graphicFrameMkLst>
            <pc:docMk/>
            <pc:sldMk cId="3794160474" sldId="353"/>
            <ac:graphicFrameMk id="2" creationId="{46B05D3A-C45D-085B-A628-5ED0A9C54F61}"/>
          </ac:graphicFrameMkLst>
        </pc:graphicFrameChg>
        <pc:graphicFrameChg chg="add del mod modGraphic">
          <ac:chgData name="Thúy Mai" userId="222f1c7e07c9bd7a" providerId="LiveId" clId="{65F23DFB-40B0-4697-9066-269BD07AA36A}" dt="2022-08-03T00:32:12.177" v="3563" actId="478"/>
          <ac:graphicFrameMkLst>
            <pc:docMk/>
            <pc:sldMk cId="3794160474" sldId="353"/>
            <ac:graphicFrameMk id="3" creationId="{9D421F74-754E-5E5C-9F9A-C1B15F938937}"/>
          </ac:graphicFrameMkLst>
        </pc:graphicFrameChg>
        <pc:graphicFrameChg chg="mod modGraphic">
          <ac:chgData name="Thúy Mai" userId="222f1c7e07c9bd7a" providerId="LiveId" clId="{65F23DFB-40B0-4697-9066-269BD07AA36A}" dt="2022-08-03T00:34:20.678" v="3590" actId="1076"/>
          <ac:graphicFrameMkLst>
            <pc:docMk/>
            <pc:sldMk cId="3794160474" sldId="353"/>
            <ac:graphicFrameMk id="4" creationId="{6EDA0827-1D52-97A1-6C14-388F1AD42AF3}"/>
          </ac:graphicFrameMkLst>
        </pc:graphicFrameChg>
      </pc:sldChg>
      <pc:sldChg chg="addSp delSp modSp add mod modAnim">
        <pc:chgData name="Thúy Mai" userId="222f1c7e07c9bd7a" providerId="LiveId" clId="{65F23DFB-40B0-4697-9066-269BD07AA36A}" dt="2022-08-03T00:37:00.810" v="3644"/>
        <pc:sldMkLst>
          <pc:docMk/>
          <pc:sldMk cId="553111501" sldId="354"/>
        </pc:sldMkLst>
        <pc:spChg chg="mod">
          <ac:chgData name="Thúy Mai" userId="222f1c7e07c9bd7a" providerId="LiveId" clId="{65F23DFB-40B0-4697-9066-269BD07AA36A}" dt="2022-08-03T00:36:39.446" v="3640" actId="1076"/>
          <ac:spMkLst>
            <pc:docMk/>
            <pc:sldMk cId="553111501" sldId="354"/>
            <ac:spMk id="5" creationId="{5D349D4F-3B27-5ED8-D083-0AC4DB7A56F5}"/>
          </ac:spMkLst>
        </pc:spChg>
        <pc:spChg chg="add del mod">
          <ac:chgData name="Thúy Mai" userId="222f1c7e07c9bd7a" providerId="LiveId" clId="{65F23DFB-40B0-4697-9066-269BD07AA36A}" dt="2022-08-03T00:31:22.364" v="3555" actId="478"/>
          <ac:spMkLst>
            <pc:docMk/>
            <pc:sldMk cId="553111501" sldId="354"/>
            <ac:spMk id="6" creationId="{673DD3EF-C1F5-1DE9-3735-43F3E0178D8E}"/>
          </ac:spMkLst>
        </pc:spChg>
        <pc:spChg chg="mod">
          <ac:chgData name="Thúy Mai" userId="222f1c7e07c9bd7a" providerId="LiveId" clId="{65F23DFB-40B0-4697-9066-269BD07AA36A}" dt="2022-08-03T00:36:36.387" v="3639" actId="1076"/>
          <ac:spMkLst>
            <pc:docMk/>
            <pc:sldMk cId="553111501" sldId="354"/>
            <ac:spMk id="7" creationId="{21A7818B-004F-2EE9-BF89-93691385BF9E}"/>
          </ac:spMkLst>
        </pc:spChg>
        <pc:spChg chg="mod">
          <ac:chgData name="Thúy Mai" userId="222f1c7e07c9bd7a" providerId="LiveId" clId="{65F23DFB-40B0-4697-9066-269BD07AA36A}" dt="2022-08-03T00:36:36.387" v="3639" actId="1076"/>
          <ac:spMkLst>
            <pc:docMk/>
            <pc:sldMk cId="553111501" sldId="354"/>
            <ac:spMk id="9" creationId="{588AD380-B243-5105-DE36-2B366E17AB57}"/>
          </ac:spMkLst>
        </pc:spChg>
        <pc:spChg chg="mod">
          <ac:chgData name="Thúy Mai" userId="222f1c7e07c9bd7a" providerId="LiveId" clId="{65F23DFB-40B0-4697-9066-269BD07AA36A}" dt="2022-08-03T00:36:36.387" v="3639" actId="1076"/>
          <ac:spMkLst>
            <pc:docMk/>
            <pc:sldMk cId="553111501" sldId="354"/>
            <ac:spMk id="11" creationId="{8F37AB87-B50D-5EB1-9911-76F47EECD1C1}"/>
          </ac:spMkLst>
        </pc:spChg>
        <pc:spChg chg="mod">
          <ac:chgData name="Thúy Mai" userId="222f1c7e07c9bd7a" providerId="LiveId" clId="{65F23DFB-40B0-4697-9066-269BD07AA36A}" dt="2022-08-03T00:36:36.387" v="3639" actId="1076"/>
          <ac:spMkLst>
            <pc:docMk/>
            <pc:sldMk cId="553111501" sldId="354"/>
            <ac:spMk id="13" creationId="{94947357-3E30-520B-BA6E-0E4C1F5C6135}"/>
          </ac:spMkLst>
        </pc:spChg>
        <pc:spChg chg="add mod">
          <ac:chgData name="Thúy Mai" userId="222f1c7e07c9bd7a" providerId="LiveId" clId="{65F23DFB-40B0-4697-9066-269BD07AA36A}" dt="2022-08-03T00:36:36.387" v="3639" actId="1076"/>
          <ac:spMkLst>
            <pc:docMk/>
            <pc:sldMk cId="553111501" sldId="354"/>
            <ac:spMk id="14" creationId="{0A1000B0-D4AD-5805-56E2-533190AFDD4A}"/>
          </ac:spMkLst>
        </pc:spChg>
        <pc:spChg chg="add mod">
          <ac:chgData name="Thúy Mai" userId="222f1c7e07c9bd7a" providerId="LiveId" clId="{65F23DFB-40B0-4697-9066-269BD07AA36A}" dt="2022-08-03T00:36:36.387" v="3639" actId="1076"/>
          <ac:spMkLst>
            <pc:docMk/>
            <pc:sldMk cId="553111501" sldId="354"/>
            <ac:spMk id="15" creationId="{106D444D-B1B5-2C3A-36D9-33AD73C1675C}"/>
          </ac:spMkLst>
        </pc:spChg>
        <pc:graphicFrameChg chg="mod">
          <ac:chgData name="Thúy Mai" userId="222f1c7e07c9bd7a" providerId="LiveId" clId="{65F23DFB-40B0-4697-9066-269BD07AA36A}" dt="2022-08-03T00:36:36.387" v="3639" actId="1076"/>
          <ac:graphicFrameMkLst>
            <pc:docMk/>
            <pc:sldMk cId="553111501" sldId="354"/>
            <ac:graphicFrameMk id="3" creationId="{9D421F74-754E-5E5C-9F9A-C1B15F938937}"/>
          </ac:graphicFrameMkLst>
        </pc:graphicFrameChg>
        <pc:graphicFrameChg chg="del">
          <ac:chgData name="Thúy Mai" userId="222f1c7e07c9bd7a" providerId="LiveId" clId="{65F23DFB-40B0-4697-9066-269BD07AA36A}" dt="2022-08-03T00:31:19.839" v="3554" actId="478"/>
          <ac:graphicFrameMkLst>
            <pc:docMk/>
            <pc:sldMk cId="553111501" sldId="354"/>
            <ac:graphicFrameMk id="4" creationId="{6EDA0827-1D52-97A1-6C14-388F1AD42AF3}"/>
          </ac:graphicFrameMkLst>
        </pc:graphicFrameChg>
        <pc:graphicFrameChg chg="add mod ord modGraphic">
          <ac:chgData name="Thúy Mai" userId="222f1c7e07c9bd7a" providerId="LiveId" clId="{65F23DFB-40B0-4697-9066-269BD07AA36A}" dt="2022-08-03T00:36:36.387" v="3639" actId="1076"/>
          <ac:graphicFrameMkLst>
            <pc:docMk/>
            <pc:sldMk cId="553111501" sldId="354"/>
            <ac:graphicFrameMk id="12" creationId="{5D795A4F-9D99-654D-0D68-29237573FCAF}"/>
          </ac:graphicFrameMkLst>
        </pc:graphicFrameChg>
      </pc:sldChg>
      <pc:sldChg chg="add del">
        <pc:chgData name="Thúy Mai" userId="222f1c7e07c9bd7a" providerId="LiveId" clId="{65F23DFB-40B0-4697-9066-269BD07AA36A}" dt="2022-08-03T00:31:11.333" v="3552" actId="2890"/>
        <pc:sldMkLst>
          <pc:docMk/>
          <pc:sldMk cId="1519885445" sldId="354"/>
        </pc:sldMkLst>
      </pc:sldChg>
      <pc:sldChg chg="add del">
        <pc:chgData name="Thúy Mai" userId="222f1c7e07c9bd7a" providerId="LiveId" clId="{65F23DFB-40B0-4697-9066-269BD07AA36A}" dt="2022-08-03T00:36:46.827" v="3642" actId="2890"/>
        <pc:sldMkLst>
          <pc:docMk/>
          <pc:sldMk cId="1818365632" sldId="355"/>
        </pc:sldMkLst>
      </pc:sldChg>
      <pc:sldChg chg="add del">
        <pc:chgData name="Thúy Mai" userId="222f1c7e07c9bd7a" providerId="LiveId" clId="{65F23DFB-40B0-4697-9066-269BD07AA36A}" dt="2022-08-03T00:37:20.799" v="3647" actId="47"/>
        <pc:sldMkLst>
          <pc:docMk/>
          <pc:sldMk cId="4157837732" sldId="355"/>
        </pc:sldMkLst>
      </pc:sldChg>
      <pc:sldChg chg="delSp modSp add mod delAnim">
        <pc:chgData name="Thúy Mai" userId="222f1c7e07c9bd7a" providerId="LiveId" clId="{65F23DFB-40B0-4697-9066-269BD07AA36A}" dt="2022-08-03T00:38:52.296" v="3669" actId="478"/>
        <pc:sldMkLst>
          <pc:docMk/>
          <pc:sldMk cId="303879350" sldId="356"/>
        </pc:sldMkLst>
        <pc:spChg chg="mod">
          <ac:chgData name="Thúy Mai" userId="222f1c7e07c9bd7a" providerId="LiveId" clId="{65F23DFB-40B0-4697-9066-269BD07AA36A}" dt="2022-08-03T00:38:13.816" v="3655" actId="14100"/>
          <ac:spMkLst>
            <pc:docMk/>
            <pc:sldMk cId="303879350" sldId="356"/>
            <ac:spMk id="7" creationId="{21A7818B-004F-2EE9-BF89-93691385BF9E}"/>
          </ac:spMkLst>
        </pc:spChg>
        <pc:spChg chg="del">
          <ac:chgData name="Thúy Mai" userId="222f1c7e07c9bd7a" providerId="LiveId" clId="{65F23DFB-40B0-4697-9066-269BD07AA36A}" dt="2022-08-03T00:38:06.239" v="3652" actId="478"/>
          <ac:spMkLst>
            <pc:docMk/>
            <pc:sldMk cId="303879350" sldId="356"/>
            <ac:spMk id="9" creationId="{588AD380-B243-5105-DE36-2B366E17AB57}"/>
          </ac:spMkLst>
        </pc:spChg>
        <pc:spChg chg="del">
          <ac:chgData name="Thúy Mai" userId="222f1c7e07c9bd7a" providerId="LiveId" clId="{65F23DFB-40B0-4697-9066-269BD07AA36A}" dt="2022-08-03T00:38:08.556" v="3653" actId="478"/>
          <ac:spMkLst>
            <pc:docMk/>
            <pc:sldMk cId="303879350" sldId="356"/>
            <ac:spMk id="11" creationId="{8F37AB87-B50D-5EB1-9911-76F47EECD1C1}"/>
          </ac:spMkLst>
        </pc:spChg>
        <pc:spChg chg="mod">
          <ac:chgData name="Thúy Mai" userId="222f1c7e07c9bd7a" providerId="LiveId" clId="{65F23DFB-40B0-4697-9066-269BD07AA36A}" dt="2022-08-03T00:38:37.399" v="3662" actId="14100"/>
          <ac:spMkLst>
            <pc:docMk/>
            <pc:sldMk cId="303879350" sldId="356"/>
            <ac:spMk id="13" creationId="{94947357-3E30-520B-BA6E-0E4C1F5C6135}"/>
          </ac:spMkLst>
        </pc:spChg>
        <pc:spChg chg="del">
          <ac:chgData name="Thúy Mai" userId="222f1c7e07c9bd7a" providerId="LiveId" clId="{65F23DFB-40B0-4697-9066-269BD07AA36A}" dt="2022-08-03T00:38:31.421" v="3660" actId="478"/>
          <ac:spMkLst>
            <pc:docMk/>
            <pc:sldMk cId="303879350" sldId="356"/>
            <ac:spMk id="14" creationId="{0A1000B0-D4AD-5805-56E2-533190AFDD4A}"/>
          </ac:spMkLst>
        </pc:spChg>
        <pc:spChg chg="mod">
          <ac:chgData name="Thúy Mai" userId="222f1c7e07c9bd7a" providerId="LiveId" clId="{65F23DFB-40B0-4697-9066-269BD07AA36A}" dt="2022-08-03T00:38:49.556" v="3667" actId="1076"/>
          <ac:spMkLst>
            <pc:docMk/>
            <pc:sldMk cId="303879350" sldId="356"/>
            <ac:spMk id="15" creationId="{106D444D-B1B5-2C3A-36D9-33AD73C1675C}"/>
          </ac:spMkLst>
        </pc:spChg>
        <pc:graphicFrameChg chg="del mod modGraphic">
          <ac:chgData name="Thúy Mai" userId="222f1c7e07c9bd7a" providerId="LiveId" clId="{65F23DFB-40B0-4697-9066-269BD07AA36A}" dt="2022-08-03T00:38:52.296" v="3669" actId="478"/>
          <ac:graphicFrameMkLst>
            <pc:docMk/>
            <pc:sldMk cId="303879350" sldId="356"/>
            <ac:graphicFrameMk id="3" creationId="{9D421F74-754E-5E5C-9F9A-C1B15F938937}"/>
          </ac:graphicFrameMkLst>
        </pc:graphicFrameChg>
        <pc:graphicFrameChg chg="mod">
          <ac:chgData name="Thúy Mai" userId="222f1c7e07c9bd7a" providerId="LiveId" clId="{65F23DFB-40B0-4697-9066-269BD07AA36A}" dt="2022-08-03T00:37:43.543" v="3648"/>
          <ac:graphicFrameMkLst>
            <pc:docMk/>
            <pc:sldMk cId="303879350" sldId="356"/>
            <ac:graphicFrameMk id="12" creationId="{5D795A4F-9D99-654D-0D68-29237573FCAF}"/>
          </ac:graphicFrameMkLst>
        </pc:graphicFrameChg>
      </pc:sldChg>
      <pc:sldChg chg="delSp add del mod ord">
        <pc:chgData name="Thúy Mai" userId="222f1c7e07c9bd7a" providerId="LiveId" clId="{65F23DFB-40B0-4697-9066-269BD07AA36A}" dt="2022-08-03T01:20:25.169" v="4443" actId="47"/>
        <pc:sldMkLst>
          <pc:docMk/>
          <pc:sldMk cId="3208321983" sldId="357"/>
        </pc:sldMkLst>
        <pc:graphicFrameChg chg="del">
          <ac:chgData name="Thúy Mai" userId="222f1c7e07c9bd7a" providerId="LiveId" clId="{65F23DFB-40B0-4697-9066-269BD07AA36A}" dt="2022-08-03T00:41:08.030" v="3692" actId="21"/>
          <ac:graphicFrameMkLst>
            <pc:docMk/>
            <pc:sldMk cId="3208321983" sldId="357"/>
            <ac:graphicFrameMk id="5" creationId="{3B047C33-7D71-88EE-B336-D448D9960E00}"/>
          </ac:graphicFrameMkLst>
        </pc:graphicFrameChg>
      </pc:sldChg>
      <pc:sldChg chg="addSp delSp modSp add del mod ord">
        <pc:chgData name="Thúy Mai" userId="222f1c7e07c9bd7a" providerId="LiveId" clId="{65F23DFB-40B0-4697-9066-269BD07AA36A}" dt="2022-08-03T00:47:51.077" v="3816" actId="47"/>
        <pc:sldMkLst>
          <pc:docMk/>
          <pc:sldMk cId="3285113839" sldId="358"/>
        </pc:sldMkLst>
        <pc:spChg chg="mod">
          <ac:chgData name="Thúy Mai" userId="222f1c7e07c9bd7a" providerId="LiveId" clId="{65F23DFB-40B0-4697-9066-269BD07AA36A}" dt="2022-08-03T00:40:55.146" v="3689" actId="1076"/>
          <ac:spMkLst>
            <pc:docMk/>
            <pc:sldMk cId="3285113839" sldId="358"/>
            <ac:spMk id="5" creationId="{FF36077D-BF6D-C35C-29E5-C55A1E723EC0}"/>
          </ac:spMkLst>
        </pc:spChg>
        <pc:spChg chg="add mod">
          <ac:chgData name="Thúy Mai" userId="222f1c7e07c9bd7a" providerId="LiveId" clId="{65F23DFB-40B0-4697-9066-269BD07AA36A}" dt="2022-08-03T00:40:57.325" v="3690" actId="1076"/>
          <ac:spMkLst>
            <pc:docMk/>
            <pc:sldMk cId="3285113839" sldId="358"/>
            <ac:spMk id="7" creationId="{F3CBE4D0-A693-4CFE-E894-B1D3C2FB6DF6}"/>
          </ac:spMkLst>
        </pc:spChg>
        <pc:spChg chg="add mod">
          <ac:chgData name="Thúy Mai" userId="222f1c7e07c9bd7a" providerId="LiveId" clId="{65F23DFB-40B0-4697-9066-269BD07AA36A}" dt="2022-08-03T00:46:06.707" v="3788" actId="1076"/>
          <ac:spMkLst>
            <pc:docMk/>
            <pc:sldMk cId="3285113839" sldId="358"/>
            <ac:spMk id="11" creationId="{D6176EDA-4DBA-DADD-0437-D30395090731}"/>
          </ac:spMkLst>
        </pc:spChg>
        <pc:spChg chg="add mod">
          <ac:chgData name="Thúy Mai" userId="222f1c7e07c9bd7a" providerId="LiveId" clId="{65F23DFB-40B0-4697-9066-269BD07AA36A}" dt="2022-08-03T00:46:15.988" v="3793" actId="1076"/>
          <ac:spMkLst>
            <pc:docMk/>
            <pc:sldMk cId="3285113839" sldId="358"/>
            <ac:spMk id="13" creationId="{8291F17A-C412-58A6-E1AC-41F7659164A9}"/>
          </ac:spMkLst>
        </pc:spChg>
        <pc:spChg chg="add mod">
          <ac:chgData name="Thúy Mai" userId="222f1c7e07c9bd7a" providerId="LiveId" clId="{65F23DFB-40B0-4697-9066-269BD07AA36A}" dt="2022-08-03T00:46:49.907" v="3803" actId="1076"/>
          <ac:spMkLst>
            <pc:docMk/>
            <pc:sldMk cId="3285113839" sldId="358"/>
            <ac:spMk id="15" creationId="{18D03393-98E4-643F-C663-55521BE6CB66}"/>
          </ac:spMkLst>
        </pc:spChg>
        <pc:spChg chg="add mod">
          <ac:chgData name="Thúy Mai" userId="222f1c7e07c9bd7a" providerId="LiveId" clId="{65F23DFB-40B0-4697-9066-269BD07AA36A}" dt="2022-08-03T00:46:40.095" v="3800" actId="571"/>
          <ac:spMkLst>
            <pc:docMk/>
            <pc:sldMk cId="3285113839" sldId="358"/>
            <ac:spMk id="16" creationId="{595F6A51-1A66-6375-BDEB-5852DC7A3CC9}"/>
          </ac:spMkLst>
        </pc:spChg>
        <pc:graphicFrameChg chg="add del mod">
          <ac:chgData name="Thúy Mai" userId="222f1c7e07c9bd7a" providerId="LiveId" clId="{65F23DFB-40B0-4697-9066-269BD07AA36A}" dt="2022-08-03T00:40:42.700" v="3682"/>
          <ac:graphicFrameMkLst>
            <pc:docMk/>
            <pc:sldMk cId="3285113839" sldId="358"/>
            <ac:graphicFrameMk id="2" creationId="{2EA7BADF-3DE5-DB69-D990-313ED9E96138}"/>
          </ac:graphicFrameMkLst>
        </pc:graphicFrameChg>
        <pc:graphicFrameChg chg="add del mod">
          <ac:chgData name="Thúy Mai" userId="222f1c7e07c9bd7a" providerId="LiveId" clId="{65F23DFB-40B0-4697-9066-269BD07AA36A}" dt="2022-08-03T00:41:47.004" v="3697"/>
          <ac:graphicFrameMkLst>
            <pc:docMk/>
            <pc:sldMk cId="3285113839" sldId="358"/>
            <ac:graphicFrameMk id="3" creationId="{2F816832-BEBA-9C82-4CC1-C1E644701283}"/>
          </ac:graphicFrameMkLst>
        </pc:graphicFrameChg>
        <pc:graphicFrameChg chg="add del mod modGraphic">
          <ac:chgData name="Thúy Mai" userId="222f1c7e07c9bd7a" providerId="LiveId" clId="{65F23DFB-40B0-4697-9066-269BD07AA36A}" dt="2022-08-03T00:47:00.992" v="3805" actId="21"/>
          <ac:graphicFrameMkLst>
            <pc:docMk/>
            <pc:sldMk cId="3285113839" sldId="358"/>
            <ac:graphicFrameMk id="4" creationId="{52B4A3A0-A8A3-7100-D06F-BF1737FBB48C}"/>
          </ac:graphicFrameMkLst>
        </pc:graphicFrameChg>
        <pc:graphicFrameChg chg="add mod modGraphic">
          <ac:chgData name="Thúy Mai" userId="222f1c7e07c9bd7a" providerId="LiveId" clId="{65F23DFB-40B0-4697-9066-269BD07AA36A}" dt="2022-08-03T00:47:18.975" v="3809" actId="113"/>
          <ac:graphicFrameMkLst>
            <pc:docMk/>
            <pc:sldMk cId="3285113839" sldId="358"/>
            <ac:graphicFrameMk id="8" creationId="{DEA7B8A8-8649-BE67-9A0A-937F011AE280}"/>
          </ac:graphicFrameMkLst>
        </pc:graphicFrameChg>
        <pc:picChg chg="del mod">
          <ac:chgData name="Thúy Mai" userId="222f1c7e07c9bd7a" providerId="LiveId" clId="{65F23DFB-40B0-4697-9066-269BD07AA36A}" dt="2022-08-03T00:40:58.390" v="3691" actId="478"/>
          <ac:picMkLst>
            <pc:docMk/>
            <pc:sldMk cId="3285113839" sldId="358"/>
            <ac:picMk id="28" creationId="{3196862A-EC08-7F4A-2702-FB9FE6D59B13}"/>
          </ac:picMkLst>
        </pc:picChg>
      </pc:sldChg>
      <pc:sldChg chg="addSp delSp modSp add mod modAnim">
        <pc:chgData name="Thúy Mai" userId="222f1c7e07c9bd7a" providerId="LiveId" clId="{65F23DFB-40B0-4697-9066-269BD07AA36A}" dt="2022-08-03T01:45:48.439" v="4804" actId="478"/>
        <pc:sldMkLst>
          <pc:docMk/>
          <pc:sldMk cId="12964979" sldId="359"/>
        </pc:sldMkLst>
        <pc:spChg chg="add mod">
          <ac:chgData name="Thúy Mai" userId="222f1c7e07c9bd7a" providerId="LiveId" clId="{65F23DFB-40B0-4697-9066-269BD07AA36A}" dt="2022-08-03T01:07:09.660" v="4169" actId="1076"/>
          <ac:spMkLst>
            <pc:docMk/>
            <pc:sldMk cId="12964979" sldId="359"/>
            <ac:spMk id="10" creationId="{64AE0260-175B-7916-9AA1-B954F0F06E14}"/>
          </ac:spMkLst>
        </pc:spChg>
        <pc:spChg chg="add mod">
          <ac:chgData name="Thúy Mai" userId="222f1c7e07c9bd7a" providerId="LiveId" clId="{65F23DFB-40B0-4697-9066-269BD07AA36A}" dt="2022-08-03T01:07:11.710" v="4170" actId="1076"/>
          <ac:spMkLst>
            <pc:docMk/>
            <pc:sldMk cId="12964979" sldId="359"/>
            <ac:spMk id="11" creationId="{6AE08AC5-BC6C-8663-6F93-7EDACECB1976}"/>
          </ac:spMkLst>
        </pc:spChg>
        <pc:spChg chg="add mod">
          <ac:chgData name="Thúy Mai" userId="222f1c7e07c9bd7a" providerId="LiveId" clId="{65F23DFB-40B0-4697-9066-269BD07AA36A}" dt="2022-08-03T01:07:14.074" v="4171" actId="1076"/>
          <ac:spMkLst>
            <pc:docMk/>
            <pc:sldMk cId="12964979" sldId="359"/>
            <ac:spMk id="12" creationId="{19F59904-E70E-6ABD-5494-A46743FD1D73}"/>
          </ac:spMkLst>
        </pc:spChg>
        <pc:spChg chg="add mod">
          <ac:chgData name="Thúy Mai" userId="222f1c7e07c9bd7a" providerId="LiveId" clId="{65F23DFB-40B0-4697-9066-269BD07AA36A}" dt="2022-08-03T01:07:16.275" v="4172" actId="1076"/>
          <ac:spMkLst>
            <pc:docMk/>
            <pc:sldMk cId="12964979" sldId="359"/>
            <ac:spMk id="13" creationId="{66B402BA-D136-C000-3361-718E7902766A}"/>
          </ac:spMkLst>
        </pc:spChg>
        <pc:spChg chg="add mod">
          <ac:chgData name="Thúy Mai" userId="222f1c7e07c9bd7a" providerId="LiveId" clId="{65F23DFB-40B0-4697-9066-269BD07AA36A}" dt="2022-08-03T01:07:20.175" v="4173" actId="1076"/>
          <ac:spMkLst>
            <pc:docMk/>
            <pc:sldMk cId="12964979" sldId="359"/>
            <ac:spMk id="14" creationId="{9DD321F5-2223-D95C-CA3F-82360B91E4A4}"/>
          </ac:spMkLst>
        </pc:spChg>
        <pc:graphicFrameChg chg="add del mod">
          <ac:chgData name="Thúy Mai" userId="222f1c7e07c9bd7a" providerId="LiveId" clId="{65F23DFB-40B0-4697-9066-269BD07AA36A}" dt="2022-08-03T01:04:05.492" v="4108"/>
          <ac:graphicFrameMkLst>
            <pc:docMk/>
            <pc:sldMk cId="12964979" sldId="359"/>
            <ac:graphicFrameMk id="2" creationId="{343855DD-EAF6-FD44-155C-94EEEA36C7A8}"/>
          </ac:graphicFrameMkLst>
        </pc:graphicFrameChg>
        <pc:graphicFrameChg chg="add del mod modGraphic">
          <ac:chgData name="Thúy Mai" userId="222f1c7e07c9bd7a" providerId="LiveId" clId="{65F23DFB-40B0-4697-9066-269BD07AA36A}" dt="2022-08-03T01:45:48.439" v="4804" actId="478"/>
          <ac:graphicFrameMkLst>
            <pc:docMk/>
            <pc:sldMk cId="12964979" sldId="359"/>
            <ac:graphicFrameMk id="3" creationId="{A9279CD9-3528-0A6D-6B74-A7E91AC081CF}"/>
          </ac:graphicFrameMkLst>
        </pc:graphicFrameChg>
        <pc:graphicFrameChg chg="del mod modGraphic">
          <ac:chgData name="Thúy Mai" userId="222f1c7e07c9bd7a" providerId="LiveId" clId="{65F23DFB-40B0-4697-9066-269BD07AA36A}" dt="2022-08-03T01:02:26.246" v="4088" actId="478"/>
          <ac:graphicFrameMkLst>
            <pc:docMk/>
            <pc:sldMk cId="12964979" sldId="359"/>
            <ac:graphicFrameMk id="4" creationId="{52B4A3A0-A8A3-7100-D06F-BF1737FBB48C}"/>
          </ac:graphicFrameMkLst>
        </pc:graphicFrameChg>
        <pc:graphicFrameChg chg="del">
          <ac:chgData name="Thúy Mai" userId="222f1c7e07c9bd7a" providerId="LiveId" clId="{65F23DFB-40B0-4697-9066-269BD07AA36A}" dt="2022-08-03T01:02:21.190" v="4086" actId="478"/>
          <ac:graphicFrameMkLst>
            <pc:docMk/>
            <pc:sldMk cId="12964979" sldId="359"/>
            <ac:graphicFrameMk id="8" creationId="{DEA7B8A8-8649-BE67-9A0A-937F011AE280}"/>
          </ac:graphicFrameMkLst>
        </pc:graphicFrameChg>
        <pc:graphicFrameChg chg="add mod modGraphic">
          <ac:chgData name="Thúy Mai" userId="222f1c7e07c9bd7a" providerId="LiveId" clId="{65F23DFB-40B0-4697-9066-269BD07AA36A}" dt="2022-08-03T01:07:02.060" v="4167" actId="1076"/>
          <ac:graphicFrameMkLst>
            <pc:docMk/>
            <pc:sldMk cId="12964979" sldId="359"/>
            <ac:graphicFrameMk id="9" creationId="{0ADFBDF5-0132-20CF-28CF-BB8FD7F016C7}"/>
          </ac:graphicFrameMkLst>
        </pc:graphicFrameChg>
      </pc:sldChg>
      <pc:sldChg chg="add del">
        <pc:chgData name="Thúy Mai" userId="222f1c7e07c9bd7a" providerId="LiveId" clId="{65F23DFB-40B0-4697-9066-269BD07AA36A}" dt="2022-08-03T00:47:10.132" v="3807" actId="47"/>
        <pc:sldMkLst>
          <pc:docMk/>
          <pc:sldMk cId="1855830894" sldId="360"/>
        </pc:sldMkLst>
      </pc:sldChg>
      <pc:sldChg chg="addSp delSp modSp add mod modAnim">
        <pc:chgData name="Thúy Mai" userId="222f1c7e07c9bd7a" providerId="LiveId" clId="{65F23DFB-40B0-4697-9066-269BD07AA36A}" dt="2022-08-03T01:01:22.066" v="4074" actId="478"/>
        <pc:sldMkLst>
          <pc:docMk/>
          <pc:sldMk cId="224581170" sldId="361"/>
        </pc:sldMkLst>
        <pc:spChg chg="add mod">
          <ac:chgData name="Thúy Mai" userId="222f1c7e07c9bd7a" providerId="LiveId" clId="{65F23DFB-40B0-4697-9066-269BD07AA36A}" dt="2022-08-03T00:47:34.386" v="3812" actId="571"/>
          <ac:spMkLst>
            <pc:docMk/>
            <pc:sldMk cId="224581170" sldId="361"/>
            <ac:spMk id="10" creationId="{EC470ADC-4B03-5230-8347-467AA8054EF1}"/>
          </ac:spMkLst>
        </pc:spChg>
        <pc:spChg chg="add mod">
          <ac:chgData name="Thúy Mai" userId="222f1c7e07c9bd7a" providerId="LiveId" clId="{65F23DFB-40B0-4697-9066-269BD07AA36A}" dt="2022-08-03T00:47:34.386" v="3812" actId="571"/>
          <ac:spMkLst>
            <pc:docMk/>
            <pc:sldMk cId="224581170" sldId="361"/>
            <ac:spMk id="12" creationId="{3C80FD68-3BD6-9911-AD73-499BEBC88FBA}"/>
          </ac:spMkLst>
        </pc:spChg>
        <pc:graphicFrameChg chg="del modGraphic">
          <ac:chgData name="Thúy Mai" userId="222f1c7e07c9bd7a" providerId="LiveId" clId="{65F23DFB-40B0-4697-9066-269BD07AA36A}" dt="2022-08-03T01:01:22.066" v="4074" actId="478"/>
          <ac:graphicFrameMkLst>
            <pc:docMk/>
            <pc:sldMk cId="224581170" sldId="361"/>
            <ac:graphicFrameMk id="4" creationId="{52B4A3A0-A8A3-7100-D06F-BF1737FBB48C}"/>
          </ac:graphicFrameMkLst>
        </pc:graphicFrameChg>
        <pc:graphicFrameChg chg="modGraphic">
          <ac:chgData name="Thúy Mai" userId="222f1c7e07c9bd7a" providerId="LiveId" clId="{65F23DFB-40B0-4697-9066-269BD07AA36A}" dt="2022-08-03T00:47:25.185" v="3810" actId="113"/>
          <ac:graphicFrameMkLst>
            <pc:docMk/>
            <pc:sldMk cId="224581170" sldId="361"/>
            <ac:graphicFrameMk id="8" creationId="{DEA7B8A8-8649-BE67-9A0A-937F011AE280}"/>
          </ac:graphicFrameMkLst>
        </pc:graphicFrameChg>
        <pc:graphicFrameChg chg="add del mod">
          <ac:chgData name="Thúy Mai" userId="222f1c7e07c9bd7a" providerId="LiveId" clId="{65F23DFB-40B0-4697-9066-269BD07AA36A}" dt="2022-08-03T00:55:48.248" v="3952"/>
          <ac:graphicFrameMkLst>
            <pc:docMk/>
            <pc:sldMk cId="224581170" sldId="361"/>
            <ac:graphicFrameMk id="14" creationId="{63DFBEE7-1732-C114-1B24-B78030A11ED9}"/>
          </ac:graphicFrameMkLst>
        </pc:graphicFrameChg>
      </pc:sldChg>
      <pc:sldChg chg="addSp delSp modSp add mod delAnim modAnim">
        <pc:chgData name="Thúy Mai" userId="222f1c7e07c9bd7a" providerId="LiveId" clId="{65F23DFB-40B0-4697-9066-269BD07AA36A}" dt="2022-08-03T00:52:33.730" v="3904"/>
        <pc:sldMkLst>
          <pc:docMk/>
          <pc:sldMk cId="703335707" sldId="362"/>
        </pc:sldMkLst>
        <pc:spChg chg="mod">
          <ac:chgData name="Thúy Mai" userId="222f1c7e07c9bd7a" providerId="LiveId" clId="{65F23DFB-40B0-4697-9066-269BD07AA36A}" dt="2022-08-03T00:50:32.360" v="3862" actId="1076"/>
          <ac:spMkLst>
            <pc:docMk/>
            <pc:sldMk cId="703335707" sldId="362"/>
            <ac:spMk id="5" creationId="{FF36077D-BF6D-C35C-29E5-C55A1E723EC0}"/>
          </ac:spMkLst>
        </pc:spChg>
        <pc:spChg chg="del">
          <ac:chgData name="Thúy Mai" userId="222f1c7e07c9bd7a" providerId="LiveId" clId="{65F23DFB-40B0-4697-9066-269BD07AA36A}" dt="2022-08-03T00:50:28.471" v="3861" actId="478"/>
          <ac:spMkLst>
            <pc:docMk/>
            <pc:sldMk cId="703335707" sldId="362"/>
            <ac:spMk id="6" creationId="{5E5637E2-34E4-348D-26FA-FDC7800CBDC9}"/>
          </ac:spMkLst>
        </pc:spChg>
        <pc:spChg chg="mod">
          <ac:chgData name="Thúy Mai" userId="222f1c7e07c9bd7a" providerId="LiveId" clId="{65F23DFB-40B0-4697-9066-269BD07AA36A}" dt="2022-08-03T00:50:38.172" v="3863" actId="1076"/>
          <ac:spMkLst>
            <pc:docMk/>
            <pc:sldMk cId="703335707" sldId="362"/>
            <ac:spMk id="7" creationId="{F3CBE4D0-A693-4CFE-E894-B1D3C2FB6DF6}"/>
          </ac:spMkLst>
        </pc:spChg>
        <pc:spChg chg="mod">
          <ac:chgData name="Thúy Mai" userId="222f1c7e07c9bd7a" providerId="LiveId" clId="{65F23DFB-40B0-4697-9066-269BD07AA36A}" dt="2022-08-03T00:51:52.578" v="3889" actId="1076"/>
          <ac:spMkLst>
            <pc:docMk/>
            <pc:sldMk cId="703335707" sldId="362"/>
            <ac:spMk id="11" creationId="{D6176EDA-4DBA-DADD-0437-D30395090731}"/>
          </ac:spMkLst>
        </pc:spChg>
        <pc:spChg chg="add del mod">
          <ac:chgData name="Thúy Mai" userId="222f1c7e07c9bd7a" providerId="LiveId" clId="{65F23DFB-40B0-4697-9066-269BD07AA36A}" dt="2022-08-03T00:52:33.730" v="3904"/>
          <ac:spMkLst>
            <pc:docMk/>
            <pc:sldMk cId="703335707" sldId="362"/>
            <ac:spMk id="12" creationId="{2D54BBB6-6D9A-39BA-53B3-D7A43E93A74E}"/>
          </ac:spMkLst>
        </pc:spChg>
        <pc:spChg chg="mod">
          <ac:chgData name="Thúy Mai" userId="222f1c7e07c9bd7a" providerId="LiveId" clId="{65F23DFB-40B0-4697-9066-269BD07AA36A}" dt="2022-08-03T00:52:22.210" v="3899" actId="1076"/>
          <ac:spMkLst>
            <pc:docMk/>
            <pc:sldMk cId="703335707" sldId="362"/>
            <ac:spMk id="13" creationId="{8291F17A-C412-58A6-E1AC-41F7659164A9}"/>
          </ac:spMkLst>
        </pc:spChg>
        <pc:spChg chg="add mod">
          <ac:chgData name="Thúy Mai" userId="222f1c7e07c9bd7a" providerId="LiveId" clId="{65F23DFB-40B0-4697-9066-269BD07AA36A}" dt="2022-08-03T00:52:24.720" v="3900" actId="1076"/>
          <ac:spMkLst>
            <pc:docMk/>
            <pc:sldMk cId="703335707" sldId="362"/>
            <ac:spMk id="14" creationId="{1350F79D-8330-2D08-2D8D-53775B6DB6B9}"/>
          </ac:spMkLst>
        </pc:spChg>
        <pc:spChg chg="del">
          <ac:chgData name="Thúy Mai" userId="222f1c7e07c9bd7a" providerId="LiveId" clId="{65F23DFB-40B0-4697-9066-269BD07AA36A}" dt="2022-08-03T00:51:34.202" v="3880" actId="478"/>
          <ac:spMkLst>
            <pc:docMk/>
            <pc:sldMk cId="703335707" sldId="362"/>
            <ac:spMk id="15" creationId="{18D03393-98E4-643F-C663-55521BE6CB66}"/>
          </ac:spMkLst>
        </pc:spChg>
        <pc:graphicFrameChg chg="del mod modGraphic">
          <ac:chgData name="Thúy Mai" userId="222f1c7e07c9bd7a" providerId="LiveId" clId="{65F23DFB-40B0-4697-9066-269BD07AA36A}" dt="2022-08-03T00:52:33.730" v="3902" actId="478"/>
          <ac:graphicFrameMkLst>
            <pc:docMk/>
            <pc:sldMk cId="703335707" sldId="362"/>
            <ac:graphicFrameMk id="4" creationId="{52B4A3A0-A8A3-7100-D06F-BF1737FBB48C}"/>
          </ac:graphicFrameMkLst>
        </pc:graphicFrameChg>
        <pc:graphicFrameChg chg="mod modGraphic">
          <ac:chgData name="Thúy Mai" userId="222f1c7e07c9bd7a" providerId="LiveId" clId="{65F23DFB-40B0-4697-9066-269BD07AA36A}" dt="2022-08-03T00:52:27.086" v="3901" actId="14100"/>
          <ac:graphicFrameMkLst>
            <pc:docMk/>
            <pc:sldMk cId="703335707" sldId="362"/>
            <ac:graphicFrameMk id="8" creationId="{DEA7B8A8-8649-BE67-9A0A-937F011AE280}"/>
          </ac:graphicFrameMkLst>
        </pc:graphicFrameChg>
      </pc:sldChg>
      <pc:sldChg chg="addSp delSp modSp add mod delAnim modAnim">
        <pc:chgData name="Thúy Mai" userId="222f1c7e07c9bd7a" providerId="LiveId" clId="{65F23DFB-40B0-4697-9066-269BD07AA36A}" dt="2022-08-03T01:01:44.254" v="4078" actId="1076"/>
        <pc:sldMkLst>
          <pc:docMk/>
          <pc:sldMk cId="3768511896" sldId="363"/>
        </pc:sldMkLst>
        <pc:spChg chg="mod">
          <ac:chgData name="Thúy Mai" userId="222f1c7e07c9bd7a" providerId="LiveId" clId="{65F23DFB-40B0-4697-9066-269BD07AA36A}" dt="2022-08-03T01:01:44.254" v="4078" actId="1076"/>
          <ac:spMkLst>
            <pc:docMk/>
            <pc:sldMk cId="3768511896" sldId="363"/>
            <ac:spMk id="5" creationId="{FF36077D-BF6D-C35C-29E5-C55A1E723EC0}"/>
          </ac:spMkLst>
        </pc:spChg>
        <pc:spChg chg="mod">
          <ac:chgData name="Thúy Mai" userId="222f1c7e07c9bd7a" providerId="LiveId" clId="{65F23DFB-40B0-4697-9066-269BD07AA36A}" dt="2022-08-03T01:01:44.254" v="4078" actId="1076"/>
          <ac:spMkLst>
            <pc:docMk/>
            <pc:sldMk cId="3768511896" sldId="363"/>
            <ac:spMk id="7" creationId="{F3CBE4D0-A693-4CFE-E894-B1D3C2FB6DF6}"/>
          </ac:spMkLst>
        </pc:spChg>
        <pc:spChg chg="add mod">
          <ac:chgData name="Thúy Mai" userId="222f1c7e07c9bd7a" providerId="LiveId" clId="{65F23DFB-40B0-4697-9066-269BD07AA36A}" dt="2022-08-03T01:01:44.254" v="4078" actId="1076"/>
          <ac:spMkLst>
            <pc:docMk/>
            <pc:sldMk cId="3768511896" sldId="363"/>
            <ac:spMk id="10" creationId="{EAC51601-0940-C006-02F0-3E537923CA33}"/>
          </ac:spMkLst>
        </pc:spChg>
        <pc:spChg chg="del">
          <ac:chgData name="Thúy Mai" userId="222f1c7e07c9bd7a" providerId="LiveId" clId="{65F23DFB-40B0-4697-9066-269BD07AA36A}" dt="2022-08-03T00:52:38.660" v="3905" actId="478"/>
          <ac:spMkLst>
            <pc:docMk/>
            <pc:sldMk cId="3768511896" sldId="363"/>
            <ac:spMk id="11" creationId="{D6176EDA-4DBA-DADD-0437-D30395090731}"/>
          </ac:spMkLst>
        </pc:spChg>
        <pc:spChg chg="add mod">
          <ac:chgData name="Thúy Mai" userId="222f1c7e07c9bd7a" providerId="LiveId" clId="{65F23DFB-40B0-4697-9066-269BD07AA36A}" dt="2022-08-03T01:01:44.254" v="4078" actId="1076"/>
          <ac:spMkLst>
            <pc:docMk/>
            <pc:sldMk cId="3768511896" sldId="363"/>
            <ac:spMk id="12" creationId="{6CB7310B-C59E-9390-1247-3A09A85EBB32}"/>
          </ac:spMkLst>
        </pc:spChg>
        <pc:spChg chg="del">
          <ac:chgData name="Thúy Mai" userId="222f1c7e07c9bd7a" providerId="LiveId" clId="{65F23DFB-40B0-4697-9066-269BD07AA36A}" dt="2022-08-03T00:52:40.533" v="3906" actId="478"/>
          <ac:spMkLst>
            <pc:docMk/>
            <pc:sldMk cId="3768511896" sldId="363"/>
            <ac:spMk id="13" creationId="{8291F17A-C412-58A6-E1AC-41F7659164A9}"/>
          </ac:spMkLst>
        </pc:spChg>
        <pc:spChg chg="add mod">
          <ac:chgData name="Thúy Mai" userId="222f1c7e07c9bd7a" providerId="LiveId" clId="{65F23DFB-40B0-4697-9066-269BD07AA36A}" dt="2022-08-03T01:01:44.254" v="4078" actId="1076"/>
          <ac:spMkLst>
            <pc:docMk/>
            <pc:sldMk cId="3768511896" sldId="363"/>
            <ac:spMk id="14" creationId="{D4867361-89C6-F53C-9A79-98729992E729}"/>
          </ac:spMkLst>
        </pc:spChg>
        <pc:spChg chg="del mod">
          <ac:chgData name="Thúy Mai" userId="222f1c7e07c9bd7a" providerId="LiveId" clId="{65F23DFB-40B0-4697-9066-269BD07AA36A}" dt="2022-08-03T00:52:46.835" v="3908" actId="478"/>
          <ac:spMkLst>
            <pc:docMk/>
            <pc:sldMk cId="3768511896" sldId="363"/>
            <ac:spMk id="15" creationId="{18D03393-98E4-643F-C663-55521BE6CB66}"/>
          </ac:spMkLst>
        </pc:spChg>
        <pc:spChg chg="add mod">
          <ac:chgData name="Thúy Mai" userId="222f1c7e07c9bd7a" providerId="LiveId" clId="{65F23DFB-40B0-4697-9066-269BD07AA36A}" dt="2022-08-03T01:01:33.122" v="4077"/>
          <ac:spMkLst>
            <pc:docMk/>
            <pc:sldMk cId="3768511896" sldId="363"/>
            <ac:spMk id="16" creationId="{347F843A-25FD-DD43-E8EA-612C6A95B3EE}"/>
          </ac:spMkLst>
        </pc:spChg>
        <pc:graphicFrameChg chg="del">
          <ac:chgData name="Thúy Mai" userId="222f1c7e07c9bd7a" providerId="LiveId" clId="{65F23DFB-40B0-4697-9066-269BD07AA36A}" dt="2022-08-03T00:53:22.453" v="3914" actId="478"/>
          <ac:graphicFrameMkLst>
            <pc:docMk/>
            <pc:sldMk cId="3768511896" sldId="363"/>
            <ac:graphicFrameMk id="4" creationId="{52B4A3A0-A8A3-7100-D06F-BF1737FBB48C}"/>
          </ac:graphicFrameMkLst>
        </pc:graphicFrameChg>
        <pc:graphicFrameChg chg="mod modGraphic">
          <ac:chgData name="Thúy Mai" userId="222f1c7e07c9bd7a" providerId="LiveId" clId="{65F23DFB-40B0-4697-9066-269BD07AA36A}" dt="2022-08-03T01:01:44.254" v="4078" actId="1076"/>
          <ac:graphicFrameMkLst>
            <pc:docMk/>
            <pc:sldMk cId="3768511896" sldId="363"/>
            <ac:graphicFrameMk id="8" creationId="{DEA7B8A8-8649-BE67-9A0A-937F011AE280}"/>
          </ac:graphicFrameMkLst>
        </pc:graphicFrameChg>
        <pc:graphicFrameChg chg="add del mod modGraphic">
          <ac:chgData name="Thúy Mai" userId="222f1c7e07c9bd7a" providerId="LiveId" clId="{65F23DFB-40B0-4697-9066-269BD07AA36A}" dt="2022-08-03T01:00:03.181" v="4052" actId="478"/>
          <ac:graphicFrameMkLst>
            <pc:docMk/>
            <pc:sldMk cId="3768511896" sldId="363"/>
            <ac:graphicFrameMk id="9" creationId="{BCEB6E8D-5E2F-8F80-39A9-48174E1F3B17}"/>
          </ac:graphicFrameMkLst>
        </pc:graphicFrameChg>
      </pc:sldChg>
      <pc:sldChg chg="addSp delSp modSp add mod delAnim modAnim">
        <pc:chgData name="Thúy Mai" userId="222f1c7e07c9bd7a" providerId="LiveId" clId="{65F23DFB-40B0-4697-9066-269BD07AA36A}" dt="2022-08-03T01:02:08.699" v="4085" actId="1076"/>
        <pc:sldMkLst>
          <pc:docMk/>
          <pc:sldMk cId="1136281181" sldId="364"/>
        </pc:sldMkLst>
        <pc:spChg chg="mod">
          <ac:chgData name="Thúy Mai" userId="222f1c7e07c9bd7a" providerId="LiveId" clId="{65F23DFB-40B0-4697-9066-269BD07AA36A}" dt="2022-08-03T01:02:06.584" v="4084" actId="1076"/>
          <ac:spMkLst>
            <pc:docMk/>
            <pc:sldMk cId="1136281181" sldId="364"/>
            <ac:spMk id="5" creationId="{FF36077D-BF6D-C35C-29E5-C55A1E723EC0}"/>
          </ac:spMkLst>
        </pc:spChg>
        <pc:spChg chg="mod">
          <ac:chgData name="Thúy Mai" userId="222f1c7e07c9bd7a" providerId="LiveId" clId="{65F23DFB-40B0-4697-9066-269BD07AA36A}" dt="2022-08-03T01:02:08.699" v="4085" actId="1076"/>
          <ac:spMkLst>
            <pc:docMk/>
            <pc:sldMk cId="1136281181" sldId="364"/>
            <ac:spMk id="7" creationId="{F3CBE4D0-A693-4CFE-E894-B1D3C2FB6DF6}"/>
          </ac:spMkLst>
        </pc:spChg>
        <pc:spChg chg="mod">
          <ac:chgData name="Thúy Mai" userId="222f1c7e07c9bd7a" providerId="LiveId" clId="{65F23DFB-40B0-4697-9066-269BD07AA36A}" dt="2022-08-03T01:01:54.991" v="4079" actId="1076"/>
          <ac:spMkLst>
            <pc:docMk/>
            <pc:sldMk cId="1136281181" sldId="364"/>
            <ac:spMk id="10" creationId="{EAC51601-0940-C006-02F0-3E537923CA33}"/>
          </ac:spMkLst>
        </pc:spChg>
        <pc:spChg chg="del mod">
          <ac:chgData name="Thúy Mai" userId="222f1c7e07c9bd7a" providerId="LiveId" clId="{65F23DFB-40B0-4697-9066-269BD07AA36A}" dt="2022-08-03T00:57:39.496" v="3978" actId="478"/>
          <ac:spMkLst>
            <pc:docMk/>
            <pc:sldMk cId="1136281181" sldId="364"/>
            <ac:spMk id="12" creationId="{6CB7310B-C59E-9390-1247-3A09A85EBB32}"/>
          </ac:spMkLst>
        </pc:spChg>
        <pc:spChg chg="add mod">
          <ac:chgData name="Thúy Mai" userId="222f1c7e07c9bd7a" providerId="LiveId" clId="{65F23DFB-40B0-4697-9066-269BD07AA36A}" dt="2022-08-03T01:01:54.991" v="4079" actId="1076"/>
          <ac:spMkLst>
            <pc:docMk/>
            <pc:sldMk cId="1136281181" sldId="364"/>
            <ac:spMk id="13" creationId="{88826B9C-B810-9557-998B-54C8A4201131}"/>
          </ac:spMkLst>
        </pc:spChg>
        <pc:spChg chg="mod">
          <ac:chgData name="Thúy Mai" userId="222f1c7e07c9bd7a" providerId="LiveId" clId="{65F23DFB-40B0-4697-9066-269BD07AA36A}" dt="2022-08-03T01:01:54.991" v="4079" actId="1076"/>
          <ac:spMkLst>
            <pc:docMk/>
            <pc:sldMk cId="1136281181" sldId="364"/>
            <ac:spMk id="14" creationId="{D4867361-89C6-F53C-9A79-98729992E729}"/>
          </ac:spMkLst>
        </pc:spChg>
        <pc:spChg chg="add mod">
          <ac:chgData name="Thúy Mai" userId="222f1c7e07c9bd7a" providerId="LiveId" clId="{65F23DFB-40B0-4697-9066-269BD07AA36A}" dt="2022-08-03T01:02:04.103" v="4083" actId="1076"/>
          <ac:spMkLst>
            <pc:docMk/>
            <pc:sldMk cId="1136281181" sldId="364"/>
            <ac:spMk id="15" creationId="{445D2A6A-57FD-5CBA-7D4F-A1BEA4576CEB}"/>
          </ac:spMkLst>
        </pc:spChg>
        <pc:graphicFrameChg chg="del">
          <ac:chgData name="Thúy Mai" userId="222f1c7e07c9bd7a" providerId="LiveId" clId="{65F23DFB-40B0-4697-9066-269BD07AA36A}" dt="2022-08-03T00:55:39.770" v="3950" actId="478"/>
          <ac:graphicFrameMkLst>
            <pc:docMk/>
            <pc:sldMk cId="1136281181" sldId="364"/>
            <ac:graphicFrameMk id="8" creationId="{DEA7B8A8-8649-BE67-9A0A-937F011AE280}"/>
          </ac:graphicFrameMkLst>
        </pc:graphicFrameChg>
        <pc:graphicFrameChg chg="del mod modGraphic">
          <ac:chgData name="Thúy Mai" userId="222f1c7e07c9bd7a" providerId="LiveId" clId="{65F23DFB-40B0-4697-9066-269BD07AA36A}" dt="2022-08-03T00:59:57.588" v="4051" actId="478"/>
          <ac:graphicFrameMkLst>
            <pc:docMk/>
            <pc:sldMk cId="1136281181" sldId="364"/>
            <ac:graphicFrameMk id="9" creationId="{BCEB6E8D-5E2F-8F80-39A9-48174E1F3B17}"/>
          </ac:graphicFrameMkLst>
        </pc:graphicFrameChg>
        <pc:graphicFrameChg chg="add mod ord modGraphic">
          <ac:chgData name="Thúy Mai" userId="222f1c7e07c9bd7a" providerId="LiveId" clId="{65F23DFB-40B0-4697-9066-269BD07AA36A}" dt="2022-08-03T01:01:54.991" v="4079" actId="1076"/>
          <ac:graphicFrameMkLst>
            <pc:docMk/>
            <pc:sldMk cId="1136281181" sldId="364"/>
            <ac:graphicFrameMk id="11" creationId="{C6556839-0D85-052A-B557-6C8CBC4E76BD}"/>
          </ac:graphicFrameMkLst>
        </pc:graphicFrameChg>
      </pc:sldChg>
      <pc:sldChg chg="delSp modSp add mod">
        <pc:chgData name="Thúy Mai" userId="222f1c7e07c9bd7a" providerId="LiveId" clId="{65F23DFB-40B0-4697-9066-269BD07AA36A}" dt="2022-08-03T01:01:08.803" v="4071" actId="1076"/>
        <pc:sldMkLst>
          <pc:docMk/>
          <pc:sldMk cId="1559580983" sldId="365"/>
        </pc:sldMkLst>
        <pc:spChg chg="mod">
          <ac:chgData name="Thúy Mai" userId="222f1c7e07c9bd7a" providerId="LiveId" clId="{65F23DFB-40B0-4697-9066-269BD07AA36A}" dt="2022-08-03T01:00:43.522" v="4062" actId="1076"/>
          <ac:spMkLst>
            <pc:docMk/>
            <pc:sldMk cId="1559580983" sldId="365"/>
            <ac:spMk id="10" creationId="{EAC51601-0940-C006-02F0-3E537923CA33}"/>
          </ac:spMkLst>
        </pc:spChg>
        <pc:spChg chg="mod">
          <ac:chgData name="Thúy Mai" userId="222f1c7e07c9bd7a" providerId="LiveId" clId="{65F23DFB-40B0-4697-9066-269BD07AA36A}" dt="2022-08-03T01:01:08.803" v="4071" actId="1076"/>
          <ac:spMkLst>
            <pc:docMk/>
            <pc:sldMk cId="1559580983" sldId="365"/>
            <ac:spMk id="13" creationId="{88826B9C-B810-9557-998B-54C8A4201131}"/>
          </ac:spMkLst>
        </pc:spChg>
        <pc:spChg chg="mod">
          <ac:chgData name="Thúy Mai" userId="222f1c7e07c9bd7a" providerId="LiveId" clId="{65F23DFB-40B0-4697-9066-269BD07AA36A}" dt="2022-08-03T01:00:50.921" v="4065" actId="14100"/>
          <ac:spMkLst>
            <pc:docMk/>
            <pc:sldMk cId="1559580983" sldId="365"/>
            <ac:spMk id="14" creationId="{D4867361-89C6-F53C-9A79-98729992E729}"/>
          </ac:spMkLst>
        </pc:spChg>
        <pc:graphicFrameChg chg="del mod">
          <ac:chgData name="Thúy Mai" userId="222f1c7e07c9bd7a" providerId="LiveId" clId="{65F23DFB-40B0-4697-9066-269BD07AA36A}" dt="2022-08-03T00:59:51.142" v="4049" actId="478"/>
          <ac:graphicFrameMkLst>
            <pc:docMk/>
            <pc:sldMk cId="1559580983" sldId="365"/>
            <ac:graphicFrameMk id="9" creationId="{BCEB6E8D-5E2F-8F80-39A9-48174E1F3B17}"/>
          </ac:graphicFrameMkLst>
        </pc:graphicFrameChg>
        <pc:graphicFrameChg chg="mod modGraphic">
          <ac:chgData name="Thúy Mai" userId="222f1c7e07c9bd7a" providerId="LiveId" clId="{65F23DFB-40B0-4697-9066-269BD07AA36A}" dt="2022-08-03T01:01:00.090" v="4068" actId="14100"/>
          <ac:graphicFrameMkLst>
            <pc:docMk/>
            <pc:sldMk cId="1559580983" sldId="365"/>
            <ac:graphicFrameMk id="11" creationId="{C6556839-0D85-052A-B557-6C8CBC4E76BD}"/>
          </ac:graphicFrameMkLst>
        </pc:graphicFrameChg>
      </pc:sldChg>
      <pc:sldChg chg="delSp modSp add mod">
        <pc:chgData name="Thúy Mai" userId="222f1c7e07c9bd7a" providerId="LiveId" clId="{65F23DFB-40B0-4697-9066-269BD07AA36A}" dt="2022-08-03T01:08:26.945" v="4194" actId="1076"/>
        <pc:sldMkLst>
          <pc:docMk/>
          <pc:sldMk cId="3759981807" sldId="366"/>
        </pc:sldMkLst>
        <pc:spChg chg="mod">
          <ac:chgData name="Thúy Mai" userId="222f1c7e07c9bd7a" providerId="LiveId" clId="{65F23DFB-40B0-4697-9066-269BD07AA36A}" dt="2022-08-03T01:08:26.945" v="4194" actId="1076"/>
          <ac:spMkLst>
            <pc:docMk/>
            <pc:sldMk cId="3759981807" sldId="366"/>
            <ac:spMk id="10" creationId="{64AE0260-175B-7916-9AA1-B954F0F06E14}"/>
          </ac:spMkLst>
        </pc:spChg>
        <pc:graphicFrameChg chg="del mod modGraphic">
          <ac:chgData name="Thúy Mai" userId="222f1c7e07c9bd7a" providerId="LiveId" clId="{65F23DFB-40B0-4697-9066-269BD07AA36A}" dt="2022-08-03T01:08:07.140" v="4186" actId="478"/>
          <ac:graphicFrameMkLst>
            <pc:docMk/>
            <pc:sldMk cId="3759981807" sldId="366"/>
            <ac:graphicFrameMk id="3" creationId="{A9279CD9-3528-0A6D-6B74-A7E91AC081CF}"/>
          </ac:graphicFrameMkLst>
        </pc:graphicFrameChg>
        <pc:graphicFrameChg chg="mod modGraphic">
          <ac:chgData name="Thúy Mai" userId="222f1c7e07c9bd7a" providerId="LiveId" clId="{65F23DFB-40B0-4697-9066-269BD07AA36A}" dt="2022-08-03T01:08:23.417" v="4193" actId="1076"/>
          <ac:graphicFrameMkLst>
            <pc:docMk/>
            <pc:sldMk cId="3759981807" sldId="366"/>
            <ac:graphicFrameMk id="9" creationId="{0ADFBDF5-0132-20CF-28CF-BB8FD7F016C7}"/>
          </ac:graphicFrameMkLst>
        </pc:graphicFrameChg>
      </pc:sldChg>
      <pc:sldChg chg="add del">
        <pc:chgData name="Thúy Mai" userId="222f1c7e07c9bd7a" providerId="LiveId" clId="{65F23DFB-40B0-4697-9066-269BD07AA36A}" dt="2022-08-03T01:08:35.010" v="4196" actId="47"/>
        <pc:sldMkLst>
          <pc:docMk/>
          <pc:sldMk cId="1213397891" sldId="367"/>
        </pc:sldMkLst>
      </pc:sldChg>
      <pc:sldChg chg="addSp delSp modSp add mod delAnim modAnim">
        <pc:chgData name="Thúy Mai" userId="222f1c7e07c9bd7a" providerId="LiveId" clId="{65F23DFB-40B0-4697-9066-269BD07AA36A}" dt="2022-08-03T01:45:44.231" v="4803" actId="478"/>
        <pc:sldMkLst>
          <pc:docMk/>
          <pc:sldMk cId="2025781243" sldId="367"/>
        </pc:sldMkLst>
        <pc:spChg chg="mod">
          <ac:chgData name="Thúy Mai" userId="222f1c7e07c9bd7a" providerId="LiveId" clId="{65F23DFB-40B0-4697-9066-269BD07AA36A}" dt="2022-08-03T01:09:44.265" v="4250" actId="20577"/>
          <ac:spMkLst>
            <pc:docMk/>
            <pc:sldMk cId="2025781243" sldId="367"/>
            <ac:spMk id="7" creationId="{F3CBE4D0-A693-4CFE-E894-B1D3C2FB6DF6}"/>
          </ac:spMkLst>
        </pc:spChg>
        <pc:spChg chg="mod">
          <ac:chgData name="Thúy Mai" userId="222f1c7e07c9bd7a" providerId="LiveId" clId="{65F23DFB-40B0-4697-9066-269BD07AA36A}" dt="2022-08-03T01:11:25.807" v="4292" actId="1076"/>
          <ac:spMkLst>
            <pc:docMk/>
            <pc:sldMk cId="2025781243" sldId="367"/>
            <ac:spMk id="11" creationId="{D6176EDA-4DBA-DADD-0437-D30395090731}"/>
          </ac:spMkLst>
        </pc:spChg>
        <pc:spChg chg="add mod">
          <ac:chgData name="Thúy Mai" userId="222f1c7e07c9bd7a" providerId="LiveId" clId="{65F23DFB-40B0-4697-9066-269BD07AA36A}" dt="2022-08-03T01:11:47.352" v="4300" actId="14100"/>
          <ac:spMkLst>
            <pc:docMk/>
            <pc:sldMk cId="2025781243" sldId="367"/>
            <ac:spMk id="12" creationId="{53DF3828-9570-6FB2-14A1-5CAE167F3EAD}"/>
          </ac:spMkLst>
        </pc:spChg>
        <pc:spChg chg="mod">
          <ac:chgData name="Thúy Mai" userId="222f1c7e07c9bd7a" providerId="LiveId" clId="{65F23DFB-40B0-4697-9066-269BD07AA36A}" dt="2022-08-03T01:11:34.407" v="4295" actId="1076"/>
          <ac:spMkLst>
            <pc:docMk/>
            <pc:sldMk cId="2025781243" sldId="367"/>
            <ac:spMk id="13" creationId="{8291F17A-C412-58A6-E1AC-41F7659164A9}"/>
          </ac:spMkLst>
        </pc:spChg>
        <pc:spChg chg="add mod">
          <ac:chgData name="Thúy Mai" userId="222f1c7e07c9bd7a" providerId="LiveId" clId="{65F23DFB-40B0-4697-9066-269BD07AA36A}" dt="2022-08-03T01:11:58.029" v="4304"/>
          <ac:spMkLst>
            <pc:docMk/>
            <pc:sldMk cId="2025781243" sldId="367"/>
            <ac:spMk id="14" creationId="{D98F5164-73B2-05E1-5496-8A98151B970B}"/>
          </ac:spMkLst>
        </pc:spChg>
        <pc:spChg chg="del">
          <ac:chgData name="Thúy Mai" userId="222f1c7e07c9bd7a" providerId="LiveId" clId="{65F23DFB-40B0-4697-9066-269BD07AA36A}" dt="2022-08-03T01:10:40.886" v="4274" actId="478"/>
          <ac:spMkLst>
            <pc:docMk/>
            <pc:sldMk cId="2025781243" sldId="367"/>
            <ac:spMk id="15" creationId="{18D03393-98E4-643F-C663-55521BE6CB66}"/>
          </ac:spMkLst>
        </pc:spChg>
        <pc:spChg chg="add mod">
          <ac:chgData name="Thúy Mai" userId="222f1c7e07c9bd7a" providerId="LiveId" clId="{65F23DFB-40B0-4697-9066-269BD07AA36A}" dt="2022-08-03T01:12:09.277" v="4308"/>
          <ac:spMkLst>
            <pc:docMk/>
            <pc:sldMk cId="2025781243" sldId="367"/>
            <ac:spMk id="16" creationId="{686F108E-848E-77DF-5585-663FD6B9775A}"/>
          </ac:spMkLst>
        </pc:spChg>
        <pc:graphicFrameChg chg="add del mod">
          <ac:chgData name="Thúy Mai" userId="222f1c7e07c9bd7a" providerId="LiveId" clId="{65F23DFB-40B0-4697-9066-269BD07AA36A}" dt="2022-08-03T01:09:55.559" v="4257"/>
          <ac:graphicFrameMkLst>
            <pc:docMk/>
            <pc:sldMk cId="2025781243" sldId="367"/>
            <ac:graphicFrameMk id="2" creationId="{093DB142-6E2D-177B-6EB9-D3E996E07549}"/>
          </ac:graphicFrameMkLst>
        </pc:graphicFrameChg>
        <pc:graphicFrameChg chg="add del mod modGraphic">
          <ac:chgData name="Thúy Mai" userId="222f1c7e07c9bd7a" providerId="LiveId" clId="{65F23DFB-40B0-4697-9066-269BD07AA36A}" dt="2022-08-03T01:45:44.231" v="4803" actId="478"/>
          <ac:graphicFrameMkLst>
            <pc:docMk/>
            <pc:sldMk cId="2025781243" sldId="367"/>
            <ac:graphicFrameMk id="3" creationId="{66403F26-9663-47CF-5C81-A86232A5681C}"/>
          </ac:graphicFrameMkLst>
        </pc:graphicFrameChg>
        <pc:graphicFrameChg chg="mod modGraphic">
          <ac:chgData name="Thúy Mai" userId="222f1c7e07c9bd7a" providerId="LiveId" clId="{65F23DFB-40B0-4697-9066-269BD07AA36A}" dt="2022-08-03T01:12:16.887" v="4310" actId="14100"/>
          <ac:graphicFrameMkLst>
            <pc:docMk/>
            <pc:sldMk cId="2025781243" sldId="367"/>
            <ac:graphicFrameMk id="8" creationId="{DEA7B8A8-8649-BE67-9A0A-937F011AE280}"/>
          </ac:graphicFrameMkLst>
        </pc:graphicFrameChg>
      </pc:sldChg>
      <pc:sldChg chg="add del replId">
        <pc:chgData name="Thúy Mai" userId="222f1c7e07c9bd7a" providerId="LiveId" clId="{65F23DFB-40B0-4697-9066-269BD07AA36A}" dt="2022-08-03T01:14:24.218" v="4344" actId="47"/>
        <pc:sldMkLst>
          <pc:docMk/>
          <pc:sldMk cId="1656268975" sldId="368"/>
        </pc:sldMkLst>
      </pc:sldChg>
      <pc:sldChg chg="add del replId">
        <pc:chgData name="Thúy Mai" userId="222f1c7e07c9bd7a" providerId="LiveId" clId="{65F23DFB-40B0-4697-9066-269BD07AA36A}" dt="2022-08-03T01:14:24.968" v="4345" actId="47"/>
        <pc:sldMkLst>
          <pc:docMk/>
          <pc:sldMk cId="512961808" sldId="369"/>
        </pc:sldMkLst>
      </pc:sldChg>
      <pc:sldChg chg="add del replId">
        <pc:chgData name="Thúy Mai" userId="222f1c7e07c9bd7a" providerId="LiveId" clId="{65F23DFB-40B0-4697-9066-269BD07AA36A}" dt="2022-08-03T01:14:25.467" v="4346" actId="47"/>
        <pc:sldMkLst>
          <pc:docMk/>
          <pc:sldMk cId="2142915373" sldId="370"/>
        </pc:sldMkLst>
      </pc:sldChg>
      <pc:sldChg chg="add del replId">
        <pc:chgData name="Thúy Mai" userId="222f1c7e07c9bd7a" providerId="LiveId" clId="{65F23DFB-40B0-4697-9066-269BD07AA36A}" dt="2022-08-03T01:14:26.300" v="4347" actId="47"/>
        <pc:sldMkLst>
          <pc:docMk/>
          <pc:sldMk cId="246140023" sldId="371"/>
        </pc:sldMkLst>
      </pc:sldChg>
      <pc:sldChg chg="addSp delSp modSp add del mod replId delAnim modAnim">
        <pc:chgData name="Thúy Mai" userId="222f1c7e07c9bd7a" providerId="LiveId" clId="{65F23DFB-40B0-4697-9066-269BD07AA36A}" dt="2022-08-03T01:20:08.498" v="4442" actId="1076"/>
        <pc:sldMkLst>
          <pc:docMk/>
          <pc:sldMk cId="2293183367" sldId="372"/>
        </pc:sldMkLst>
        <pc:spChg chg="mod">
          <ac:chgData name="Thúy Mai" userId="222f1c7e07c9bd7a" providerId="LiveId" clId="{65F23DFB-40B0-4697-9066-269BD07AA36A}" dt="2022-08-03T01:17:34.126" v="4400" actId="1076"/>
          <ac:spMkLst>
            <pc:docMk/>
            <pc:sldMk cId="2293183367" sldId="372"/>
            <ac:spMk id="5" creationId="{FF36077D-BF6D-C35C-29E5-C55A1E723EC0}"/>
          </ac:spMkLst>
        </pc:spChg>
        <pc:spChg chg="mod">
          <ac:chgData name="Thúy Mai" userId="222f1c7e07c9bd7a" providerId="LiveId" clId="{65F23DFB-40B0-4697-9066-269BD07AA36A}" dt="2022-08-03T01:17:34.126" v="4400" actId="1076"/>
          <ac:spMkLst>
            <pc:docMk/>
            <pc:sldMk cId="2293183367" sldId="372"/>
            <ac:spMk id="6" creationId="{5E5637E2-34E4-348D-26FA-FDC7800CBDC9}"/>
          </ac:spMkLst>
        </pc:spChg>
        <pc:spChg chg="del">
          <ac:chgData name="Thúy Mai" userId="222f1c7e07c9bd7a" providerId="LiveId" clId="{65F23DFB-40B0-4697-9066-269BD07AA36A}" dt="2022-08-03T01:14:42.251" v="4352" actId="478"/>
          <ac:spMkLst>
            <pc:docMk/>
            <pc:sldMk cId="2293183367" sldId="372"/>
            <ac:spMk id="7" creationId="{F3CBE4D0-A693-4CFE-E894-B1D3C2FB6DF6}"/>
          </ac:spMkLst>
        </pc:spChg>
        <pc:spChg chg="mod">
          <ac:chgData name="Thúy Mai" userId="222f1c7e07c9bd7a" providerId="LiveId" clId="{65F23DFB-40B0-4697-9066-269BD07AA36A}" dt="2022-08-03T01:20:08.498" v="4442" actId="1076"/>
          <ac:spMkLst>
            <pc:docMk/>
            <pc:sldMk cId="2293183367" sldId="372"/>
            <ac:spMk id="10" creationId="{64AE0260-175B-7916-9AA1-B954F0F06E14}"/>
          </ac:spMkLst>
        </pc:spChg>
        <pc:spChg chg="mod">
          <ac:chgData name="Thúy Mai" userId="222f1c7e07c9bd7a" providerId="LiveId" clId="{65F23DFB-40B0-4697-9066-269BD07AA36A}" dt="2022-08-03T01:20:08.498" v="4442" actId="1076"/>
          <ac:spMkLst>
            <pc:docMk/>
            <pc:sldMk cId="2293183367" sldId="372"/>
            <ac:spMk id="11" creationId="{6AE08AC5-BC6C-8663-6F93-7EDACECB1976}"/>
          </ac:spMkLst>
        </pc:spChg>
        <pc:spChg chg="del mod">
          <ac:chgData name="Thúy Mai" userId="222f1c7e07c9bd7a" providerId="LiveId" clId="{65F23DFB-40B0-4697-9066-269BD07AA36A}" dt="2022-08-03T01:16:29.424" v="4377" actId="478"/>
          <ac:spMkLst>
            <pc:docMk/>
            <pc:sldMk cId="2293183367" sldId="372"/>
            <ac:spMk id="12" creationId="{19F59904-E70E-6ABD-5494-A46743FD1D73}"/>
          </ac:spMkLst>
        </pc:spChg>
        <pc:spChg chg="del mod">
          <ac:chgData name="Thúy Mai" userId="222f1c7e07c9bd7a" providerId="LiveId" clId="{65F23DFB-40B0-4697-9066-269BD07AA36A}" dt="2022-08-03T01:16:38.442" v="4382" actId="478"/>
          <ac:spMkLst>
            <pc:docMk/>
            <pc:sldMk cId="2293183367" sldId="372"/>
            <ac:spMk id="13" creationId="{66B402BA-D136-C000-3361-718E7902766A}"/>
          </ac:spMkLst>
        </pc:spChg>
        <pc:spChg chg="del">
          <ac:chgData name="Thúy Mai" userId="222f1c7e07c9bd7a" providerId="LiveId" clId="{65F23DFB-40B0-4697-9066-269BD07AA36A}" dt="2022-08-03T01:16:31.363" v="4378" actId="478"/>
          <ac:spMkLst>
            <pc:docMk/>
            <pc:sldMk cId="2293183367" sldId="372"/>
            <ac:spMk id="14" creationId="{9DD321F5-2223-D95C-CA3F-82360B91E4A4}"/>
          </ac:spMkLst>
        </pc:spChg>
        <pc:spChg chg="add mod">
          <ac:chgData name="Thúy Mai" userId="222f1c7e07c9bd7a" providerId="LiveId" clId="{65F23DFB-40B0-4697-9066-269BD07AA36A}" dt="2022-08-03T01:17:34.126" v="4400" actId="1076"/>
          <ac:spMkLst>
            <pc:docMk/>
            <pc:sldMk cId="2293183367" sldId="372"/>
            <ac:spMk id="15" creationId="{8ABB90DE-5CF0-5C6E-717C-C4FD35D6A495}"/>
          </ac:spMkLst>
        </pc:spChg>
        <pc:spChg chg="add del mod">
          <ac:chgData name="Thúy Mai" userId="222f1c7e07c9bd7a" providerId="LiveId" clId="{65F23DFB-40B0-4697-9066-269BD07AA36A}" dt="2022-08-03T01:19:38.043" v="4435" actId="478"/>
          <ac:spMkLst>
            <pc:docMk/>
            <pc:sldMk cId="2293183367" sldId="372"/>
            <ac:spMk id="19" creationId="{E1602692-B2A9-7C2F-020A-07884AC6CF3D}"/>
          </ac:spMkLst>
        </pc:spChg>
        <pc:spChg chg="add mod">
          <ac:chgData name="Thúy Mai" userId="222f1c7e07c9bd7a" providerId="LiveId" clId="{65F23DFB-40B0-4697-9066-269BD07AA36A}" dt="2022-08-03T01:20:08.498" v="4442" actId="1076"/>
          <ac:spMkLst>
            <pc:docMk/>
            <pc:sldMk cId="2293183367" sldId="372"/>
            <ac:spMk id="20" creationId="{8B30A345-1885-E349-C562-641B601CFA9B}"/>
          </ac:spMkLst>
        </pc:spChg>
        <pc:graphicFrameChg chg="add del mod">
          <ac:chgData name="Thúy Mai" userId="222f1c7e07c9bd7a" providerId="LiveId" clId="{65F23DFB-40B0-4697-9066-269BD07AA36A}" dt="2022-08-03T01:15:06.927" v="4359"/>
          <ac:graphicFrameMkLst>
            <pc:docMk/>
            <pc:sldMk cId="2293183367" sldId="372"/>
            <ac:graphicFrameMk id="2" creationId="{14296A5C-8C86-4496-9514-B35F84FF98D5}"/>
          </ac:graphicFrameMkLst>
        </pc:graphicFrameChg>
        <pc:graphicFrameChg chg="del mod">
          <ac:chgData name="Thúy Mai" userId="222f1c7e07c9bd7a" providerId="LiveId" clId="{65F23DFB-40B0-4697-9066-269BD07AA36A}" dt="2022-08-03T01:15:27.376" v="4362" actId="478"/>
          <ac:graphicFrameMkLst>
            <pc:docMk/>
            <pc:sldMk cId="2293183367" sldId="372"/>
            <ac:graphicFrameMk id="3" creationId="{A9279CD9-3528-0A6D-6B74-A7E91AC081CF}"/>
          </ac:graphicFrameMkLst>
        </pc:graphicFrameChg>
        <pc:graphicFrameChg chg="add del mod modGraphic">
          <ac:chgData name="Thúy Mai" userId="222f1c7e07c9bd7a" providerId="LiveId" clId="{65F23DFB-40B0-4697-9066-269BD07AA36A}" dt="2022-08-03T01:15:29.174" v="4363" actId="478"/>
          <ac:graphicFrameMkLst>
            <pc:docMk/>
            <pc:sldMk cId="2293183367" sldId="372"/>
            <ac:graphicFrameMk id="4" creationId="{B4CA1442-D3AB-4CE0-D826-CA8A6EEAA865}"/>
          </ac:graphicFrameMkLst>
        </pc:graphicFrameChg>
        <pc:graphicFrameChg chg="add del mod">
          <ac:chgData name="Thúy Mai" userId="222f1c7e07c9bd7a" providerId="LiveId" clId="{65F23DFB-40B0-4697-9066-269BD07AA36A}" dt="2022-08-03T01:15:56.207" v="4366"/>
          <ac:graphicFrameMkLst>
            <pc:docMk/>
            <pc:sldMk cId="2293183367" sldId="372"/>
            <ac:graphicFrameMk id="8" creationId="{6B4C2628-E26A-60B4-4E1B-9443FAB6B997}"/>
          </ac:graphicFrameMkLst>
        </pc:graphicFrameChg>
        <pc:graphicFrameChg chg="mod modGraphic">
          <ac:chgData name="Thúy Mai" userId="222f1c7e07c9bd7a" providerId="LiveId" clId="{65F23DFB-40B0-4697-9066-269BD07AA36A}" dt="2022-08-03T01:20:08.498" v="4442" actId="1076"/>
          <ac:graphicFrameMkLst>
            <pc:docMk/>
            <pc:sldMk cId="2293183367" sldId="372"/>
            <ac:graphicFrameMk id="9" creationId="{0ADFBDF5-0132-20CF-28CF-BB8FD7F016C7}"/>
          </ac:graphicFrameMkLst>
        </pc:graphicFrameChg>
        <pc:graphicFrameChg chg="add del mod modGraphic">
          <ac:chgData name="Thúy Mai" userId="222f1c7e07c9bd7a" providerId="LiveId" clId="{65F23DFB-40B0-4697-9066-269BD07AA36A}" dt="2022-08-03T01:19:26.197" v="4431" actId="478"/>
          <ac:graphicFrameMkLst>
            <pc:docMk/>
            <pc:sldMk cId="2293183367" sldId="372"/>
            <ac:graphicFrameMk id="16" creationId="{99C4A633-D239-7E7E-9FF7-B6046DEC22EB}"/>
          </ac:graphicFrameMkLst>
        </pc:graphicFrameChg>
        <pc:graphicFrameChg chg="add del mod">
          <ac:chgData name="Thúy Mai" userId="222f1c7e07c9bd7a" providerId="LiveId" clId="{65F23DFB-40B0-4697-9066-269BD07AA36A}" dt="2022-08-03T01:19:23.159" v="4428"/>
          <ac:graphicFrameMkLst>
            <pc:docMk/>
            <pc:sldMk cId="2293183367" sldId="372"/>
            <ac:graphicFrameMk id="17" creationId="{FFC52C66-9380-CE57-BB5A-80E216375536}"/>
          </ac:graphicFrameMkLst>
        </pc:graphicFrameChg>
      </pc:sldChg>
      <pc:sldChg chg="add del replId">
        <pc:chgData name="Thúy Mai" userId="222f1c7e07c9bd7a" providerId="LiveId" clId="{65F23DFB-40B0-4697-9066-269BD07AA36A}" dt="2022-08-03T01:47:01.773" v="4806" actId="47"/>
        <pc:sldMkLst>
          <pc:docMk/>
          <pc:sldMk cId="4157446954" sldId="373"/>
        </pc:sldMkLst>
      </pc:sldChg>
      <pc:sldChg chg="delSp modSp add mod delAnim modAnim">
        <pc:chgData name="Thúy Mai" userId="222f1c7e07c9bd7a" providerId="LiveId" clId="{65F23DFB-40B0-4697-9066-269BD07AA36A}" dt="2022-08-03T01:45:40.380" v="4801" actId="478"/>
        <pc:sldMkLst>
          <pc:docMk/>
          <pc:sldMk cId="662088240" sldId="374"/>
        </pc:sldMkLst>
        <pc:spChg chg="del">
          <ac:chgData name="Thúy Mai" userId="222f1c7e07c9bd7a" providerId="LiveId" clId="{65F23DFB-40B0-4697-9066-269BD07AA36A}" dt="2022-08-03T01:12:58.712" v="4318" actId="478"/>
          <ac:spMkLst>
            <pc:docMk/>
            <pc:sldMk cId="662088240" sldId="374"/>
            <ac:spMk id="11" creationId="{D6176EDA-4DBA-DADD-0437-D30395090731}"/>
          </ac:spMkLst>
        </pc:spChg>
        <pc:spChg chg="del">
          <ac:chgData name="Thúy Mai" userId="222f1c7e07c9bd7a" providerId="LiveId" clId="{65F23DFB-40B0-4697-9066-269BD07AA36A}" dt="2022-08-03T01:13:00.229" v="4319" actId="478"/>
          <ac:spMkLst>
            <pc:docMk/>
            <pc:sldMk cId="662088240" sldId="374"/>
            <ac:spMk id="12" creationId="{53DF3828-9570-6FB2-14A1-5CAE167F3EAD}"/>
          </ac:spMkLst>
        </pc:spChg>
        <pc:spChg chg="mod">
          <ac:chgData name="Thúy Mai" userId="222f1c7e07c9bd7a" providerId="LiveId" clId="{65F23DFB-40B0-4697-9066-269BD07AA36A}" dt="2022-08-03T01:12:49.522" v="4316"/>
          <ac:spMkLst>
            <pc:docMk/>
            <pc:sldMk cId="662088240" sldId="374"/>
            <ac:spMk id="13" creationId="{8291F17A-C412-58A6-E1AC-41F7659164A9}"/>
          </ac:spMkLst>
        </pc:spChg>
        <pc:spChg chg="del">
          <ac:chgData name="Thúy Mai" userId="222f1c7e07c9bd7a" providerId="LiveId" clId="{65F23DFB-40B0-4697-9066-269BD07AA36A}" dt="2022-08-03T01:13:01.908" v="4320" actId="478"/>
          <ac:spMkLst>
            <pc:docMk/>
            <pc:sldMk cId="662088240" sldId="374"/>
            <ac:spMk id="14" creationId="{D98F5164-73B2-05E1-5496-8A98151B970B}"/>
          </ac:spMkLst>
        </pc:spChg>
        <pc:spChg chg="mod">
          <ac:chgData name="Thúy Mai" userId="222f1c7e07c9bd7a" providerId="LiveId" clId="{65F23DFB-40B0-4697-9066-269BD07AA36A}" dt="2022-08-03T01:13:17.453" v="4326" actId="1076"/>
          <ac:spMkLst>
            <pc:docMk/>
            <pc:sldMk cId="662088240" sldId="374"/>
            <ac:spMk id="16" creationId="{686F108E-848E-77DF-5585-663FD6B9775A}"/>
          </ac:spMkLst>
        </pc:spChg>
        <pc:graphicFrameChg chg="del mod modGraphic">
          <ac:chgData name="Thúy Mai" userId="222f1c7e07c9bd7a" providerId="LiveId" clId="{65F23DFB-40B0-4697-9066-269BD07AA36A}" dt="2022-08-03T01:45:40.380" v="4801" actId="478"/>
          <ac:graphicFrameMkLst>
            <pc:docMk/>
            <pc:sldMk cId="662088240" sldId="374"/>
            <ac:graphicFrameMk id="3" creationId="{66403F26-9663-47CF-5C81-A86232A5681C}"/>
          </ac:graphicFrameMkLst>
        </pc:graphicFrameChg>
        <pc:graphicFrameChg chg="mod modGraphic">
          <ac:chgData name="Thúy Mai" userId="222f1c7e07c9bd7a" providerId="LiveId" clId="{65F23DFB-40B0-4697-9066-269BD07AA36A}" dt="2022-08-03T01:13:19.300" v="4327" actId="14100"/>
          <ac:graphicFrameMkLst>
            <pc:docMk/>
            <pc:sldMk cId="662088240" sldId="374"/>
            <ac:graphicFrameMk id="8" creationId="{DEA7B8A8-8649-BE67-9A0A-937F011AE280}"/>
          </ac:graphicFrameMkLst>
        </pc:graphicFrameChg>
      </pc:sldChg>
      <pc:sldChg chg="delSp modSp add mod delAnim">
        <pc:chgData name="Thúy Mai" userId="222f1c7e07c9bd7a" providerId="LiveId" clId="{65F23DFB-40B0-4697-9066-269BD07AA36A}" dt="2022-08-03T01:45:55.924" v="4805" actId="478"/>
        <pc:sldMkLst>
          <pc:docMk/>
          <pc:sldMk cId="1773517167" sldId="375"/>
        </pc:sldMkLst>
        <pc:spChg chg="mod">
          <ac:chgData name="Thúy Mai" userId="222f1c7e07c9bd7a" providerId="LiveId" clId="{65F23DFB-40B0-4697-9066-269BD07AA36A}" dt="2022-08-03T01:14:46.466" v="4353" actId="1076"/>
          <ac:spMkLst>
            <pc:docMk/>
            <pc:sldMk cId="1773517167" sldId="375"/>
            <ac:spMk id="7" creationId="{F3CBE4D0-A693-4CFE-E894-B1D3C2FB6DF6}"/>
          </ac:spMkLst>
        </pc:spChg>
        <pc:spChg chg="mod">
          <ac:chgData name="Thúy Mai" userId="222f1c7e07c9bd7a" providerId="LiveId" clId="{65F23DFB-40B0-4697-9066-269BD07AA36A}" dt="2022-08-03T01:14:14.226" v="4343" actId="1076"/>
          <ac:spMkLst>
            <pc:docMk/>
            <pc:sldMk cId="1773517167" sldId="375"/>
            <ac:spMk id="13" creationId="{8291F17A-C412-58A6-E1AC-41F7659164A9}"/>
          </ac:spMkLst>
        </pc:spChg>
        <pc:spChg chg="del mod">
          <ac:chgData name="Thúy Mai" userId="222f1c7e07c9bd7a" providerId="LiveId" clId="{65F23DFB-40B0-4697-9066-269BD07AA36A}" dt="2022-08-03T01:13:52.626" v="4335" actId="478"/>
          <ac:spMkLst>
            <pc:docMk/>
            <pc:sldMk cId="1773517167" sldId="375"/>
            <ac:spMk id="16" creationId="{686F108E-848E-77DF-5585-663FD6B9775A}"/>
          </ac:spMkLst>
        </pc:spChg>
        <pc:graphicFrameChg chg="del mod">
          <ac:chgData name="Thúy Mai" userId="222f1c7e07c9bd7a" providerId="LiveId" clId="{65F23DFB-40B0-4697-9066-269BD07AA36A}" dt="2022-08-03T01:45:55.924" v="4805" actId="478"/>
          <ac:graphicFrameMkLst>
            <pc:docMk/>
            <pc:sldMk cId="1773517167" sldId="375"/>
            <ac:graphicFrameMk id="3" creationId="{66403F26-9663-47CF-5C81-A86232A5681C}"/>
          </ac:graphicFrameMkLst>
        </pc:graphicFrameChg>
        <pc:graphicFrameChg chg="mod modGraphic">
          <ac:chgData name="Thúy Mai" userId="222f1c7e07c9bd7a" providerId="LiveId" clId="{65F23DFB-40B0-4697-9066-269BD07AA36A}" dt="2022-08-03T01:14:12.213" v="4342" actId="1076"/>
          <ac:graphicFrameMkLst>
            <pc:docMk/>
            <pc:sldMk cId="1773517167" sldId="375"/>
            <ac:graphicFrameMk id="8" creationId="{DEA7B8A8-8649-BE67-9A0A-937F011AE280}"/>
          </ac:graphicFrameMkLst>
        </pc:graphicFrameChg>
      </pc:sldChg>
      <pc:sldChg chg="delSp new del mod">
        <pc:chgData name="Thúy Mai" userId="222f1c7e07c9bd7a" providerId="LiveId" clId="{65F23DFB-40B0-4697-9066-269BD07AA36A}" dt="2022-08-03T01:31:32.216" v="4615" actId="47"/>
        <pc:sldMkLst>
          <pc:docMk/>
          <pc:sldMk cId="2732228013" sldId="376"/>
        </pc:sldMkLst>
        <pc:spChg chg="del">
          <ac:chgData name="Thúy Mai" userId="222f1c7e07c9bd7a" providerId="LiveId" clId="{65F23DFB-40B0-4697-9066-269BD07AA36A}" dt="2022-08-03T01:21:38.010" v="4445" actId="478"/>
          <ac:spMkLst>
            <pc:docMk/>
            <pc:sldMk cId="2732228013" sldId="376"/>
            <ac:spMk id="2" creationId="{65487385-EA9D-26A4-7FDC-4244AA17A812}"/>
          </ac:spMkLst>
        </pc:spChg>
        <pc:spChg chg="del">
          <ac:chgData name="Thúy Mai" userId="222f1c7e07c9bd7a" providerId="LiveId" clId="{65F23DFB-40B0-4697-9066-269BD07AA36A}" dt="2022-08-03T01:21:39.177" v="4446" actId="478"/>
          <ac:spMkLst>
            <pc:docMk/>
            <pc:sldMk cId="2732228013" sldId="376"/>
            <ac:spMk id="3" creationId="{DDCA12AC-DFDE-7E5A-DE0C-C2F39A672CA1}"/>
          </ac:spMkLst>
        </pc:spChg>
      </pc:sldChg>
      <pc:sldChg chg="addSp delSp modSp add mod delAnim modAnim">
        <pc:chgData name="Thúy Mai" userId="222f1c7e07c9bd7a" providerId="LiveId" clId="{65F23DFB-40B0-4697-9066-269BD07AA36A}" dt="2022-08-03T01:35:41.917" v="4685" actId="113"/>
        <pc:sldMkLst>
          <pc:docMk/>
          <pc:sldMk cId="1177864028" sldId="377"/>
        </pc:sldMkLst>
        <pc:spChg chg="del">
          <ac:chgData name="Thúy Mai" userId="222f1c7e07c9bd7a" providerId="LiveId" clId="{65F23DFB-40B0-4697-9066-269BD07AA36A}" dt="2022-08-03T01:22:09.212" v="4450" actId="478"/>
          <ac:spMkLst>
            <pc:docMk/>
            <pc:sldMk cId="1177864028" sldId="377"/>
            <ac:spMk id="5" creationId="{4A144F60-A9B2-219A-01DE-DA8B7F375E69}"/>
          </ac:spMkLst>
        </pc:spChg>
        <pc:spChg chg="mod">
          <ac:chgData name="Thúy Mai" userId="222f1c7e07c9bd7a" providerId="LiveId" clId="{65F23DFB-40B0-4697-9066-269BD07AA36A}" dt="2022-08-03T01:25:33.564" v="4519" actId="1076"/>
          <ac:spMkLst>
            <pc:docMk/>
            <pc:sldMk cId="1177864028" sldId="377"/>
            <ac:spMk id="7" creationId="{6B51569E-718B-3CA1-D361-6C9E0FC7769D}"/>
          </ac:spMkLst>
        </pc:spChg>
        <pc:spChg chg="add mod">
          <ac:chgData name="Thúy Mai" userId="222f1c7e07c9bd7a" providerId="LiveId" clId="{65F23DFB-40B0-4697-9066-269BD07AA36A}" dt="2022-08-03T01:27:54.267" v="4547" actId="113"/>
          <ac:spMkLst>
            <pc:docMk/>
            <pc:sldMk cId="1177864028" sldId="377"/>
            <ac:spMk id="8" creationId="{E4D48B7E-2B8F-A69A-016A-AF4696AB1678}"/>
          </ac:spMkLst>
        </pc:spChg>
        <pc:spChg chg="add mod">
          <ac:chgData name="Thúy Mai" userId="222f1c7e07c9bd7a" providerId="LiveId" clId="{65F23DFB-40B0-4697-9066-269BD07AA36A}" dt="2022-08-03T01:35:35.790" v="4682" actId="113"/>
          <ac:spMkLst>
            <pc:docMk/>
            <pc:sldMk cId="1177864028" sldId="377"/>
            <ac:spMk id="10" creationId="{4E95D454-C6D9-1D71-1DB3-CD8E7CE525F0}"/>
          </ac:spMkLst>
        </pc:spChg>
        <pc:spChg chg="add mod">
          <ac:chgData name="Thúy Mai" userId="222f1c7e07c9bd7a" providerId="LiveId" clId="{65F23DFB-40B0-4697-9066-269BD07AA36A}" dt="2022-08-03T01:35:40.091" v="4684" actId="113"/>
          <ac:spMkLst>
            <pc:docMk/>
            <pc:sldMk cId="1177864028" sldId="377"/>
            <ac:spMk id="11" creationId="{A1B5D577-FDE9-50A9-C212-925823922174}"/>
          </ac:spMkLst>
        </pc:spChg>
        <pc:spChg chg="add mod">
          <ac:chgData name="Thúy Mai" userId="222f1c7e07c9bd7a" providerId="LiveId" clId="{65F23DFB-40B0-4697-9066-269BD07AA36A}" dt="2022-08-03T01:35:41.917" v="4685" actId="113"/>
          <ac:spMkLst>
            <pc:docMk/>
            <pc:sldMk cId="1177864028" sldId="377"/>
            <ac:spMk id="12" creationId="{BFEF4057-B5C0-9582-C171-642E148FBDBF}"/>
          </ac:spMkLst>
        </pc:spChg>
        <pc:spChg chg="add mod">
          <ac:chgData name="Thúy Mai" userId="222f1c7e07c9bd7a" providerId="LiveId" clId="{65F23DFB-40B0-4697-9066-269BD07AA36A}" dt="2022-08-03T01:25:28.086" v="4517" actId="571"/>
          <ac:spMkLst>
            <pc:docMk/>
            <pc:sldMk cId="1177864028" sldId="377"/>
            <ac:spMk id="14" creationId="{EA3E0EB9-D28C-BC03-EC1F-B4E662AF1CC3}"/>
          </ac:spMkLst>
        </pc:spChg>
        <pc:spChg chg="add mod">
          <ac:chgData name="Thúy Mai" userId="222f1c7e07c9bd7a" providerId="LiveId" clId="{65F23DFB-40B0-4697-9066-269BD07AA36A}" dt="2022-08-03T01:25:28.086" v="4517" actId="571"/>
          <ac:spMkLst>
            <pc:docMk/>
            <pc:sldMk cId="1177864028" sldId="377"/>
            <ac:spMk id="16" creationId="{50BB7DFC-93CE-CF7A-52CB-DD5230328249}"/>
          </ac:spMkLst>
        </pc:spChg>
        <pc:spChg chg="add mod">
          <ac:chgData name="Thúy Mai" userId="222f1c7e07c9bd7a" providerId="LiveId" clId="{65F23DFB-40B0-4697-9066-269BD07AA36A}" dt="2022-08-03T01:25:28.086" v="4517" actId="571"/>
          <ac:spMkLst>
            <pc:docMk/>
            <pc:sldMk cId="1177864028" sldId="377"/>
            <ac:spMk id="17" creationId="{E0879CD2-6902-7953-F9F3-2AA6B15DF790}"/>
          </ac:spMkLst>
        </pc:spChg>
        <pc:spChg chg="add mod">
          <ac:chgData name="Thúy Mai" userId="222f1c7e07c9bd7a" providerId="LiveId" clId="{65F23DFB-40B0-4697-9066-269BD07AA36A}" dt="2022-08-03T01:25:28.086" v="4517" actId="571"/>
          <ac:spMkLst>
            <pc:docMk/>
            <pc:sldMk cId="1177864028" sldId="377"/>
            <ac:spMk id="18" creationId="{30B860E6-5B3F-DC89-DB3D-0653BA4D946B}"/>
          </ac:spMkLst>
        </pc:spChg>
        <pc:spChg chg="add mod">
          <ac:chgData name="Thúy Mai" userId="222f1c7e07c9bd7a" providerId="LiveId" clId="{65F23DFB-40B0-4697-9066-269BD07AA36A}" dt="2022-08-03T01:25:28.086" v="4517" actId="571"/>
          <ac:spMkLst>
            <pc:docMk/>
            <pc:sldMk cId="1177864028" sldId="377"/>
            <ac:spMk id="19" creationId="{53B8D613-2CDB-D6F8-2090-11F083126800}"/>
          </ac:spMkLst>
        </pc:spChg>
        <pc:spChg chg="add mod">
          <ac:chgData name="Thúy Mai" userId="222f1c7e07c9bd7a" providerId="LiveId" clId="{65F23DFB-40B0-4697-9066-269BD07AA36A}" dt="2022-08-03T01:35:37.991" v="4683" actId="113"/>
          <ac:spMkLst>
            <pc:docMk/>
            <pc:sldMk cId="1177864028" sldId="377"/>
            <ac:spMk id="21" creationId="{F8AE1751-F664-E493-B474-555BB1BD13DC}"/>
          </ac:spMkLst>
        </pc:spChg>
        <pc:spChg chg="add del mod">
          <ac:chgData name="Thúy Mai" userId="222f1c7e07c9bd7a" providerId="LiveId" clId="{65F23DFB-40B0-4697-9066-269BD07AA36A}" dt="2022-08-03T01:30:55.278" v="4604" actId="478"/>
          <ac:spMkLst>
            <pc:docMk/>
            <pc:sldMk cId="1177864028" sldId="377"/>
            <ac:spMk id="24" creationId="{1B1E35B3-CCB1-C652-4926-50940B57AA48}"/>
          </ac:spMkLst>
        </pc:spChg>
        <pc:graphicFrameChg chg="add del mod">
          <ac:chgData name="Thúy Mai" userId="222f1c7e07c9bd7a" providerId="LiveId" clId="{65F23DFB-40B0-4697-9066-269BD07AA36A}" dt="2022-08-03T01:22:30.179" v="4461"/>
          <ac:graphicFrameMkLst>
            <pc:docMk/>
            <pc:sldMk cId="1177864028" sldId="377"/>
            <ac:graphicFrameMk id="2" creationId="{CF6F9B40-538B-D43F-D80C-6B0F9376FFF9}"/>
          </ac:graphicFrameMkLst>
        </pc:graphicFrameChg>
        <pc:graphicFrameChg chg="add del mod modGraphic">
          <ac:chgData name="Thúy Mai" userId="222f1c7e07c9bd7a" providerId="LiveId" clId="{65F23DFB-40B0-4697-9066-269BD07AA36A}" dt="2022-08-03T01:26:16.516" v="4527" actId="21"/>
          <ac:graphicFrameMkLst>
            <pc:docMk/>
            <pc:sldMk cId="1177864028" sldId="377"/>
            <ac:graphicFrameMk id="3" creationId="{8A764E04-FAFF-81C9-30F6-FF3A6CC725B4}"/>
          </ac:graphicFrameMkLst>
        </pc:graphicFrameChg>
        <pc:graphicFrameChg chg="del mod modGraphic">
          <ac:chgData name="Thúy Mai" userId="222f1c7e07c9bd7a" providerId="LiveId" clId="{65F23DFB-40B0-4697-9066-269BD07AA36A}" dt="2022-08-03T01:30:28.348" v="4593" actId="21"/>
          <ac:graphicFrameMkLst>
            <pc:docMk/>
            <pc:sldMk cId="1177864028" sldId="377"/>
            <ac:graphicFrameMk id="4" creationId="{EF500693-9747-413B-FB6D-A273D4635718}"/>
          </ac:graphicFrameMkLst>
        </pc:graphicFrameChg>
        <pc:graphicFrameChg chg="add mod">
          <ac:chgData name="Thúy Mai" userId="222f1c7e07c9bd7a" providerId="LiveId" clId="{65F23DFB-40B0-4697-9066-269BD07AA36A}" dt="2022-08-03T01:25:28.086" v="4517" actId="571"/>
          <ac:graphicFrameMkLst>
            <pc:docMk/>
            <pc:sldMk cId="1177864028" sldId="377"/>
            <ac:graphicFrameMk id="13" creationId="{5F35A058-9AEB-DAB8-4CC3-D94054102C42}"/>
          </ac:graphicFrameMkLst>
        </pc:graphicFrameChg>
        <pc:graphicFrameChg chg="add mod">
          <ac:chgData name="Thúy Mai" userId="222f1c7e07c9bd7a" providerId="LiveId" clId="{65F23DFB-40B0-4697-9066-269BD07AA36A}" dt="2022-08-03T01:25:28.086" v="4517" actId="571"/>
          <ac:graphicFrameMkLst>
            <pc:docMk/>
            <pc:sldMk cId="1177864028" sldId="377"/>
            <ac:graphicFrameMk id="15" creationId="{2631F1EE-6EFC-41B3-A6E6-65EAD5555CC7}"/>
          </ac:graphicFrameMkLst>
        </pc:graphicFrameChg>
        <pc:graphicFrameChg chg="add del mod modGraphic">
          <ac:chgData name="Thúy Mai" userId="222f1c7e07c9bd7a" providerId="LiveId" clId="{65F23DFB-40B0-4697-9066-269BD07AA36A}" dt="2022-08-03T01:29:16.991" v="4577" actId="478"/>
          <ac:graphicFrameMkLst>
            <pc:docMk/>
            <pc:sldMk cId="1177864028" sldId="377"/>
            <ac:graphicFrameMk id="20" creationId="{7FA558E1-5A18-01B7-4F5E-5E14838FAC10}"/>
          </ac:graphicFrameMkLst>
        </pc:graphicFrameChg>
        <pc:graphicFrameChg chg="add del mod">
          <ac:chgData name="Thúy Mai" userId="222f1c7e07c9bd7a" providerId="LiveId" clId="{65F23DFB-40B0-4697-9066-269BD07AA36A}" dt="2022-08-03T01:28:59.157" v="4570"/>
          <ac:graphicFrameMkLst>
            <pc:docMk/>
            <pc:sldMk cId="1177864028" sldId="377"/>
            <ac:graphicFrameMk id="22" creationId="{6E6815C9-7973-C9D0-63C8-71A611A83B20}"/>
          </ac:graphicFrameMkLst>
        </pc:graphicFrameChg>
        <pc:graphicFrameChg chg="add mod ord modGraphic">
          <ac:chgData name="Thúy Mai" userId="222f1c7e07c9bd7a" providerId="LiveId" clId="{65F23DFB-40B0-4697-9066-269BD07AA36A}" dt="2022-08-03T01:35:32.582" v="4681" actId="167"/>
          <ac:graphicFrameMkLst>
            <pc:docMk/>
            <pc:sldMk cId="1177864028" sldId="377"/>
            <ac:graphicFrameMk id="25" creationId="{F75C48A2-3525-E562-DF09-0CAE77D694A7}"/>
          </ac:graphicFrameMkLst>
        </pc:graphicFrameChg>
      </pc:sldChg>
      <pc:sldChg chg="addSp delSp modSp add mod ord modAnim">
        <pc:chgData name="Thúy Mai" userId="222f1c7e07c9bd7a" providerId="LiveId" clId="{65F23DFB-40B0-4697-9066-269BD07AA36A}" dt="2022-08-03T01:35:14.092" v="4679" actId="113"/>
        <pc:sldMkLst>
          <pc:docMk/>
          <pc:sldMk cId="2499660925" sldId="378"/>
        </pc:sldMkLst>
        <pc:spChg chg="add del mod">
          <ac:chgData name="Thúy Mai" userId="222f1c7e07c9bd7a" providerId="LiveId" clId="{65F23DFB-40B0-4697-9066-269BD07AA36A}" dt="2022-08-03T01:31:27.429" v="4613" actId="478"/>
          <ac:spMkLst>
            <pc:docMk/>
            <pc:sldMk cId="2499660925" sldId="378"/>
            <ac:spMk id="3" creationId="{7D5577DF-E0BB-BEB8-0C71-2B743F126220}"/>
          </ac:spMkLst>
        </pc:spChg>
        <pc:spChg chg="mod">
          <ac:chgData name="Thúy Mai" userId="222f1c7e07c9bd7a" providerId="LiveId" clId="{65F23DFB-40B0-4697-9066-269BD07AA36A}" dt="2022-08-03T01:34:16.179" v="4662" actId="255"/>
          <ac:spMkLst>
            <pc:docMk/>
            <pc:sldMk cId="2499660925" sldId="378"/>
            <ac:spMk id="7" creationId="{6B51569E-718B-3CA1-D361-6C9E0FC7769D}"/>
          </ac:spMkLst>
        </pc:spChg>
        <pc:spChg chg="add mod">
          <ac:chgData name="Thúy Mai" userId="222f1c7e07c9bd7a" providerId="LiveId" clId="{65F23DFB-40B0-4697-9066-269BD07AA36A}" dt="2022-08-03T01:35:11.190" v="4678" actId="113"/>
          <ac:spMkLst>
            <pc:docMk/>
            <pc:sldMk cId="2499660925" sldId="378"/>
            <ac:spMk id="9" creationId="{583E7560-5EC2-7610-0934-D6C31E29EF30}"/>
          </ac:spMkLst>
        </pc:spChg>
        <pc:spChg chg="add mod">
          <ac:chgData name="Thúy Mai" userId="222f1c7e07c9bd7a" providerId="LiveId" clId="{65F23DFB-40B0-4697-9066-269BD07AA36A}" dt="2022-08-03T01:35:08.396" v="4677" actId="1076"/>
          <ac:spMkLst>
            <pc:docMk/>
            <pc:sldMk cId="2499660925" sldId="378"/>
            <ac:spMk id="10" creationId="{2CD24171-5B76-1127-D87B-91ED657A4B45}"/>
          </ac:spMkLst>
        </pc:spChg>
        <pc:spChg chg="add mod">
          <ac:chgData name="Thúy Mai" userId="222f1c7e07c9bd7a" providerId="LiveId" clId="{65F23DFB-40B0-4697-9066-269BD07AA36A}" dt="2022-08-03T01:34:52.695" v="4673" actId="1076"/>
          <ac:spMkLst>
            <pc:docMk/>
            <pc:sldMk cId="2499660925" sldId="378"/>
            <ac:spMk id="11" creationId="{928CCAE0-6BEA-9376-9B9C-EA594DB10854}"/>
          </ac:spMkLst>
        </pc:spChg>
        <pc:spChg chg="add mod">
          <ac:chgData name="Thúy Mai" userId="222f1c7e07c9bd7a" providerId="LiveId" clId="{65F23DFB-40B0-4697-9066-269BD07AA36A}" dt="2022-08-03T01:35:14.092" v="4679" actId="113"/>
          <ac:spMkLst>
            <pc:docMk/>
            <pc:sldMk cId="2499660925" sldId="378"/>
            <ac:spMk id="12" creationId="{B9792824-2EFD-0AC0-5FE5-F79074628C11}"/>
          </ac:spMkLst>
        </pc:spChg>
        <pc:graphicFrameChg chg="del modGraphic">
          <ac:chgData name="Thúy Mai" userId="222f1c7e07c9bd7a" providerId="LiveId" clId="{65F23DFB-40B0-4697-9066-269BD07AA36A}" dt="2022-08-03T01:30:41.462" v="4599" actId="21"/>
          <ac:graphicFrameMkLst>
            <pc:docMk/>
            <pc:sldMk cId="2499660925" sldId="378"/>
            <ac:graphicFrameMk id="4" creationId="{EF500693-9747-413B-FB6D-A273D4635718}"/>
          </ac:graphicFrameMkLst>
        </pc:graphicFrameChg>
        <pc:graphicFrameChg chg="add mod modGraphic">
          <ac:chgData name="Thúy Mai" userId="222f1c7e07c9bd7a" providerId="LiveId" clId="{65F23DFB-40B0-4697-9066-269BD07AA36A}" dt="2022-08-03T01:34:56.109" v="4675" actId="14734"/>
          <ac:graphicFrameMkLst>
            <pc:docMk/>
            <pc:sldMk cId="2499660925" sldId="378"/>
            <ac:graphicFrameMk id="5" creationId="{86702DF8-3B5E-6728-734D-DDE29B1DAE2A}"/>
          </ac:graphicFrameMkLst>
        </pc:graphicFrameChg>
        <pc:graphicFrameChg chg="add del mod">
          <ac:chgData name="Thúy Mai" userId="222f1c7e07c9bd7a" providerId="LiveId" clId="{65F23DFB-40B0-4697-9066-269BD07AA36A}" dt="2022-08-03T01:31:42.089" v="4618"/>
          <ac:graphicFrameMkLst>
            <pc:docMk/>
            <pc:sldMk cId="2499660925" sldId="378"/>
            <ac:graphicFrameMk id="6" creationId="{538CEA92-D537-D327-86FE-2F1F550B140A}"/>
          </ac:graphicFrameMkLst>
        </pc:graphicFrameChg>
        <pc:graphicFrameChg chg="add del mod modGraphic">
          <ac:chgData name="Thúy Mai" userId="222f1c7e07c9bd7a" providerId="LiveId" clId="{65F23DFB-40B0-4697-9066-269BD07AA36A}" dt="2022-08-03T01:34:07.218" v="4660" actId="478"/>
          <ac:graphicFrameMkLst>
            <pc:docMk/>
            <pc:sldMk cId="2499660925" sldId="378"/>
            <ac:graphicFrameMk id="8" creationId="{22F281D2-BCEE-FAA0-9ACC-2EAE16356B77}"/>
          </ac:graphicFrameMkLst>
        </pc:graphicFrameChg>
      </pc:sldChg>
      <pc:sldChg chg="addSp delSp modSp new mod modAnim">
        <pc:chgData name="Thúy Mai" userId="222f1c7e07c9bd7a" providerId="LiveId" clId="{65F23DFB-40B0-4697-9066-269BD07AA36A}" dt="2022-08-03T01:40:21.271" v="4756"/>
        <pc:sldMkLst>
          <pc:docMk/>
          <pc:sldMk cId="862151530" sldId="379"/>
        </pc:sldMkLst>
        <pc:spChg chg="del">
          <ac:chgData name="Thúy Mai" userId="222f1c7e07c9bd7a" providerId="LiveId" clId="{65F23DFB-40B0-4697-9066-269BD07AA36A}" dt="2022-08-03T01:36:49.535" v="4687" actId="478"/>
          <ac:spMkLst>
            <pc:docMk/>
            <pc:sldMk cId="862151530" sldId="379"/>
            <ac:spMk id="2" creationId="{3DDFD0C0-6709-58FD-720B-66F73EAD4B82}"/>
          </ac:spMkLst>
        </pc:spChg>
        <pc:spChg chg="del">
          <ac:chgData name="Thúy Mai" userId="222f1c7e07c9bd7a" providerId="LiveId" clId="{65F23DFB-40B0-4697-9066-269BD07AA36A}" dt="2022-08-03T01:36:50.400" v="4688" actId="478"/>
          <ac:spMkLst>
            <pc:docMk/>
            <pc:sldMk cId="862151530" sldId="379"/>
            <ac:spMk id="3" creationId="{6CAF9890-257C-57DB-E948-C9D385727F7C}"/>
          </ac:spMkLst>
        </pc:spChg>
        <pc:spChg chg="add mod">
          <ac:chgData name="Thúy Mai" userId="222f1c7e07c9bd7a" providerId="LiveId" clId="{65F23DFB-40B0-4697-9066-269BD07AA36A}" dt="2022-08-03T01:39:00.877" v="4737" actId="1076"/>
          <ac:spMkLst>
            <pc:docMk/>
            <pc:sldMk cId="862151530" sldId="379"/>
            <ac:spMk id="6" creationId="{BD5B96BA-989D-C938-A397-76F7BAF91C72}"/>
          </ac:spMkLst>
        </pc:spChg>
        <pc:spChg chg="add mod">
          <ac:chgData name="Thúy Mai" userId="222f1c7e07c9bd7a" providerId="LiveId" clId="{65F23DFB-40B0-4697-9066-269BD07AA36A}" dt="2022-08-03T01:40:06.725" v="4753" actId="1076"/>
          <ac:spMkLst>
            <pc:docMk/>
            <pc:sldMk cId="862151530" sldId="379"/>
            <ac:spMk id="10" creationId="{A246963B-9B5F-7560-6F9B-5DBC81923F41}"/>
          </ac:spMkLst>
        </pc:spChg>
        <pc:spChg chg="add mod">
          <ac:chgData name="Thúy Mai" userId="222f1c7e07c9bd7a" providerId="LiveId" clId="{65F23DFB-40B0-4697-9066-269BD07AA36A}" dt="2022-08-03T01:40:06.725" v="4753" actId="1076"/>
          <ac:spMkLst>
            <pc:docMk/>
            <pc:sldMk cId="862151530" sldId="379"/>
            <ac:spMk id="12" creationId="{37230935-B65D-0E1C-1CAB-82E2D163A65D}"/>
          </ac:spMkLst>
        </pc:spChg>
        <pc:spChg chg="add mod">
          <ac:chgData name="Thúy Mai" userId="222f1c7e07c9bd7a" providerId="LiveId" clId="{65F23DFB-40B0-4697-9066-269BD07AA36A}" dt="2022-08-03T01:39:28.133" v="4746" actId="1076"/>
          <ac:spMkLst>
            <pc:docMk/>
            <pc:sldMk cId="862151530" sldId="379"/>
            <ac:spMk id="14" creationId="{9D48DA41-0160-E744-0CE7-E27ED6738F7C}"/>
          </ac:spMkLst>
        </pc:spChg>
        <pc:spChg chg="add mod">
          <ac:chgData name="Thúy Mai" userId="222f1c7e07c9bd7a" providerId="LiveId" clId="{65F23DFB-40B0-4697-9066-269BD07AA36A}" dt="2022-08-03T01:39:30.605" v="4747" actId="1076"/>
          <ac:spMkLst>
            <pc:docMk/>
            <pc:sldMk cId="862151530" sldId="379"/>
            <ac:spMk id="16" creationId="{AC7585C0-1AD7-8EBB-63E4-5FF4BD1A739B}"/>
          </ac:spMkLst>
        </pc:spChg>
        <pc:spChg chg="add del mod">
          <ac:chgData name="Thúy Mai" userId="222f1c7e07c9bd7a" providerId="LiveId" clId="{65F23DFB-40B0-4697-9066-269BD07AA36A}" dt="2022-08-03T01:39:34.812" v="4748" actId="478"/>
          <ac:spMkLst>
            <pc:docMk/>
            <pc:sldMk cId="862151530" sldId="379"/>
            <ac:spMk id="18" creationId="{5A243003-DA46-F8F0-D398-2E0F15B05D5A}"/>
          </ac:spMkLst>
        </pc:spChg>
        <pc:graphicFrameChg chg="add del mod">
          <ac:chgData name="Thúy Mai" userId="222f1c7e07c9bd7a" providerId="LiveId" clId="{65F23DFB-40B0-4697-9066-269BD07AA36A}" dt="2022-08-03T01:36:51.528" v="4691"/>
          <ac:graphicFrameMkLst>
            <pc:docMk/>
            <pc:sldMk cId="862151530" sldId="379"/>
            <ac:graphicFrameMk id="4" creationId="{C289FBC7-01A7-BAB7-8FE8-9C772C890C92}"/>
          </ac:graphicFrameMkLst>
        </pc:graphicFrameChg>
        <pc:picChg chg="add mod">
          <ac:chgData name="Thúy Mai" userId="222f1c7e07c9bd7a" providerId="LiveId" clId="{65F23DFB-40B0-4697-9066-269BD07AA36A}" dt="2022-08-03T01:38:56.613" v="4735" actId="1076"/>
          <ac:picMkLst>
            <pc:docMk/>
            <pc:sldMk cId="862151530" sldId="379"/>
            <ac:picMk id="8" creationId="{9570291D-2BB7-888A-723D-0C6C2EE83AEA}"/>
          </ac:picMkLst>
        </pc:picChg>
        <pc:picChg chg="add mod">
          <ac:chgData name="Thúy Mai" userId="222f1c7e07c9bd7a" providerId="LiveId" clId="{65F23DFB-40B0-4697-9066-269BD07AA36A}" dt="2022-08-03T01:39:50.174" v="4751" actId="1076"/>
          <ac:picMkLst>
            <pc:docMk/>
            <pc:sldMk cId="862151530" sldId="379"/>
            <ac:picMk id="20" creationId="{8A778B5E-DA7E-6AAC-F51D-F172E83AFA66}"/>
          </ac:picMkLst>
        </pc:picChg>
      </pc:sldChg>
      <pc:sldMasterChg chg="modTransition modSldLayout">
        <pc:chgData name="Thúy Mai" userId="222f1c7e07c9bd7a" providerId="LiveId" clId="{65F23DFB-40B0-4697-9066-269BD07AA36A}" dt="2022-05-11T01:52:40.456" v="2614"/>
        <pc:sldMasterMkLst>
          <pc:docMk/>
          <pc:sldMasterMk cId="2109885264" sldId="2147483648"/>
        </pc:sldMasterMkLst>
        <pc:sldLayoutChg chg="modTransition">
          <pc:chgData name="Thúy Mai" userId="222f1c7e07c9bd7a" providerId="LiveId" clId="{65F23DFB-40B0-4697-9066-269BD07AA36A}" dt="2022-05-11T01:52:40.456" v="2614"/>
          <pc:sldLayoutMkLst>
            <pc:docMk/>
            <pc:sldMasterMk cId="2109885264" sldId="2147483648"/>
            <pc:sldLayoutMk cId="4116097621" sldId="2147483649"/>
          </pc:sldLayoutMkLst>
        </pc:sldLayoutChg>
        <pc:sldLayoutChg chg="modTransition">
          <pc:chgData name="Thúy Mai" userId="222f1c7e07c9bd7a" providerId="LiveId" clId="{65F23DFB-40B0-4697-9066-269BD07AA36A}" dt="2022-05-11T01:52:40.456" v="2614"/>
          <pc:sldLayoutMkLst>
            <pc:docMk/>
            <pc:sldMasterMk cId="2109885264" sldId="2147483648"/>
            <pc:sldLayoutMk cId="1252121270" sldId="2147483650"/>
          </pc:sldLayoutMkLst>
        </pc:sldLayoutChg>
        <pc:sldLayoutChg chg="modTransition">
          <pc:chgData name="Thúy Mai" userId="222f1c7e07c9bd7a" providerId="LiveId" clId="{65F23DFB-40B0-4697-9066-269BD07AA36A}" dt="2022-05-11T01:52:40.456" v="2614"/>
          <pc:sldLayoutMkLst>
            <pc:docMk/>
            <pc:sldMasterMk cId="2109885264" sldId="2147483648"/>
            <pc:sldLayoutMk cId="1504375777" sldId="2147483651"/>
          </pc:sldLayoutMkLst>
        </pc:sldLayoutChg>
        <pc:sldLayoutChg chg="modTransition">
          <pc:chgData name="Thúy Mai" userId="222f1c7e07c9bd7a" providerId="LiveId" clId="{65F23DFB-40B0-4697-9066-269BD07AA36A}" dt="2022-05-11T01:52:40.456" v="2614"/>
          <pc:sldLayoutMkLst>
            <pc:docMk/>
            <pc:sldMasterMk cId="2109885264" sldId="2147483648"/>
            <pc:sldLayoutMk cId="1533621983" sldId="2147483652"/>
          </pc:sldLayoutMkLst>
        </pc:sldLayoutChg>
        <pc:sldLayoutChg chg="modTransition">
          <pc:chgData name="Thúy Mai" userId="222f1c7e07c9bd7a" providerId="LiveId" clId="{65F23DFB-40B0-4697-9066-269BD07AA36A}" dt="2022-05-11T01:52:40.456" v="2614"/>
          <pc:sldLayoutMkLst>
            <pc:docMk/>
            <pc:sldMasterMk cId="2109885264" sldId="2147483648"/>
            <pc:sldLayoutMk cId="3228518753" sldId="2147483653"/>
          </pc:sldLayoutMkLst>
        </pc:sldLayoutChg>
        <pc:sldLayoutChg chg="modTransition">
          <pc:chgData name="Thúy Mai" userId="222f1c7e07c9bd7a" providerId="LiveId" clId="{65F23DFB-40B0-4697-9066-269BD07AA36A}" dt="2022-05-11T01:52:40.456" v="2614"/>
          <pc:sldLayoutMkLst>
            <pc:docMk/>
            <pc:sldMasterMk cId="2109885264" sldId="2147483648"/>
            <pc:sldLayoutMk cId="1533915160" sldId="2147483654"/>
          </pc:sldLayoutMkLst>
        </pc:sldLayoutChg>
        <pc:sldLayoutChg chg="modTransition">
          <pc:chgData name="Thúy Mai" userId="222f1c7e07c9bd7a" providerId="LiveId" clId="{65F23DFB-40B0-4697-9066-269BD07AA36A}" dt="2022-05-11T01:52:40.456" v="2614"/>
          <pc:sldLayoutMkLst>
            <pc:docMk/>
            <pc:sldMasterMk cId="2109885264" sldId="2147483648"/>
            <pc:sldLayoutMk cId="2249928892" sldId="2147483655"/>
          </pc:sldLayoutMkLst>
        </pc:sldLayoutChg>
        <pc:sldLayoutChg chg="modTransition">
          <pc:chgData name="Thúy Mai" userId="222f1c7e07c9bd7a" providerId="LiveId" clId="{65F23DFB-40B0-4697-9066-269BD07AA36A}" dt="2022-05-11T01:52:40.456" v="2614"/>
          <pc:sldLayoutMkLst>
            <pc:docMk/>
            <pc:sldMasterMk cId="2109885264" sldId="2147483648"/>
            <pc:sldLayoutMk cId="2263754991" sldId="2147483656"/>
          </pc:sldLayoutMkLst>
        </pc:sldLayoutChg>
        <pc:sldLayoutChg chg="modTransition">
          <pc:chgData name="Thúy Mai" userId="222f1c7e07c9bd7a" providerId="LiveId" clId="{65F23DFB-40B0-4697-9066-269BD07AA36A}" dt="2022-05-11T01:52:40.456" v="2614"/>
          <pc:sldLayoutMkLst>
            <pc:docMk/>
            <pc:sldMasterMk cId="2109885264" sldId="2147483648"/>
            <pc:sldLayoutMk cId="2477726303" sldId="2147483657"/>
          </pc:sldLayoutMkLst>
        </pc:sldLayoutChg>
        <pc:sldLayoutChg chg="modTransition">
          <pc:chgData name="Thúy Mai" userId="222f1c7e07c9bd7a" providerId="LiveId" clId="{65F23DFB-40B0-4697-9066-269BD07AA36A}" dt="2022-05-11T01:52:40.456" v="2614"/>
          <pc:sldLayoutMkLst>
            <pc:docMk/>
            <pc:sldMasterMk cId="2109885264" sldId="2147483648"/>
            <pc:sldLayoutMk cId="2982735535" sldId="2147483658"/>
          </pc:sldLayoutMkLst>
        </pc:sldLayoutChg>
        <pc:sldLayoutChg chg="modTransition">
          <pc:chgData name="Thúy Mai" userId="222f1c7e07c9bd7a" providerId="LiveId" clId="{65F23DFB-40B0-4697-9066-269BD07AA36A}" dt="2022-05-11T01:52:40.456" v="2614"/>
          <pc:sldLayoutMkLst>
            <pc:docMk/>
            <pc:sldMasterMk cId="2109885264" sldId="2147483648"/>
            <pc:sldLayoutMk cId="3723800823" sldId="2147483659"/>
          </pc:sldLayoutMkLst>
        </pc:sldLayoutChg>
      </pc:sldMaster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Đầu trang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Chỗ dành sẵn cho Ngày tháng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661E28-A945-4664-9133-8CABE55D6DFF}" type="datetimeFigureOut">
              <a:rPr lang="en-US" smtClean="0"/>
              <a:t>9/21/2022</a:t>
            </a:fld>
            <a:endParaRPr lang="en-US"/>
          </a:p>
        </p:txBody>
      </p:sp>
      <p:sp>
        <p:nvSpPr>
          <p:cNvPr id="4" name="Chỗ dành sẵn cho Hình ảnh của Bản chiế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Chỗ dành sẵn cho Ghi ch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6" name="Chỗ dành sẵn cho Chân trang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Chỗ dành sẵn cho Số hiệu Bản chiế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C5F38E-905A-48E5-A590-1898B55C8832}" type="slidenum">
              <a:rPr lang="en-US" smtClean="0"/>
              <a:t>‹#›</a:t>
            </a:fld>
            <a:endParaRPr lang="en-US"/>
          </a:p>
        </p:txBody>
      </p:sp>
    </p:spTree>
    <p:extLst>
      <p:ext uri="{BB962C8B-B14F-4D97-AF65-F5344CB8AC3E}">
        <p14:creationId xmlns:p14="http://schemas.microsoft.com/office/powerpoint/2010/main" val="36578270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p>
        </p:txBody>
      </p:sp>
      <p:sp>
        <p:nvSpPr>
          <p:cNvPr id="4" name="Chỗ dành sẵn cho Số hiệu Bản chiếu 3"/>
          <p:cNvSpPr>
            <a:spLocks noGrp="1"/>
          </p:cNvSpPr>
          <p:nvPr>
            <p:ph type="sldNum" sz="quarter" idx="10"/>
          </p:nvPr>
        </p:nvSpPr>
        <p:spPr/>
        <p:txBody>
          <a:bodyPr/>
          <a:lstStyle/>
          <a:p>
            <a:fld id="{7FB667E1-E601-4AAF-B95C-B25720D70A60}" type="slidenum">
              <a:rPr lang="vi-VN" smtClean="0"/>
              <a:pPr/>
              <a:t>1</a:t>
            </a:fld>
            <a:endParaRPr lang="vi-VN" dirty="0"/>
          </a:p>
        </p:txBody>
      </p:sp>
    </p:spTree>
    <p:extLst>
      <p:ext uri="{BB962C8B-B14F-4D97-AF65-F5344CB8AC3E}">
        <p14:creationId xmlns:p14="http://schemas.microsoft.com/office/powerpoint/2010/main" val="3103232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vi-VN"/>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Arial" charset="0"/>
              </a:defRPr>
            </a:lvl1pPr>
            <a:lvl2pPr marL="742950" indent="-285750">
              <a:defRPr sz="2500">
                <a:solidFill>
                  <a:schemeClr val="tx1"/>
                </a:solidFill>
                <a:latin typeface="Arial" charset="0"/>
              </a:defRPr>
            </a:lvl2pPr>
            <a:lvl3pPr marL="1143000" indent="-228600">
              <a:defRPr sz="2500">
                <a:solidFill>
                  <a:schemeClr val="tx1"/>
                </a:solidFill>
                <a:latin typeface="Arial" charset="0"/>
              </a:defRPr>
            </a:lvl3pPr>
            <a:lvl4pPr marL="1600200" indent="-228600">
              <a:defRPr sz="2500">
                <a:solidFill>
                  <a:schemeClr val="tx1"/>
                </a:solidFill>
                <a:latin typeface="Arial" charset="0"/>
              </a:defRPr>
            </a:lvl4pPr>
            <a:lvl5pPr marL="2057400" indent="-228600">
              <a:defRPr sz="2500">
                <a:solidFill>
                  <a:schemeClr val="tx1"/>
                </a:solidFill>
                <a:latin typeface="Arial" charset="0"/>
              </a:defRPr>
            </a:lvl5pPr>
            <a:lvl6pPr marL="2514600" indent="-228600" eaLnBrk="0" fontAlgn="base" hangingPunct="0">
              <a:spcBef>
                <a:spcPct val="0"/>
              </a:spcBef>
              <a:spcAft>
                <a:spcPct val="0"/>
              </a:spcAft>
              <a:defRPr sz="2500">
                <a:solidFill>
                  <a:schemeClr val="tx1"/>
                </a:solidFill>
                <a:latin typeface="Arial" charset="0"/>
              </a:defRPr>
            </a:lvl6pPr>
            <a:lvl7pPr marL="2971800" indent="-228600" eaLnBrk="0" fontAlgn="base" hangingPunct="0">
              <a:spcBef>
                <a:spcPct val="0"/>
              </a:spcBef>
              <a:spcAft>
                <a:spcPct val="0"/>
              </a:spcAft>
              <a:defRPr sz="2500">
                <a:solidFill>
                  <a:schemeClr val="tx1"/>
                </a:solidFill>
                <a:latin typeface="Arial" charset="0"/>
              </a:defRPr>
            </a:lvl7pPr>
            <a:lvl8pPr marL="3429000" indent="-228600" eaLnBrk="0" fontAlgn="base" hangingPunct="0">
              <a:spcBef>
                <a:spcPct val="0"/>
              </a:spcBef>
              <a:spcAft>
                <a:spcPct val="0"/>
              </a:spcAft>
              <a:defRPr sz="2500">
                <a:solidFill>
                  <a:schemeClr val="tx1"/>
                </a:solidFill>
                <a:latin typeface="Arial" charset="0"/>
              </a:defRPr>
            </a:lvl8pPr>
            <a:lvl9pPr marL="3886200" indent="-228600" eaLnBrk="0" fontAlgn="base" hangingPunct="0">
              <a:spcBef>
                <a:spcPct val="0"/>
              </a:spcBef>
              <a:spcAft>
                <a:spcPct val="0"/>
              </a:spcAft>
              <a:defRPr sz="2500">
                <a:solidFill>
                  <a:schemeClr val="tx1"/>
                </a:solidFill>
                <a:latin typeface="Arial"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fld id="{FB8FD774-677C-4A8C-A232-D96E11215E17}"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35329235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6E0305EF-F818-0D18-BD5E-9CA8942766A1}"/>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E67B18B1-3AD6-6808-7960-260B9C3B33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11CC1915-4E29-AD38-4F9F-AD53690EE7F2}"/>
              </a:ext>
            </a:extLst>
          </p:cNvPr>
          <p:cNvSpPr>
            <a:spLocks noGrp="1"/>
          </p:cNvSpPr>
          <p:nvPr>
            <p:ph type="dt" sz="half" idx="10"/>
          </p:nvPr>
        </p:nvSpPr>
        <p:spPr/>
        <p:txBody>
          <a:bodyPr/>
          <a:lstStyle/>
          <a:p>
            <a:fld id="{C6A25C10-9911-4741-ACA8-2A3A815D0BFE}" type="datetimeFigureOut">
              <a:rPr lang="en-US" smtClean="0"/>
              <a:t>9/21/2022</a:t>
            </a:fld>
            <a:endParaRPr lang="en-US"/>
          </a:p>
        </p:txBody>
      </p:sp>
      <p:sp>
        <p:nvSpPr>
          <p:cNvPr id="5" name="Chỗ dành sẵn cho Chân trang 4">
            <a:extLst>
              <a:ext uri="{FF2B5EF4-FFF2-40B4-BE49-F238E27FC236}">
                <a16:creationId xmlns:a16="http://schemas.microsoft.com/office/drawing/2014/main" id="{12276523-1D1D-B4BF-F532-9D4CB2865ED9}"/>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FB2268FD-50CE-3C71-CAEE-F8106633AF59}"/>
              </a:ext>
            </a:extLst>
          </p:cNvPr>
          <p:cNvSpPr>
            <a:spLocks noGrp="1"/>
          </p:cNvSpPr>
          <p:nvPr>
            <p:ph type="sldNum" sz="quarter" idx="12"/>
          </p:nvPr>
        </p:nvSpPr>
        <p:spPr/>
        <p:txBody>
          <a:bodyPr/>
          <a:lstStyle/>
          <a:p>
            <a:fld id="{B9C06F4A-27BC-4B0E-95D5-2421C8F70AFE}" type="slidenum">
              <a:rPr lang="en-US" smtClean="0"/>
              <a:t>‹#›</a:t>
            </a:fld>
            <a:endParaRPr lang="en-US"/>
          </a:p>
        </p:txBody>
      </p:sp>
    </p:spTree>
    <p:extLst>
      <p:ext uri="{BB962C8B-B14F-4D97-AF65-F5344CB8AC3E}">
        <p14:creationId xmlns:p14="http://schemas.microsoft.com/office/powerpoint/2010/main" val="411609762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B4D534B9-86CC-FCD6-24DD-7032015E525A}"/>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83B298B5-A670-DF98-7140-42F1912155DF}"/>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2466AC04-F5EC-0819-1C90-63E78AFF9BE1}"/>
              </a:ext>
            </a:extLst>
          </p:cNvPr>
          <p:cNvSpPr>
            <a:spLocks noGrp="1"/>
          </p:cNvSpPr>
          <p:nvPr>
            <p:ph type="dt" sz="half" idx="10"/>
          </p:nvPr>
        </p:nvSpPr>
        <p:spPr/>
        <p:txBody>
          <a:bodyPr/>
          <a:lstStyle/>
          <a:p>
            <a:fld id="{C6A25C10-9911-4741-ACA8-2A3A815D0BFE}" type="datetimeFigureOut">
              <a:rPr lang="en-US" smtClean="0"/>
              <a:t>9/21/2022</a:t>
            </a:fld>
            <a:endParaRPr lang="en-US"/>
          </a:p>
        </p:txBody>
      </p:sp>
      <p:sp>
        <p:nvSpPr>
          <p:cNvPr id="5" name="Chỗ dành sẵn cho Chân trang 4">
            <a:extLst>
              <a:ext uri="{FF2B5EF4-FFF2-40B4-BE49-F238E27FC236}">
                <a16:creationId xmlns:a16="http://schemas.microsoft.com/office/drawing/2014/main" id="{B7943210-D968-E8A1-4CA3-0790521E4F64}"/>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2F707C26-10BC-148D-A61E-88981FB5FD0D}"/>
              </a:ext>
            </a:extLst>
          </p:cNvPr>
          <p:cNvSpPr>
            <a:spLocks noGrp="1"/>
          </p:cNvSpPr>
          <p:nvPr>
            <p:ph type="sldNum" sz="quarter" idx="12"/>
          </p:nvPr>
        </p:nvSpPr>
        <p:spPr/>
        <p:txBody>
          <a:bodyPr/>
          <a:lstStyle/>
          <a:p>
            <a:fld id="{B9C06F4A-27BC-4B0E-95D5-2421C8F70AFE}" type="slidenum">
              <a:rPr lang="en-US" smtClean="0"/>
              <a:t>‹#›</a:t>
            </a:fld>
            <a:endParaRPr lang="en-US"/>
          </a:p>
        </p:txBody>
      </p:sp>
    </p:spTree>
    <p:extLst>
      <p:ext uri="{BB962C8B-B14F-4D97-AF65-F5344CB8AC3E}">
        <p14:creationId xmlns:p14="http://schemas.microsoft.com/office/powerpoint/2010/main" val="298273553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B55D0A57-01A6-DDBE-DA6F-4779A22D2169}"/>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4FBA86B9-2BB5-DF71-DAC1-8B60252624D7}"/>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21501851-414F-0FEF-E762-357AED2CAA25}"/>
              </a:ext>
            </a:extLst>
          </p:cNvPr>
          <p:cNvSpPr>
            <a:spLocks noGrp="1"/>
          </p:cNvSpPr>
          <p:nvPr>
            <p:ph type="dt" sz="half" idx="10"/>
          </p:nvPr>
        </p:nvSpPr>
        <p:spPr/>
        <p:txBody>
          <a:bodyPr/>
          <a:lstStyle/>
          <a:p>
            <a:fld id="{C6A25C10-9911-4741-ACA8-2A3A815D0BFE}" type="datetimeFigureOut">
              <a:rPr lang="en-US" smtClean="0"/>
              <a:t>9/21/2022</a:t>
            </a:fld>
            <a:endParaRPr lang="en-US"/>
          </a:p>
        </p:txBody>
      </p:sp>
      <p:sp>
        <p:nvSpPr>
          <p:cNvPr id="5" name="Chỗ dành sẵn cho Chân trang 4">
            <a:extLst>
              <a:ext uri="{FF2B5EF4-FFF2-40B4-BE49-F238E27FC236}">
                <a16:creationId xmlns:a16="http://schemas.microsoft.com/office/drawing/2014/main" id="{41C97228-66EB-1818-99D9-15FEB309A131}"/>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904E113E-7ED3-8235-B870-004B0826C345}"/>
              </a:ext>
            </a:extLst>
          </p:cNvPr>
          <p:cNvSpPr>
            <a:spLocks noGrp="1"/>
          </p:cNvSpPr>
          <p:nvPr>
            <p:ph type="sldNum" sz="quarter" idx="12"/>
          </p:nvPr>
        </p:nvSpPr>
        <p:spPr/>
        <p:txBody>
          <a:bodyPr/>
          <a:lstStyle/>
          <a:p>
            <a:fld id="{B9C06F4A-27BC-4B0E-95D5-2421C8F70AFE}" type="slidenum">
              <a:rPr lang="en-US" smtClean="0"/>
              <a:t>‹#›</a:t>
            </a:fld>
            <a:endParaRPr lang="en-US"/>
          </a:p>
        </p:txBody>
      </p:sp>
    </p:spTree>
    <p:extLst>
      <p:ext uri="{BB962C8B-B14F-4D97-AF65-F5344CB8AC3E}">
        <p14:creationId xmlns:p14="http://schemas.microsoft.com/office/powerpoint/2010/main" val="372380082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548640" indent="0" algn="ctr">
              <a:buNone/>
              <a:defRPr/>
            </a:lvl2pPr>
            <a:lvl3pPr marL="1097280" indent="0" algn="ctr">
              <a:buNone/>
              <a:defRPr/>
            </a:lvl3pPr>
            <a:lvl4pPr marL="1645920" indent="0" algn="ctr">
              <a:buNone/>
              <a:defRPr/>
            </a:lvl4pPr>
            <a:lvl5pPr marL="2194560" indent="0" algn="ctr">
              <a:buNone/>
              <a:defRPr/>
            </a:lvl5pPr>
            <a:lvl6pPr marL="2743200" indent="0" algn="ctr">
              <a:buNone/>
              <a:defRPr/>
            </a:lvl6pPr>
            <a:lvl7pPr marL="3291840" indent="0" algn="ctr">
              <a:buNone/>
              <a:defRPr/>
            </a:lvl7pPr>
            <a:lvl8pPr marL="3840480" indent="0" algn="ctr">
              <a:buNone/>
              <a:defRPr/>
            </a:lvl8pPr>
            <a:lvl9pPr marL="438912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defTabSz="1097280" fontAlgn="base">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1097280" fontAlgn="base">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1097280" fontAlgn="base">
              <a:spcAft>
                <a:spcPct val="0"/>
              </a:spcAft>
              <a:defRPr/>
            </a:pPr>
            <a:fld id="{F2C31FAB-775A-45F8-8F25-8C8C7375401F}" type="slidenum">
              <a:rPr lang="en-US" smtClean="0">
                <a:solidFill>
                  <a:srgbClr val="000000"/>
                </a:solidFill>
              </a:rPr>
              <a:pPr defTabSz="1097280" fontAlgn="base">
                <a:spcAft>
                  <a:spcPct val="0"/>
                </a:spcAft>
                <a:defRPr/>
              </a:pPr>
              <a:t>‹#›</a:t>
            </a:fld>
            <a:endParaRPr lang="en-US">
              <a:solidFill>
                <a:srgbClr val="000000"/>
              </a:solidFill>
            </a:endParaRPr>
          </a:p>
        </p:txBody>
      </p:sp>
    </p:spTree>
    <p:extLst>
      <p:ext uri="{BB962C8B-B14F-4D97-AF65-F5344CB8AC3E}">
        <p14:creationId xmlns:p14="http://schemas.microsoft.com/office/powerpoint/2010/main" val="2867625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defTabSz="1097280" fontAlgn="base">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1097280" fontAlgn="base">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1097280" fontAlgn="base">
              <a:spcAft>
                <a:spcPct val="0"/>
              </a:spcAft>
              <a:defRPr/>
            </a:pPr>
            <a:fld id="{B916CCD8-C698-49FB-A2D7-0B8823CF2E7D}" type="slidenum">
              <a:rPr lang="en-US" smtClean="0">
                <a:solidFill>
                  <a:srgbClr val="000000"/>
                </a:solidFill>
              </a:rPr>
              <a:pPr defTabSz="1097280" fontAlgn="base">
                <a:spcAft>
                  <a:spcPct val="0"/>
                </a:spcAft>
                <a:defRPr/>
              </a:pPr>
              <a:t>‹#›</a:t>
            </a:fld>
            <a:endParaRPr lang="en-US">
              <a:solidFill>
                <a:srgbClr val="000000"/>
              </a:solidFill>
            </a:endParaRPr>
          </a:p>
        </p:txBody>
      </p:sp>
    </p:spTree>
    <p:extLst>
      <p:ext uri="{BB962C8B-B14F-4D97-AF65-F5344CB8AC3E}">
        <p14:creationId xmlns:p14="http://schemas.microsoft.com/office/powerpoint/2010/main" val="28717112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6"/>
          </a:xfrm>
        </p:spPr>
        <p:txBody>
          <a:bodyPr anchor="t"/>
          <a:lstStyle>
            <a:lvl1pPr algn="l">
              <a:defRPr sz="48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400"/>
            </a:lvl1pPr>
            <a:lvl2pPr marL="548640" indent="0">
              <a:buNone/>
              <a:defRPr sz="2160"/>
            </a:lvl2pPr>
            <a:lvl3pPr marL="1097280" indent="0">
              <a:buNone/>
              <a:defRPr sz="1920"/>
            </a:lvl3pPr>
            <a:lvl4pPr marL="1645920" indent="0">
              <a:buNone/>
              <a:defRPr sz="1680"/>
            </a:lvl4pPr>
            <a:lvl5pPr marL="2194560" indent="0">
              <a:buNone/>
              <a:defRPr sz="1680"/>
            </a:lvl5pPr>
            <a:lvl6pPr marL="2743200" indent="0">
              <a:buNone/>
              <a:defRPr sz="1680"/>
            </a:lvl6pPr>
            <a:lvl7pPr marL="3291840" indent="0">
              <a:buNone/>
              <a:defRPr sz="1680"/>
            </a:lvl7pPr>
            <a:lvl8pPr marL="3840480" indent="0">
              <a:buNone/>
              <a:defRPr sz="1680"/>
            </a:lvl8pPr>
            <a:lvl9pPr marL="4389120" indent="0">
              <a:buNone/>
              <a:defRPr sz="168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defTabSz="1097280" fontAlgn="base">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1097280" fontAlgn="base">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1097280" fontAlgn="base">
              <a:spcAft>
                <a:spcPct val="0"/>
              </a:spcAft>
              <a:defRPr/>
            </a:pPr>
            <a:fld id="{DADF4CD3-0ED4-4421-827C-26CF44D1AA14}" type="slidenum">
              <a:rPr lang="en-US" smtClean="0">
                <a:solidFill>
                  <a:srgbClr val="000000"/>
                </a:solidFill>
              </a:rPr>
              <a:pPr defTabSz="1097280" fontAlgn="base">
                <a:spcAft>
                  <a:spcPct val="0"/>
                </a:spcAft>
                <a:defRPr/>
              </a:pPr>
              <a:t>‹#›</a:t>
            </a:fld>
            <a:endParaRPr lang="en-US">
              <a:solidFill>
                <a:srgbClr val="000000"/>
              </a:solidFill>
            </a:endParaRPr>
          </a:p>
        </p:txBody>
      </p:sp>
    </p:spTree>
    <p:extLst>
      <p:ext uri="{BB962C8B-B14F-4D97-AF65-F5344CB8AC3E}">
        <p14:creationId xmlns:p14="http://schemas.microsoft.com/office/powerpoint/2010/main" val="30996581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525963"/>
          </a:xfrm>
        </p:spPr>
        <p:txBody>
          <a:bodyPr/>
          <a:lstStyle>
            <a:lvl1pPr>
              <a:defRPr sz="3360"/>
            </a:lvl1pPr>
            <a:lvl2pPr>
              <a:defRPr sz="2880"/>
            </a:lvl2pPr>
            <a:lvl3pPr>
              <a:defRPr sz="2400"/>
            </a:lvl3pPr>
            <a:lvl4pPr>
              <a:defRPr sz="2160"/>
            </a:lvl4pPr>
            <a:lvl5pPr>
              <a:defRPr sz="2160"/>
            </a:lvl5pPr>
            <a:lvl6pPr>
              <a:defRPr sz="2160"/>
            </a:lvl6pPr>
            <a:lvl7pPr>
              <a:defRPr sz="2160"/>
            </a:lvl7pPr>
            <a:lvl8pPr>
              <a:defRPr sz="2160"/>
            </a:lvl8pPr>
            <a:lvl9pPr>
              <a:defRPr sz="21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525963"/>
          </a:xfrm>
        </p:spPr>
        <p:txBody>
          <a:bodyPr/>
          <a:lstStyle>
            <a:lvl1pPr>
              <a:defRPr sz="3360"/>
            </a:lvl1pPr>
            <a:lvl2pPr>
              <a:defRPr sz="2880"/>
            </a:lvl2pPr>
            <a:lvl3pPr>
              <a:defRPr sz="2400"/>
            </a:lvl3pPr>
            <a:lvl4pPr>
              <a:defRPr sz="2160"/>
            </a:lvl4pPr>
            <a:lvl5pPr>
              <a:defRPr sz="2160"/>
            </a:lvl5pPr>
            <a:lvl6pPr>
              <a:defRPr sz="2160"/>
            </a:lvl6pPr>
            <a:lvl7pPr>
              <a:defRPr sz="2160"/>
            </a:lvl7pPr>
            <a:lvl8pPr>
              <a:defRPr sz="2160"/>
            </a:lvl8pPr>
            <a:lvl9pPr>
              <a:defRPr sz="21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defTabSz="1097280" fontAlgn="base">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1097280" fontAlgn="base">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1097280" fontAlgn="base">
              <a:spcAft>
                <a:spcPct val="0"/>
              </a:spcAft>
              <a:defRPr/>
            </a:pPr>
            <a:fld id="{ECA4DFAB-7B48-4DBC-BCE5-8645EF0E9D61}" type="slidenum">
              <a:rPr lang="en-US" smtClean="0">
                <a:solidFill>
                  <a:srgbClr val="000000"/>
                </a:solidFill>
              </a:rPr>
              <a:pPr defTabSz="1097280" fontAlgn="base">
                <a:spcAft>
                  <a:spcPct val="0"/>
                </a:spcAft>
                <a:defRPr/>
              </a:pPr>
              <a:t>‹#›</a:t>
            </a:fld>
            <a:endParaRPr lang="en-US">
              <a:solidFill>
                <a:srgbClr val="000000"/>
              </a:solidFill>
            </a:endParaRPr>
          </a:p>
        </p:txBody>
      </p:sp>
    </p:spTree>
    <p:extLst>
      <p:ext uri="{BB962C8B-B14F-4D97-AF65-F5344CB8AC3E}">
        <p14:creationId xmlns:p14="http://schemas.microsoft.com/office/powerpoint/2010/main" val="10132257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4"/>
            <a:ext cx="5386917" cy="639762"/>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880"/>
            </a:lvl1pPr>
            <a:lvl2pPr>
              <a:defRPr sz="2400"/>
            </a:lvl2pPr>
            <a:lvl3pPr>
              <a:defRPr sz="2160"/>
            </a:lvl3pPr>
            <a:lvl4pPr>
              <a:defRPr sz="1920"/>
            </a:lvl4pPr>
            <a:lvl5pPr>
              <a:defRPr sz="1920"/>
            </a:lvl5pPr>
            <a:lvl6pPr>
              <a:defRPr sz="1920"/>
            </a:lvl6pPr>
            <a:lvl7pPr>
              <a:defRPr sz="1920"/>
            </a:lvl7pPr>
            <a:lvl8pPr>
              <a:defRPr sz="1920"/>
            </a:lvl8pPr>
            <a:lvl9pPr>
              <a:defRPr sz="19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4"/>
            <a:ext cx="5389033" cy="639762"/>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880"/>
            </a:lvl1pPr>
            <a:lvl2pPr>
              <a:defRPr sz="2400"/>
            </a:lvl2pPr>
            <a:lvl3pPr>
              <a:defRPr sz="2160"/>
            </a:lvl3pPr>
            <a:lvl4pPr>
              <a:defRPr sz="1920"/>
            </a:lvl4pPr>
            <a:lvl5pPr>
              <a:defRPr sz="1920"/>
            </a:lvl5pPr>
            <a:lvl6pPr>
              <a:defRPr sz="1920"/>
            </a:lvl6pPr>
            <a:lvl7pPr>
              <a:defRPr sz="1920"/>
            </a:lvl7pPr>
            <a:lvl8pPr>
              <a:defRPr sz="1920"/>
            </a:lvl8pPr>
            <a:lvl9pPr>
              <a:defRPr sz="19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defTabSz="1097280" fontAlgn="base">
              <a:spcAft>
                <a:spcPct val="0"/>
              </a:spcAft>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defTabSz="1097280" fontAlgn="base">
              <a:spcAft>
                <a:spcPct val="0"/>
              </a:spcAft>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defTabSz="1097280" fontAlgn="base">
              <a:spcAft>
                <a:spcPct val="0"/>
              </a:spcAft>
              <a:defRPr/>
            </a:pPr>
            <a:fld id="{4B269E07-4319-4C71-89A4-35216CCE3994}" type="slidenum">
              <a:rPr lang="en-US" smtClean="0">
                <a:solidFill>
                  <a:srgbClr val="000000"/>
                </a:solidFill>
              </a:rPr>
              <a:pPr defTabSz="1097280" fontAlgn="base">
                <a:spcAft>
                  <a:spcPct val="0"/>
                </a:spcAft>
                <a:defRPr/>
              </a:pPr>
              <a:t>‹#›</a:t>
            </a:fld>
            <a:endParaRPr lang="en-US">
              <a:solidFill>
                <a:srgbClr val="000000"/>
              </a:solidFill>
            </a:endParaRPr>
          </a:p>
        </p:txBody>
      </p:sp>
    </p:spTree>
    <p:extLst>
      <p:ext uri="{BB962C8B-B14F-4D97-AF65-F5344CB8AC3E}">
        <p14:creationId xmlns:p14="http://schemas.microsoft.com/office/powerpoint/2010/main" val="1454428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defTabSz="1097280" fontAlgn="base">
              <a:spcAft>
                <a:spcPct val="0"/>
              </a:spcAft>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defTabSz="1097280" fontAlgn="base">
              <a:spcAft>
                <a:spcPct val="0"/>
              </a:spcAft>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defTabSz="1097280" fontAlgn="base">
              <a:spcAft>
                <a:spcPct val="0"/>
              </a:spcAft>
              <a:defRPr/>
            </a:pPr>
            <a:fld id="{2E2D10B8-E362-4BD3-8918-B92D129247C2}" type="slidenum">
              <a:rPr lang="en-US" smtClean="0">
                <a:solidFill>
                  <a:srgbClr val="000000"/>
                </a:solidFill>
              </a:rPr>
              <a:pPr defTabSz="1097280" fontAlgn="base">
                <a:spcAft>
                  <a:spcPct val="0"/>
                </a:spcAft>
                <a:defRPr/>
              </a:pPr>
              <a:t>‹#›</a:t>
            </a:fld>
            <a:endParaRPr lang="en-US">
              <a:solidFill>
                <a:srgbClr val="000000"/>
              </a:solidFill>
            </a:endParaRPr>
          </a:p>
        </p:txBody>
      </p:sp>
    </p:spTree>
    <p:extLst>
      <p:ext uri="{BB962C8B-B14F-4D97-AF65-F5344CB8AC3E}">
        <p14:creationId xmlns:p14="http://schemas.microsoft.com/office/powerpoint/2010/main" val="16772493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defTabSz="1097280" fontAlgn="base">
              <a:spcAft>
                <a:spcPct val="0"/>
              </a:spcAft>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defTabSz="1097280" fontAlgn="base">
              <a:spcAft>
                <a:spcPct val="0"/>
              </a:spcAft>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defTabSz="1097280" fontAlgn="base">
              <a:spcAft>
                <a:spcPct val="0"/>
              </a:spcAft>
              <a:defRPr/>
            </a:pPr>
            <a:fld id="{27F3FCFF-D0A6-4001-BDDB-22B4D02D2514}" type="slidenum">
              <a:rPr lang="en-US" smtClean="0">
                <a:solidFill>
                  <a:srgbClr val="000000"/>
                </a:solidFill>
              </a:rPr>
              <a:pPr defTabSz="1097280" fontAlgn="base">
                <a:spcAft>
                  <a:spcPct val="0"/>
                </a:spcAft>
                <a:defRPr/>
              </a:pPr>
              <a:t>‹#›</a:t>
            </a:fld>
            <a:endParaRPr lang="en-US">
              <a:solidFill>
                <a:srgbClr val="000000"/>
              </a:solidFill>
            </a:endParaRPr>
          </a:p>
        </p:txBody>
      </p:sp>
    </p:spTree>
    <p:extLst>
      <p:ext uri="{BB962C8B-B14F-4D97-AF65-F5344CB8AC3E}">
        <p14:creationId xmlns:p14="http://schemas.microsoft.com/office/powerpoint/2010/main" val="28931164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1"/>
            <a:ext cx="4011084" cy="1162050"/>
          </a:xfrm>
        </p:spPr>
        <p:txBody>
          <a:bodyPr anchor="b"/>
          <a:lstStyle>
            <a:lvl1pPr algn="l">
              <a:defRPr sz="2400" b="1"/>
            </a:lvl1pPr>
          </a:lstStyle>
          <a:p>
            <a:r>
              <a:rPr lang="en-US"/>
              <a:t>Click to edit Master title style</a:t>
            </a:r>
          </a:p>
        </p:txBody>
      </p:sp>
      <p:sp>
        <p:nvSpPr>
          <p:cNvPr id="3" name="Content Placeholder 2"/>
          <p:cNvSpPr>
            <a:spLocks noGrp="1"/>
          </p:cNvSpPr>
          <p:nvPr>
            <p:ph idx="1"/>
          </p:nvPr>
        </p:nvSpPr>
        <p:spPr>
          <a:xfrm>
            <a:off x="4766733" y="273050"/>
            <a:ext cx="6815667" cy="5853113"/>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1"/>
            <a:ext cx="4011084" cy="4691063"/>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defTabSz="1097280" fontAlgn="base">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1097280" fontAlgn="base">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1097280" fontAlgn="base">
              <a:spcAft>
                <a:spcPct val="0"/>
              </a:spcAft>
              <a:defRPr/>
            </a:pPr>
            <a:fld id="{30AD20B4-E55B-44EB-B1E3-A9C36BC6131B}" type="slidenum">
              <a:rPr lang="en-US" smtClean="0">
                <a:solidFill>
                  <a:srgbClr val="000000"/>
                </a:solidFill>
              </a:rPr>
              <a:pPr defTabSz="1097280" fontAlgn="base">
                <a:spcAft>
                  <a:spcPct val="0"/>
                </a:spcAft>
                <a:defRPr/>
              </a:pPr>
              <a:t>‹#›</a:t>
            </a:fld>
            <a:endParaRPr lang="en-US">
              <a:solidFill>
                <a:srgbClr val="000000"/>
              </a:solidFill>
            </a:endParaRPr>
          </a:p>
        </p:txBody>
      </p:sp>
    </p:spTree>
    <p:extLst>
      <p:ext uri="{BB962C8B-B14F-4D97-AF65-F5344CB8AC3E}">
        <p14:creationId xmlns:p14="http://schemas.microsoft.com/office/powerpoint/2010/main" val="3900633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9FDD65CB-9A93-3DEF-FC60-9A8A39504178}"/>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64D43A97-0450-2FCD-E3A3-2BEA7E5704AE}"/>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212322A3-2DBB-7743-C9C7-194424ED0E90}"/>
              </a:ext>
            </a:extLst>
          </p:cNvPr>
          <p:cNvSpPr>
            <a:spLocks noGrp="1"/>
          </p:cNvSpPr>
          <p:nvPr>
            <p:ph type="dt" sz="half" idx="10"/>
          </p:nvPr>
        </p:nvSpPr>
        <p:spPr/>
        <p:txBody>
          <a:bodyPr/>
          <a:lstStyle/>
          <a:p>
            <a:fld id="{C6A25C10-9911-4741-ACA8-2A3A815D0BFE}" type="datetimeFigureOut">
              <a:rPr lang="en-US" smtClean="0"/>
              <a:t>9/21/2022</a:t>
            </a:fld>
            <a:endParaRPr lang="en-US"/>
          </a:p>
        </p:txBody>
      </p:sp>
      <p:sp>
        <p:nvSpPr>
          <p:cNvPr id="5" name="Chỗ dành sẵn cho Chân trang 4">
            <a:extLst>
              <a:ext uri="{FF2B5EF4-FFF2-40B4-BE49-F238E27FC236}">
                <a16:creationId xmlns:a16="http://schemas.microsoft.com/office/drawing/2014/main" id="{57FEB58A-DAB4-B0F4-EB6D-2D7D661A6E6E}"/>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E6E697BC-8A10-B196-FE93-C30FB5E14527}"/>
              </a:ext>
            </a:extLst>
          </p:cNvPr>
          <p:cNvSpPr>
            <a:spLocks noGrp="1"/>
          </p:cNvSpPr>
          <p:nvPr>
            <p:ph type="sldNum" sz="quarter" idx="12"/>
          </p:nvPr>
        </p:nvSpPr>
        <p:spPr/>
        <p:txBody>
          <a:bodyPr/>
          <a:lstStyle/>
          <a:p>
            <a:fld id="{B9C06F4A-27BC-4B0E-95D5-2421C8F70AFE}" type="slidenum">
              <a:rPr lang="en-US" smtClean="0"/>
              <a:t>‹#›</a:t>
            </a:fld>
            <a:endParaRPr lang="en-US"/>
          </a:p>
        </p:txBody>
      </p:sp>
    </p:spTree>
    <p:extLst>
      <p:ext uri="{BB962C8B-B14F-4D97-AF65-F5344CB8AC3E}">
        <p14:creationId xmlns:p14="http://schemas.microsoft.com/office/powerpoint/2010/main" val="125212127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4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defTabSz="1097280" fontAlgn="base">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1097280" fontAlgn="base">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1097280" fontAlgn="base">
              <a:spcAft>
                <a:spcPct val="0"/>
              </a:spcAft>
              <a:defRPr/>
            </a:pPr>
            <a:fld id="{3B0753C9-96EB-429D-B41D-6F282CF7E989}" type="slidenum">
              <a:rPr lang="en-US" smtClean="0">
                <a:solidFill>
                  <a:srgbClr val="000000"/>
                </a:solidFill>
              </a:rPr>
              <a:pPr defTabSz="1097280" fontAlgn="base">
                <a:spcAft>
                  <a:spcPct val="0"/>
                </a:spcAft>
                <a:defRPr/>
              </a:pPr>
              <a:t>‹#›</a:t>
            </a:fld>
            <a:endParaRPr lang="en-US">
              <a:solidFill>
                <a:srgbClr val="000000"/>
              </a:solidFill>
            </a:endParaRPr>
          </a:p>
        </p:txBody>
      </p:sp>
    </p:spTree>
    <p:extLst>
      <p:ext uri="{BB962C8B-B14F-4D97-AF65-F5344CB8AC3E}">
        <p14:creationId xmlns:p14="http://schemas.microsoft.com/office/powerpoint/2010/main" val="40691879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defTabSz="1097280" fontAlgn="base">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1097280" fontAlgn="base">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1097280" fontAlgn="base">
              <a:spcAft>
                <a:spcPct val="0"/>
              </a:spcAft>
              <a:defRPr/>
            </a:pPr>
            <a:fld id="{2A347986-D878-4E11-8A0A-47DE95320C1F}" type="slidenum">
              <a:rPr lang="en-US" smtClean="0">
                <a:solidFill>
                  <a:srgbClr val="000000"/>
                </a:solidFill>
              </a:rPr>
              <a:pPr defTabSz="1097280" fontAlgn="base">
                <a:spcAft>
                  <a:spcPct val="0"/>
                </a:spcAft>
                <a:defRPr/>
              </a:pPr>
              <a:t>‹#›</a:t>
            </a:fld>
            <a:endParaRPr lang="en-US">
              <a:solidFill>
                <a:srgbClr val="000000"/>
              </a:solidFill>
            </a:endParaRPr>
          </a:p>
        </p:txBody>
      </p:sp>
    </p:spTree>
    <p:extLst>
      <p:ext uri="{BB962C8B-B14F-4D97-AF65-F5344CB8AC3E}">
        <p14:creationId xmlns:p14="http://schemas.microsoft.com/office/powerpoint/2010/main" val="41761171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defTabSz="1097280" fontAlgn="base">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1097280" fontAlgn="base">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1097280" fontAlgn="base">
              <a:spcAft>
                <a:spcPct val="0"/>
              </a:spcAft>
              <a:defRPr/>
            </a:pPr>
            <a:fld id="{1E1DBB88-5695-45DD-8FB1-E5AB7593FDA7}" type="slidenum">
              <a:rPr lang="en-US" smtClean="0">
                <a:solidFill>
                  <a:srgbClr val="000000"/>
                </a:solidFill>
              </a:rPr>
              <a:pPr defTabSz="1097280" fontAlgn="base">
                <a:spcAft>
                  <a:spcPct val="0"/>
                </a:spcAft>
                <a:defRPr/>
              </a:pPr>
              <a:t>‹#›</a:t>
            </a:fld>
            <a:endParaRPr lang="en-US">
              <a:solidFill>
                <a:srgbClr val="000000"/>
              </a:solidFill>
            </a:endParaRPr>
          </a:p>
        </p:txBody>
      </p:sp>
    </p:spTree>
    <p:extLst>
      <p:ext uri="{BB962C8B-B14F-4D97-AF65-F5344CB8AC3E}">
        <p14:creationId xmlns:p14="http://schemas.microsoft.com/office/powerpoint/2010/main" val="425853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91777A0D-7DE2-C57F-898C-669BE994457B}"/>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6BE7540D-2586-9C0B-1DD1-70198D1D6F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627F8DBB-EF47-D984-9C82-593557BDD01E}"/>
              </a:ext>
            </a:extLst>
          </p:cNvPr>
          <p:cNvSpPr>
            <a:spLocks noGrp="1"/>
          </p:cNvSpPr>
          <p:nvPr>
            <p:ph type="dt" sz="half" idx="10"/>
          </p:nvPr>
        </p:nvSpPr>
        <p:spPr/>
        <p:txBody>
          <a:bodyPr/>
          <a:lstStyle/>
          <a:p>
            <a:fld id="{C6A25C10-9911-4741-ACA8-2A3A815D0BFE}" type="datetimeFigureOut">
              <a:rPr lang="en-US" smtClean="0"/>
              <a:t>9/21/2022</a:t>
            </a:fld>
            <a:endParaRPr lang="en-US"/>
          </a:p>
        </p:txBody>
      </p:sp>
      <p:sp>
        <p:nvSpPr>
          <p:cNvPr id="5" name="Chỗ dành sẵn cho Chân trang 4">
            <a:extLst>
              <a:ext uri="{FF2B5EF4-FFF2-40B4-BE49-F238E27FC236}">
                <a16:creationId xmlns:a16="http://schemas.microsoft.com/office/drawing/2014/main" id="{FC620485-538A-7032-3DD4-0C9A22F66F7E}"/>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7F37110F-5580-E61B-DB84-9E0BECF101A8}"/>
              </a:ext>
            </a:extLst>
          </p:cNvPr>
          <p:cNvSpPr>
            <a:spLocks noGrp="1"/>
          </p:cNvSpPr>
          <p:nvPr>
            <p:ph type="sldNum" sz="quarter" idx="12"/>
          </p:nvPr>
        </p:nvSpPr>
        <p:spPr/>
        <p:txBody>
          <a:bodyPr/>
          <a:lstStyle/>
          <a:p>
            <a:fld id="{B9C06F4A-27BC-4B0E-95D5-2421C8F70AFE}" type="slidenum">
              <a:rPr lang="en-US" smtClean="0"/>
              <a:t>‹#›</a:t>
            </a:fld>
            <a:endParaRPr lang="en-US"/>
          </a:p>
        </p:txBody>
      </p:sp>
    </p:spTree>
    <p:extLst>
      <p:ext uri="{BB962C8B-B14F-4D97-AF65-F5344CB8AC3E}">
        <p14:creationId xmlns:p14="http://schemas.microsoft.com/office/powerpoint/2010/main" val="150437577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C08986FD-0142-937F-3CAA-C7D6C3360BD9}"/>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1D2B53A7-5929-9528-BCC4-5B230E435B92}"/>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7B7FDCD8-EC86-B9B4-BB63-2C507465BBF0}"/>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80781434-4F56-755A-EEF0-8DA3242B3A5F}"/>
              </a:ext>
            </a:extLst>
          </p:cNvPr>
          <p:cNvSpPr>
            <a:spLocks noGrp="1"/>
          </p:cNvSpPr>
          <p:nvPr>
            <p:ph type="dt" sz="half" idx="10"/>
          </p:nvPr>
        </p:nvSpPr>
        <p:spPr/>
        <p:txBody>
          <a:bodyPr/>
          <a:lstStyle/>
          <a:p>
            <a:fld id="{C6A25C10-9911-4741-ACA8-2A3A815D0BFE}" type="datetimeFigureOut">
              <a:rPr lang="en-US" smtClean="0"/>
              <a:t>9/21/2022</a:t>
            </a:fld>
            <a:endParaRPr lang="en-US"/>
          </a:p>
        </p:txBody>
      </p:sp>
      <p:sp>
        <p:nvSpPr>
          <p:cNvPr id="6" name="Chỗ dành sẵn cho Chân trang 5">
            <a:extLst>
              <a:ext uri="{FF2B5EF4-FFF2-40B4-BE49-F238E27FC236}">
                <a16:creationId xmlns:a16="http://schemas.microsoft.com/office/drawing/2014/main" id="{F8C50E99-3DF0-577B-6B1D-7DC403FDCC83}"/>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7A215A78-F8CA-BBAE-066F-72DA1FDAB2E1}"/>
              </a:ext>
            </a:extLst>
          </p:cNvPr>
          <p:cNvSpPr>
            <a:spLocks noGrp="1"/>
          </p:cNvSpPr>
          <p:nvPr>
            <p:ph type="sldNum" sz="quarter" idx="12"/>
          </p:nvPr>
        </p:nvSpPr>
        <p:spPr/>
        <p:txBody>
          <a:bodyPr/>
          <a:lstStyle/>
          <a:p>
            <a:fld id="{B9C06F4A-27BC-4B0E-95D5-2421C8F70AFE}" type="slidenum">
              <a:rPr lang="en-US" smtClean="0"/>
              <a:t>‹#›</a:t>
            </a:fld>
            <a:endParaRPr lang="en-US"/>
          </a:p>
        </p:txBody>
      </p:sp>
    </p:spTree>
    <p:extLst>
      <p:ext uri="{BB962C8B-B14F-4D97-AF65-F5344CB8AC3E}">
        <p14:creationId xmlns:p14="http://schemas.microsoft.com/office/powerpoint/2010/main" val="153362198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2375E18-7E48-5136-CDDE-C501F3B12BEF}"/>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642F856D-FAEF-86C7-595A-20609C302B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9E2BB8F7-1374-9C92-61AE-E29027CCC2CB}"/>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A7356079-C2A6-C493-49B1-D89C09BBF8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5B039FFC-1ECD-E4C1-5FC2-B46F6BD216B6}"/>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0E6F219D-A7EA-7B80-AE99-07E5A19F7A23}"/>
              </a:ext>
            </a:extLst>
          </p:cNvPr>
          <p:cNvSpPr>
            <a:spLocks noGrp="1"/>
          </p:cNvSpPr>
          <p:nvPr>
            <p:ph type="dt" sz="half" idx="10"/>
          </p:nvPr>
        </p:nvSpPr>
        <p:spPr/>
        <p:txBody>
          <a:bodyPr/>
          <a:lstStyle/>
          <a:p>
            <a:fld id="{C6A25C10-9911-4741-ACA8-2A3A815D0BFE}" type="datetimeFigureOut">
              <a:rPr lang="en-US" smtClean="0"/>
              <a:t>9/21/2022</a:t>
            </a:fld>
            <a:endParaRPr lang="en-US"/>
          </a:p>
        </p:txBody>
      </p:sp>
      <p:sp>
        <p:nvSpPr>
          <p:cNvPr id="8" name="Chỗ dành sẵn cho Chân trang 7">
            <a:extLst>
              <a:ext uri="{FF2B5EF4-FFF2-40B4-BE49-F238E27FC236}">
                <a16:creationId xmlns:a16="http://schemas.microsoft.com/office/drawing/2014/main" id="{7FE4B2F3-5CAB-3948-6BFF-8461B5D6FA3E}"/>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1BA40E86-6F35-EA1F-4D1D-ACA96A144B99}"/>
              </a:ext>
            </a:extLst>
          </p:cNvPr>
          <p:cNvSpPr>
            <a:spLocks noGrp="1"/>
          </p:cNvSpPr>
          <p:nvPr>
            <p:ph type="sldNum" sz="quarter" idx="12"/>
          </p:nvPr>
        </p:nvSpPr>
        <p:spPr/>
        <p:txBody>
          <a:bodyPr/>
          <a:lstStyle/>
          <a:p>
            <a:fld id="{B9C06F4A-27BC-4B0E-95D5-2421C8F70AFE}" type="slidenum">
              <a:rPr lang="en-US" smtClean="0"/>
              <a:t>‹#›</a:t>
            </a:fld>
            <a:endParaRPr lang="en-US"/>
          </a:p>
        </p:txBody>
      </p:sp>
    </p:spTree>
    <p:extLst>
      <p:ext uri="{BB962C8B-B14F-4D97-AF65-F5344CB8AC3E}">
        <p14:creationId xmlns:p14="http://schemas.microsoft.com/office/powerpoint/2010/main" val="322851875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B449B729-A4BE-9D96-C1DC-D3DA24CEF2A4}"/>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6AFE9B78-25F7-4657-34B6-20A67AF0273E}"/>
              </a:ext>
            </a:extLst>
          </p:cNvPr>
          <p:cNvSpPr>
            <a:spLocks noGrp="1"/>
          </p:cNvSpPr>
          <p:nvPr>
            <p:ph type="dt" sz="half" idx="10"/>
          </p:nvPr>
        </p:nvSpPr>
        <p:spPr/>
        <p:txBody>
          <a:bodyPr/>
          <a:lstStyle/>
          <a:p>
            <a:fld id="{C6A25C10-9911-4741-ACA8-2A3A815D0BFE}" type="datetimeFigureOut">
              <a:rPr lang="en-US" smtClean="0"/>
              <a:t>9/21/2022</a:t>
            </a:fld>
            <a:endParaRPr lang="en-US"/>
          </a:p>
        </p:txBody>
      </p:sp>
      <p:sp>
        <p:nvSpPr>
          <p:cNvPr id="4" name="Chỗ dành sẵn cho Chân trang 3">
            <a:extLst>
              <a:ext uri="{FF2B5EF4-FFF2-40B4-BE49-F238E27FC236}">
                <a16:creationId xmlns:a16="http://schemas.microsoft.com/office/drawing/2014/main" id="{5453BED5-6835-B288-34BE-8C0830BA2C43}"/>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16C1E6DF-6909-6DEA-A15D-AD977501BCF2}"/>
              </a:ext>
            </a:extLst>
          </p:cNvPr>
          <p:cNvSpPr>
            <a:spLocks noGrp="1"/>
          </p:cNvSpPr>
          <p:nvPr>
            <p:ph type="sldNum" sz="quarter" idx="12"/>
          </p:nvPr>
        </p:nvSpPr>
        <p:spPr/>
        <p:txBody>
          <a:bodyPr/>
          <a:lstStyle/>
          <a:p>
            <a:fld id="{B9C06F4A-27BC-4B0E-95D5-2421C8F70AFE}" type="slidenum">
              <a:rPr lang="en-US" smtClean="0"/>
              <a:t>‹#›</a:t>
            </a:fld>
            <a:endParaRPr lang="en-US"/>
          </a:p>
        </p:txBody>
      </p:sp>
    </p:spTree>
    <p:extLst>
      <p:ext uri="{BB962C8B-B14F-4D97-AF65-F5344CB8AC3E}">
        <p14:creationId xmlns:p14="http://schemas.microsoft.com/office/powerpoint/2010/main" val="153391516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4A6B00C8-9E82-3BA8-5216-3EB185F93966}"/>
              </a:ext>
            </a:extLst>
          </p:cNvPr>
          <p:cNvSpPr>
            <a:spLocks noGrp="1"/>
          </p:cNvSpPr>
          <p:nvPr>
            <p:ph type="dt" sz="half" idx="10"/>
          </p:nvPr>
        </p:nvSpPr>
        <p:spPr/>
        <p:txBody>
          <a:bodyPr/>
          <a:lstStyle/>
          <a:p>
            <a:fld id="{C6A25C10-9911-4741-ACA8-2A3A815D0BFE}" type="datetimeFigureOut">
              <a:rPr lang="en-US" smtClean="0"/>
              <a:t>9/21/2022</a:t>
            </a:fld>
            <a:endParaRPr lang="en-US"/>
          </a:p>
        </p:txBody>
      </p:sp>
      <p:sp>
        <p:nvSpPr>
          <p:cNvPr id="3" name="Chỗ dành sẵn cho Chân trang 2">
            <a:extLst>
              <a:ext uri="{FF2B5EF4-FFF2-40B4-BE49-F238E27FC236}">
                <a16:creationId xmlns:a16="http://schemas.microsoft.com/office/drawing/2014/main" id="{054884DD-2FE0-6640-EF21-628932A22ED0}"/>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9C1AF45F-1B2C-10EA-5386-58EA73B69548}"/>
              </a:ext>
            </a:extLst>
          </p:cNvPr>
          <p:cNvSpPr>
            <a:spLocks noGrp="1"/>
          </p:cNvSpPr>
          <p:nvPr>
            <p:ph type="sldNum" sz="quarter" idx="12"/>
          </p:nvPr>
        </p:nvSpPr>
        <p:spPr/>
        <p:txBody>
          <a:bodyPr/>
          <a:lstStyle/>
          <a:p>
            <a:fld id="{B9C06F4A-27BC-4B0E-95D5-2421C8F70AFE}" type="slidenum">
              <a:rPr lang="en-US" smtClean="0"/>
              <a:t>‹#›</a:t>
            </a:fld>
            <a:endParaRPr lang="en-US"/>
          </a:p>
        </p:txBody>
      </p:sp>
    </p:spTree>
    <p:extLst>
      <p:ext uri="{BB962C8B-B14F-4D97-AF65-F5344CB8AC3E}">
        <p14:creationId xmlns:p14="http://schemas.microsoft.com/office/powerpoint/2010/main" val="224992889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ABB72F8-64E8-DB1A-31FC-544252614C9B}"/>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8C92356F-6792-40D9-14DD-64551830DC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98FF75B5-F7F0-3F87-4DD3-86212247B4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34647064-D1B6-44E1-FC38-984394C1836C}"/>
              </a:ext>
            </a:extLst>
          </p:cNvPr>
          <p:cNvSpPr>
            <a:spLocks noGrp="1"/>
          </p:cNvSpPr>
          <p:nvPr>
            <p:ph type="dt" sz="half" idx="10"/>
          </p:nvPr>
        </p:nvSpPr>
        <p:spPr/>
        <p:txBody>
          <a:bodyPr/>
          <a:lstStyle/>
          <a:p>
            <a:fld id="{C6A25C10-9911-4741-ACA8-2A3A815D0BFE}" type="datetimeFigureOut">
              <a:rPr lang="en-US" smtClean="0"/>
              <a:t>9/21/2022</a:t>
            </a:fld>
            <a:endParaRPr lang="en-US"/>
          </a:p>
        </p:txBody>
      </p:sp>
      <p:sp>
        <p:nvSpPr>
          <p:cNvPr id="6" name="Chỗ dành sẵn cho Chân trang 5">
            <a:extLst>
              <a:ext uri="{FF2B5EF4-FFF2-40B4-BE49-F238E27FC236}">
                <a16:creationId xmlns:a16="http://schemas.microsoft.com/office/drawing/2014/main" id="{C405785D-36A7-6C73-652A-8131AABCBE85}"/>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A5DE73FF-E494-63E1-059D-141B4918E8FF}"/>
              </a:ext>
            </a:extLst>
          </p:cNvPr>
          <p:cNvSpPr>
            <a:spLocks noGrp="1"/>
          </p:cNvSpPr>
          <p:nvPr>
            <p:ph type="sldNum" sz="quarter" idx="12"/>
          </p:nvPr>
        </p:nvSpPr>
        <p:spPr/>
        <p:txBody>
          <a:bodyPr/>
          <a:lstStyle/>
          <a:p>
            <a:fld id="{B9C06F4A-27BC-4B0E-95D5-2421C8F70AFE}" type="slidenum">
              <a:rPr lang="en-US" smtClean="0"/>
              <a:t>‹#›</a:t>
            </a:fld>
            <a:endParaRPr lang="en-US"/>
          </a:p>
        </p:txBody>
      </p:sp>
    </p:spTree>
    <p:extLst>
      <p:ext uri="{BB962C8B-B14F-4D97-AF65-F5344CB8AC3E}">
        <p14:creationId xmlns:p14="http://schemas.microsoft.com/office/powerpoint/2010/main" val="226375499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C8B41EC-F376-9F53-345E-23F5505202BC}"/>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E601FF52-1473-6C98-7DFB-C6ED8A84A7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D8288DB2-1AC5-A0D6-5460-4F69743326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F239F7FD-8FAE-9A98-7EAD-B424AE453402}"/>
              </a:ext>
            </a:extLst>
          </p:cNvPr>
          <p:cNvSpPr>
            <a:spLocks noGrp="1"/>
          </p:cNvSpPr>
          <p:nvPr>
            <p:ph type="dt" sz="half" idx="10"/>
          </p:nvPr>
        </p:nvSpPr>
        <p:spPr/>
        <p:txBody>
          <a:bodyPr/>
          <a:lstStyle/>
          <a:p>
            <a:fld id="{C6A25C10-9911-4741-ACA8-2A3A815D0BFE}" type="datetimeFigureOut">
              <a:rPr lang="en-US" smtClean="0"/>
              <a:t>9/21/2022</a:t>
            </a:fld>
            <a:endParaRPr lang="en-US"/>
          </a:p>
        </p:txBody>
      </p:sp>
      <p:sp>
        <p:nvSpPr>
          <p:cNvPr id="6" name="Chỗ dành sẵn cho Chân trang 5">
            <a:extLst>
              <a:ext uri="{FF2B5EF4-FFF2-40B4-BE49-F238E27FC236}">
                <a16:creationId xmlns:a16="http://schemas.microsoft.com/office/drawing/2014/main" id="{AF8F8F41-7BC5-0388-E5A0-C7B2EA852C3E}"/>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418B3FA0-5037-53FB-71BE-F2D6A2870004}"/>
              </a:ext>
            </a:extLst>
          </p:cNvPr>
          <p:cNvSpPr>
            <a:spLocks noGrp="1"/>
          </p:cNvSpPr>
          <p:nvPr>
            <p:ph type="sldNum" sz="quarter" idx="12"/>
          </p:nvPr>
        </p:nvSpPr>
        <p:spPr/>
        <p:txBody>
          <a:bodyPr/>
          <a:lstStyle/>
          <a:p>
            <a:fld id="{B9C06F4A-27BC-4B0E-95D5-2421C8F70AFE}" type="slidenum">
              <a:rPr lang="en-US" smtClean="0"/>
              <a:t>‹#›</a:t>
            </a:fld>
            <a:endParaRPr lang="en-US"/>
          </a:p>
        </p:txBody>
      </p:sp>
    </p:spTree>
    <p:extLst>
      <p:ext uri="{BB962C8B-B14F-4D97-AF65-F5344CB8AC3E}">
        <p14:creationId xmlns:p14="http://schemas.microsoft.com/office/powerpoint/2010/main" val="247772630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1F7DE63A-B055-EF30-A814-922E81FCDE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DB3B4A06-E45C-A670-B5BD-AF23712294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5968F7E8-1B3A-288B-6712-A5173AC946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A25C10-9911-4741-ACA8-2A3A815D0BFE}" type="datetimeFigureOut">
              <a:rPr lang="en-US" smtClean="0"/>
              <a:t>9/21/2022</a:t>
            </a:fld>
            <a:endParaRPr lang="en-US"/>
          </a:p>
        </p:txBody>
      </p:sp>
      <p:sp>
        <p:nvSpPr>
          <p:cNvPr id="5" name="Chỗ dành sẵn cho Chân trang 4">
            <a:extLst>
              <a:ext uri="{FF2B5EF4-FFF2-40B4-BE49-F238E27FC236}">
                <a16:creationId xmlns:a16="http://schemas.microsoft.com/office/drawing/2014/main" id="{DAFDCD7B-E718-8ACB-361C-2669B3EE0C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7B28B1A4-8095-F595-B352-8E09BDDFD9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C06F4A-27BC-4B0E-95D5-2421C8F70AFE}" type="slidenum">
              <a:rPr lang="en-US" smtClean="0"/>
              <a:t>‹#›</a:t>
            </a:fld>
            <a:endParaRPr lang="en-US"/>
          </a:p>
        </p:txBody>
      </p:sp>
    </p:spTree>
    <p:extLst>
      <p:ext uri="{BB962C8B-B14F-4D97-AF65-F5344CB8AC3E}">
        <p14:creationId xmlns:p14="http://schemas.microsoft.com/office/powerpoint/2010/main" val="21098852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680" smtClean="0"/>
            </a:lvl1pPr>
          </a:lstStyle>
          <a:p>
            <a:pPr defTabSz="1097280" fontAlgn="base">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680" smtClean="0"/>
            </a:lvl1pPr>
          </a:lstStyle>
          <a:p>
            <a:pPr defTabSz="1097280" fontAlgn="base">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680" smtClean="0"/>
            </a:lvl1pPr>
          </a:lstStyle>
          <a:p>
            <a:pPr defTabSz="1097280" fontAlgn="base">
              <a:spcAft>
                <a:spcPct val="0"/>
              </a:spcAft>
              <a:defRPr/>
            </a:pPr>
            <a:fld id="{F5847B36-0CD9-4409-A767-AF37FD00B64B}" type="slidenum">
              <a:rPr lang="en-US" smtClean="0">
                <a:solidFill>
                  <a:srgbClr val="000000"/>
                </a:solidFill>
              </a:rPr>
              <a:pPr defTabSz="1097280" fontAlgn="base">
                <a:spcAft>
                  <a:spcPct val="0"/>
                </a:spcAft>
                <a:defRPr/>
              </a:pPr>
              <a:t>‹#›</a:t>
            </a:fld>
            <a:endParaRPr lang="en-US">
              <a:solidFill>
                <a:srgbClr val="000000"/>
              </a:solidFill>
            </a:endParaRPr>
          </a:p>
        </p:txBody>
      </p:sp>
    </p:spTree>
    <p:extLst>
      <p:ext uri="{BB962C8B-B14F-4D97-AF65-F5344CB8AC3E}">
        <p14:creationId xmlns:p14="http://schemas.microsoft.com/office/powerpoint/2010/main" val="8950077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5280">
          <a:solidFill>
            <a:schemeClr val="tx2"/>
          </a:solidFill>
          <a:latin typeface="+mj-lt"/>
          <a:ea typeface="+mj-ea"/>
          <a:cs typeface="+mj-cs"/>
        </a:defRPr>
      </a:lvl1pPr>
      <a:lvl2pPr algn="ctr" rtl="0" eaLnBrk="0" fontAlgn="base" hangingPunct="0">
        <a:spcBef>
          <a:spcPct val="0"/>
        </a:spcBef>
        <a:spcAft>
          <a:spcPct val="0"/>
        </a:spcAft>
        <a:defRPr sz="5280">
          <a:solidFill>
            <a:schemeClr val="tx2"/>
          </a:solidFill>
          <a:latin typeface="Arial" charset="0"/>
        </a:defRPr>
      </a:lvl2pPr>
      <a:lvl3pPr algn="ctr" rtl="0" eaLnBrk="0" fontAlgn="base" hangingPunct="0">
        <a:spcBef>
          <a:spcPct val="0"/>
        </a:spcBef>
        <a:spcAft>
          <a:spcPct val="0"/>
        </a:spcAft>
        <a:defRPr sz="5280">
          <a:solidFill>
            <a:schemeClr val="tx2"/>
          </a:solidFill>
          <a:latin typeface="Arial" charset="0"/>
        </a:defRPr>
      </a:lvl3pPr>
      <a:lvl4pPr algn="ctr" rtl="0" eaLnBrk="0" fontAlgn="base" hangingPunct="0">
        <a:spcBef>
          <a:spcPct val="0"/>
        </a:spcBef>
        <a:spcAft>
          <a:spcPct val="0"/>
        </a:spcAft>
        <a:defRPr sz="5280">
          <a:solidFill>
            <a:schemeClr val="tx2"/>
          </a:solidFill>
          <a:latin typeface="Arial" charset="0"/>
        </a:defRPr>
      </a:lvl4pPr>
      <a:lvl5pPr algn="ctr" rtl="0" eaLnBrk="0" fontAlgn="base" hangingPunct="0">
        <a:spcBef>
          <a:spcPct val="0"/>
        </a:spcBef>
        <a:spcAft>
          <a:spcPct val="0"/>
        </a:spcAft>
        <a:defRPr sz="5280">
          <a:solidFill>
            <a:schemeClr val="tx2"/>
          </a:solidFill>
          <a:latin typeface="Arial" charset="0"/>
        </a:defRPr>
      </a:lvl5pPr>
      <a:lvl6pPr marL="548640" algn="ctr" rtl="0" fontAlgn="base">
        <a:spcBef>
          <a:spcPct val="0"/>
        </a:spcBef>
        <a:spcAft>
          <a:spcPct val="0"/>
        </a:spcAft>
        <a:defRPr sz="5280">
          <a:solidFill>
            <a:schemeClr val="tx2"/>
          </a:solidFill>
          <a:latin typeface="Arial" charset="0"/>
        </a:defRPr>
      </a:lvl6pPr>
      <a:lvl7pPr marL="1097280" algn="ctr" rtl="0" fontAlgn="base">
        <a:spcBef>
          <a:spcPct val="0"/>
        </a:spcBef>
        <a:spcAft>
          <a:spcPct val="0"/>
        </a:spcAft>
        <a:defRPr sz="5280">
          <a:solidFill>
            <a:schemeClr val="tx2"/>
          </a:solidFill>
          <a:latin typeface="Arial" charset="0"/>
        </a:defRPr>
      </a:lvl7pPr>
      <a:lvl8pPr marL="1645920" algn="ctr" rtl="0" fontAlgn="base">
        <a:spcBef>
          <a:spcPct val="0"/>
        </a:spcBef>
        <a:spcAft>
          <a:spcPct val="0"/>
        </a:spcAft>
        <a:defRPr sz="5280">
          <a:solidFill>
            <a:schemeClr val="tx2"/>
          </a:solidFill>
          <a:latin typeface="Arial" charset="0"/>
        </a:defRPr>
      </a:lvl8pPr>
      <a:lvl9pPr marL="2194560" algn="ctr" rtl="0" fontAlgn="base">
        <a:spcBef>
          <a:spcPct val="0"/>
        </a:spcBef>
        <a:spcAft>
          <a:spcPct val="0"/>
        </a:spcAft>
        <a:defRPr sz="5280">
          <a:solidFill>
            <a:schemeClr val="tx2"/>
          </a:solidFill>
          <a:latin typeface="Arial" charset="0"/>
        </a:defRPr>
      </a:lvl9pPr>
    </p:titleStyle>
    <p:bodyStyle>
      <a:lvl1pPr marL="411480" indent="-411480" algn="l" rtl="0" eaLnBrk="0" fontAlgn="base" hangingPunct="0">
        <a:spcBef>
          <a:spcPct val="20000"/>
        </a:spcBef>
        <a:spcAft>
          <a:spcPct val="0"/>
        </a:spcAft>
        <a:buChar char="•"/>
        <a:defRPr sz="3840">
          <a:solidFill>
            <a:schemeClr val="tx1"/>
          </a:solidFill>
          <a:latin typeface="+mn-lt"/>
          <a:ea typeface="+mn-ea"/>
          <a:cs typeface="+mn-cs"/>
        </a:defRPr>
      </a:lvl1pPr>
      <a:lvl2pPr marL="891540" indent="-342900" algn="l" rtl="0" eaLnBrk="0" fontAlgn="base" hangingPunct="0">
        <a:spcBef>
          <a:spcPct val="20000"/>
        </a:spcBef>
        <a:spcAft>
          <a:spcPct val="0"/>
        </a:spcAft>
        <a:buChar char="–"/>
        <a:defRPr sz="3360">
          <a:solidFill>
            <a:schemeClr val="tx1"/>
          </a:solidFill>
          <a:latin typeface="+mn-lt"/>
        </a:defRPr>
      </a:lvl2pPr>
      <a:lvl3pPr marL="1371600" indent="-274320" algn="l" rtl="0" eaLnBrk="0" fontAlgn="base" hangingPunct="0">
        <a:spcBef>
          <a:spcPct val="20000"/>
        </a:spcBef>
        <a:spcAft>
          <a:spcPct val="0"/>
        </a:spcAft>
        <a:buChar char="•"/>
        <a:defRPr sz="2880">
          <a:solidFill>
            <a:schemeClr val="tx1"/>
          </a:solidFill>
          <a:latin typeface="+mn-lt"/>
        </a:defRPr>
      </a:lvl3pPr>
      <a:lvl4pPr marL="1920240" indent="-274320" algn="l" rtl="0" eaLnBrk="0" fontAlgn="base" hangingPunct="0">
        <a:spcBef>
          <a:spcPct val="20000"/>
        </a:spcBef>
        <a:spcAft>
          <a:spcPct val="0"/>
        </a:spcAft>
        <a:buChar char="–"/>
        <a:defRPr sz="2400">
          <a:solidFill>
            <a:schemeClr val="tx1"/>
          </a:solidFill>
          <a:latin typeface="+mn-lt"/>
        </a:defRPr>
      </a:lvl4pPr>
      <a:lvl5pPr marL="2468880" indent="-274320" algn="l" rtl="0" eaLnBrk="0" fontAlgn="base" hangingPunct="0">
        <a:spcBef>
          <a:spcPct val="20000"/>
        </a:spcBef>
        <a:spcAft>
          <a:spcPct val="0"/>
        </a:spcAft>
        <a:buChar char="»"/>
        <a:defRPr sz="2400">
          <a:solidFill>
            <a:schemeClr val="tx1"/>
          </a:solidFill>
          <a:latin typeface="+mn-lt"/>
        </a:defRPr>
      </a:lvl5pPr>
      <a:lvl6pPr marL="3017520" indent="-274320" algn="l" rtl="0" fontAlgn="base">
        <a:spcBef>
          <a:spcPct val="20000"/>
        </a:spcBef>
        <a:spcAft>
          <a:spcPct val="0"/>
        </a:spcAft>
        <a:buChar char="»"/>
        <a:defRPr sz="2400">
          <a:solidFill>
            <a:schemeClr val="tx1"/>
          </a:solidFill>
          <a:latin typeface="+mn-lt"/>
        </a:defRPr>
      </a:lvl6pPr>
      <a:lvl7pPr marL="3566160" indent="-274320" algn="l" rtl="0" fontAlgn="base">
        <a:spcBef>
          <a:spcPct val="20000"/>
        </a:spcBef>
        <a:spcAft>
          <a:spcPct val="0"/>
        </a:spcAft>
        <a:buChar char="»"/>
        <a:defRPr sz="2400">
          <a:solidFill>
            <a:schemeClr val="tx1"/>
          </a:solidFill>
          <a:latin typeface="+mn-lt"/>
        </a:defRPr>
      </a:lvl7pPr>
      <a:lvl8pPr marL="4114800" indent="-274320" algn="l" rtl="0" fontAlgn="base">
        <a:spcBef>
          <a:spcPct val="20000"/>
        </a:spcBef>
        <a:spcAft>
          <a:spcPct val="0"/>
        </a:spcAft>
        <a:buChar char="»"/>
        <a:defRPr sz="2400">
          <a:solidFill>
            <a:schemeClr val="tx1"/>
          </a:solidFill>
          <a:latin typeface="+mn-lt"/>
        </a:defRPr>
      </a:lvl8pPr>
      <a:lvl9pPr marL="4663440" indent="-274320" algn="l" rtl="0" fontAlgn="base">
        <a:spcBef>
          <a:spcPct val="20000"/>
        </a:spcBef>
        <a:spcAft>
          <a:spcPct val="0"/>
        </a:spcAft>
        <a:buChar char="»"/>
        <a:defRPr sz="2400">
          <a:solidFill>
            <a:schemeClr val="tx1"/>
          </a:solidFill>
          <a:latin typeface="+mn-lt"/>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tags" Target="../tags/tag4.xml"/><Relationship Id="rId7" Type="http://schemas.openxmlformats.org/officeDocument/2006/relationships/image" Target="../media/image23.gif"/><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audio" Target="../media/audio2.wav"/><Relationship Id="rId5" Type="http://schemas.openxmlformats.org/officeDocument/2006/relationships/audio" Target="../media/audio1.wav"/><Relationship Id="rId4"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30.png"/><Relationship Id="rId5" Type="http://schemas.openxmlformats.org/officeDocument/2006/relationships/image" Target="../media/image11.wmf"/><Relationship Id="rId4" Type="http://schemas.openxmlformats.org/officeDocument/2006/relationships/oleObject" Target="../embeddings/oleObject1.bin"/></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28.png"/><Relationship Id="rId5" Type="http://schemas.openxmlformats.org/officeDocument/2006/relationships/image" Target="../media/image31.png"/><Relationship Id="rId4" Type="http://schemas.openxmlformats.org/officeDocument/2006/relationships/image" Target="../media/image11.wmf"/></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28.png"/><Relationship Id="rId5" Type="http://schemas.openxmlformats.org/officeDocument/2006/relationships/image" Target="../media/image31.png"/><Relationship Id="rId4" Type="http://schemas.openxmlformats.org/officeDocument/2006/relationships/image" Target="../media/image11.wmf"/></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3.png"/><Relationship Id="rId5" Type="http://schemas.openxmlformats.org/officeDocument/2006/relationships/image" Target="../media/image11.wmf"/><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Hình ảnh 10">
            <a:extLst>
              <a:ext uri="{FF2B5EF4-FFF2-40B4-BE49-F238E27FC236}">
                <a16:creationId xmlns:a16="http://schemas.microsoft.com/office/drawing/2014/main" id="{53AFA5A0-92C7-0652-109C-95431F0AF3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êu đề 4">
            <a:extLst>
              <a:ext uri="{FF2B5EF4-FFF2-40B4-BE49-F238E27FC236}">
                <a16:creationId xmlns:a16="http://schemas.microsoft.com/office/drawing/2014/main" id="{86A83E21-840F-ED08-48EB-62813659E20C}"/>
              </a:ext>
            </a:extLst>
          </p:cNvPr>
          <p:cNvSpPr>
            <a:spLocks noGrp="1"/>
          </p:cNvSpPr>
          <p:nvPr>
            <p:ph type="ctrTitle"/>
          </p:nvPr>
        </p:nvSpPr>
        <p:spPr>
          <a:xfrm>
            <a:off x="2132805" y="2179977"/>
            <a:ext cx="7926389" cy="866192"/>
          </a:xfrm>
        </p:spPr>
        <p:txBody>
          <a:bodyPr>
            <a:normAutofit fontScale="90000"/>
          </a:bodyPr>
          <a:lstStyle/>
          <a:p>
            <a:r>
              <a:rPr lang="en-US" sz="6000" b="1" dirty="0">
                <a:solidFill>
                  <a:srgbClr val="4179DA"/>
                </a:solidFill>
                <a:effectLst/>
                <a:latin typeface="Viner Hand ITC" panose="03070502030502020203" pitchFamily="66" charset="0"/>
                <a:ea typeface="Times New Roman" panose="02020603050405020304" pitchFamily="18" charset="0"/>
              </a:rPr>
              <a:t>BUỔI HỌC CUỐI CÙNG</a:t>
            </a:r>
            <a:endParaRPr lang="en-US" sz="6000" dirty="0">
              <a:solidFill>
                <a:srgbClr val="4179DA"/>
              </a:solidFill>
              <a:latin typeface="Viner Hand ITC" panose="03070502030502020203" pitchFamily="66" charset="0"/>
            </a:endParaRPr>
          </a:p>
        </p:txBody>
      </p:sp>
      <p:sp>
        <p:nvSpPr>
          <p:cNvPr id="9" name="Phụ đề 2">
            <a:extLst>
              <a:ext uri="{FF2B5EF4-FFF2-40B4-BE49-F238E27FC236}">
                <a16:creationId xmlns:a16="http://schemas.microsoft.com/office/drawing/2014/main" id="{4DE6E59D-66DE-0329-0592-E5751F38C302}"/>
              </a:ext>
            </a:extLst>
          </p:cNvPr>
          <p:cNvSpPr>
            <a:spLocks noGrp="1"/>
          </p:cNvSpPr>
          <p:nvPr>
            <p:ph type="subTitle" idx="1"/>
          </p:nvPr>
        </p:nvSpPr>
        <p:spPr>
          <a:xfrm>
            <a:off x="1214780" y="3046169"/>
            <a:ext cx="9578670" cy="914400"/>
          </a:xfrm>
        </p:spPr>
        <p:txBody>
          <a:bodyPr rtlCol="0">
            <a:noAutofit/>
          </a:bodyPr>
          <a:lstStyle/>
          <a:p>
            <a:pPr marL="0" marR="0">
              <a:spcBef>
                <a:spcPts val="0"/>
              </a:spcBef>
              <a:spcAft>
                <a:spcPts val="0"/>
              </a:spcAft>
            </a:pPr>
            <a:r>
              <a:rPr lang="en-US" sz="3200" b="1" dirty="0">
                <a:solidFill>
                  <a:srgbClr val="FF0000"/>
                </a:solidFill>
                <a:effectLst/>
                <a:latin typeface="Times New Roman" panose="02020603050405020304" pitchFamily="18" charset="0"/>
                <a:ea typeface="Times New Roman" panose="02020603050405020304" pitchFamily="18" charset="0"/>
              </a:rPr>
              <a:t>(</a:t>
            </a:r>
            <a:r>
              <a:rPr lang="en-US" sz="3200" b="1" dirty="0" err="1">
                <a:solidFill>
                  <a:srgbClr val="FF0000"/>
                </a:solidFill>
                <a:effectLst/>
                <a:latin typeface="Times New Roman" panose="02020603050405020304" pitchFamily="18" charset="0"/>
                <a:ea typeface="Times New Roman" panose="02020603050405020304" pitchFamily="18" charset="0"/>
              </a:rPr>
              <a:t>Chuyện</a:t>
            </a:r>
            <a:r>
              <a:rPr lang="en-US" sz="3200" b="1" dirty="0">
                <a:solidFill>
                  <a:srgbClr val="FF0000"/>
                </a:solidFill>
                <a:effectLst/>
                <a:latin typeface="Times New Roman" panose="02020603050405020304" pitchFamily="18" charset="0"/>
                <a:ea typeface="Times New Roman" panose="02020603050405020304" pitchFamily="18" charset="0"/>
              </a:rPr>
              <a:t> </a:t>
            </a:r>
            <a:r>
              <a:rPr lang="en-US" sz="3200" b="1" dirty="0" err="1">
                <a:solidFill>
                  <a:srgbClr val="FF0000"/>
                </a:solidFill>
                <a:effectLst/>
                <a:latin typeface="Times New Roman" panose="02020603050405020304" pitchFamily="18" charset="0"/>
                <a:ea typeface="Times New Roman" panose="02020603050405020304" pitchFamily="18" charset="0"/>
              </a:rPr>
              <a:t>kể</a:t>
            </a:r>
            <a:r>
              <a:rPr lang="en-US" sz="3200" b="1" dirty="0">
                <a:solidFill>
                  <a:srgbClr val="FF0000"/>
                </a:solidFill>
                <a:effectLst/>
                <a:latin typeface="Times New Roman" panose="02020603050405020304" pitchFamily="18" charset="0"/>
                <a:ea typeface="Times New Roman" panose="02020603050405020304" pitchFamily="18" charset="0"/>
              </a:rPr>
              <a:t> </a:t>
            </a:r>
            <a:r>
              <a:rPr lang="en-US" sz="3200" b="1" dirty="0" err="1">
                <a:solidFill>
                  <a:srgbClr val="FF0000"/>
                </a:solidFill>
                <a:effectLst/>
                <a:latin typeface="Times New Roman" panose="02020603050405020304" pitchFamily="18" charset="0"/>
                <a:ea typeface="Times New Roman" panose="02020603050405020304" pitchFamily="18" charset="0"/>
              </a:rPr>
              <a:t>của</a:t>
            </a:r>
            <a:r>
              <a:rPr lang="en-US" sz="3200" b="1" dirty="0">
                <a:solidFill>
                  <a:srgbClr val="FF0000"/>
                </a:solidFill>
                <a:effectLst/>
                <a:latin typeface="Times New Roman" panose="02020603050405020304" pitchFamily="18" charset="0"/>
                <a:ea typeface="Times New Roman" panose="02020603050405020304" pitchFamily="18" charset="0"/>
              </a:rPr>
              <a:t> </a:t>
            </a:r>
            <a:r>
              <a:rPr lang="en-US" sz="3200" b="1" dirty="0" err="1">
                <a:solidFill>
                  <a:srgbClr val="FF0000"/>
                </a:solidFill>
                <a:effectLst/>
                <a:latin typeface="Times New Roman" panose="02020603050405020304" pitchFamily="18" charset="0"/>
                <a:ea typeface="Times New Roman" panose="02020603050405020304" pitchFamily="18" charset="0"/>
              </a:rPr>
              <a:t>một</a:t>
            </a:r>
            <a:r>
              <a:rPr lang="en-US" sz="3200" b="1" dirty="0">
                <a:solidFill>
                  <a:srgbClr val="FF0000"/>
                </a:solidFill>
                <a:effectLst/>
                <a:latin typeface="Times New Roman" panose="02020603050405020304" pitchFamily="18" charset="0"/>
                <a:ea typeface="Times New Roman" panose="02020603050405020304" pitchFamily="18" charset="0"/>
              </a:rPr>
              <a:t> </a:t>
            </a:r>
            <a:r>
              <a:rPr lang="en-US" sz="3200" b="1" dirty="0" err="1">
                <a:solidFill>
                  <a:srgbClr val="FF0000"/>
                </a:solidFill>
                <a:effectLst/>
                <a:latin typeface="Times New Roman" panose="02020603050405020304" pitchFamily="18" charset="0"/>
                <a:ea typeface="Times New Roman" panose="02020603050405020304" pitchFamily="18" charset="0"/>
              </a:rPr>
              <a:t>em</a:t>
            </a:r>
            <a:r>
              <a:rPr lang="en-US" sz="3200" b="1" dirty="0">
                <a:solidFill>
                  <a:srgbClr val="FF0000"/>
                </a:solidFill>
                <a:effectLst/>
                <a:latin typeface="Times New Roman" panose="02020603050405020304" pitchFamily="18" charset="0"/>
                <a:ea typeface="Times New Roman" panose="02020603050405020304" pitchFamily="18" charset="0"/>
              </a:rPr>
              <a:t> </a:t>
            </a:r>
            <a:r>
              <a:rPr lang="en-US" sz="3200" b="1" dirty="0" err="1">
                <a:solidFill>
                  <a:srgbClr val="FF0000"/>
                </a:solidFill>
                <a:effectLst/>
                <a:latin typeface="Times New Roman" panose="02020603050405020304" pitchFamily="18" charset="0"/>
                <a:ea typeface="Times New Roman" panose="02020603050405020304" pitchFamily="18" charset="0"/>
              </a:rPr>
              <a:t>bé</a:t>
            </a:r>
            <a:r>
              <a:rPr lang="en-US" sz="3200" b="1" dirty="0">
                <a:solidFill>
                  <a:srgbClr val="FF0000"/>
                </a:solidFill>
                <a:effectLst/>
                <a:latin typeface="Times New Roman" panose="02020603050405020304" pitchFamily="18" charset="0"/>
                <a:ea typeface="Times New Roman" panose="02020603050405020304" pitchFamily="18" charset="0"/>
              </a:rPr>
              <a:t> </a:t>
            </a:r>
            <a:r>
              <a:rPr lang="en-US" sz="3200" b="1" dirty="0" err="1">
                <a:solidFill>
                  <a:srgbClr val="FF0000"/>
                </a:solidFill>
                <a:effectLst/>
                <a:latin typeface="Times New Roman" panose="02020603050405020304" pitchFamily="18" charset="0"/>
                <a:ea typeface="Times New Roman" panose="02020603050405020304" pitchFamily="18" charset="0"/>
              </a:rPr>
              <a:t>người</a:t>
            </a:r>
            <a:r>
              <a:rPr lang="en-US" sz="3200" b="1" dirty="0">
                <a:solidFill>
                  <a:srgbClr val="FF0000"/>
                </a:solidFill>
                <a:effectLst/>
                <a:latin typeface="Times New Roman" panose="02020603050405020304" pitchFamily="18" charset="0"/>
                <a:ea typeface="Times New Roman" panose="02020603050405020304" pitchFamily="18" charset="0"/>
              </a:rPr>
              <a:t> An-</a:t>
            </a:r>
            <a:r>
              <a:rPr lang="en-US" sz="3200" b="1" dirty="0" err="1">
                <a:solidFill>
                  <a:srgbClr val="FF0000"/>
                </a:solidFill>
                <a:effectLst/>
                <a:latin typeface="Times New Roman" panose="02020603050405020304" pitchFamily="18" charset="0"/>
                <a:ea typeface="Times New Roman" panose="02020603050405020304" pitchFamily="18" charset="0"/>
              </a:rPr>
              <a:t>dát</a:t>
            </a:r>
            <a:r>
              <a:rPr lang="en-US" sz="3200" b="1" dirty="0">
                <a:solidFill>
                  <a:srgbClr val="FF0000"/>
                </a:solidFill>
                <a:effectLst/>
                <a:latin typeface="Times New Roman" panose="02020603050405020304" pitchFamily="18" charset="0"/>
                <a:ea typeface="Times New Roman" panose="02020603050405020304" pitchFamily="18" charset="0"/>
              </a:rPr>
              <a:t>)</a:t>
            </a:r>
            <a:endParaRPr lang="en-US" sz="3200" dirty="0">
              <a:solidFill>
                <a:srgbClr val="FF0000"/>
              </a:solidFill>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3200" b="1" dirty="0">
                <a:solidFill>
                  <a:srgbClr val="FF0000"/>
                </a:solidFill>
                <a:effectLst/>
                <a:latin typeface="Times New Roman" panose="02020603050405020304" pitchFamily="18" charset="0"/>
                <a:ea typeface="Times New Roman" panose="02020603050405020304" pitchFamily="18" charset="0"/>
              </a:rPr>
              <a:t>    An- </a:t>
            </a:r>
            <a:r>
              <a:rPr lang="en-US" sz="3200" b="1" dirty="0" err="1">
                <a:solidFill>
                  <a:srgbClr val="FF0000"/>
                </a:solidFill>
                <a:effectLst/>
                <a:latin typeface="Times New Roman" panose="02020603050405020304" pitchFamily="18" charset="0"/>
                <a:ea typeface="Times New Roman" panose="02020603050405020304" pitchFamily="18" charset="0"/>
              </a:rPr>
              <a:t>phông</a:t>
            </a:r>
            <a:r>
              <a:rPr lang="en-US" sz="3200" b="1" dirty="0">
                <a:solidFill>
                  <a:srgbClr val="FF0000"/>
                </a:solidFill>
                <a:effectLst/>
                <a:latin typeface="Times New Roman" panose="02020603050405020304" pitchFamily="18" charset="0"/>
                <a:ea typeface="Times New Roman" panose="02020603050405020304" pitchFamily="18" charset="0"/>
              </a:rPr>
              <a:t>- </a:t>
            </a:r>
            <a:r>
              <a:rPr lang="en-US" sz="3200" b="1" dirty="0" err="1">
                <a:solidFill>
                  <a:srgbClr val="FF0000"/>
                </a:solidFill>
                <a:effectLst/>
                <a:latin typeface="Times New Roman" panose="02020603050405020304" pitchFamily="18" charset="0"/>
                <a:ea typeface="Times New Roman" panose="02020603050405020304" pitchFamily="18" charset="0"/>
              </a:rPr>
              <a:t>xơ</a:t>
            </a:r>
            <a:r>
              <a:rPr lang="en-US" sz="3200" b="1" dirty="0">
                <a:solidFill>
                  <a:srgbClr val="FF0000"/>
                </a:solidFill>
                <a:effectLst/>
                <a:latin typeface="Times New Roman" panose="02020603050405020304" pitchFamily="18" charset="0"/>
                <a:ea typeface="Times New Roman" panose="02020603050405020304" pitchFamily="18" charset="0"/>
              </a:rPr>
              <a:t> </a:t>
            </a:r>
            <a:r>
              <a:rPr lang="en-US" sz="3200" b="1" dirty="0" err="1">
                <a:solidFill>
                  <a:srgbClr val="FF0000"/>
                </a:solidFill>
                <a:effectLst/>
                <a:latin typeface="Times New Roman" panose="02020603050405020304" pitchFamily="18" charset="0"/>
                <a:ea typeface="Times New Roman" panose="02020603050405020304" pitchFamily="18" charset="0"/>
              </a:rPr>
              <a:t>Đô</a:t>
            </a:r>
            <a:r>
              <a:rPr lang="en-US" sz="3200" b="1" dirty="0">
                <a:solidFill>
                  <a:srgbClr val="FF0000"/>
                </a:solidFill>
                <a:effectLst/>
                <a:latin typeface="Times New Roman" panose="02020603050405020304" pitchFamily="18" charset="0"/>
                <a:ea typeface="Times New Roman" panose="02020603050405020304" pitchFamily="18" charset="0"/>
              </a:rPr>
              <a:t>- </a:t>
            </a:r>
            <a:r>
              <a:rPr lang="en-US" sz="3200" b="1" dirty="0" err="1">
                <a:solidFill>
                  <a:srgbClr val="FF0000"/>
                </a:solidFill>
                <a:effectLst/>
                <a:latin typeface="Times New Roman" panose="02020603050405020304" pitchFamily="18" charset="0"/>
                <a:ea typeface="Times New Roman" panose="02020603050405020304" pitchFamily="18" charset="0"/>
              </a:rPr>
              <a:t>đê</a:t>
            </a:r>
            <a:r>
              <a:rPr lang="en-US" sz="3200" b="1" dirty="0">
                <a:solidFill>
                  <a:srgbClr val="FF0000"/>
                </a:solidFill>
                <a:effectLst/>
                <a:latin typeface="Times New Roman" panose="02020603050405020304" pitchFamily="18" charset="0"/>
                <a:ea typeface="Times New Roman" panose="02020603050405020304" pitchFamily="18" charset="0"/>
              </a:rPr>
              <a:t> </a:t>
            </a:r>
          </a:p>
          <a:p>
            <a:pPr marL="0" marR="0">
              <a:spcBef>
                <a:spcPts val="0"/>
              </a:spcBef>
              <a:spcAft>
                <a:spcPts val="0"/>
              </a:spcAft>
            </a:pPr>
            <a:endParaRPr lang="en-US" sz="1400" dirty="0">
              <a:solidFill>
                <a:srgbClr val="FFFFFF"/>
              </a:solidFill>
              <a:effectLst/>
              <a:latin typeface="Times New Roman" panose="02020603050405020304" pitchFamily="18" charset="0"/>
              <a:ea typeface="Times New Roman" panose="02020603050405020304" pitchFamily="18" charset="0"/>
            </a:endParaRPr>
          </a:p>
          <a:p>
            <a:pPr marL="0" marR="0" algn="just">
              <a:spcBef>
                <a:spcPts val="0"/>
              </a:spcBef>
              <a:spcAft>
                <a:spcPts val="0"/>
              </a:spcAft>
            </a:pP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endParaRPr lang="vi-VN" sz="3200" dirty="0">
              <a:solidFill>
                <a:srgbClr val="8BB5EF"/>
              </a:solidFill>
            </a:endParaRPr>
          </a:p>
        </p:txBody>
      </p:sp>
    </p:spTree>
    <p:extLst>
      <p:ext uri="{BB962C8B-B14F-4D97-AF65-F5344CB8AC3E}">
        <p14:creationId xmlns:p14="http://schemas.microsoft.com/office/powerpoint/2010/main" val="3250670041"/>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4C25224-D81C-4F1E-B5F9-F939D1A77C24}"/>
              </a:ext>
            </a:extLst>
          </p:cNvPr>
          <p:cNvSpPr txBox="1"/>
          <p:nvPr/>
        </p:nvSpPr>
        <p:spPr>
          <a:xfrm>
            <a:off x="807512" y="780410"/>
            <a:ext cx="8636000" cy="1015663"/>
          </a:xfrm>
          <a:prstGeom prst="rect">
            <a:avLst/>
          </a:prstGeom>
          <a:noFill/>
        </p:spPr>
        <p:txBody>
          <a:bodyPr wrap="square">
            <a:spAutoFit/>
          </a:bodyPr>
          <a:lstStyle/>
          <a:p>
            <a:pPr marL="0" marR="0" algn="just">
              <a:spcBef>
                <a:spcPts val="0"/>
              </a:spcBef>
              <a:spcAft>
                <a:spcPts val="0"/>
              </a:spcAft>
            </a:pPr>
            <a:r>
              <a:rPr lang="de-DE" sz="3200" b="1" dirty="0">
                <a:solidFill>
                  <a:srgbClr val="4179DA"/>
                </a:solidFill>
                <a:latin typeface="Times New Roman" panose="02020603050405020304" pitchFamily="18" charset="0"/>
                <a:ea typeface="Times New Roman" panose="02020603050405020304" pitchFamily="18" charset="0"/>
              </a:rPr>
              <a:t>2</a:t>
            </a:r>
            <a:r>
              <a:rPr lang="de-DE" sz="3200" b="1" dirty="0">
                <a:solidFill>
                  <a:srgbClr val="4179DA"/>
                </a:solidFill>
                <a:effectLst/>
                <a:latin typeface="Times New Roman" panose="02020603050405020304" pitchFamily="18" charset="0"/>
                <a:ea typeface="Times New Roman" panose="02020603050405020304" pitchFamily="18" charset="0"/>
              </a:rPr>
              <a:t>. Văn bản "  Buổi học cuối cùng"</a:t>
            </a:r>
            <a:endParaRPr lang="en-US" sz="3200" dirty="0">
              <a:solidFill>
                <a:srgbClr val="4179DA"/>
              </a:solidFill>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de-DE" sz="2800" b="1" dirty="0">
                <a:solidFill>
                  <a:srgbClr val="0099FF"/>
                </a:solidFill>
                <a:effectLst/>
                <a:latin typeface="Times New Roman" panose="02020603050405020304" pitchFamily="18" charset="0"/>
                <a:ea typeface="Times New Roman" panose="02020603050405020304" pitchFamily="18" charset="0"/>
              </a:rPr>
              <a:t>a. Đọc, tìm hiểu từ khó</a:t>
            </a:r>
            <a:endParaRPr lang="en-US" sz="2800" dirty="0">
              <a:solidFill>
                <a:srgbClr val="0099FF"/>
              </a:solidFill>
              <a:effectLst/>
              <a:latin typeface="Times New Roman" panose="02020603050405020304" pitchFamily="18" charset="0"/>
              <a:ea typeface="Times New Roman" panose="02020603050405020304" pitchFamily="18" charset="0"/>
            </a:endParaRPr>
          </a:p>
        </p:txBody>
      </p:sp>
      <p:sp>
        <p:nvSpPr>
          <p:cNvPr id="14" name="TextBox 13">
            <a:extLst>
              <a:ext uri="{FF2B5EF4-FFF2-40B4-BE49-F238E27FC236}">
                <a16:creationId xmlns:a16="http://schemas.microsoft.com/office/drawing/2014/main" id="{1EB07900-E858-420B-8A5C-E6C96AD80DE4}"/>
              </a:ext>
            </a:extLst>
          </p:cNvPr>
          <p:cNvSpPr txBox="1"/>
          <p:nvPr/>
        </p:nvSpPr>
        <p:spPr>
          <a:xfrm>
            <a:off x="807512" y="117078"/>
            <a:ext cx="4380308" cy="707886"/>
          </a:xfrm>
          <a:prstGeom prst="rect">
            <a:avLst/>
          </a:prstGeom>
          <a:solidFill>
            <a:srgbClr val="4179DA"/>
          </a:solidFill>
        </p:spPr>
        <p:txBody>
          <a:bodyPr wrap="square">
            <a:spAutoFit/>
          </a:bodyPr>
          <a:lstStyle/>
          <a:p>
            <a:pPr marL="0" marR="0" algn="just">
              <a:spcBef>
                <a:spcPts val="0"/>
              </a:spcBef>
              <a:spcAft>
                <a:spcPts val="0"/>
              </a:spcAft>
              <a:tabLst>
                <a:tab pos="1386840" algn="l"/>
              </a:tabLst>
            </a:pPr>
            <a:r>
              <a:rPr lang="de-DE" sz="4000" b="1" dirty="0">
                <a:solidFill>
                  <a:schemeClr val="bg1"/>
                </a:solidFill>
                <a:effectLst/>
                <a:latin typeface="Times New Roman" panose="02020603050405020304" pitchFamily="18" charset="0"/>
                <a:ea typeface="Times New Roman" panose="02020603050405020304" pitchFamily="18" charset="0"/>
              </a:rPr>
              <a:t>I. Tìm hiểu chung </a:t>
            </a:r>
            <a:endParaRPr lang="en-US" sz="4000" dirty="0">
              <a:solidFill>
                <a:schemeClr val="bg1"/>
              </a:solidFill>
              <a:effectLst/>
              <a:latin typeface="Times New Roman" panose="02020603050405020304" pitchFamily="18" charset="0"/>
              <a:ea typeface="Times New Roman" panose="02020603050405020304" pitchFamily="18" charset="0"/>
            </a:endParaRPr>
          </a:p>
        </p:txBody>
      </p:sp>
      <p:sp>
        <p:nvSpPr>
          <p:cNvPr id="15" name="Pentagon 14">
            <a:extLst>
              <a:ext uri="{FF2B5EF4-FFF2-40B4-BE49-F238E27FC236}">
                <a16:creationId xmlns:a16="http://schemas.microsoft.com/office/drawing/2014/main" id="{0B2EF199-D64D-4BD9-8648-17582CF88B7E}"/>
              </a:ext>
            </a:extLst>
          </p:cNvPr>
          <p:cNvSpPr/>
          <p:nvPr/>
        </p:nvSpPr>
        <p:spPr>
          <a:xfrm>
            <a:off x="1087538" y="1954694"/>
            <a:ext cx="1763486" cy="1474306"/>
          </a:xfrm>
          <a:prstGeom prst="pentagon">
            <a:avLst/>
          </a:prstGeom>
          <a:solidFill>
            <a:srgbClr val="73C2CC"/>
          </a:solidFill>
          <a:ln w="38100">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algn="ctr">
              <a:spcBef>
                <a:spcPts val="0"/>
              </a:spcBef>
              <a:spcAft>
                <a:spcPts val="0"/>
              </a:spcAft>
            </a:pPr>
            <a:r>
              <a:rPr lang="de-DE" sz="2800" b="1" dirty="0">
                <a:solidFill>
                  <a:schemeClr val="bg1"/>
                </a:solidFill>
                <a:latin typeface="Times New Roman" panose="02020603050405020304" pitchFamily="18" charset="0"/>
                <a:ea typeface="Times New Roman" panose="02020603050405020304" pitchFamily="18" charset="0"/>
              </a:rPr>
              <a:t>Đọc</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16" name="Pentagon 15">
            <a:extLst>
              <a:ext uri="{FF2B5EF4-FFF2-40B4-BE49-F238E27FC236}">
                <a16:creationId xmlns:a16="http://schemas.microsoft.com/office/drawing/2014/main" id="{2E8B62C3-9E60-4170-878B-74FB98F947F3}"/>
              </a:ext>
            </a:extLst>
          </p:cNvPr>
          <p:cNvSpPr/>
          <p:nvPr/>
        </p:nvSpPr>
        <p:spPr>
          <a:xfrm>
            <a:off x="9304694" y="1882430"/>
            <a:ext cx="1836366" cy="1546570"/>
          </a:xfrm>
          <a:prstGeom prst="pentagon">
            <a:avLst/>
          </a:prstGeom>
          <a:solidFill>
            <a:srgbClr val="73C2CC"/>
          </a:solidFill>
          <a:ln w="38100">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vi-VN" sz="2600" b="1" dirty="0">
                <a:latin typeface="+mj-lt"/>
              </a:rPr>
              <a:t>Nhan </a:t>
            </a:r>
            <a:r>
              <a:rPr lang="vi-VN" sz="2600" b="1" dirty="0" err="1">
                <a:latin typeface="+mj-lt"/>
              </a:rPr>
              <a:t>đề</a:t>
            </a:r>
            <a:endParaRPr lang="en-US" sz="2600" dirty="0">
              <a:solidFill>
                <a:schemeClr val="bg1"/>
              </a:solidFill>
              <a:effectLst/>
              <a:latin typeface="+mj-lt"/>
              <a:ea typeface="Times New Roman" panose="02020603050405020304" pitchFamily="18" charset="0"/>
            </a:endParaRPr>
          </a:p>
        </p:txBody>
      </p:sp>
      <p:pic>
        <p:nvPicPr>
          <p:cNvPr id="17" name="Hình ảnh 16">
            <a:extLst>
              <a:ext uri="{FF2B5EF4-FFF2-40B4-BE49-F238E27FC236}">
                <a16:creationId xmlns:a16="http://schemas.microsoft.com/office/drawing/2014/main" id="{A32B3AF0-539E-A8E8-EEBD-C7829A1704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0120" y="5078270"/>
            <a:ext cx="2101880" cy="1932438"/>
          </a:xfrm>
          <a:prstGeom prst="rect">
            <a:avLst/>
          </a:prstGeom>
        </p:spPr>
      </p:pic>
      <p:sp>
        <p:nvSpPr>
          <p:cNvPr id="25" name="Pentagon 15">
            <a:extLst>
              <a:ext uri="{FF2B5EF4-FFF2-40B4-BE49-F238E27FC236}">
                <a16:creationId xmlns:a16="http://schemas.microsoft.com/office/drawing/2014/main" id="{9C87F158-775A-54B4-7061-9797B1BD7E8C}"/>
              </a:ext>
            </a:extLst>
          </p:cNvPr>
          <p:cNvSpPr/>
          <p:nvPr/>
        </p:nvSpPr>
        <p:spPr>
          <a:xfrm>
            <a:off x="9443512" y="4117841"/>
            <a:ext cx="1836366" cy="1526010"/>
          </a:xfrm>
          <a:prstGeom prst="pentagon">
            <a:avLst/>
          </a:prstGeom>
          <a:solidFill>
            <a:srgbClr val="73C2CC"/>
          </a:solidFill>
          <a:ln w="38100">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600" b="1" dirty="0" err="1">
                <a:latin typeface="Times New Roman" panose="02020603050405020304" pitchFamily="18" charset="0"/>
                <a:cs typeface="Times New Roman" panose="02020603050405020304" pitchFamily="18" charset="0"/>
              </a:rPr>
              <a:t>Tóm</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tắt</a:t>
            </a:r>
            <a:endPar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7" name="Pentagon 15">
            <a:extLst>
              <a:ext uri="{FF2B5EF4-FFF2-40B4-BE49-F238E27FC236}">
                <a16:creationId xmlns:a16="http://schemas.microsoft.com/office/drawing/2014/main" id="{3604312B-3A02-946B-22C0-A537706B0C21}"/>
              </a:ext>
            </a:extLst>
          </p:cNvPr>
          <p:cNvSpPr/>
          <p:nvPr/>
        </p:nvSpPr>
        <p:spPr>
          <a:xfrm>
            <a:off x="1034718" y="4198775"/>
            <a:ext cx="1856215" cy="1474306"/>
          </a:xfrm>
          <a:prstGeom prst="pentagon">
            <a:avLst/>
          </a:prstGeom>
          <a:solidFill>
            <a:srgbClr val="73C2CC"/>
          </a:solidFill>
          <a:ln w="38100">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vi-VN" sz="2600" b="1" dirty="0" err="1">
                <a:latin typeface="+mj-lt"/>
              </a:rPr>
              <a:t>Chú</a:t>
            </a:r>
            <a:r>
              <a:rPr lang="vi-VN" sz="2600" b="1" dirty="0">
                <a:latin typeface="+mj-lt"/>
              </a:rPr>
              <a:t> ý </a:t>
            </a:r>
            <a:r>
              <a:rPr lang="vi-VN" sz="2600" b="1" dirty="0" err="1">
                <a:latin typeface="+mj-lt"/>
              </a:rPr>
              <a:t>từ</a:t>
            </a:r>
            <a:r>
              <a:rPr lang="vi-VN" sz="2600" b="1" dirty="0">
                <a:latin typeface="+mj-lt"/>
              </a:rPr>
              <a:t> </a:t>
            </a:r>
            <a:r>
              <a:rPr lang="vi-VN" sz="2600" b="1" dirty="0" err="1">
                <a:latin typeface="+mj-lt"/>
              </a:rPr>
              <a:t>khó</a:t>
            </a:r>
            <a:endParaRPr lang="en-US" sz="2600" dirty="0">
              <a:solidFill>
                <a:schemeClr val="bg1"/>
              </a:solidFill>
              <a:effectLst/>
              <a:latin typeface="+mj-lt"/>
              <a:ea typeface="Times New Roman" panose="02020603050405020304" pitchFamily="18" charset="0"/>
            </a:endParaRPr>
          </a:p>
        </p:txBody>
      </p:sp>
      <p:pic>
        <p:nvPicPr>
          <p:cNvPr id="8194" name="Picture 2" descr="Buổi học cuối cùng - An-phông-xơ Đô-đê">
            <a:extLst>
              <a:ext uri="{FF2B5EF4-FFF2-40B4-BE49-F238E27FC236}">
                <a16:creationId xmlns:a16="http://schemas.microsoft.com/office/drawing/2014/main" id="{BCFC10E3-9295-5F43-4F78-F561A7BA65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8307" y="2214396"/>
            <a:ext cx="5549455" cy="3806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991486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barn(inVertical)">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barn(inVertical)">
                                      <p:cBhvr>
                                        <p:cTn id="2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25" grpId="0" animBg="1"/>
      <p:bldP spid="2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ỗ dành sẵn cho Nội dung 3">
            <a:extLst>
              <a:ext uri="{FF2B5EF4-FFF2-40B4-BE49-F238E27FC236}">
                <a16:creationId xmlns:a16="http://schemas.microsoft.com/office/drawing/2014/main" id="{EF500693-9747-413B-FB6D-A273D4635718}"/>
              </a:ext>
            </a:extLst>
          </p:cNvPr>
          <p:cNvGraphicFramePr>
            <a:graphicFrameLocks noGrp="1"/>
          </p:cNvGraphicFramePr>
          <p:nvPr>
            <p:ph idx="1"/>
            <p:extLst>
              <p:ext uri="{D42A27DB-BD31-4B8C-83A1-F6EECF244321}">
                <p14:modId xmlns:p14="http://schemas.microsoft.com/office/powerpoint/2010/main" val="2060362387"/>
              </p:ext>
            </p:extLst>
          </p:nvPr>
        </p:nvGraphicFramePr>
        <p:xfrm>
          <a:off x="1002761" y="2279253"/>
          <a:ext cx="9746304" cy="3714018"/>
        </p:xfrm>
        <a:graphic>
          <a:graphicData uri="http://schemas.openxmlformats.org/drawingml/2006/table">
            <a:tbl>
              <a:tblPr>
                <a:tableStyleId>{5C22544A-7EE6-4342-B048-85BDC9FD1C3A}</a:tableStyleId>
              </a:tblPr>
              <a:tblGrid>
                <a:gridCol w="7677089">
                  <a:extLst>
                    <a:ext uri="{9D8B030D-6E8A-4147-A177-3AD203B41FA5}">
                      <a16:colId xmlns:a16="http://schemas.microsoft.com/office/drawing/2014/main" val="1664652421"/>
                    </a:ext>
                  </a:extLst>
                </a:gridCol>
                <a:gridCol w="2069215">
                  <a:extLst>
                    <a:ext uri="{9D8B030D-6E8A-4147-A177-3AD203B41FA5}">
                      <a16:colId xmlns:a16="http://schemas.microsoft.com/office/drawing/2014/main" val="4271513078"/>
                    </a:ext>
                  </a:extLst>
                </a:gridCol>
              </a:tblGrid>
              <a:tr h="483403">
                <a:tc>
                  <a:txBody>
                    <a:bodyPr/>
                    <a:lstStyle/>
                    <a:p>
                      <a:pPr marL="0" marR="0" algn="ctr">
                        <a:spcBef>
                          <a:spcPts val="0"/>
                        </a:spcBef>
                        <a:spcAft>
                          <a:spcPts val="0"/>
                        </a:spcAft>
                      </a:pPr>
                      <a:r>
                        <a:rPr lang="fr-FR" sz="2800" dirty="0" err="1">
                          <a:solidFill>
                            <a:schemeClr val="bg1"/>
                          </a:solidFill>
                          <a:effectLst/>
                          <a:latin typeface="Times New Roman" panose="02020603050405020304" pitchFamily="18" charset="0"/>
                          <a:cs typeface="Times New Roman" panose="02020603050405020304" pitchFamily="18" charset="0"/>
                        </a:rPr>
                        <a:t>Nội</a:t>
                      </a:r>
                      <a:r>
                        <a:rPr lang="fr-FR" sz="2800" dirty="0">
                          <a:solidFill>
                            <a:schemeClr val="bg1"/>
                          </a:solidFill>
                          <a:effectLst/>
                          <a:latin typeface="Times New Roman" panose="02020603050405020304" pitchFamily="18" charset="0"/>
                          <a:cs typeface="Times New Roman" panose="02020603050405020304" pitchFamily="18" charset="0"/>
                        </a:rPr>
                        <a:t> </a:t>
                      </a:r>
                      <a:r>
                        <a:rPr lang="fr-FR" sz="2800" dirty="0" err="1">
                          <a:solidFill>
                            <a:schemeClr val="bg1"/>
                          </a:solidFill>
                          <a:effectLst/>
                          <a:latin typeface="Times New Roman" panose="02020603050405020304" pitchFamily="18" charset="0"/>
                          <a:cs typeface="Times New Roman" panose="02020603050405020304" pitchFamily="18" charset="0"/>
                        </a:rPr>
                        <a:t>dung</a:t>
                      </a:r>
                      <a:r>
                        <a:rPr lang="fr-FR" sz="2800" dirty="0">
                          <a:solidFill>
                            <a:schemeClr val="bg1"/>
                          </a:solidFill>
                          <a:effectLst/>
                          <a:latin typeface="Times New Roman" panose="02020603050405020304" pitchFamily="18" charset="0"/>
                          <a:cs typeface="Times New Roman" panose="02020603050405020304" pitchFamily="18" charset="0"/>
                        </a:rPr>
                        <a:t> </a:t>
                      </a:r>
                      <a:r>
                        <a:rPr lang="fr-FR" sz="2800" dirty="0" err="1">
                          <a:solidFill>
                            <a:schemeClr val="bg1"/>
                          </a:solidFill>
                          <a:effectLst/>
                          <a:latin typeface="Times New Roman" panose="02020603050405020304" pitchFamily="18" charset="0"/>
                          <a:cs typeface="Times New Roman" panose="02020603050405020304" pitchFamily="18" charset="0"/>
                        </a:rPr>
                        <a:t>tìm</a:t>
                      </a:r>
                      <a:r>
                        <a:rPr lang="fr-FR" sz="2800" dirty="0">
                          <a:solidFill>
                            <a:schemeClr val="bg1"/>
                          </a:solidFill>
                          <a:effectLst/>
                          <a:latin typeface="Times New Roman" panose="02020603050405020304" pitchFamily="18" charset="0"/>
                          <a:cs typeface="Times New Roman" panose="02020603050405020304" pitchFamily="18" charset="0"/>
                        </a:rPr>
                        <a:t> </a:t>
                      </a:r>
                      <a:r>
                        <a:rPr lang="fr-FR" sz="2800" dirty="0" err="1">
                          <a:solidFill>
                            <a:schemeClr val="bg1"/>
                          </a:solidFill>
                          <a:effectLst/>
                          <a:latin typeface="Times New Roman" panose="02020603050405020304" pitchFamily="18" charset="0"/>
                          <a:cs typeface="Times New Roman" panose="02020603050405020304" pitchFamily="18" charset="0"/>
                        </a:rPr>
                        <a:t>hiểu</a:t>
                      </a:r>
                      <a:endPar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9DA"/>
                    </a:solidFill>
                  </a:tcPr>
                </a:tc>
                <a:tc>
                  <a:txBody>
                    <a:bodyPr/>
                    <a:lstStyle/>
                    <a:p>
                      <a:pPr marL="0" marR="0" algn="ctr">
                        <a:spcBef>
                          <a:spcPts val="0"/>
                        </a:spcBef>
                        <a:spcAft>
                          <a:spcPts val="0"/>
                        </a:spcAft>
                      </a:pPr>
                      <a:r>
                        <a:rPr lang="fr-FR" sz="2800" dirty="0">
                          <a:solidFill>
                            <a:schemeClr val="bg1"/>
                          </a:solidFill>
                          <a:effectLst/>
                          <a:latin typeface="Times New Roman" panose="02020603050405020304" pitchFamily="18" charset="0"/>
                          <a:cs typeface="Times New Roman" panose="02020603050405020304" pitchFamily="18" charset="0"/>
                        </a:rPr>
                        <a:t> </a:t>
                      </a:r>
                      <a:r>
                        <a:rPr lang="fr-FR" sz="2800" dirty="0" err="1">
                          <a:solidFill>
                            <a:schemeClr val="bg1"/>
                          </a:solidFill>
                          <a:effectLst/>
                          <a:latin typeface="Times New Roman" panose="02020603050405020304" pitchFamily="18" charset="0"/>
                          <a:cs typeface="Times New Roman" panose="02020603050405020304" pitchFamily="18" charset="0"/>
                        </a:rPr>
                        <a:t>Trả</a:t>
                      </a:r>
                      <a:r>
                        <a:rPr lang="fr-FR" sz="2800" dirty="0">
                          <a:solidFill>
                            <a:schemeClr val="bg1"/>
                          </a:solidFill>
                          <a:effectLst/>
                          <a:latin typeface="Times New Roman" panose="02020603050405020304" pitchFamily="18" charset="0"/>
                          <a:cs typeface="Times New Roman" panose="02020603050405020304" pitchFamily="18" charset="0"/>
                        </a:rPr>
                        <a:t> </a:t>
                      </a:r>
                      <a:r>
                        <a:rPr lang="fr-FR" sz="2800" dirty="0" err="1">
                          <a:solidFill>
                            <a:schemeClr val="bg1"/>
                          </a:solidFill>
                          <a:effectLst/>
                          <a:latin typeface="Times New Roman" panose="02020603050405020304" pitchFamily="18" charset="0"/>
                          <a:cs typeface="Times New Roman" panose="02020603050405020304" pitchFamily="18" charset="0"/>
                        </a:rPr>
                        <a:t>lời</a:t>
                      </a:r>
                      <a:endPar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9DA"/>
                    </a:solidFill>
                  </a:tcPr>
                </a:tc>
                <a:extLst>
                  <a:ext uri="{0D108BD9-81ED-4DB2-BD59-A6C34878D82A}">
                    <a16:rowId xmlns:a16="http://schemas.microsoft.com/office/drawing/2014/main" val="3329724511"/>
                  </a:ext>
                </a:extLst>
              </a:tr>
              <a:tr h="461516">
                <a:tc>
                  <a:txBody>
                    <a:bodyPr/>
                    <a:lstStyle/>
                    <a:p>
                      <a:pPr marL="0" marR="0" algn="just">
                        <a:spcBef>
                          <a:spcPts val="0"/>
                        </a:spcBef>
                        <a:spcAft>
                          <a:spcPts val="0"/>
                        </a:spcAft>
                        <a:tabLst>
                          <a:tab pos="0" algn="l"/>
                          <a:tab pos="57150" algn="l"/>
                          <a:tab pos="609600" algn="l"/>
                        </a:tabLst>
                      </a:pPr>
                      <a:r>
                        <a:rPr lang="fr-FR" sz="2800" dirty="0">
                          <a:effectLst/>
                          <a:latin typeface="Times New Roman" panose="02020603050405020304" pitchFamily="18" charset="0"/>
                          <a:cs typeface="Times New Roman" panose="02020603050405020304" pitchFamily="18" charset="0"/>
                        </a:rPr>
                        <a:t>(1) </a:t>
                      </a:r>
                      <a:r>
                        <a:rPr lang="fr-FR" sz="2800" dirty="0" err="1">
                          <a:effectLst/>
                          <a:latin typeface="Times New Roman" panose="02020603050405020304" pitchFamily="18" charset="0"/>
                          <a:cs typeface="Times New Roman" panose="02020603050405020304" pitchFamily="18" charset="0"/>
                        </a:rPr>
                        <a:t>Nêu</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bối</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cảnh</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của</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câu</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chuyện</a:t>
                      </a:r>
                      <a:r>
                        <a:rPr lang="fr-F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tabLst>
                          <a:tab pos="0" algn="l"/>
                          <a:tab pos="57150" algn="l"/>
                          <a:tab pos="609600" algn="l"/>
                        </a:tabLst>
                      </a:pPr>
                      <a:r>
                        <a:rPr lang="fr-F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78939065"/>
                  </a:ext>
                </a:extLst>
              </a:tr>
              <a:tr h="923033">
                <a:tc>
                  <a:txBody>
                    <a:bodyPr/>
                    <a:lstStyle/>
                    <a:p>
                      <a:pPr marL="0" marR="0" algn="just">
                        <a:spcBef>
                          <a:spcPts val="0"/>
                        </a:spcBef>
                        <a:spcAft>
                          <a:spcPts val="0"/>
                        </a:spcAft>
                        <a:tabLst>
                          <a:tab pos="0" algn="l"/>
                          <a:tab pos="57150" algn="l"/>
                          <a:tab pos="609600" algn="l"/>
                        </a:tabLst>
                      </a:pPr>
                      <a:r>
                        <a:rPr lang="fr-FR" sz="2800" dirty="0">
                          <a:effectLst/>
                          <a:latin typeface="Times New Roman" panose="02020603050405020304" pitchFamily="18" charset="0"/>
                          <a:cs typeface="Times New Roman" panose="02020603050405020304" pitchFamily="18" charset="0"/>
                        </a:rPr>
                        <a:t>(2)</a:t>
                      </a:r>
                      <a:r>
                        <a:rPr lang="fr-FR" sz="2800" dirty="0" err="1">
                          <a:effectLst/>
                          <a:latin typeface="Times New Roman" panose="02020603050405020304" pitchFamily="18" charset="0"/>
                          <a:cs typeface="Times New Roman" panose="02020603050405020304" pitchFamily="18" charset="0"/>
                        </a:rPr>
                        <a:t>Xác</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định</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ngôi</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kể</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người</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kể</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chuyện</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trong</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văn</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bản</a:t>
                      </a:r>
                      <a:r>
                        <a:rPr lang="fr-FR" sz="2800" dirty="0">
                          <a:effectLst/>
                          <a:latin typeface="Times New Roman" panose="02020603050405020304" pitchFamily="18" charset="0"/>
                          <a:cs typeface="Times New Roman" panose="02020603050405020304" pitchFamily="18" charset="0"/>
                        </a:rPr>
                        <a:t>. Cho </a:t>
                      </a:r>
                      <a:r>
                        <a:rPr lang="fr-FR" sz="2800" dirty="0" err="1">
                          <a:effectLst/>
                          <a:latin typeface="Times New Roman" panose="02020603050405020304" pitchFamily="18" charset="0"/>
                          <a:cs typeface="Times New Roman" panose="02020603050405020304" pitchFamily="18" charset="0"/>
                        </a:rPr>
                        <a:t>biết</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tác</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dụng</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của</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ngôi</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kể</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đó</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tabLst>
                          <a:tab pos="0" algn="l"/>
                          <a:tab pos="57150" algn="l"/>
                          <a:tab pos="609600" algn="l"/>
                        </a:tabLst>
                      </a:pPr>
                      <a:r>
                        <a:rPr lang="de-DE"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14749943"/>
                  </a:ext>
                </a:extLst>
              </a:tr>
              <a:tr h="923033">
                <a:tc>
                  <a:txBody>
                    <a:bodyPr/>
                    <a:lstStyle/>
                    <a:p>
                      <a:pPr marL="0" marR="0" algn="just">
                        <a:spcBef>
                          <a:spcPts val="0"/>
                        </a:spcBef>
                        <a:spcAft>
                          <a:spcPts val="0"/>
                        </a:spcAft>
                        <a:tabLst>
                          <a:tab pos="0" algn="l"/>
                          <a:tab pos="57150" algn="l"/>
                          <a:tab pos="609600" algn="l"/>
                        </a:tabLst>
                      </a:pPr>
                      <a:r>
                        <a:rPr lang="de-DE" sz="2800" dirty="0">
                          <a:effectLst/>
                          <a:latin typeface="Times New Roman" panose="02020603050405020304" pitchFamily="18" charset="0"/>
                          <a:cs typeface="Times New Roman" panose="02020603050405020304" pitchFamily="18" charset="0"/>
                        </a:rPr>
                        <a:t>(3)</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nhân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vật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nào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Nhân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vật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nào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chính</a:t>
                      </a: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tabLst>
                          <a:tab pos="0" algn="l"/>
                          <a:tab pos="57150" algn="l"/>
                          <a:tab pos="609600" algn="l"/>
                        </a:tabLst>
                      </a:pPr>
                      <a:r>
                        <a:rPr lang="de-DE"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64623837"/>
                  </a:ext>
                </a:extLst>
              </a:tr>
              <a:tr h="923033">
                <a:tc>
                  <a:txBody>
                    <a:bodyPr/>
                    <a:lstStyle/>
                    <a:p>
                      <a:pPr marL="0" marR="0" algn="just">
                        <a:spcBef>
                          <a:spcPts val="0"/>
                        </a:spcBef>
                        <a:spcAft>
                          <a:spcPts val="0"/>
                        </a:spcAft>
                        <a:tabLst>
                          <a:tab pos="0" algn="l"/>
                          <a:tab pos="57150" algn="l"/>
                          <a:tab pos="609600" algn="l"/>
                        </a:tabLst>
                      </a:pPr>
                      <a:r>
                        <a:rPr lang="de-DE" sz="2800" dirty="0">
                          <a:effectLst/>
                          <a:latin typeface="Times New Roman" panose="02020603050405020304" pitchFamily="18" charset="0"/>
                          <a:cs typeface="Times New Roman" panose="02020603050405020304" pitchFamily="18" charset="0"/>
                        </a:rPr>
                        <a:t>(4) Xác định bố cục của văn  bản và nội dung chính theo bố cục.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tabLst>
                          <a:tab pos="0" algn="l"/>
                          <a:tab pos="57150" algn="l"/>
                          <a:tab pos="609600" algn="l"/>
                        </a:tabLst>
                      </a:pPr>
                      <a:r>
                        <a:rPr lang="de-DE"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98673"/>
                  </a:ext>
                </a:extLst>
              </a:tr>
            </a:tbl>
          </a:graphicData>
        </a:graphic>
      </p:graphicFrame>
      <p:sp>
        <p:nvSpPr>
          <p:cNvPr id="5" name="Rectangle 1">
            <a:extLst>
              <a:ext uri="{FF2B5EF4-FFF2-40B4-BE49-F238E27FC236}">
                <a16:creationId xmlns:a16="http://schemas.microsoft.com/office/drawing/2014/main" id="{4A144F60-A9B2-219A-01DE-DA8B7F375E69}"/>
              </a:ext>
            </a:extLst>
          </p:cNvPr>
          <p:cNvSpPr>
            <a:spLocks noChangeArrowheads="1"/>
          </p:cNvSpPr>
          <p:nvPr/>
        </p:nvSpPr>
        <p:spPr bwMode="auto">
          <a:xfrm>
            <a:off x="445100" y="927032"/>
            <a:ext cx="11301799"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1pPr>
            <a:lvl2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2pPr>
            <a:lvl3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3pPr>
            <a:lvl4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4pPr>
            <a:lvl5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5pPr>
            <a:lvl6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6pPr>
            <a:lvl7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7pPr>
            <a:lvl8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8pPr>
            <a:lvl9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0" algn="l"/>
                <a:tab pos="57150" algn="l"/>
                <a:tab pos="609600" algn="l"/>
              </a:tabLst>
            </a:pPr>
            <a:r>
              <a:rPr lang="vi-VN" sz="3200" b="1" dirty="0" err="1">
                <a:effectLst/>
                <a:latin typeface="Times New Roman" panose="02020603050405020304" pitchFamily="18" charset="0"/>
                <a:ea typeface="Times New Roman" panose="02020603050405020304" pitchFamily="18" charset="0"/>
              </a:rPr>
              <a:t>Nhiệm</a:t>
            </a:r>
            <a:r>
              <a:rPr lang="vi-VN" sz="3200" b="1" dirty="0">
                <a:effectLst/>
                <a:latin typeface="Times New Roman" panose="02020603050405020304" pitchFamily="18" charset="0"/>
                <a:ea typeface="Times New Roman" panose="02020603050405020304" pitchFamily="18" charset="0"/>
              </a:rPr>
              <a:t> v</a:t>
            </a:r>
            <a:r>
              <a:rPr lang="en-US" sz="3200" b="1" dirty="0">
                <a:effectLst/>
                <a:latin typeface="Times New Roman" panose="02020603050405020304" pitchFamily="18" charset="0"/>
                <a:ea typeface="Times New Roman" panose="02020603050405020304" pitchFamily="18" charset="0"/>
              </a:rPr>
              <a:t>ụ:</a:t>
            </a:r>
          </a:p>
          <a:p>
            <a:pPr marL="0" marR="0" lvl="0" indent="0" algn="just" defTabSz="914400" rtl="0" eaLnBrk="0" fontAlgn="base" latinLnBrk="0" hangingPunct="0">
              <a:lnSpc>
                <a:spcPct val="100000"/>
              </a:lnSpc>
              <a:spcBef>
                <a:spcPct val="0"/>
              </a:spcBef>
              <a:spcAft>
                <a:spcPct val="0"/>
              </a:spcAft>
              <a:buClrTx/>
              <a:buSzTx/>
              <a:buFontTx/>
              <a:buNone/>
              <a:tabLst>
                <a:tab pos="0" algn="l"/>
                <a:tab pos="57150" algn="l"/>
                <a:tab pos="609600" algn="l"/>
              </a:tabLst>
            </a:pPr>
            <a:r>
              <a:rPr kumimoji="0" lang="vi-VN" altLang="en-US" sz="3200" b="0" i="0" u="none" strike="noStrike" cap="none" normalizeH="0" baseline="0" dirty="0" err="1">
                <a:ln>
                  <a:noFill/>
                </a:ln>
                <a:solidFill>
                  <a:schemeClr val="tx1"/>
                </a:solidFill>
                <a:effectLst/>
                <a:latin typeface="+mj-lt"/>
                <a:ea typeface="Times New Roman" panose="02020603050405020304" pitchFamily="18" charset="0"/>
              </a:rPr>
              <a:t>Đọc</a:t>
            </a:r>
            <a:r>
              <a:rPr kumimoji="0" lang="vi-VN" altLang="en-US" sz="3200" b="0" i="0" u="none" strike="noStrike" cap="none" normalizeH="0" baseline="0" dirty="0">
                <a:ln>
                  <a:noFill/>
                </a:ln>
                <a:solidFill>
                  <a:schemeClr val="tx1"/>
                </a:solidFill>
                <a:effectLst/>
                <a:latin typeface="+mj-lt"/>
                <a:ea typeface="Times New Roman" panose="02020603050405020304" pitchFamily="18" charset="0"/>
              </a:rPr>
              <a:t> văn </a:t>
            </a:r>
            <a:r>
              <a:rPr kumimoji="0" lang="vi-VN" altLang="en-US" sz="3200" b="0" i="0" u="none" strike="noStrike" cap="none" normalizeH="0" baseline="0" dirty="0" err="1">
                <a:ln>
                  <a:noFill/>
                </a:ln>
                <a:solidFill>
                  <a:schemeClr val="tx1"/>
                </a:solidFill>
                <a:effectLst/>
                <a:latin typeface="+mj-lt"/>
                <a:ea typeface="Times New Roman" panose="02020603050405020304" pitchFamily="18" charset="0"/>
              </a:rPr>
              <a:t>bản</a:t>
            </a:r>
            <a:r>
              <a:rPr kumimoji="0" lang="vi-VN" altLang="en-US" sz="3200" b="0" i="0" u="none" strike="noStrike" cap="none" normalizeH="0" baseline="0" dirty="0">
                <a:ln>
                  <a:noFill/>
                </a:ln>
                <a:solidFill>
                  <a:schemeClr val="tx1"/>
                </a:solidFill>
                <a:effectLst/>
                <a:latin typeface="+mj-lt"/>
                <a:ea typeface="Times New Roman" panose="02020603050405020304" pitchFamily="18" charset="0"/>
              </a:rPr>
              <a:t> </a:t>
            </a:r>
            <a:r>
              <a:rPr kumimoji="0" lang="vi-VN" altLang="en-US" sz="3200" b="0" i="0" u="none" strike="noStrike" cap="none" normalizeH="0" baseline="0" dirty="0" err="1">
                <a:ln>
                  <a:noFill/>
                </a:ln>
                <a:solidFill>
                  <a:schemeClr val="tx1"/>
                </a:solidFill>
                <a:effectLst/>
                <a:latin typeface="+mj-lt"/>
                <a:ea typeface="Times New Roman" panose="02020603050405020304" pitchFamily="18" charset="0"/>
              </a:rPr>
              <a:t>và</a:t>
            </a:r>
            <a:r>
              <a:rPr kumimoji="0" lang="vi-VN" altLang="en-US" sz="3200" b="0" i="0" u="none" strike="noStrike" cap="none" normalizeH="0" baseline="0" dirty="0">
                <a:ln>
                  <a:noFill/>
                </a:ln>
                <a:solidFill>
                  <a:schemeClr val="tx1"/>
                </a:solidFill>
                <a:effectLst/>
                <a:latin typeface="+mj-lt"/>
                <a:ea typeface="Times New Roman" panose="02020603050405020304" pitchFamily="18" charset="0"/>
              </a:rPr>
              <a:t> </a:t>
            </a:r>
            <a:r>
              <a:rPr kumimoji="0" lang="vi-VN" altLang="en-US" sz="3200" b="0" i="0" u="none" strike="noStrike" cap="none" normalizeH="0" baseline="0" dirty="0" err="1">
                <a:ln>
                  <a:noFill/>
                </a:ln>
                <a:solidFill>
                  <a:schemeClr val="tx1"/>
                </a:solidFill>
                <a:effectLst/>
                <a:latin typeface="+mj-lt"/>
                <a:ea typeface="Times New Roman" panose="02020603050405020304" pitchFamily="18" charset="0"/>
              </a:rPr>
              <a:t>trả</a:t>
            </a:r>
            <a:r>
              <a:rPr kumimoji="0" lang="vi-VN" altLang="en-US" sz="3200" b="0" i="0" u="none" strike="noStrike" cap="none" normalizeH="0" baseline="0" dirty="0">
                <a:ln>
                  <a:noFill/>
                </a:ln>
                <a:solidFill>
                  <a:schemeClr val="tx1"/>
                </a:solidFill>
                <a:effectLst/>
                <a:latin typeface="+mj-lt"/>
                <a:ea typeface="Times New Roman" panose="02020603050405020304" pitchFamily="18" charset="0"/>
              </a:rPr>
              <a:t> </a:t>
            </a:r>
            <a:r>
              <a:rPr kumimoji="0" lang="vi-VN" altLang="en-US" sz="3200" b="0" i="0" u="none" strike="noStrike" cap="none" normalizeH="0" baseline="0" dirty="0" err="1">
                <a:ln>
                  <a:noFill/>
                </a:ln>
                <a:solidFill>
                  <a:schemeClr val="tx1"/>
                </a:solidFill>
                <a:effectLst/>
                <a:latin typeface="+mj-lt"/>
                <a:ea typeface="Times New Roman" panose="02020603050405020304" pitchFamily="18" charset="0"/>
              </a:rPr>
              <a:t>lời</a:t>
            </a:r>
            <a:r>
              <a:rPr kumimoji="0" lang="vi-VN" altLang="en-US" sz="3200" b="0" i="0" u="none" strike="noStrike" cap="none" normalizeH="0" baseline="0" dirty="0">
                <a:ln>
                  <a:noFill/>
                </a:ln>
                <a:solidFill>
                  <a:schemeClr val="tx1"/>
                </a:solidFill>
                <a:effectLst/>
                <a:latin typeface="+mj-lt"/>
                <a:ea typeface="Times New Roman" panose="02020603050405020304" pitchFamily="18" charset="0"/>
              </a:rPr>
              <a:t> </a:t>
            </a:r>
            <a:r>
              <a:rPr kumimoji="0" lang="vi-VN" altLang="en-US" sz="3200" b="0" i="0" u="none" strike="noStrike" cap="none" normalizeH="0" baseline="0" dirty="0" err="1">
                <a:ln>
                  <a:noFill/>
                </a:ln>
                <a:solidFill>
                  <a:schemeClr val="tx1"/>
                </a:solidFill>
                <a:effectLst/>
                <a:latin typeface="+mj-lt"/>
                <a:ea typeface="Times New Roman" panose="02020603050405020304" pitchFamily="18" charset="0"/>
              </a:rPr>
              <a:t>các</a:t>
            </a:r>
            <a:r>
              <a:rPr kumimoji="0" lang="vi-VN" altLang="en-US" sz="3200" b="0" i="0" u="none" strike="noStrike" cap="none" normalizeH="0" baseline="0" dirty="0">
                <a:ln>
                  <a:noFill/>
                </a:ln>
                <a:solidFill>
                  <a:schemeClr val="tx1"/>
                </a:solidFill>
                <a:effectLst/>
                <a:latin typeface="+mj-lt"/>
                <a:ea typeface="Times New Roman" panose="02020603050405020304" pitchFamily="18" charset="0"/>
              </a:rPr>
              <a:t> câu </a:t>
            </a:r>
            <a:r>
              <a:rPr kumimoji="0" lang="vi-VN" altLang="en-US" sz="3200" b="0" i="0" u="none" strike="noStrike" cap="none" normalizeH="0" baseline="0" dirty="0" err="1">
                <a:ln>
                  <a:noFill/>
                </a:ln>
                <a:solidFill>
                  <a:schemeClr val="tx1"/>
                </a:solidFill>
                <a:effectLst/>
                <a:latin typeface="+mj-lt"/>
                <a:ea typeface="Times New Roman" panose="02020603050405020304" pitchFamily="18" charset="0"/>
              </a:rPr>
              <a:t>hỏi</a:t>
            </a:r>
            <a:r>
              <a:rPr kumimoji="0" lang="vi-VN" altLang="en-US" sz="3200" b="0" i="0" u="none" strike="noStrike" cap="none" normalizeH="0" baseline="0" dirty="0">
                <a:ln>
                  <a:noFill/>
                </a:ln>
                <a:solidFill>
                  <a:schemeClr val="tx1"/>
                </a:solidFill>
                <a:effectLst/>
                <a:latin typeface="+mj-lt"/>
                <a:ea typeface="Times New Roman" panose="02020603050405020304" pitchFamily="18" charset="0"/>
              </a:rPr>
              <a:t> </a:t>
            </a:r>
            <a:r>
              <a:rPr kumimoji="0" lang="vi-VN" altLang="en-US" sz="3200" b="0" i="0" u="none" strike="noStrike" cap="none" normalizeH="0" baseline="0" dirty="0" err="1">
                <a:ln>
                  <a:noFill/>
                </a:ln>
                <a:solidFill>
                  <a:schemeClr val="tx1"/>
                </a:solidFill>
                <a:effectLst/>
                <a:latin typeface="+mj-lt"/>
                <a:ea typeface="Times New Roman" panose="02020603050405020304" pitchFamily="18" charset="0"/>
              </a:rPr>
              <a:t>bằng</a:t>
            </a:r>
            <a:r>
              <a:rPr kumimoji="0" lang="vi-VN" altLang="en-US" sz="3200" b="0" i="0" u="none" strike="noStrike" cap="none" normalizeH="0" baseline="0" dirty="0">
                <a:ln>
                  <a:noFill/>
                </a:ln>
                <a:solidFill>
                  <a:schemeClr val="tx1"/>
                </a:solidFill>
                <a:effectLst/>
                <a:latin typeface="+mj-lt"/>
                <a:ea typeface="Times New Roman" panose="02020603050405020304" pitchFamily="18" charset="0"/>
              </a:rPr>
              <a:t> </a:t>
            </a:r>
            <a:r>
              <a:rPr kumimoji="0" lang="vi-VN" altLang="en-US" sz="3200" b="0" i="0" u="none" strike="noStrike" cap="none" normalizeH="0" baseline="0" dirty="0" err="1">
                <a:ln>
                  <a:noFill/>
                </a:ln>
                <a:solidFill>
                  <a:schemeClr val="tx1"/>
                </a:solidFill>
                <a:effectLst/>
                <a:latin typeface="+mj-lt"/>
                <a:ea typeface="Times New Roman" panose="02020603050405020304" pitchFamily="18" charset="0"/>
              </a:rPr>
              <a:t>cách</a:t>
            </a:r>
            <a:r>
              <a:rPr kumimoji="0" lang="vi-VN" altLang="en-US" sz="3200" b="0" i="0" u="none" strike="noStrike" cap="none" normalizeH="0" baseline="0" dirty="0">
                <a:ln>
                  <a:noFill/>
                </a:ln>
                <a:solidFill>
                  <a:schemeClr val="tx1"/>
                </a:solidFill>
                <a:effectLst/>
                <a:latin typeface="+mj-lt"/>
                <a:ea typeface="Times New Roman" panose="02020603050405020304" pitchFamily="18" charset="0"/>
              </a:rPr>
              <a:t> </a:t>
            </a:r>
            <a:r>
              <a:rPr kumimoji="0" lang="vi-VN" altLang="en-US" sz="3200" b="0" i="0" u="none" strike="noStrike" cap="none" normalizeH="0" baseline="0" dirty="0" err="1">
                <a:ln>
                  <a:noFill/>
                </a:ln>
                <a:solidFill>
                  <a:schemeClr val="tx1"/>
                </a:solidFill>
                <a:effectLst/>
                <a:latin typeface="+mj-lt"/>
                <a:ea typeface="Times New Roman" panose="02020603050405020304" pitchFamily="18" charset="0"/>
              </a:rPr>
              <a:t>điền</a:t>
            </a:r>
            <a:r>
              <a:rPr kumimoji="0" lang="vi-VN" altLang="en-US" sz="3200" b="0" i="0" u="none" strike="noStrike" cap="none" normalizeH="0" baseline="0" dirty="0">
                <a:ln>
                  <a:noFill/>
                </a:ln>
                <a:solidFill>
                  <a:schemeClr val="tx1"/>
                </a:solidFill>
                <a:effectLst/>
                <a:latin typeface="+mj-lt"/>
                <a:ea typeface="Times New Roman" panose="02020603050405020304" pitchFamily="18" charset="0"/>
              </a:rPr>
              <a:t> </a:t>
            </a:r>
            <a:r>
              <a:rPr kumimoji="0" lang="vi-VN" altLang="en-US" sz="3200" b="0" i="0" u="none" strike="noStrike" cap="none" normalizeH="0" baseline="0" dirty="0" err="1">
                <a:ln>
                  <a:noFill/>
                </a:ln>
                <a:solidFill>
                  <a:schemeClr val="tx1"/>
                </a:solidFill>
                <a:effectLst/>
                <a:latin typeface="+mj-lt"/>
                <a:ea typeface="Times New Roman" panose="02020603050405020304" pitchFamily="18" charset="0"/>
              </a:rPr>
              <a:t>vào</a:t>
            </a:r>
            <a:r>
              <a:rPr kumimoji="0" lang="vi-VN" altLang="en-US" sz="3200" b="0" i="0" u="none" strike="noStrike" cap="none" normalizeH="0" baseline="0" dirty="0">
                <a:ln>
                  <a:noFill/>
                </a:ln>
                <a:solidFill>
                  <a:schemeClr val="tx1"/>
                </a:solidFill>
                <a:effectLst/>
                <a:latin typeface="+mj-lt"/>
                <a:ea typeface="Times New Roman" panose="02020603050405020304" pitchFamily="18" charset="0"/>
              </a:rPr>
              <a:t> </a:t>
            </a:r>
            <a:r>
              <a:rPr kumimoji="0" lang="vi-VN" altLang="en-US" sz="3200" b="0" i="0" u="none" strike="noStrike" cap="none" normalizeH="0" baseline="0" dirty="0" err="1">
                <a:ln>
                  <a:noFill/>
                </a:ln>
                <a:solidFill>
                  <a:schemeClr val="tx1"/>
                </a:solidFill>
                <a:effectLst/>
                <a:latin typeface="+mj-lt"/>
                <a:ea typeface="Times New Roman" panose="02020603050405020304" pitchFamily="18" charset="0"/>
              </a:rPr>
              <a:t>phiếu</a:t>
            </a:r>
            <a:r>
              <a:rPr kumimoji="0" lang="vi-VN" altLang="en-US" sz="3200" b="0" i="0" u="none" strike="noStrike" cap="none" normalizeH="0" baseline="0" dirty="0">
                <a:ln>
                  <a:noFill/>
                </a:ln>
                <a:solidFill>
                  <a:schemeClr val="tx1"/>
                </a:solidFill>
                <a:effectLst/>
                <a:latin typeface="+mj-lt"/>
                <a:ea typeface="Times New Roman" panose="02020603050405020304" pitchFamily="18" charset="0"/>
              </a:rPr>
              <a:t> </a:t>
            </a:r>
            <a:r>
              <a:rPr kumimoji="0" lang="vi-VN" altLang="en-US" sz="3200" b="0" i="0" u="none" strike="noStrike" cap="none" normalizeH="0" baseline="0" dirty="0" err="1">
                <a:ln>
                  <a:noFill/>
                </a:ln>
                <a:solidFill>
                  <a:schemeClr val="tx1"/>
                </a:solidFill>
                <a:effectLst/>
                <a:latin typeface="+mj-lt"/>
                <a:ea typeface="Times New Roman" panose="02020603050405020304" pitchFamily="18" charset="0"/>
              </a:rPr>
              <a:t>học</a:t>
            </a:r>
            <a:r>
              <a:rPr kumimoji="0" lang="vi-VN" altLang="en-US" sz="3200" b="0" i="0" u="none" strike="noStrike" cap="none" normalizeH="0" baseline="0" dirty="0">
                <a:ln>
                  <a:noFill/>
                </a:ln>
                <a:solidFill>
                  <a:schemeClr val="tx1"/>
                </a:solidFill>
                <a:effectLst/>
                <a:latin typeface="+mj-lt"/>
                <a:ea typeface="Times New Roman" panose="02020603050405020304" pitchFamily="18" charset="0"/>
              </a:rPr>
              <a:t> </a:t>
            </a:r>
            <a:r>
              <a:rPr kumimoji="0" lang="vi-VN" altLang="en-US" sz="3200" b="0" i="0" u="none" strike="noStrike" cap="none" normalizeH="0" baseline="0" dirty="0" err="1">
                <a:ln>
                  <a:noFill/>
                </a:ln>
                <a:solidFill>
                  <a:schemeClr val="tx1"/>
                </a:solidFill>
                <a:effectLst/>
                <a:latin typeface="+mj-lt"/>
                <a:ea typeface="Times New Roman" panose="02020603050405020304" pitchFamily="18" charset="0"/>
              </a:rPr>
              <a:t>tập</a:t>
            </a:r>
            <a:r>
              <a:rPr kumimoji="0" lang="vi-VN" altLang="en-US" sz="3200" b="0" i="0" u="none" strike="noStrike" cap="none" normalizeH="0" baseline="0" dirty="0">
                <a:ln>
                  <a:noFill/>
                </a:ln>
                <a:solidFill>
                  <a:schemeClr val="tx1"/>
                </a:solidFill>
                <a:effectLst/>
                <a:latin typeface="+mj-lt"/>
                <a:ea typeface="Times New Roman" panose="02020603050405020304" pitchFamily="18" charset="0"/>
              </a:rPr>
              <a:t> </a:t>
            </a:r>
            <a:endParaRPr kumimoji="0" lang="vi-VN" altLang="en-US" sz="3200" b="0" i="0" u="none" strike="noStrike" cap="none" normalizeH="0" baseline="0" dirty="0">
              <a:ln>
                <a:noFill/>
              </a:ln>
              <a:solidFill>
                <a:schemeClr val="tx1"/>
              </a:solidFill>
              <a:effectLst/>
              <a:latin typeface="+mj-lt"/>
            </a:endParaRPr>
          </a:p>
        </p:txBody>
      </p:sp>
      <p:sp>
        <p:nvSpPr>
          <p:cNvPr id="7" name="Hộp Văn bản 6">
            <a:extLst>
              <a:ext uri="{FF2B5EF4-FFF2-40B4-BE49-F238E27FC236}">
                <a16:creationId xmlns:a16="http://schemas.microsoft.com/office/drawing/2014/main" id="{6B51569E-718B-3CA1-D361-6C9E0FC7769D}"/>
              </a:ext>
            </a:extLst>
          </p:cNvPr>
          <p:cNvSpPr txBox="1"/>
          <p:nvPr/>
        </p:nvSpPr>
        <p:spPr>
          <a:xfrm>
            <a:off x="3733394" y="298086"/>
            <a:ext cx="4725211" cy="707886"/>
          </a:xfrm>
          <a:prstGeom prst="rect">
            <a:avLst/>
          </a:prstGeom>
          <a:solidFill>
            <a:srgbClr val="0099FF"/>
          </a:solid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tab pos="0" algn="l"/>
                <a:tab pos="57150" algn="l"/>
                <a:tab pos="609600" algn="l"/>
              </a:tabLst>
            </a:pPr>
            <a:r>
              <a:rPr kumimoji="0" lang="vi-VN" altLang="en-US" sz="4000" b="1" i="0" u="none" strike="noStrike" cap="none" normalizeH="0" baseline="0" dirty="0">
                <a:ln>
                  <a:noFill/>
                </a:ln>
                <a:solidFill>
                  <a:schemeClr val="bg1"/>
                </a:solidFill>
                <a:effectLst/>
                <a:latin typeface="+mj-lt"/>
                <a:ea typeface="Times New Roman" panose="02020603050405020304" pitchFamily="18" charset="0"/>
              </a:rPr>
              <a:t>PHIẾU HỌC TẬP 1</a:t>
            </a:r>
            <a:endParaRPr kumimoji="0" lang="en-US" altLang="en-US" sz="4000" b="0" i="0" u="none" strike="noStrike" cap="none" normalizeH="0" baseline="0" dirty="0">
              <a:ln>
                <a:noFill/>
              </a:ln>
              <a:solidFill>
                <a:schemeClr val="bg1"/>
              </a:solidFill>
              <a:effectLst/>
              <a:latin typeface="+mj-lt"/>
            </a:endParaRPr>
          </a:p>
        </p:txBody>
      </p:sp>
    </p:spTree>
    <p:extLst>
      <p:ext uri="{BB962C8B-B14F-4D97-AF65-F5344CB8AC3E}">
        <p14:creationId xmlns:p14="http://schemas.microsoft.com/office/powerpoint/2010/main" val="127544926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Hộp Văn bản 6">
            <a:extLst>
              <a:ext uri="{FF2B5EF4-FFF2-40B4-BE49-F238E27FC236}">
                <a16:creationId xmlns:a16="http://schemas.microsoft.com/office/drawing/2014/main" id="{6B51569E-718B-3CA1-D361-6C9E0FC7769D}"/>
              </a:ext>
            </a:extLst>
          </p:cNvPr>
          <p:cNvSpPr txBox="1"/>
          <p:nvPr/>
        </p:nvSpPr>
        <p:spPr>
          <a:xfrm>
            <a:off x="3733394" y="178343"/>
            <a:ext cx="4725211" cy="523220"/>
          </a:xfrm>
          <a:prstGeom prst="rect">
            <a:avLst/>
          </a:prstGeom>
          <a:solidFill>
            <a:srgbClr val="0099FF"/>
          </a:solid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tab pos="0" algn="l"/>
                <a:tab pos="57150" algn="l"/>
                <a:tab pos="609600" algn="l"/>
              </a:tabLst>
            </a:pPr>
            <a:r>
              <a:rPr kumimoji="0" lang="vi-VN" altLang="en-US" sz="2800" b="1" i="0" u="none" strike="noStrike" cap="none" normalizeH="0" baseline="0" dirty="0">
                <a:ln>
                  <a:noFill/>
                </a:ln>
                <a:solidFill>
                  <a:schemeClr val="bg1"/>
                </a:solidFill>
                <a:effectLst/>
                <a:latin typeface="+mj-lt"/>
                <a:ea typeface="Times New Roman" panose="02020603050405020304" pitchFamily="18" charset="0"/>
              </a:rPr>
              <a:t>PHIẾU HỌC TẬP 1</a:t>
            </a:r>
            <a:endParaRPr kumimoji="0" lang="en-US" altLang="en-US" sz="2800" b="0" i="0" u="none" strike="noStrike" cap="none" normalizeH="0" baseline="0" dirty="0">
              <a:ln>
                <a:noFill/>
              </a:ln>
              <a:solidFill>
                <a:schemeClr val="bg1"/>
              </a:solidFill>
              <a:effectLst/>
              <a:latin typeface="+mj-lt"/>
            </a:endParaRPr>
          </a:p>
        </p:txBody>
      </p:sp>
      <p:graphicFrame>
        <p:nvGraphicFramePr>
          <p:cNvPr id="5" name="Chỗ dành sẵn cho Nội dung 3">
            <a:extLst>
              <a:ext uri="{FF2B5EF4-FFF2-40B4-BE49-F238E27FC236}">
                <a16:creationId xmlns:a16="http://schemas.microsoft.com/office/drawing/2014/main" id="{86702DF8-3B5E-6728-734D-DDE29B1DAE2A}"/>
              </a:ext>
            </a:extLst>
          </p:cNvPr>
          <p:cNvGraphicFramePr>
            <a:graphicFrameLocks/>
          </p:cNvGraphicFramePr>
          <p:nvPr>
            <p:extLst>
              <p:ext uri="{D42A27DB-BD31-4B8C-83A1-F6EECF244321}">
                <p14:modId xmlns:p14="http://schemas.microsoft.com/office/powerpoint/2010/main" val="299001854"/>
              </p:ext>
            </p:extLst>
          </p:nvPr>
        </p:nvGraphicFramePr>
        <p:xfrm>
          <a:off x="278223" y="901358"/>
          <a:ext cx="11635554" cy="5401471"/>
        </p:xfrm>
        <a:graphic>
          <a:graphicData uri="http://schemas.openxmlformats.org/drawingml/2006/table">
            <a:tbl>
              <a:tblPr>
                <a:tableStyleId>{5C22544A-7EE6-4342-B048-85BDC9FD1C3A}</a:tableStyleId>
              </a:tblPr>
              <a:tblGrid>
                <a:gridCol w="3103337">
                  <a:extLst>
                    <a:ext uri="{9D8B030D-6E8A-4147-A177-3AD203B41FA5}">
                      <a16:colId xmlns:a16="http://schemas.microsoft.com/office/drawing/2014/main" val="1664652421"/>
                    </a:ext>
                  </a:extLst>
                </a:gridCol>
                <a:gridCol w="8532217">
                  <a:extLst>
                    <a:ext uri="{9D8B030D-6E8A-4147-A177-3AD203B41FA5}">
                      <a16:colId xmlns:a16="http://schemas.microsoft.com/office/drawing/2014/main" val="4271513078"/>
                    </a:ext>
                  </a:extLst>
                </a:gridCol>
              </a:tblGrid>
              <a:tr h="486466">
                <a:tc>
                  <a:txBody>
                    <a:bodyPr/>
                    <a:lstStyle/>
                    <a:p>
                      <a:pPr marL="0" marR="0" algn="ctr">
                        <a:spcBef>
                          <a:spcPts val="0"/>
                        </a:spcBef>
                        <a:spcAft>
                          <a:spcPts val="0"/>
                        </a:spcAft>
                      </a:pPr>
                      <a:r>
                        <a:rPr lang="fr-FR" sz="2800" b="1" dirty="0" err="1">
                          <a:solidFill>
                            <a:schemeClr val="bg1"/>
                          </a:solidFill>
                          <a:effectLst/>
                          <a:latin typeface="Times New Roman" panose="02020603050405020304" pitchFamily="18" charset="0"/>
                          <a:cs typeface="Times New Roman" panose="02020603050405020304" pitchFamily="18" charset="0"/>
                        </a:rPr>
                        <a:t>Nội</a:t>
                      </a: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dung</a:t>
                      </a: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tìm</a:t>
                      </a: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hiểu</a:t>
                      </a:r>
                      <a:endPar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Trả</a:t>
                      </a: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lời</a:t>
                      </a:r>
                      <a:endPar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extLst>
                  <a:ext uri="{0D108BD9-81ED-4DB2-BD59-A6C34878D82A}">
                    <a16:rowId xmlns:a16="http://schemas.microsoft.com/office/drawing/2014/main" val="3329724511"/>
                  </a:ext>
                </a:extLst>
              </a:tr>
              <a:tr h="2759633">
                <a:tc>
                  <a:txBody>
                    <a:bodyPr/>
                    <a:lstStyle/>
                    <a:p>
                      <a:pPr marL="0" marR="0" algn="just">
                        <a:spcBef>
                          <a:spcPts val="0"/>
                        </a:spcBef>
                        <a:spcAft>
                          <a:spcPts val="0"/>
                        </a:spcAft>
                        <a:tabLst>
                          <a:tab pos="0" algn="l"/>
                          <a:tab pos="57150" algn="l"/>
                          <a:tab pos="609600" algn="l"/>
                        </a:tabLst>
                      </a:pPr>
                      <a:r>
                        <a:rPr lang="fr-FR" sz="2800" dirty="0">
                          <a:effectLst/>
                          <a:latin typeface="Times New Roman" panose="02020603050405020304" pitchFamily="18" charset="0"/>
                          <a:cs typeface="Times New Roman" panose="02020603050405020304" pitchFamily="18" charset="0"/>
                        </a:rPr>
                        <a:t>(1) </a:t>
                      </a:r>
                      <a:r>
                        <a:rPr lang="fr-FR" sz="2800" dirty="0" err="1">
                          <a:effectLst/>
                          <a:latin typeface="Times New Roman" panose="02020603050405020304" pitchFamily="18" charset="0"/>
                          <a:cs typeface="Times New Roman" panose="02020603050405020304" pitchFamily="18" charset="0"/>
                        </a:rPr>
                        <a:t>Nêu</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bối</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cảnh</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của</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câu</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chuyện</a:t>
                      </a:r>
                      <a:r>
                        <a:rPr lang="fr-F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spcBef>
                          <a:spcPts val="0"/>
                        </a:spcBef>
                        <a:spcAft>
                          <a:spcPts val="0"/>
                        </a:spcAft>
                        <a:tabLst>
                          <a:tab pos="0" algn="l"/>
                          <a:tab pos="57150" algn="l"/>
                          <a:tab pos="609600" algn="l"/>
                        </a:tabLst>
                      </a:pPr>
                      <a:r>
                        <a:rPr lang="fr-F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78939065"/>
                  </a:ext>
                </a:extLst>
              </a:tr>
              <a:tr h="2155372">
                <a:tc>
                  <a:txBody>
                    <a:bodyPr/>
                    <a:lstStyle/>
                    <a:p>
                      <a:pPr marL="0" marR="0" algn="just">
                        <a:spcBef>
                          <a:spcPts val="0"/>
                        </a:spcBef>
                        <a:spcAft>
                          <a:spcPts val="0"/>
                        </a:spcAft>
                        <a:tabLst>
                          <a:tab pos="0" algn="l"/>
                          <a:tab pos="57150" algn="l"/>
                          <a:tab pos="609600" algn="l"/>
                        </a:tabLst>
                      </a:pPr>
                      <a:r>
                        <a:rPr lang="fr-FR" sz="2800" dirty="0">
                          <a:effectLst/>
                          <a:latin typeface="Times New Roman" panose="02020603050405020304" pitchFamily="18" charset="0"/>
                          <a:cs typeface="Times New Roman" panose="02020603050405020304" pitchFamily="18" charset="0"/>
                        </a:rPr>
                        <a:t>(2)</a:t>
                      </a:r>
                      <a:r>
                        <a:rPr lang="fr-FR" sz="2800" dirty="0" err="1">
                          <a:effectLst/>
                          <a:latin typeface="Times New Roman" panose="02020603050405020304" pitchFamily="18" charset="0"/>
                          <a:cs typeface="Times New Roman" panose="02020603050405020304" pitchFamily="18" charset="0"/>
                        </a:rPr>
                        <a:t>Xác</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định</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ngôi</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kể</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người</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kể</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chuyện</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trong</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văn</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bản</a:t>
                      </a:r>
                      <a:r>
                        <a:rPr lang="fr-FR" sz="2800" dirty="0">
                          <a:effectLst/>
                          <a:latin typeface="Times New Roman" panose="02020603050405020304" pitchFamily="18" charset="0"/>
                          <a:cs typeface="Times New Roman" panose="02020603050405020304" pitchFamily="18" charset="0"/>
                        </a:rPr>
                        <a:t>. Cho </a:t>
                      </a:r>
                      <a:r>
                        <a:rPr lang="fr-FR" sz="2800" dirty="0" err="1">
                          <a:effectLst/>
                          <a:latin typeface="Times New Roman" panose="02020603050405020304" pitchFamily="18" charset="0"/>
                          <a:cs typeface="Times New Roman" panose="02020603050405020304" pitchFamily="18" charset="0"/>
                        </a:rPr>
                        <a:t>biết</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tác</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dụng</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của</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ngôi</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kể</a:t>
                      </a:r>
                      <a:r>
                        <a:rPr lang="fr-FR" sz="2800" dirty="0">
                          <a:effectLst/>
                          <a:latin typeface="Times New Roman" panose="02020603050405020304" pitchFamily="18" charset="0"/>
                          <a:cs typeface="Times New Roman" panose="02020603050405020304" pitchFamily="18" charset="0"/>
                        </a:rPr>
                        <a:t> </a:t>
                      </a:r>
                      <a:r>
                        <a:rPr lang="fr-FR" sz="2800" dirty="0" err="1">
                          <a:effectLst/>
                          <a:latin typeface="Times New Roman" panose="02020603050405020304" pitchFamily="18" charset="0"/>
                          <a:cs typeface="Times New Roman" panose="02020603050405020304" pitchFamily="18" charset="0"/>
                        </a:rPr>
                        <a:t>đó</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spcBef>
                          <a:spcPts val="0"/>
                        </a:spcBef>
                        <a:spcAft>
                          <a:spcPts val="0"/>
                        </a:spcAft>
                        <a:tabLst>
                          <a:tab pos="0" algn="l"/>
                          <a:tab pos="57150" algn="l"/>
                          <a:tab pos="609600" algn="l"/>
                        </a:tabLst>
                      </a:pPr>
                      <a:r>
                        <a:rPr lang="de-DE"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14749943"/>
                  </a:ext>
                </a:extLst>
              </a:tr>
            </a:tbl>
          </a:graphicData>
        </a:graphic>
      </p:graphicFrame>
      <p:sp>
        <p:nvSpPr>
          <p:cNvPr id="9" name="Hộp Văn bản 8">
            <a:extLst>
              <a:ext uri="{FF2B5EF4-FFF2-40B4-BE49-F238E27FC236}">
                <a16:creationId xmlns:a16="http://schemas.microsoft.com/office/drawing/2014/main" id="{583E7560-5EC2-7610-0934-D6C31E29EF30}"/>
              </a:ext>
            </a:extLst>
          </p:cNvPr>
          <p:cNvSpPr txBox="1"/>
          <p:nvPr/>
        </p:nvSpPr>
        <p:spPr>
          <a:xfrm>
            <a:off x="3522163" y="1393207"/>
            <a:ext cx="8097696" cy="1815882"/>
          </a:xfrm>
          <a:prstGeom prst="rect">
            <a:avLst/>
          </a:prstGeom>
          <a:noFill/>
        </p:spPr>
        <p:txBody>
          <a:bodyPr wrap="square">
            <a:spAutoFit/>
          </a:bodyPr>
          <a:lstStyle/>
          <a:p>
            <a:pPr algn="just">
              <a:tabLst>
                <a:tab pos="0" algn="l"/>
                <a:tab pos="57150" algn="l"/>
                <a:tab pos="609600" algn="l"/>
              </a:tabLst>
            </a:pPr>
            <a:r>
              <a:rPr lang="nl-NL" sz="2800" b="1" dirty="0">
                <a:latin typeface="+mj-lt"/>
              </a:rPr>
              <a:t> </a:t>
            </a:r>
            <a:r>
              <a:rPr lang="nl-NL" sz="2800" b="1" dirty="0">
                <a:latin typeface="Times New Roman" panose="02020603050405020304" pitchFamily="18" charset="0"/>
                <a:cs typeface="Times New Roman" panose="02020603050405020304" pitchFamily="18" charset="0"/>
              </a:rPr>
              <a:t>- Bối cảnh chung: </a:t>
            </a:r>
            <a:r>
              <a:rPr lang="nl-NL" sz="2800" dirty="0">
                <a:latin typeface="Times New Roman" panose="02020603050405020304" pitchFamily="18" charset="0"/>
                <a:cs typeface="Times New Roman" panose="02020603050405020304" pitchFamily="18" charset="0"/>
              </a:rPr>
              <a:t>Sau </a:t>
            </a:r>
            <a:r>
              <a:rPr lang="en-US" sz="2800" dirty="0" err="1">
                <a:latin typeface="Times New Roman" panose="02020603050405020304" pitchFamily="18" charset="0"/>
                <a:cs typeface="Times New Roman" panose="02020603050405020304" pitchFamily="18" charset="0"/>
              </a:rPr>
              <a:t>cuộc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Pháp-Phổ</a:t>
            </a:r>
            <a:r>
              <a:rPr lang="en-US" sz="2800" dirty="0">
                <a:latin typeface="Times New Roman" panose="02020603050405020304" pitchFamily="18" charset="0"/>
                <a:cs typeface="Times New Roman" panose="02020603050405020304" pitchFamily="18" charset="0"/>
              </a:rPr>
              <a:t> (1870-1871), </a:t>
            </a:r>
            <a:r>
              <a:rPr lang="en-US" sz="2800" dirty="0" err="1">
                <a:latin typeface="Times New Roman" panose="02020603050405020304" pitchFamily="18" charset="0"/>
                <a:cs typeface="Times New Roman" panose="02020603050405020304" pitchFamily="18" charset="0"/>
              </a:rPr>
              <a:t>nước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thua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hai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vùng</a:t>
            </a:r>
            <a:r>
              <a:rPr lang="en-US" sz="2800" dirty="0">
                <a:latin typeface="Times New Roman" panose="02020603050405020304" pitchFamily="18" charset="0"/>
                <a:cs typeface="Times New Roman" panose="02020603050405020304" pitchFamily="18" charset="0"/>
              </a:rPr>
              <a:t> An-</a:t>
            </a:r>
            <a:r>
              <a:rPr lang="en-US" sz="2800" dirty="0" err="1">
                <a:latin typeface="Times New Roman" panose="02020603050405020304" pitchFamily="18" charset="0"/>
                <a:cs typeface="Times New Roman" panose="02020603050405020304" pitchFamily="18" charset="0"/>
              </a:rPr>
              <a:t>dát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Lorẻn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Phổ</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nhập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Phổ</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trường</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hai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buộc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bằng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tiếng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Đức</a:t>
            </a:r>
            <a:r>
              <a:rPr lang="en-US" sz="2800" dirty="0">
                <a:latin typeface="Times New Roman" panose="02020603050405020304" pitchFamily="18" charset="0"/>
                <a:cs typeface="Times New Roman" panose="02020603050405020304" pitchFamily="18" charset="0"/>
              </a:rPr>
              <a:t>.</a:t>
            </a:r>
          </a:p>
        </p:txBody>
      </p:sp>
      <p:sp>
        <p:nvSpPr>
          <p:cNvPr id="10" name="Hộp Văn bản 9">
            <a:extLst>
              <a:ext uri="{FF2B5EF4-FFF2-40B4-BE49-F238E27FC236}">
                <a16:creationId xmlns:a16="http://schemas.microsoft.com/office/drawing/2014/main" id="{2CD24171-5B76-1127-D87B-91ED657A4B45}"/>
              </a:ext>
            </a:extLst>
          </p:cNvPr>
          <p:cNvSpPr txBox="1"/>
          <p:nvPr/>
        </p:nvSpPr>
        <p:spPr>
          <a:xfrm rot="10800000" flipV="1">
            <a:off x="3522163" y="3125039"/>
            <a:ext cx="7875179" cy="954107"/>
          </a:xfrm>
          <a:prstGeom prst="rect">
            <a:avLst/>
          </a:prstGeom>
          <a:noFill/>
        </p:spPr>
        <p:txBody>
          <a:bodyPr wrap="square">
            <a:spAutoFit/>
          </a:bodyPr>
          <a:lstStyle/>
          <a:p>
            <a:pPr algn="just">
              <a:tabLst>
                <a:tab pos="0" algn="l"/>
                <a:tab pos="57150" algn="l"/>
                <a:tab pos="609600" algn="l"/>
              </a:tabLst>
            </a:pP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Bối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cảnh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riêng:</a:t>
            </a:r>
            <a:r>
              <a:rPr lang="en-US" sz="2800" dirty="0" err="1">
                <a:latin typeface="Times New Roman" panose="02020603050405020304" pitchFamily="18" charset="0"/>
                <a:cs typeface="Times New Roman" panose="02020603050405020304" pitchFamily="18" charset="0"/>
              </a:rPr>
              <a:t>Buổi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cuối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bằng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tiếng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Pháp</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vùng</a:t>
            </a:r>
            <a:r>
              <a:rPr lang="en-US" sz="2800" dirty="0">
                <a:latin typeface="Times New Roman" panose="02020603050405020304" pitchFamily="18" charset="0"/>
                <a:cs typeface="Times New Roman" panose="02020603050405020304" pitchFamily="18" charset="0"/>
              </a:rPr>
              <a:t> An </a:t>
            </a:r>
            <a:r>
              <a:rPr lang="en-US" sz="2800" dirty="0" err="1">
                <a:latin typeface="Times New Roman" panose="02020603050405020304" pitchFamily="18" charset="0"/>
                <a:cs typeface="Times New Roman" panose="02020603050405020304" pitchFamily="18" charset="0"/>
              </a:rPr>
              <a:t>dát</a:t>
            </a:r>
            <a:r>
              <a:rPr 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Hộp Văn bản 10">
            <a:extLst>
              <a:ext uri="{FF2B5EF4-FFF2-40B4-BE49-F238E27FC236}">
                <a16:creationId xmlns:a16="http://schemas.microsoft.com/office/drawing/2014/main" id="{928CCAE0-6BEA-9376-9B9C-EA594DB10854}"/>
              </a:ext>
            </a:extLst>
          </p:cNvPr>
          <p:cNvSpPr txBox="1"/>
          <p:nvPr/>
        </p:nvSpPr>
        <p:spPr>
          <a:xfrm>
            <a:off x="3522163" y="4342031"/>
            <a:ext cx="8097696" cy="523220"/>
          </a:xfrm>
          <a:prstGeom prst="rect">
            <a:avLst/>
          </a:prstGeom>
          <a:noFill/>
        </p:spPr>
        <p:txBody>
          <a:bodyPr wrap="square">
            <a:spAutoFit/>
          </a:bodyPr>
          <a:lstStyle/>
          <a:p>
            <a:pPr algn="just"/>
            <a:r>
              <a:rPr lang="de-DE" sz="2800" dirty="0">
                <a:latin typeface="Times New Roman" panose="02020603050405020304" pitchFamily="18" charset="0"/>
                <a:cs typeface="Times New Roman" panose="02020603050405020304" pitchFamily="18" charset="0"/>
              </a:rPr>
              <a:t>- Ngôi kể 1 theo lời Ph răng</a:t>
            </a:r>
            <a:endParaRPr lang="en-US" sz="2800" dirty="0">
              <a:latin typeface="Times New Roman" panose="02020603050405020304" pitchFamily="18" charset="0"/>
              <a:cs typeface="Times New Roman" panose="02020603050405020304" pitchFamily="18" charset="0"/>
            </a:endParaRPr>
          </a:p>
        </p:txBody>
      </p:sp>
      <p:sp>
        <p:nvSpPr>
          <p:cNvPr id="12" name="Hộp Văn bản 11">
            <a:extLst>
              <a:ext uri="{FF2B5EF4-FFF2-40B4-BE49-F238E27FC236}">
                <a16:creationId xmlns:a16="http://schemas.microsoft.com/office/drawing/2014/main" id="{B9792824-2EFD-0AC0-5FE5-F79074628C11}"/>
              </a:ext>
            </a:extLst>
          </p:cNvPr>
          <p:cNvSpPr txBox="1"/>
          <p:nvPr/>
        </p:nvSpPr>
        <p:spPr>
          <a:xfrm>
            <a:off x="3522163" y="5203183"/>
            <a:ext cx="8097696" cy="523220"/>
          </a:xfrm>
          <a:prstGeom prst="rect">
            <a:avLst/>
          </a:prstGeom>
          <a:noFill/>
        </p:spPr>
        <p:txBody>
          <a:bodyPr wrap="square">
            <a:spAutoFit/>
          </a:bodyPr>
          <a:lstStyle/>
          <a:p>
            <a:pPr algn="just"/>
            <a:r>
              <a:rPr lang="de-DE" sz="2800" dirty="0">
                <a:latin typeface="Times New Roman" panose="02020603050405020304" pitchFamily="18" charset="0"/>
                <a:cs typeface="Times New Roman" panose="02020603050405020304" pitchFamily="18" charset="0"/>
              </a:rPr>
              <a:t>- </a:t>
            </a:r>
            <a:r>
              <a:rPr lang="de-DE" sz="2800" b="1" dirty="0">
                <a:latin typeface="Times New Roman" panose="02020603050405020304" pitchFamily="18" charset="0"/>
                <a:cs typeface="Times New Roman" panose="02020603050405020304" pitchFamily="18" charset="0"/>
              </a:rPr>
              <a:t>Tác dụng: </a:t>
            </a:r>
            <a:r>
              <a:rPr lang="de-DE" sz="2800" dirty="0">
                <a:latin typeface="Times New Roman" panose="02020603050405020304" pitchFamily="18" charset="0"/>
                <a:cs typeface="Times New Roman" panose="02020603050405020304" pitchFamily="18" charset="0"/>
              </a:rPr>
              <a:t>diễn tả tâm lí chân thực, sinh động</a:t>
            </a:r>
            <a:r>
              <a:rPr lang="vi-VN"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966092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Chỗ dành sẵn cho Nội dung 3">
            <a:extLst>
              <a:ext uri="{FF2B5EF4-FFF2-40B4-BE49-F238E27FC236}">
                <a16:creationId xmlns:a16="http://schemas.microsoft.com/office/drawing/2014/main" id="{F75C48A2-3525-E562-DF09-0CAE77D694A7}"/>
              </a:ext>
            </a:extLst>
          </p:cNvPr>
          <p:cNvGraphicFramePr>
            <a:graphicFrameLocks/>
          </p:cNvGraphicFramePr>
          <p:nvPr>
            <p:extLst>
              <p:ext uri="{D42A27DB-BD31-4B8C-83A1-F6EECF244321}">
                <p14:modId xmlns:p14="http://schemas.microsoft.com/office/powerpoint/2010/main" val="3367267932"/>
              </p:ext>
            </p:extLst>
          </p:nvPr>
        </p:nvGraphicFramePr>
        <p:xfrm>
          <a:off x="495938" y="926403"/>
          <a:ext cx="11504925" cy="5402655"/>
        </p:xfrm>
        <a:graphic>
          <a:graphicData uri="http://schemas.openxmlformats.org/drawingml/2006/table">
            <a:tbl>
              <a:tblPr>
                <a:tableStyleId>{5C22544A-7EE6-4342-B048-85BDC9FD1C3A}</a:tableStyleId>
              </a:tblPr>
              <a:tblGrid>
                <a:gridCol w="2937868">
                  <a:extLst>
                    <a:ext uri="{9D8B030D-6E8A-4147-A177-3AD203B41FA5}">
                      <a16:colId xmlns:a16="http://schemas.microsoft.com/office/drawing/2014/main" val="1664652421"/>
                    </a:ext>
                  </a:extLst>
                </a:gridCol>
                <a:gridCol w="8567057">
                  <a:extLst>
                    <a:ext uri="{9D8B030D-6E8A-4147-A177-3AD203B41FA5}">
                      <a16:colId xmlns:a16="http://schemas.microsoft.com/office/drawing/2014/main" val="4271513078"/>
                    </a:ext>
                  </a:extLst>
                </a:gridCol>
              </a:tblGrid>
              <a:tr h="434311">
                <a:tc>
                  <a:txBody>
                    <a:bodyPr/>
                    <a:lstStyle/>
                    <a:p>
                      <a:pPr marL="0" marR="0" algn="ctr">
                        <a:spcBef>
                          <a:spcPts val="0"/>
                        </a:spcBef>
                        <a:spcAft>
                          <a:spcPts val="0"/>
                        </a:spcAft>
                      </a:pPr>
                      <a:r>
                        <a:rPr lang="fr-FR" sz="2800" b="1" dirty="0" err="1">
                          <a:solidFill>
                            <a:schemeClr val="bg1"/>
                          </a:solidFill>
                          <a:effectLst/>
                          <a:latin typeface="Times New Roman" panose="02020603050405020304" pitchFamily="18" charset="0"/>
                          <a:cs typeface="Times New Roman" panose="02020603050405020304" pitchFamily="18" charset="0"/>
                        </a:rPr>
                        <a:t>Nội</a:t>
                      </a: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dung</a:t>
                      </a: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tìm</a:t>
                      </a: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hiểu</a:t>
                      </a:r>
                      <a:endPar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9DA"/>
                    </a:solidFill>
                  </a:tcPr>
                </a:tc>
                <a:tc>
                  <a:txBody>
                    <a:bodyPr/>
                    <a:lstStyle/>
                    <a:p>
                      <a:pPr marL="0" marR="0" algn="ctr">
                        <a:spcBef>
                          <a:spcPts val="0"/>
                        </a:spcBef>
                        <a:spcAft>
                          <a:spcPts val="0"/>
                        </a:spcAft>
                      </a:pP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Trả</a:t>
                      </a: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lời</a:t>
                      </a:r>
                      <a:endPar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9DA"/>
                    </a:solidFill>
                  </a:tcPr>
                </a:tc>
                <a:extLst>
                  <a:ext uri="{0D108BD9-81ED-4DB2-BD59-A6C34878D82A}">
                    <a16:rowId xmlns:a16="http://schemas.microsoft.com/office/drawing/2014/main" val="3329724511"/>
                  </a:ext>
                </a:extLst>
              </a:tr>
              <a:tr h="1883880">
                <a:tc>
                  <a:txBody>
                    <a:bodyPr/>
                    <a:lstStyle/>
                    <a:p>
                      <a:pPr marL="0" marR="0" algn="just">
                        <a:spcBef>
                          <a:spcPts val="0"/>
                        </a:spcBef>
                        <a:spcAft>
                          <a:spcPts val="0"/>
                        </a:spcAft>
                        <a:tabLst>
                          <a:tab pos="0" algn="l"/>
                          <a:tab pos="57150" algn="l"/>
                          <a:tab pos="609600" algn="l"/>
                        </a:tabLst>
                      </a:pPr>
                      <a:r>
                        <a:rPr lang="de-DE" sz="2800" dirty="0">
                          <a:effectLst/>
                          <a:latin typeface="Times New Roman" panose="02020603050405020304" pitchFamily="18" charset="0"/>
                          <a:cs typeface="Times New Roman" panose="02020603050405020304" pitchFamily="18" charset="0"/>
                        </a:rPr>
                        <a:t>(3)</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nhân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vật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nào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Nhân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vật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nào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chính</a:t>
                      </a: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spcBef>
                          <a:spcPts val="0"/>
                        </a:spcBef>
                        <a:spcAft>
                          <a:spcPts val="0"/>
                        </a:spcAft>
                        <a:tabLst>
                          <a:tab pos="0" algn="l"/>
                          <a:tab pos="57150" algn="l"/>
                          <a:tab pos="609600" algn="l"/>
                        </a:tabLst>
                      </a:pPr>
                      <a:r>
                        <a:rPr lang="de-DE"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64623837"/>
                  </a:ext>
                </a:extLst>
              </a:tr>
              <a:tr h="3084464">
                <a:tc>
                  <a:txBody>
                    <a:bodyPr/>
                    <a:lstStyle/>
                    <a:p>
                      <a:pPr marL="0" marR="0" algn="just">
                        <a:spcBef>
                          <a:spcPts val="0"/>
                        </a:spcBef>
                        <a:spcAft>
                          <a:spcPts val="0"/>
                        </a:spcAft>
                        <a:tabLst>
                          <a:tab pos="0" algn="l"/>
                          <a:tab pos="57150" algn="l"/>
                          <a:tab pos="609600" algn="l"/>
                        </a:tabLst>
                      </a:pPr>
                      <a:r>
                        <a:rPr lang="de-DE" sz="2800" dirty="0">
                          <a:effectLst/>
                          <a:latin typeface="Times New Roman" panose="02020603050405020304" pitchFamily="18" charset="0"/>
                          <a:cs typeface="Times New Roman" panose="02020603050405020304" pitchFamily="18" charset="0"/>
                        </a:rPr>
                        <a:t>(4) Xác định bố cục của văn  bản và nội dung chính theo bố cục.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spcBef>
                          <a:spcPts val="0"/>
                        </a:spcBef>
                        <a:spcAft>
                          <a:spcPts val="0"/>
                        </a:spcAft>
                        <a:tabLst>
                          <a:tab pos="0" algn="l"/>
                          <a:tab pos="57150" algn="l"/>
                          <a:tab pos="609600" algn="l"/>
                        </a:tabLst>
                      </a:pPr>
                      <a:r>
                        <a:rPr lang="de-DE"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98673"/>
                  </a:ext>
                </a:extLst>
              </a:tr>
            </a:tbl>
          </a:graphicData>
        </a:graphic>
      </p:graphicFrame>
      <p:sp>
        <p:nvSpPr>
          <p:cNvPr id="7" name="Hộp Văn bản 6">
            <a:extLst>
              <a:ext uri="{FF2B5EF4-FFF2-40B4-BE49-F238E27FC236}">
                <a16:creationId xmlns:a16="http://schemas.microsoft.com/office/drawing/2014/main" id="{6B51569E-718B-3CA1-D361-6C9E0FC7769D}"/>
              </a:ext>
            </a:extLst>
          </p:cNvPr>
          <p:cNvSpPr txBox="1"/>
          <p:nvPr/>
        </p:nvSpPr>
        <p:spPr>
          <a:xfrm>
            <a:off x="3733394" y="200115"/>
            <a:ext cx="4725211" cy="584775"/>
          </a:xfrm>
          <a:prstGeom prst="rect">
            <a:avLst/>
          </a:prstGeom>
          <a:solidFill>
            <a:srgbClr val="0099FF"/>
          </a:solid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tab pos="0" algn="l"/>
                <a:tab pos="57150" algn="l"/>
                <a:tab pos="609600" algn="l"/>
              </a:tabLst>
            </a:pPr>
            <a:r>
              <a:rPr kumimoji="0" lang="vi-VN" altLang="en-US" sz="3200" b="1" i="0" u="none" strike="noStrike" cap="none" normalizeH="0" baseline="0" dirty="0">
                <a:ln>
                  <a:noFill/>
                </a:ln>
                <a:solidFill>
                  <a:schemeClr val="bg1"/>
                </a:solidFill>
                <a:effectLst/>
                <a:latin typeface="+mj-lt"/>
                <a:ea typeface="Times New Roman" panose="02020603050405020304" pitchFamily="18" charset="0"/>
              </a:rPr>
              <a:t>PHIẾU HỌC TẬP 1</a:t>
            </a:r>
            <a:endParaRPr kumimoji="0" lang="en-US" altLang="en-US" sz="3200" b="0" i="0" u="none" strike="noStrike" cap="none" normalizeH="0" baseline="0" dirty="0">
              <a:ln>
                <a:noFill/>
              </a:ln>
              <a:solidFill>
                <a:schemeClr val="bg1"/>
              </a:solidFill>
              <a:effectLst/>
              <a:latin typeface="+mj-lt"/>
            </a:endParaRPr>
          </a:p>
        </p:txBody>
      </p:sp>
      <p:sp>
        <p:nvSpPr>
          <p:cNvPr id="8" name="Hộp Văn bản 7">
            <a:extLst>
              <a:ext uri="{FF2B5EF4-FFF2-40B4-BE49-F238E27FC236}">
                <a16:creationId xmlns:a16="http://schemas.microsoft.com/office/drawing/2014/main" id="{E4D48B7E-2B8F-A69A-016A-AF4696AB1678}"/>
              </a:ext>
            </a:extLst>
          </p:cNvPr>
          <p:cNvSpPr txBox="1"/>
          <p:nvPr/>
        </p:nvSpPr>
        <p:spPr>
          <a:xfrm>
            <a:off x="3435079" y="1406894"/>
            <a:ext cx="8260983" cy="1384995"/>
          </a:xfrm>
          <a:prstGeom prst="rect">
            <a:avLst/>
          </a:prstGeom>
          <a:noFill/>
        </p:spPr>
        <p:txBody>
          <a:bodyPr wrap="square">
            <a:spAutoFit/>
          </a:bodyPr>
          <a:lstStyle/>
          <a:p>
            <a:pPr algn="just"/>
            <a:r>
              <a:rPr lang="de-DE" sz="2800" b="1" dirty="0">
                <a:latin typeface="Times New Roman" panose="02020603050405020304" pitchFamily="18" charset="0"/>
                <a:cs typeface="Times New Roman" panose="02020603050405020304" pitchFamily="18" charset="0"/>
              </a:rPr>
              <a:t>- Nhân vật : </a:t>
            </a:r>
            <a:r>
              <a:rPr lang="de-DE" sz="2800" dirty="0">
                <a:latin typeface="Times New Roman" panose="02020603050405020304" pitchFamily="18" charset="0"/>
                <a:cs typeface="Times New Roman" panose="02020603050405020304" pitchFamily="18" charset="0"/>
              </a:rPr>
              <a:t>Thầy Hamen, Phrăng, các bạn trong lớp, dân làng(  Bác phó rèn Oát-stơ, Cụ già Hô-de, bác phát thư...) lính phổ.</a:t>
            </a:r>
            <a:endParaRPr lang="en-US" sz="2400" dirty="0">
              <a:latin typeface="Times New Roman" panose="02020603050405020304" pitchFamily="18" charset="0"/>
              <a:cs typeface="Times New Roman" panose="02020603050405020304" pitchFamily="18" charset="0"/>
            </a:endParaRPr>
          </a:p>
        </p:txBody>
      </p:sp>
      <p:sp>
        <p:nvSpPr>
          <p:cNvPr id="10" name="Hộp Văn bản 9">
            <a:extLst>
              <a:ext uri="{FF2B5EF4-FFF2-40B4-BE49-F238E27FC236}">
                <a16:creationId xmlns:a16="http://schemas.microsoft.com/office/drawing/2014/main" id="{4E95D454-C6D9-1D71-1DB3-CD8E7CE525F0}"/>
              </a:ext>
            </a:extLst>
          </p:cNvPr>
          <p:cNvSpPr txBox="1"/>
          <p:nvPr/>
        </p:nvSpPr>
        <p:spPr>
          <a:xfrm>
            <a:off x="3415308" y="2683738"/>
            <a:ext cx="8097696" cy="523220"/>
          </a:xfrm>
          <a:prstGeom prst="rect">
            <a:avLst/>
          </a:prstGeom>
          <a:noFill/>
        </p:spPr>
        <p:txBody>
          <a:bodyPr wrap="square">
            <a:spAutoFit/>
          </a:bodyPr>
          <a:lstStyle/>
          <a:p>
            <a:pPr algn="just"/>
            <a:r>
              <a:rPr lang="de-DE" sz="2800" b="1" dirty="0">
                <a:latin typeface="Times New Roman" panose="02020603050405020304" pitchFamily="18" charset="0"/>
                <a:cs typeface="Times New Roman" panose="02020603050405020304" pitchFamily="18" charset="0"/>
              </a:rPr>
              <a:t>- Nhân vật chính: </a:t>
            </a:r>
            <a:r>
              <a:rPr lang="de-DE" sz="2800" dirty="0">
                <a:latin typeface="Times New Roman" panose="02020603050405020304" pitchFamily="18" charset="0"/>
                <a:cs typeface="Times New Roman" panose="02020603050405020304" pitchFamily="18" charset="0"/>
              </a:rPr>
              <a:t>Phrăng và thầy Ha-men</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Hộp Văn bản 10">
            <a:extLst>
              <a:ext uri="{FF2B5EF4-FFF2-40B4-BE49-F238E27FC236}">
                <a16:creationId xmlns:a16="http://schemas.microsoft.com/office/drawing/2014/main" id="{A1B5D577-FDE9-50A9-C212-925823922174}"/>
              </a:ext>
            </a:extLst>
          </p:cNvPr>
          <p:cNvSpPr txBox="1"/>
          <p:nvPr/>
        </p:nvSpPr>
        <p:spPr>
          <a:xfrm>
            <a:off x="3415308" y="4758609"/>
            <a:ext cx="8097696" cy="954107"/>
          </a:xfrm>
          <a:prstGeom prst="rect">
            <a:avLst/>
          </a:prstGeom>
          <a:noFill/>
        </p:spPr>
        <p:txBody>
          <a:bodyPr wrap="square">
            <a:spAutoFit/>
          </a:bodyPr>
          <a:lstStyle/>
          <a:p>
            <a:pPr algn="just"/>
            <a:r>
              <a:rPr lang="vi-VN" sz="2800" dirty="0">
                <a:latin typeface="Times New Roman" panose="02020603050405020304" pitchFamily="18" charset="0"/>
                <a:cs typeface="Times New Roman" panose="02020603050405020304" pitchFamily="18" charset="0"/>
              </a:rPr>
              <a:t>- </a:t>
            </a:r>
            <a:r>
              <a:rPr lang="de-DE" sz="2800" b="1" dirty="0">
                <a:latin typeface="Times New Roman" panose="02020603050405020304" pitchFamily="18" charset="0"/>
                <a:cs typeface="Times New Roman" panose="02020603050405020304" pitchFamily="18" charset="0"/>
              </a:rPr>
              <a:t>Phần 2</a:t>
            </a:r>
            <a:r>
              <a:rPr lang="vi-VN" sz="2800" dirty="0">
                <a:latin typeface="Times New Roman" panose="02020603050405020304" pitchFamily="18" charset="0"/>
                <a:cs typeface="Times New Roman" panose="02020603050405020304" pitchFamily="18" charset="0"/>
              </a:rPr>
              <a:t>(T</a:t>
            </a:r>
            <a:r>
              <a:rPr lang="de-DE" sz="2800" dirty="0">
                <a:latin typeface="Times New Roman" panose="02020603050405020304" pitchFamily="18" charset="0"/>
                <a:cs typeface="Times New Roman" panose="02020603050405020304" pitchFamily="18" charset="0"/>
              </a:rPr>
              <a:t>iếp tới "buổi học cuối cùng này"): Diễn biến của buổi học cuối cùng.</a:t>
            </a:r>
            <a:endParaRPr lang="en-US" sz="2400" dirty="0">
              <a:latin typeface="Times New Roman" panose="02020603050405020304" pitchFamily="18" charset="0"/>
              <a:cs typeface="Times New Roman" panose="02020603050405020304" pitchFamily="18" charset="0"/>
            </a:endParaRPr>
          </a:p>
        </p:txBody>
      </p:sp>
      <p:sp>
        <p:nvSpPr>
          <p:cNvPr id="12" name="Hộp Văn bản 11">
            <a:extLst>
              <a:ext uri="{FF2B5EF4-FFF2-40B4-BE49-F238E27FC236}">
                <a16:creationId xmlns:a16="http://schemas.microsoft.com/office/drawing/2014/main" id="{BFEF4057-B5C0-9582-C171-642E148FBDBF}"/>
              </a:ext>
            </a:extLst>
          </p:cNvPr>
          <p:cNvSpPr txBox="1"/>
          <p:nvPr/>
        </p:nvSpPr>
        <p:spPr>
          <a:xfrm>
            <a:off x="3435079" y="5712716"/>
            <a:ext cx="8097696" cy="523220"/>
          </a:xfrm>
          <a:prstGeom prst="rect">
            <a:avLst/>
          </a:prstGeom>
          <a:noFill/>
        </p:spPr>
        <p:txBody>
          <a:bodyPr wrap="square">
            <a:spAutoFit/>
          </a:bodyPr>
          <a:lstStyle/>
          <a:p>
            <a:pPr algn="just"/>
            <a:r>
              <a:rPr lang="vi-VN" sz="2800" b="1" dirty="0">
                <a:latin typeface="Times New Roman" panose="02020603050405020304" pitchFamily="18" charset="0"/>
                <a:cs typeface="Times New Roman" panose="02020603050405020304" pitchFamily="18" charset="0"/>
              </a:rPr>
              <a:t>- </a:t>
            </a:r>
            <a:r>
              <a:rPr lang="de-DE" sz="2800" b="1" dirty="0">
                <a:latin typeface="Times New Roman" panose="02020603050405020304" pitchFamily="18" charset="0"/>
                <a:cs typeface="Times New Roman" panose="02020603050405020304" pitchFamily="18" charset="0"/>
              </a:rPr>
              <a:t>Phần 3 </a:t>
            </a:r>
            <a:r>
              <a:rPr lang="de-DE" sz="2800" dirty="0">
                <a:latin typeface="Times New Roman" panose="02020603050405020304" pitchFamily="18" charset="0"/>
                <a:cs typeface="Times New Roman" panose="02020603050405020304" pitchFamily="18" charset="0"/>
              </a:rPr>
              <a:t>(Còn lại): Cảnh kết thúc buổi học cuối cùng</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1" name="Hộp Văn bản 20">
            <a:extLst>
              <a:ext uri="{FF2B5EF4-FFF2-40B4-BE49-F238E27FC236}">
                <a16:creationId xmlns:a16="http://schemas.microsoft.com/office/drawing/2014/main" id="{F8AE1751-F664-E493-B474-555BB1BD13DC}"/>
              </a:ext>
            </a:extLst>
          </p:cNvPr>
          <p:cNvSpPr txBox="1"/>
          <p:nvPr/>
        </p:nvSpPr>
        <p:spPr>
          <a:xfrm>
            <a:off x="3415308" y="3373614"/>
            <a:ext cx="8097696" cy="1384995"/>
          </a:xfrm>
          <a:prstGeom prst="rect">
            <a:avLst/>
          </a:prstGeom>
          <a:noFill/>
        </p:spPr>
        <p:txBody>
          <a:bodyPr wrap="square">
            <a:spAutoFit/>
          </a:bodyPr>
          <a:lstStyle/>
          <a:p>
            <a:r>
              <a:rPr lang="vi-VN" sz="2800" b="1" dirty="0">
                <a:latin typeface="+mj-lt"/>
              </a:rPr>
              <a:t>- </a:t>
            </a:r>
            <a:r>
              <a:rPr lang="de-DE" sz="2800" b="1" dirty="0">
                <a:latin typeface="Times New Roman" panose="02020603050405020304" pitchFamily="18" charset="0"/>
                <a:cs typeface="Times New Roman" panose="02020603050405020304" pitchFamily="18" charset="0"/>
              </a:rPr>
              <a:t>Phần 1</a:t>
            </a:r>
            <a:r>
              <a:rPr lang="vi-VN" sz="2800" dirty="0">
                <a:latin typeface="Times New Roman" panose="02020603050405020304" pitchFamily="18" charset="0"/>
                <a:cs typeface="Times New Roman" panose="02020603050405020304" pitchFamily="18" charset="0"/>
              </a:rPr>
              <a:t>( T</a:t>
            </a:r>
            <a:r>
              <a:rPr lang="de-DE" sz="2800" dirty="0">
                <a:latin typeface="Times New Roman" panose="02020603050405020304" pitchFamily="18" charset="0"/>
                <a:cs typeface="Times New Roman" panose="02020603050405020304" pitchFamily="18" charset="0"/>
              </a:rPr>
              <a:t>ừ đầu đến "</a:t>
            </a:r>
            <a:r>
              <a:rPr lang="de-DE" sz="2800" i="1" dirty="0">
                <a:latin typeface="Times New Roman" panose="02020603050405020304" pitchFamily="18" charset="0"/>
                <a:cs typeface="Times New Roman" panose="02020603050405020304" pitchFamily="18" charset="0"/>
              </a:rPr>
              <a:t>mà vắng mặt con</a:t>
            </a:r>
            <a:r>
              <a:rPr lang="de-DE" sz="2800" dirty="0">
                <a:latin typeface="Times New Roman" panose="02020603050405020304" pitchFamily="18" charset="0"/>
                <a:cs typeface="Times New Roman" panose="02020603050405020304" pitchFamily="18" charset="0"/>
              </a:rPr>
              <a:t>"): Quang cảnh trên đường đến trường và cảnh ở trường qua sự quan sát của Phrăng</a:t>
            </a:r>
            <a:r>
              <a:rPr lang="vi-VN"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786402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2" grpId="0"/>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DA712C3-8891-49BB-99E3-1AAA7087F585}"/>
              </a:ext>
            </a:extLst>
          </p:cNvPr>
          <p:cNvSpPr txBox="1"/>
          <p:nvPr/>
        </p:nvSpPr>
        <p:spPr>
          <a:xfrm>
            <a:off x="3024478" y="3646710"/>
            <a:ext cx="3973222" cy="492443"/>
          </a:xfrm>
          <a:prstGeom prst="rect">
            <a:avLst/>
          </a:prstGeom>
          <a:noFill/>
          <a:ln w="38100">
            <a:solidFill>
              <a:srgbClr val="4179DA"/>
            </a:solidFill>
          </a:ln>
        </p:spPr>
        <p:txBody>
          <a:bodyPr wrap="square">
            <a:spAutoFit/>
          </a:bodyPr>
          <a:lstStyle/>
          <a:p>
            <a:r>
              <a:rPr lang="de-DE" sz="2600" dirty="0">
                <a:latin typeface="Times New Roman" panose="02020603050405020304" pitchFamily="18" charset="0"/>
                <a:cs typeface="Times New Roman" panose="02020603050405020304" pitchFamily="18" charset="0"/>
              </a:rPr>
              <a:t>Ngôi kể 1 theo lời Ph răng</a:t>
            </a:r>
            <a:endParaRPr lang="en-US" sz="26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CA025A6D-CB0E-478E-A8B3-53DA0493B010}"/>
              </a:ext>
            </a:extLst>
          </p:cNvPr>
          <p:cNvSpPr txBox="1"/>
          <p:nvPr/>
        </p:nvSpPr>
        <p:spPr>
          <a:xfrm>
            <a:off x="2996266" y="2557919"/>
            <a:ext cx="8664406" cy="892552"/>
          </a:xfrm>
          <a:prstGeom prst="rect">
            <a:avLst/>
          </a:prstGeom>
          <a:noFill/>
          <a:ln w="38100">
            <a:solidFill>
              <a:srgbClr val="4179DA"/>
            </a:solidFill>
          </a:ln>
        </p:spPr>
        <p:txBody>
          <a:bodyPr wrap="square">
            <a:spAutoFit/>
          </a:bodyPr>
          <a:lstStyle/>
          <a:p>
            <a:pPr algn="just">
              <a:spcBef>
                <a:spcPts val="600"/>
              </a:spcBef>
            </a:pPr>
            <a:r>
              <a:rPr lang="de-DE" sz="26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Bối cảnh riêng: </a:t>
            </a:r>
            <a:r>
              <a:rPr lang="de-DE" sz="2600" dirty="0">
                <a:latin typeface="Times New Roman" panose="02020603050405020304" pitchFamily="18" charset="0"/>
                <a:cs typeface="Times New Roman" panose="02020603050405020304" pitchFamily="18" charset="0"/>
              </a:rPr>
              <a:t>Buổi học cuối cùng bằng tiếng Pháp ở một trường làng vùng An dát.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EC1D585E-EF91-4FC9-8461-710A34E86662}"/>
              </a:ext>
            </a:extLst>
          </p:cNvPr>
          <p:cNvSpPr txBox="1"/>
          <p:nvPr/>
        </p:nvSpPr>
        <p:spPr>
          <a:xfrm>
            <a:off x="3148073" y="5702116"/>
            <a:ext cx="4330649" cy="492443"/>
          </a:xfrm>
          <a:prstGeom prst="rect">
            <a:avLst/>
          </a:prstGeom>
          <a:noFill/>
          <a:ln w="38100">
            <a:solidFill>
              <a:srgbClr val="4179DA"/>
            </a:solidFill>
          </a:ln>
        </p:spPr>
        <p:txBody>
          <a:bodyPr wrap="square">
            <a:spAutoFit/>
          </a:bodyPr>
          <a:lstStyle/>
          <a:p>
            <a:r>
              <a:rPr lang="de-DE" sz="2600" dirty="0">
                <a:latin typeface="Times New Roman" panose="02020603050405020304" pitchFamily="18" charset="0"/>
                <a:cs typeface="Times New Roman" panose="02020603050405020304" pitchFamily="18" charset="0"/>
              </a:rPr>
              <a:t>Cậu bé Phrăng và thầy Ha-men</a:t>
            </a:r>
            <a:endParaRPr lang="en-US" sz="2600" dirty="0">
              <a:latin typeface="Times New Roman" panose="02020603050405020304" pitchFamily="18" charset="0"/>
              <a:cs typeface="Times New Roman" panose="02020603050405020304" pitchFamily="18" charset="0"/>
            </a:endParaRPr>
          </a:p>
        </p:txBody>
      </p:sp>
      <p:sp>
        <p:nvSpPr>
          <p:cNvPr id="19" name="Octagon 18">
            <a:extLst>
              <a:ext uri="{FF2B5EF4-FFF2-40B4-BE49-F238E27FC236}">
                <a16:creationId xmlns:a16="http://schemas.microsoft.com/office/drawing/2014/main" id="{A6E06084-28B3-43ED-ABC2-85A970583174}"/>
              </a:ext>
            </a:extLst>
          </p:cNvPr>
          <p:cNvSpPr/>
          <p:nvPr/>
        </p:nvSpPr>
        <p:spPr>
          <a:xfrm>
            <a:off x="332791" y="3510297"/>
            <a:ext cx="2233541" cy="1569579"/>
          </a:xfrm>
          <a:prstGeom prst="octagon">
            <a:avLst/>
          </a:prstGeom>
          <a:solidFill>
            <a:srgbClr val="0099FF"/>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de-DE" sz="3200" b="1" dirty="0">
                <a:solidFill>
                  <a:schemeClr val="bg1"/>
                </a:solidFill>
                <a:latin typeface="Times New Roman" panose="02020603050405020304" pitchFamily="18" charset="0"/>
                <a:cs typeface="Times New Roman" panose="02020603050405020304" pitchFamily="18" charset="0"/>
              </a:rPr>
              <a:t>Ngôi kể, người kể chuyện</a:t>
            </a:r>
            <a:endParaRPr lang="en-US" sz="3200" dirty="0">
              <a:solidFill>
                <a:schemeClr val="bg1"/>
              </a:solidFill>
              <a:latin typeface="Times New Roman" panose="02020603050405020304" pitchFamily="18" charset="0"/>
              <a:cs typeface="Times New Roman" panose="02020603050405020304" pitchFamily="18" charset="0"/>
            </a:endParaRPr>
          </a:p>
        </p:txBody>
      </p:sp>
      <p:sp>
        <p:nvSpPr>
          <p:cNvPr id="20" name="Octagon 19">
            <a:extLst>
              <a:ext uri="{FF2B5EF4-FFF2-40B4-BE49-F238E27FC236}">
                <a16:creationId xmlns:a16="http://schemas.microsoft.com/office/drawing/2014/main" id="{D0E50B52-7847-4ED2-ABD5-32C0F58A8849}"/>
              </a:ext>
            </a:extLst>
          </p:cNvPr>
          <p:cNvSpPr/>
          <p:nvPr/>
        </p:nvSpPr>
        <p:spPr>
          <a:xfrm>
            <a:off x="339835" y="5246820"/>
            <a:ext cx="2247627" cy="1443586"/>
          </a:xfrm>
          <a:prstGeom prst="octagon">
            <a:avLst/>
          </a:prstGeom>
          <a:solidFill>
            <a:srgbClr val="0099FF"/>
          </a:solidFill>
        </p:spPr>
        <p:style>
          <a:lnRef idx="1">
            <a:schemeClr val="accent4"/>
          </a:lnRef>
          <a:fillRef idx="2">
            <a:schemeClr val="accent4"/>
          </a:fillRef>
          <a:effectRef idx="1">
            <a:schemeClr val="accent4"/>
          </a:effectRef>
          <a:fontRef idx="minor">
            <a:schemeClr val="dk1"/>
          </a:fontRef>
        </p:style>
        <p:txBody>
          <a:bodyPr rtlCol="0" anchor="ctr"/>
          <a:lstStyle/>
          <a:p>
            <a:pPr algn="ctr">
              <a:spcBef>
                <a:spcPts val="600"/>
              </a:spcBef>
            </a:pPr>
            <a:r>
              <a:rPr lang="de-DE" sz="3200" b="1" dirty="0">
                <a:solidFill>
                  <a:schemeClr val="bg1"/>
                </a:solidFill>
                <a:latin typeface="Times New Roman" panose="02020603050405020304" pitchFamily="18" charset="0"/>
                <a:cs typeface="Times New Roman" panose="02020603050405020304" pitchFamily="18" charset="0"/>
              </a:rPr>
              <a:t>Nhân vật chính</a:t>
            </a:r>
            <a:endParaRPr lang="en-US" sz="32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1A64339E-4F4F-44BB-A6E4-A5A5C4B52422}"/>
              </a:ext>
            </a:extLst>
          </p:cNvPr>
          <p:cNvSpPr txBox="1"/>
          <p:nvPr/>
        </p:nvSpPr>
        <p:spPr>
          <a:xfrm>
            <a:off x="2960837" y="1844520"/>
            <a:ext cx="8664406" cy="492443"/>
          </a:xfrm>
          <a:prstGeom prst="rect">
            <a:avLst/>
          </a:prstGeom>
          <a:noFill/>
          <a:ln w="38100">
            <a:solidFill>
              <a:srgbClr val="4179DA"/>
            </a:solidFill>
          </a:ln>
        </p:spPr>
        <p:txBody>
          <a:bodyPr wrap="square">
            <a:spAutoFit/>
          </a:bodyPr>
          <a:lstStyle/>
          <a:p>
            <a:pPr algn="just">
              <a:spcBef>
                <a:spcPts val="600"/>
              </a:spcBef>
            </a:pPr>
            <a:r>
              <a:rPr lang="de-DE" sz="26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Bối cảnh chung: </a:t>
            </a:r>
            <a:r>
              <a:rPr lang="vi-VN" sz="2600" dirty="0">
                <a:latin typeface="Times New Roman" panose="02020603050405020304" pitchFamily="18" charset="0"/>
                <a:cs typeface="Times New Roman" panose="02020603050405020304" pitchFamily="18" charset="0"/>
              </a:rPr>
              <a:t>Sau </a:t>
            </a:r>
            <a:r>
              <a:rPr lang="vi-VN" sz="2600" dirty="0" err="1">
                <a:latin typeface="Times New Roman" panose="02020603050405020304" pitchFamily="18" charset="0"/>
                <a:cs typeface="Times New Roman" panose="02020603050405020304" pitchFamily="18" charset="0"/>
              </a:rPr>
              <a:t>cuộc</a:t>
            </a:r>
            <a:r>
              <a:rPr lang="vi-VN" sz="2600" dirty="0">
                <a:latin typeface="Times New Roman" panose="02020603050405020304" pitchFamily="18" charset="0"/>
                <a:cs typeface="Times New Roman" panose="02020603050405020304" pitchFamily="18" charset="0"/>
              </a:rPr>
              <a:t> </a:t>
            </a:r>
            <a:r>
              <a:rPr lang="vi-VN" sz="2600" dirty="0" err="1">
                <a:latin typeface="Times New Roman" panose="02020603050405020304" pitchFamily="18" charset="0"/>
                <a:cs typeface="Times New Roman" panose="02020603050405020304" pitchFamily="18" charset="0"/>
              </a:rPr>
              <a:t>chiến</a:t>
            </a:r>
            <a:r>
              <a:rPr lang="vi-VN" sz="2600" dirty="0">
                <a:latin typeface="Times New Roman" panose="02020603050405020304" pitchFamily="18" charset="0"/>
                <a:cs typeface="Times New Roman" panose="02020603050405020304" pitchFamily="18" charset="0"/>
              </a:rPr>
              <a:t> tranh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Pháp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Phổ</a:t>
            </a:r>
            <a:r>
              <a:rPr lang="en-US" sz="2600" dirty="0">
                <a:latin typeface="Times New Roman" panose="02020603050405020304" pitchFamily="18" charset="0"/>
                <a:cs typeface="Times New Roman" panose="02020603050405020304" pitchFamily="18" charset="0"/>
              </a:rPr>
              <a:t> (1870-1871)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3" name="Octagon 22">
            <a:extLst>
              <a:ext uri="{FF2B5EF4-FFF2-40B4-BE49-F238E27FC236}">
                <a16:creationId xmlns:a16="http://schemas.microsoft.com/office/drawing/2014/main" id="{CEE056C6-D2DA-4382-BAAE-2861A5D42158}"/>
              </a:ext>
            </a:extLst>
          </p:cNvPr>
          <p:cNvSpPr/>
          <p:nvPr/>
        </p:nvSpPr>
        <p:spPr>
          <a:xfrm>
            <a:off x="396395" y="1855183"/>
            <a:ext cx="2134508" cy="1439264"/>
          </a:xfrm>
          <a:prstGeom prst="octagon">
            <a:avLst/>
          </a:prstGeom>
          <a:solidFill>
            <a:srgbClr val="0099FF"/>
          </a:solidFill>
        </p:spPr>
        <p:style>
          <a:lnRef idx="1">
            <a:schemeClr val="accent4"/>
          </a:lnRef>
          <a:fillRef idx="2">
            <a:schemeClr val="accent4"/>
          </a:fillRef>
          <a:effectRef idx="1">
            <a:schemeClr val="accent4"/>
          </a:effectRef>
          <a:fontRef idx="minor">
            <a:schemeClr val="dk1"/>
          </a:fontRef>
        </p:style>
        <p:txBody>
          <a:bodyPr rtlCol="0" anchor="ctr"/>
          <a:lstStyle/>
          <a:p>
            <a:pPr marL="0" marR="0" algn="ctr">
              <a:spcBef>
                <a:spcPts val="600"/>
              </a:spcBef>
              <a:spcAft>
                <a:spcPts val="0"/>
              </a:spcAft>
            </a:pPr>
            <a:r>
              <a:rPr lang="de-DE" sz="3200" b="1" dirty="0">
                <a:solidFill>
                  <a:schemeClr val="bg1"/>
                </a:solidFill>
                <a:effectLst/>
                <a:latin typeface="Times New Roman" panose="02020603050405020304" pitchFamily="18" charset="0"/>
                <a:ea typeface="Times New Roman" panose="02020603050405020304" pitchFamily="18" charset="0"/>
              </a:rPr>
              <a:t>Bối cảnh</a:t>
            </a:r>
            <a:endParaRPr lang="en-US" sz="3200" b="1" dirty="0">
              <a:solidFill>
                <a:schemeClr val="bg1"/>
              </a:solidFill>
              <a:effectLst/>
              <a:latin typeface="Times New Roman" panose="02020603050405020304" pitchFamily="18" charset="0"/>
              <a:ea typeface="Times New Roman" panose="02020603050405020304" pitchFamily="18" charset="0"/>
            </a:endParaRPr>
          </a:p>
        </p:txBody>
      </p:sp>
      <p:cxnSp>
        <p:nvCxnSpPr>
          <p:cNvPr id="18" name="Đường kết nối Mũi tên Thẳng 17">
            <a:extLst>
              <a:ext uri="{FF2B5EF4-FFF2-40B4-BE49-F238E27FC236}">
                <a16:creationId xmlns:a16="http://schemas.microsoft.com/office/drawing/2014/main" id="{FA2C9ACF-1F3D-8BFF-E212-98C1D1D12127}"/>
              </a:ext>
            </a:extLst>
          </p:cNvPr>
          <p:cNvCxnSpPr>
            <a:cxnSpLocks/>
            <a:stCxn id="19" idx="0"/>
            <a:endCxn id="5" idx="1"/>
          </p:cNvCxnSpPr>
          <p:nvPr/>
        </p:nvCxnSpPr>
        <p:spPr>
          <a:xfrm flipV="1">
            <a:off x="2566332" y="3892932"/>
            <a:ext cx="458146" cy="77079"/>
          </a:xfrm>
          <a:prstGeom prst="straightConnector1">
            <a:avLst/>
          </a:prstGeom>
          <a:ln w="57150">
            <a:solidFill>
              <a:srgbClr val="4179DA"/>
            </a:solidFill>
            <a:tailEnd type="triangle"/>
          </a:ln>
        </p:spPr>
        <p:style>
          <a:lnRef idx="1">
            <a:schemeClr val="accent1"/>
          </a:lnRef>
          <a:fillRef idx="0">
            <a:schemeClr val="accent1"/>
          </a:fillRef>
          <a:effectRef idx="0">
            <a:schemeClr val="accent1"/>
          </a:effectRef>
          <a:fontRef idx="minor">
            <a:schemeClr val="tx1"/>
          </a:fontRef>
        </p:style>
      </p:cxnSp>
      <p:cxnSp>
        <p:nvCxnSpPr>
          <p:cNvPr id="21" name="Đường kết nối Mũi tên Thẳng 20">
            <a:extLst>
              <a:ext uri="{FF2B5EF4-FFF2-40B4-BE49-F238E27FC236}">
                <a16:creationId xmlns:a16="http://schemas.microsoft.com/office/drawing/2014/main" id="{9A0A7F92-58A7-2334-07CD-4B94EFE667EB}"/>
              </a:ext>
            </a:extLst>
          </p:cNvPr>
          <p:cNvCxnSpPr>
            <a:cxnSpLocks/>
            <a:stCxn id="23" idx="0"/>
            <a:endCxn id="22" idx="1"/>
          </p:cNvCxnSpPr>
          <p:nvPr/>
        </p:nvCxnSpPr>
        <p:spPr>
          <a:xfrm flipV="1">
            <a:off x="2530903" y="2090742"/>
            <a:ext cx="429934" cy="185987"/>
          </a:xfrm>
          <a:prstGeom prst="straightConnector1">
            <a:avLst/>
          </a:prstGeom>
          <a:ln w="57150">
            <a:solidFill>
              <a:srgbClr val="4179DA"/>
            </a:solidFill>
            <a:tailEnd type="triangle"/>
          </a:ln>
        </p:spPr>
        <p:style>
          <a:lnRef idx="1">
            <a:schemeClr val="accent1"/>
          </a:lnRef>
          <a:fillRef idx="0">
            <a:schemeClr val="accent1"/>
          </a:fillRef>
          <a:effectRef idx="0">
            <a:schemeClr val="accent1"/>
          </a:effectRef>
          <a:fontRef idx="minor">
            <a:schemeClr val="tx1"/>
          </a:fontRef>
        </p:style>
      </p:cxnSp>
      <p:cxnSp>
        <p:nvCxnSpPr>
          <p:cNvPr id="24" name="Đường kết nối Mũi tên Thẳng 23">
            <a:extLst>
              <a:ext uri="{FF2B5EF4-FFF2-40B4-BE49-F238E27FC236}">
                <a16:creationId xmlns:a16="http://schemas.microsoft.com/office/drawing/2014/main" id="{D9F8B595-AFB6-C06E-91D1-43AC074DCD99}"/>
              </a:ext>
            </a:extLst>
          </p:cNvPr>
          <p:cNvCxnSpPr>
            <a:cxnSpLocks/>
            <a:stCxn id="23" idx="1"/>
            <a:endCxn id="8" idx="1"/>
          </p:cNvCxnSpPr>
          <p:nvPr/>
        </p:nvCxnSpPr>
        <p:spPr>
          <a:xfrm>
            <a:off x="2530903" y="2872901"/>
            <a:ext cx="465363" cy="131294"/>
          </a:xfrm>
          <a:prstGeom prst="straightConnector1">
            <a:avLst/>
          </a:prstGeom>
          <a:ln w="57150">
            <a:solidFill>
              <a:srgbClr val="4179DA"/>
            </a:solidFill>
            <a:tailEnd type="triangle"/>
          </a:ln>
        </p:spPr>
        <p:style>
          <a:lnRef idx="1">
            <a:schemeClr val="accent1"/>
          </a:lnRef>
          <a:fillRef idx="0">
            <a:schemeClr val="accent1"/>
          </a:fillRef>
          <a:effectRef idx="0">
            <a:schemeClr val="accent1"/>
          </a:effectRef>
          <a:fontRef idx="minor">
            <a:schemeClr val="tx1"/>
          </a:fontRef>
        </p:style>
      </p:cxnSp>
      <p:cxnSp>
        <p:nvCxnSpPr>
          <p:cNvPr id="25" name="Đường kết nối Mũi tên Thẳng 24">
            <a:extLst>
              <a:ext uri="{FF2B5EF4-FFF2-40B4-BE49-F238E27FC236}">
                <a16:creationId xmlns:a16="http://schemas.microsoft.com/office/drawing/2014/main" id="{56AE6746-B57B-9E68-E5AB-8FCEAB89D7CC}"/>
              </a:ext>
            </a:extLst>
          </p:cNvPr>
          <p:cNvCxnSpPr>
            <a:cxnSpLocks/>
          </p:cNvCxnSpPr>
          <p:nvPr/>
        </p:nvCxnSpPr>
        <p:spPr>
          <a:xfrm>
            <a:off x="2587462" y="5974608"/>
            <a:ext cx="492397" cy="0"/>
          </a:xfrm>
          <a:prstGeom prst="straightConnector1">
            <a:avLst/>
          </a:prstGeom>
          <a:ln w="57150">
            <a:solidFill>
              <a:srgbClr val="4179DA"/>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4">
            <a:extLst>
              <a:ext uri="{FF2B5EF4-FFF2-40B4-BE49-F238E27FC236}">
                <a16:creationId xmlns:a16="http://schemas.microsoft.com/office/drawing/2014/main" id="{939F5477-8A5B-6A71-A6C2-E4BF33E255C0}"/>
              </a:ext>
            </a:extLst>
          </p:cNvPr>
          <p:cNvSpPr txBox="1"/>
          <p:nvPr/>
        </p:nvSpPr>
        <p:spPr>
          <a:xfrm>
            <a:off x="2929773" y="4640690"/>
            <a:ext cx="6332453" cy="492443"/>
          </a:xfrm>
          <a:prstGeom prst="rect">
            <a:avLst/>
          </a:prstGeom>
          <a:noFill/>
          <a:ln w="38100">
            <a:solidFill>
              <a:srgbClr val="4179DA"/>
            </a:solidFill>
          </a:ln>
        </p:spPr>
        <p:txBody>
          <a:bodyPr wrap="square">
            <a:spAutoFit/>
          </a:bodyPr>
          <a:lstStyle/>
          <a:p>
            <a:r>
              <a:rPr lang="de-DE" sz="2600" dirty="0">
                <a:latin typeface="Times New Roman" panose="02020603050405020304" pitchFamily="18" charset="0"/>
                <a:cs typeface="Times New Roman" panose="02020603050405020304" pitchFamily="18" charset="0"/>
              </a:rPr>
              <a:t>Tác dụng: diễn tả tâm lí chân thực, sinh động</a:t>
            </a:r>
            <a:r>
              <a:rPr lang="vi-VN" sz="2600" dirty="0">
                <a:latin typeface="Times New Roman" panose="02020603050405020304" pitchFamily="18" charset="0"/>
                <a:cs typeface="Times New Roman" panose="02020603050405020304" pitchFamily="18" charset="0"/>
              </a:rPr>
              <a:t>.</a:t>
            </a:r>
            <a:endParaRPr lang="en-US" sz="2600" dirty="0">
              <a:latin typeface="Times New Roman" panose="02020603050405020304" pitchFamily="18" charset="0"/>
              <a:cs typeface="Times New Roman" panose="02020603050405020304" pitchFamily="18" charset="0"/>
            </a:endParaRPr>
          </a:p>
        </p:txBody>
      </p:sp>
      <p:cxnSp>
        <p:nvCxnSpPr>
          <p:cNvPr id="30" name="Đường kết nối Mũi tên Thẳng 29">
            <a:extLst>
              <a:ext uri="{FF2B5EF4-FFF2-40B4-BE49-F238E27FC236}">
                <a16:creationId xmlns:a16="http://schemas.microsoft.com/office/drawing/2014/main" id="{4DD1FED1-DD82-51B1-7385-9E13CA652964}"/>
              </a:ext>
            </a:extLst>
          </p:cNvPr>
          <p:cNvCxnSpPr>
            <a:cxnSpLocks/>
            <a:stCxn id="19" idx="1"/>
            <a:endCxn id="26" idx="1"/>
          </p:cNvCxnSpPr>
          <p:nvPr/>
        </p:nvCxnSpPr>
        <p:spPr>
          <a:xfrm>
            <a:off x="2566332" y="4620162"/>
            <a:ext cx="363441" cy="266750"/>
          </a:xfrm>
          <a:prstGeom prst="straightConnector1">
            <a:avLst/>
          </a:prstGeom>
          <a:ln w="57150">
            <a:solidFill>
              <a:srgbClr val="4179DA"/>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519166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arn(inVertical)">
                                      <p:cBhvr>
                                        <p:cTn id="10" dur="500"/>
                                        <p:tgtEl>
                                          <p:spTgt spid="23"/>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barn(inVertical)">
                                      <p:cBhvr>
                                        <p:cTn id="13" dur="500"/>
                                        <p:tgtEl>
                                          <p:spTgt spid="2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wipe(down)">
                                      <p:cBhvr>
                                        <p:cTn id="18" dur="500"/>
                                        <p:tgtEl>
                                          <p:spTgt spid="21"/>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barn(inVertical)">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down)">
                                      <p:cBhvr>
                                        <p:cTn id="26" dur="500"/>
                                        <p:tgtEl>
                                          <p:spTgt spid="24"/>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arn(inVertical)">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barn(inVertical)">
                                      <p:cBhvr>
                                        <p:cTn id="34" dur="500"/>
                                        <p:tgtEl>
                                          <p:spTgt spid="18"/>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barn(inVertical)">
                                      <p:cBhvr>
                                        <p:cTn id="37" dur="5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barn(inVertical)">
                                      <p:cBhvr>
                                        <p:cTn id="42" dur="500"/>
                                        <p:tgtEl>
                                          <p:spTgt spid="30"/>
                                        </p:tgtEl>
                                      </p:cBhvr>
                                    </p:animEffect>
                                  </p:childTnLst>
                                </p:cTn>
                              </p:par>
                              <p:par>
                                <p:cTn id="43" presetID="16" presetClass="entr" presetSubtype="21"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barn(inVertical)">
                                      <p:cBhvr>
                                        <p:cTn id="45" dur="500"/>
                                        <p:tgtEl>
                                          <p:spTgt spid="26"/>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nodeType="click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wipe(down)">
                                      <p:cBhvr>
                                        <p:cTn id="50" dur="500"/>
                                        <p:tgtEl>
                                          <p:spTgt spid="25"/>
                                        </p:tgtEl>
                                      </p:cBhvr>
                                    </p:animEffect>
                                  </p:childTnLst>
                                </p:cTn>
                              </p:par>
                              <p:par>
                                <p:cTn id="51" presetID="16" presetClass="entr" presetSubtype="21" fill="hold" grpId="0" nodeType="with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barn(inVertical)">
                                      <p:cBhvr>
                                        <p:cTn id="5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1" grpId="0" animBg="1"/>
      <p:bldP spid="19" grpId="0" animBg="1"/>
      <p:bldP spid="20" grpId="0" animBg="1"/>
      <p:bldP spid="22" grpId="0" animBg="1"/>
      <p:bldP spid="23" grpId="0" animBg="1"/>
      <p:bldP spid="2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2B30A7B-9972-48BB-B3AF-B4C96364C730}"/>
              </a:ext>
            </a:extLst>
          </p:cNvPr>
          <p:cNvSpPr txBox="1"/>
          <p:nvPr/>
        </p:nvSpPr>
        <p:spPr>
          <a:xfrm>
            <a:off x="2397760" y="4968571"/>
            <a:ext cx="9225280" cy="492443"/>
          </a:xfrm>
          <a:prstGeom prst="rect">
            <a:avLst/>
          </a:prstGeom>
          <a:noFill/>
          <a:ln w="38100">
            <a:solidFill>
              <a:srgbClr val="73C2CC"/>
            </a:solidFill>
          </a:ln>
        </p:spPr>
        <p:txBody>
          <a:bodyPr wrap="square">
            <a:spAutoFit/>
          </a:bodyPr>
          <a:lstStyle/>
          <a:p>
            <a:pPr algn="just">
              <a:spcBef>
                <a:spcPts val="600"/>
              </a:spcBef>
            </a:pPr>
            <a:r>
              <a:rPr lang="de-DE" sz="2600" dirty="0">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vi-VN" sz="2600" dirty="0">
                <a:effectLst/>
                <a:latin typeface="Times New Roman" panose="02020603050405020304" pitchFamily="18" charset="0"/>
                <a:ea typeface="Times New Roman" panose="02020603050405020304" pitchFamily="18" charset="0"/>
                <a:cs typeface="Times New Roman" panose="02020603050405020304" pitchFamily="18" charset="0"/>
              </a:rPr>
              <a:t> 3 </a:t>
            </a:r>
            <a:r>
              <a:rPr lang="de-DE" sz="2600" dirty="0">
                <a:latin typeface="Times New Roman" panose="02020603050405020304" pitchFamily="18" charset="0"/>
                <a:cs typeface="Times New Roman" panose="02020603050405020304" pitchFamily="18" charset="0"/>
              </a:rPr>
              <a:t>(Còn lại): Cảnh kết thúc buổi học cuối cùng.</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Octagon 7">
            <a:extLst>
              <a:ext uri="{FF2B5EF4-FFF2-40B4-BE49-F238E27FC236}">
                <a16:creationId xmlns:a16="http://schemas.microsoft.com/office/drawing/2014/main" id="{9D05414B-DF21-4D26-B6BB-A210B7BDA459}"/>
              </a:ext>
            </a:extLst>
          </p:cNvPr>
          <p:cNvSpPr/>
          <p:nvPr/>
        </p:nvSpPr>
        <p:spPr>
          <a:xfrm>
            <a:off x="172720" y="3232351"/>
            <a:ext cx="1661160" cy="1528264"/>
          </a:xfrm>
          <a:prstGeom prst="octagon">
            <a:avLst/>
          </a:prstGeom>
          <a:solidFill>
            <a:srgbClr val="0099FF"/>
          </a:solidFill>
        </p:spPr>
        <p:style>
          <a:lnRef idx="1">
            <a:schemeClr val="accent4"/>
          </a:lnRef>
          <a:fillRef idx="2">
            <a:schemeClr val="accent4"/>
          </a:fillRef>
          <a:effectRef idx="1">
            <a:schemeClr val="accent4"/>
          </a:effectRef>
          <a:fontRef idx="minor">
            <a:schemeClr val="dk1"/>
          </a:fontRef>
        </p:style>
        <p:txBody>
          <a:bodyPr rtlCol="0" anchor="ctr"/>
          <a:lstStyle/>
          <a:p>
            <a:pPr marL="0" marR="0" algn="ctr">
              <a:spcBef>
                <a:spcPts val="600"/>
              </a:spcBef>
              <a:spcAft>
                <a:spcPts val="0"/>
              </a:spcAft>
            </a:pPr>
            <a:r>
              <a:rPr lang="de-DE" sz="3200" b="1" dirty="0">
                <a:solidFill>
                  <a:schemeClr val="bg1"/>
                </a:solidFill>
                <a:effectLst/>
                <a:latin typeface="Times New Roman" panose="02020603050405020304" pitchFamily="18" charset="0"/>
                <a:ea typeface="Times New Roman" panose="02020603050405020304" pitchFamily="18" charset="0"/>
              </a:rPr>
              <a:t>Bố cục</a:t>
            </a:r>
            <a:endParaRPr lang="en-US" sz="3200" dirty="0">
              <a:solidFill>
                <a:schemeClr val="bg1"/>
              </a:solidFill>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4A043D81-647D-4D34-B8CA-02C2C0F5F900}"/>
              </a:ext>
            </a:extLst>
          </p:cNvPr>
          <p:cNvSpPr txBox="1"/>
          <p:nvPr/>
        </p:nvSpPr>
        <p:spPr>
          <a:xfrm>
            <a:off x="2397760" y="2388419"/>
            <a:ext cx="9225280" cy="892552"/>
          </a:xfrm>
          <a:prstGeom prst="rect">
            <a:avLst/>
          </a:prstGeom>
          <a:noFill/>
          <a:ln w="38100">
            <a:solidFill>
              <a:srgbClr val="73C2CC"/>
            </a:solidFill>
          </a:ln>
        </p:spPr>
        <p:txBody>
          <a:bodyPr wrap="square">
            <a:spAutoFit/>
          </a:bodyPr>
          <a:lstStyle/>
          <a:p>
            <a:pPr algn="just">
              <a:spcBef>
                <a:spcPts val="600"/>
              </a:spcBef>
            </a:pPr>
            <a:r>
              <a:rPr lang="de-DE" sz="2600" dirty="0">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vi-VN" sz="2600" dirty="0">
                <a:effectLst/>
                <a:latin typeface="Times New Roman" panose="02020603050405020304" pitchFamily="18" charset="0"/>
                <a:ea typeface="Times New Roman" panose="02020603050405020304" pitchFamily="18" charset="0"/>
                <a:cs typeface="Times New Roman" panose="02020603050405020304" pitchFamily="18" charset="0"/>
              </a:rPr>
              <a:t> 1</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600" dirty="0">
                <a:latin typeface="Times New Roman" panose="02020603050405020304" pitchFamily="18" charset="0"/>
                <a:cs typeface="Times New Roman" panose="02020603050405020304" pitchFamily="18" charset="0"/>
              </a:rPr>
              <a:t>(T</a:t>
            </a:r>
            <a:r>
              <a:rPr lang="de-DE" sz="2600" dirty="0">
                <a:latin typeface="Times New Roman" panose="02020603050405020304" pitchFamily="18" charset="0"/>
                <a:cs typeface="Times New Roman" panose="02020603050405020304" pitchFamily="18" charset="0"/>
              </a:rPr>
              <a:t>ừ đầu đến "</a:t>
            </a:r>
            <a:r>
              <a:rPr lang="de-DE" sz="2600" i="1" dirty="0">
                <a:latin typeface="Times New Roman" panose="02020603050405020304" pitchFamily="18" charset="0"/>
                <a:cs typeface="Times New Roman" panose="02020603050405020304" pitchFamily="18" charset="0"/>
              </a:rPr>
              <a:t>mà vắng mặt con</a:t>
            </a:r>
            <a:r>
              <a:rPr lang="de-DE" sz="2600" dirty="0">
                <a:latin typeface="Times New Roman" panose="02020603050405020304" pitchFamily="18" charset="0"/>
                <a:cs typeface="Times New Roman" panose="02020603050405020304" pitchFamily="18" charset="0"/>
              </a:rPr>
              <a:t>"): Quang cảnh trên đường đến trường và cảnh ở trường qua sự quan sát của Phrăng</a:t>
            </a:r>
            <a:r>
              <a:rPr lang="vi-VN" sz="2600" dirty="0">
                <a:latin typeface="Times New Roman" panose="02020603050405020304" pitchFamily="18" charset="0"/>
                <a:cs typeface="Times New Roman" panose="02020603050405020304" pitchFamily="18" charset="0"/>
              </a:rPr>
              <a:t>.</a:t>
            </a:r>
            <a:endParaRPr lang="en-US" sz="2600"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29E4E5EF-2541-4E43-A927-777FF1C065AB}"/>
              </a:ext>
            </a:extLst>
          </p:cNvPr>
          <p:cNvSpPr txBox="1"/>
          <p:nvPr/>
        </p:nvSpPr>
        <p:spPr>
          <a:xfrm>
            <a:off x="2427722" y="3815384"/>
            <a:ext cx="9225280" cy="892552"/>
          </a:xfrm>
          <a:prstGeom prst="rect">
            <a:avLst/>
          </a:prstGeom>
          <a:noFill/>
          <a:ln w="38100">
            <a:solidFill>
              <a:srgbClr val="73C2CC"/>
            </a:solidFill>
          </a:ln>
        </p:spPr>
        <p:txBody>
          <a:bodyPr wrap="square">
            <a:spAutoFit/>
          </a:bodyPr>
          <a:lstStyle/>
          <a:p>
            <a:pPr algn="just">
              <a:spcBef>
                <a:spcPts val="600"/>
              </a:spcBef>
            </a:pPr>
            <a:r>
              <a:rPr lang="de-DE" sz="2600" dirty="0">
                <a:effectLst/>
                <a:latin typeface="Times New Roman" panose="02020603050405020304" pitchFamily="18" charset="0"/>
                <a:ea typeface="Times New Roman" panose="02020603050405020304" pitchFamily="18" charset="0"/>
                <a:cs typeface="Times New Roman" panose="02020603050405020304" pitchFamily="18" charset="0"/>
              </a:rPr>
              <a:t>Phần </a:t>
            </a:r>
            <a:r>
              <a:rPr lang="vi-VN" sz="26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600" dirty="0">
                <a:latin typeface="Times New Roman" panose="02020603050405020304" pitchFamily="18" charset="0"/>
                <a:cs typeface="Times New Roman" panose="02020603050405020304" pitchFamily="18" charset="0"/>
              </a:rPr>
              <a:t>(T</a:t>
            </a:r>
            <a:r>
              <a:rPr lang="de-DE" sz="2600" dirty="0">
                <a:latin typeface="Times New Roman" panose="02020603050405020304" pitchFamily="18" charset="0"/>
                <a:cs typeface="Times New Roman" panose="02020603050405020304" pitchFamily="18" charset="0"/>
              </a:rPr>
              <a:t>iếp tới "</a:t>
            </a:r>
            <a:r>
              <a:rPr lang="de-DE" sz="2600" i="1" dirty="0">
                <a:latin typeface="Times New Roman" panose="02020603050405020304" pitchFamily="18" charset="0"/>
                <a:cs typeface="Times New Roman" panose="02020603050405020304" pitchFamily="18" charset="0"/>
              </a:rPr>
              <a:t>buổi học cuối cùng này</a:t>
            </a:r>
            <a:r>
              <a:rPr lang="de-DE" sz="2600" dirty="0">
                <a:latin typeface="Times New Roman" panose="02020603050405020304" pitchFamily="18" charset="0"/>
                <a:cs typeface="Times New Roman" panose="02020603050405020304" pitchFamily="18" charset="0"/>
              </a:rPr>
              <a:t>"): Diễn biến của buổi học cuối cùng.</a:t>
            </a:r>
            <a:endParaRPr lang="en-US" sz="2600" dirty="0">
              <a:latin typeface="Times New Roman" panose="02020603050405020304" pitchFamily="18" charset="0"/>
              <a:cs typeface="Times New Roman" panose="02020603050405020304" pitchFamily="18" charset="0"/>
            </a:endParaRPr>
          </a:p>
        </p:txBody>
      </p:sp>
      <p:sp>
        <p:nvSpPr>
          <p:cNvPr id="13" name="TextBox 16">
            <a:extLst>
              <a:ext uri="{FF2B5EF4-FFF2-40B4-BE49-F238E27FC236}">
                <a16:creationId xmlns:a16="http://schemas.microsoft.com/office/drawing/2014/main" id="{7AB7FF35-BDC4-8383-2BB0-976250AAC455}"/>
              </a:ext>
            </a:extLst>
          </p:cNvPr>
          <p:cNvSpPr txBox="1"/>
          <p:nvPr/>
        </p:nvSpPr>
        <p:spPr>
          <a:xfrm>
            <a:off x="751529" y="161339"/>
            <a:ext cx="4277671" cy="707886"/>
          </a:xfrm>
          <a:prstGeom prst="rect">
            <a:avLst/>
          </a:prstGeom>
          <a:solidFill>
            <a:srgbClr val="4179DA"/>
          </a:solidFill>
        </p:spPr>
        <p:txBody>
          <a:bodyPr wrap="square">
            <a:spAutoFit/>
          </a:bodyPr>
          <a:lstStyle/>
          <a:p>
            <a:pPr marL="0" marR="0" algn="just">
              <a:spcBef>
                <a:spcPts val="0"/>
              </a:spcBef>
              <a:spcAft>
                <a:spcPts val="0"/>
              </a:spcAft>
              <a:tabLst>
                <a:tab pos="1386840" algn="l"/>
              </a:tabLst>
            </a:pPr>
            <a:r>
              <a:rPr lang="de-DE" sz="4000" b="1" dirty="0">
                <a:solidFill>
                  <a:schemeClr val="bg1"/>
                </a:solidFill>
                <a:effectLst/>
                <a:latin typeface="Times New Roman" panose="02020603050405020304" pitchFamily="18" charset="0"/>
                <a:ea typeface="Times New Roman" panose="02020603050405020304" pitchFamily="18" charset="0"/>
              </a:rPr>
              <a:t>I. Tìm hiểu chung </a:t>
            </a:r>
            <a:endParaRPr lang="en-US" sz="4000" dirty="0">
              <a:solidFill>
                <a:schemeClr val="bg1"/>
              </a:solidFill>
              <a:effectLst/>
              <a:latin typeface="Times New Roman" panose="02020603050405020304" pitchFamily="18" charset="0"/>
              <a:ea typeface="Times New Roman" panose="02020603050405020304" pitchFamily="18" charset="0"/>
            </a:endParaRPr>
          </a:p>
        </p:txBody>
      </p:sp>
      <p:cxnSp>
        <p:nvCxnSpPr>
          <p:cNvPr id="14" name="Đường kết nối Mũi tên Thẳng 13">
            <a:extLst>
              <a:ext uri="{FF2B5EF4-FFF2-40B4-BE49-F238E27FC236}">
                <a16:creationId xmlns:a16="http://schemas.microsoft.com/office/drawing/2014/main" id="{5090001F-9822-7AB5-C624-F182B8DAFDE4}"/>
              </a:ext>
            </a:extLst>
          </p:cNvPr>
          <p:cNvCxnSpPr>
            <a:cxnSpLocks/>
            <a:endCxn id="10" idx="1"/>
          </p:cNvCxnSpPr>
          <p:nvPr/>
        </p:nvCxnSpPr>
        <p:spPr>
          <a:xfrm flipV="1">
            <a:off x="1833880" y="2834695"/>
            <a:ext cx="563880" cy="1216595"/>
          </a:xfrm>
          <a:prstGeom prst="straightConnector1">
            <a:avLst/>
          </a:prstGeom>
          <a:ln w="57150">
            <a:solidFill>
              <a:srgbClr val="73C2CC"/>
            </a:solidFill>
            <a:tailEnd type="triangle"/>
          </a:ln>
        </p:spPr>
        <p:style>
          <a:lnRef idx="1">
            <a:schemeClr val="accent1"/>
          </a:lnRef>
          <a:fillRef idx="0">
            <a:schemeClr val="accent1"/>
          </a:fillRef>
          <a:effectRef idx="0">
            <a:schemeClr val="accent1"/>
          </a:effectRef>
          <a:fontRef idx="minor">
            <a:schemeClr val="tx1"/>
          </a:fontRef>
        </p:style>
      </p:cxnSp>
      <p:cxnSp>
        <p:nvCxnSpPr>
          <p:cNvPr id="15" name="Đường kết nối Mũi tên Thẳng 14">
            <a:extLst>
              <a:ext uri="{FF2B5EF4-FFF2-40B4-BE49-F238E27FC236}">
                <a16:creationId xmlns:a16="http://schemas.microsoft.com/office/drawing/2014/main" id="{4CA6ED75-79B3-043B-E040-F5413A2E1B36}"/>
              </a:ext>
            </a:extLst>
          </p:cNvPr>
          <p:cNvCxnSpPr>
            <a:cxnSpLocks/>
            <a:endCxn id="12" idx="1"/>
          </p:cNvCxnSpPr>
          <p:nvPr/>
        </p:nvCxnSpPr>
        <p:spPr>
          <a:xfrm>
            <a:off x="1833880" y="4041730"/>
            <a:ext cx="593842" cy="219930"/>
          </a:xfrm>
          <a:prstGeom prst="straightConnector1">
            <a:avLst/>
          </a:prstGeom>
          <a:ln w="57150">
            <a:solidFill>
              <a:srgbClr val="73C2CC"/>
            </a:solidFill>
            <a:tailEnd type="triangle"/>
          </a:ln>
        </p:spPr>
        <p:style>
          <a:lnRef idx="1">
            <a:schemeClr val="accent1"/>
          </a:lnRef>
          <a:fillRef idx="0">
            <a:schemeClr val="accent1"/>
          </a:fillRef>
          <a:effectRef idx="0">
            <a:schemeClr val="accent1"/>
          </a:effectRef>
          <a:fontRef idx="minor">
            <a:schemeClr val="tx1"/>
          </a:fontRef>
        </p:style>
      </p:cxnSp>
      <p:cxnSp>
        <p:nvCxnSpPr>
          <p:cNvPr id="18" name="Đường kết nối Mũi tên Thẳng 17">
            <a:extLst>
              <a:ext uri="{FF2B5EF4-FFF2-40B4-BE49-F238E27FC236}">
                <a16:creationId xmlns:a16="http://schemas.microsoft.com/office/drawing/2014/main" id="{A48BF7A8-CB0A-B2CB-DA30-5556315DDB8A}"/>
              </a:ext>
            </a:extLst>
          </p:cNvPr>
          <p:cNvCxnSpPr>
            <a:cxnSpLocks/>
            <a:endCxn id="4" idx="1"/>
          </p:cNvCxnSpPr>
          <p:nvPr/>
        </p:nvCxnSpPr>
        <p:spPr>
          <a:xfrm>
            <a:off x="1848861" y="4076994"/>
            <a:ext cx="548899" cy="1137799"/>
          </a:xfrm>
          <a:prstGeom prst="straightConnector1">
            <a:avLst/>
          </a:prstGeom>
          <a:ln w="57150">
            <a:solidFill>
              <a:srgbClr val="73C2CC"/>
            </a:solidFill>
            <a:tailEnd type="triangle"/>
          </a:ln>
        </p:spPr>
        <p:style>
          <a:lnRef idx="1">
            <a:schemeClr val="accent1"/>
          </a:lnRef>
          <a:fillRef idx="0">
            <a:schemeClr val="accent1"/>
          </a:fillRef>
          <a:effectRef idx="0">
            <a:schemeClr val="accent1"/>
          </a:effectRef>
          <a:fontRef idx="minor">
            <a:schemeClr val="tx1"/>
          </a:fontRef>
        </p:style>
      </p:cxnSp>
      <p:pic>
        <p:nvPicPr>
          <p:cNvPr id="16" name="Hình ảnh 15">
            <a:extLst>
              <a:ext uri="{FF2B5EF4-FFF2-40B4-BE49-F238E27FC236}">
                <a16:creationId xmlns:a16="http://schemas.microsoft.com/office/drawing/2014/main" id="{7F3A5336-8CE5-010A-E71F-7DB717AC5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0120" y="5078270"/>
            <a:ext cx="2101880" cy="1932438"/>
          </a:xfrm>
          <a:prstGeom prst="rect">
            <a:avLst/>
          </a:prstGeom>
        </p:spPr>
      </p:pic>
    </p:spTree>
    <p:extLst>
      <p:ext uri="{BB962C8B-B14F-4D97-AF65-F5344CB8AC3E}">
        <p14:creationId xmlns:p14="http://schemas.microsoft.com/office/powerpoint/2010/main" val="74781909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par>
                                <p:cTn id="13" presetID="22" presetClass="entr" presetSubtype="4"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down)">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arn(inVertical)">
                                      <p:cBhvr>
                                        <p:cTn id="20" dur="500"/>
                                        <p:tgtEl>
                                          <p:spTgt spid="12"/>
                                        </p:tgtEl>
                                      </p:cBhvr>
                                    </p:animEffect>
                                  </p:childTnLst>
                                </p:cTn>
                              </p:par>
                              <p:par>
                                <p:cTn id="21" presetID="16" presetClass="entr" presetSubtype="21"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barn(inVertical)">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barn(inVertical)">
                                      <p:cBhvr>
                                        <p:cTn id="28" dur="500"/>
                                        <p:tgtEl>
                                          <p:spTgt spid="4"/>
                                        </p:tgtEl>
                                      </p:cBhvr>
                                    </p:animEffect>
                                  </p:childTnLst>
                                </p:cTn>
                              </p:par>
                              <p:par>
                                <p:cTn id="29" presetID="16" presetClass="entr" presetSubtype="21"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barn(inVertical)">
                                      <p:cBhvr>
                                        <p:cTn id="3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10"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52">
            <a:extLst>
              <a:ext uri="{FF2B5EF4-FFF2-40B4-BE49-F238E27FC236}">
                <a16:creationId xmlns:a16="http://schemas.microsoft.com/office/drawing/2014/main" id="{E18E5C24-7CE1-4FCA-9533-A1645C914536}"/>
              </a:ext>
            </a:extLst>
          </p:cNvPr>
          <p:cNvSpPr>
            <a:spLocks noChangeArrowheads="1"/>
          </p:cNvSpPr>
          <p:nvPr/>
        </p:nvSpPr>
        <p:spPr bwMode="auto">
          <a:xfrm>
            <a:off x="2358390" y="92596"/>
            <a:ext cx="7475220" cy="593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1097280" fontAlgn="base">
              <a:lnSpc>
                <a:spcPts val="4200"/>
              </a:lnSpc>
              <a:spcBef>
                <a:spcPct val="50000"/>
              </a:spcBef>
              <a:spcAft>
                <a:spcPct val="0"/>
              </a:spcAft>
              <a:buClr>
                <a:srgbClr val="000000"/>
              </a:buClr>
              <a:buSzPct val="60000"/>
            </a:pPr>
            <a:r>
              <a:rPr lang="en-US" altLang="en-US" sz="3360" b="1" dirty="0">
                <a:solidFill>
                  <a:srgbClr val="C00000"/>
                </a:solidFill>
                <a:latin typeface="Arial" pitchFamily="34" charset="0"/>
                <a:cs typeface="Arial" pitchFamily="34" charset="0"/>
              </a:rPr>
              <a:t>II.  TÌM HIỂU CHI TIẾT</a:t>
            </a:r>
          </a:p>
        </p:txBody>
      </p:sp>
      <p:sp>
        <p:nvSpPr>
          <p:cNvPr id="40" name="Line 12">
            <a:extLst>
              <a:ext uri="{FF2B5EF4-FFF2-40B4-BE49-F238E27FC236}">
                <a16:creationId xmlns:a16="http://schemas.microsoft.com/office/drawing/2014/main" id="{BCC6A977-64D0-42DB-99A3-471AFFAEBEB9}"/>
              </a:ext>
            </a:extLst>
          </p:cNvPr>
          <p:cNvSpPr>
            <a:spLocks noChangeShapeType="1"/>
          </p:cNvSpPr>
          <p:nvPr/>
        </p:nvSpPr>
        <p:spPr bwMode="auto">
          <a:xfrm>
            <a:off x="609600" y="777240"/>
            <a:ext cx="109728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97280" fontAlgn="base">
              <a:spcBef>
                <a:spcPct val="50000"/>
              </a:spcBef>
              <a:spcAft>
                <a:spcPct val="0"/>
              </a:spcAft>
            </a:pPr>
            <a:endParaRPr lang="en-US" sz="2400">
              <a:solidFill>
                <a:srgbClr val="000000"/>
              </a:solidFill>
              <a:latin typeface="Arial" charset="0"/>
            </a:endParaRPr>
          </a:p>
        </p:txBody>
      </p:sp>
      <p:sp>
        <p:nvSpPr>
          <p:cNvPr id="41" name="Rectangle: Rounded Corners 40">
            <a:extLst>
              <a:ext uri="{FF2B5EF4-FFF2-40B4-BE49-F238E27FC236}">
                <a16:creationId xmlns:a16="http://schemas.microsoft.com/office/drawing/2014/main" id="{85B1924F-048E-46DD-A851-196A1DDFB31A}"/>
              </a:ext>
            </a:extLst>
          </p:cNvPr>
          <p:cNvSpPr/>
          <p:nvPr/>
        </p:nvSpPr>
        <p:spPr bwMode="auto">
          <a:xfrm>
            <a:off x="2804160" y="960121"/>
            <a:ext cx="6675120" cy="69465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109728" tIns="54864" rIns="109728" bIns="54864" numCol="1" rtlCol="0" anchor="t" anchorCtr="0" compatLnSpc="1">
            <a:prstTxWarp prst="textNoShape">
              <a:avLst/>
            </a:prstTxWarp>
            <a:spAutoFit/>
          </a:bodyPr>
          <a:lstStyle/>
          <a:p>
            <a:pPr algn="ctr" defTabSz="1097280" fontAlgn="base">
              <a:spcBef>
                <a:spcPct val="50000"/>
              </a:spcBef>
              <a:spcAft>
                <a:spcPct val="0"/>
              </a:spcAft>
            </a:pPr>
            <a:r>
              <a:rPr lang="en-US" sz="3360" b="1">
                <a:solidFill>
                  <a:srgbClr val="FFFF00"/>
                </a:solidFill>
                <a:latin typeface="Arial" charset="0"/>
              </a:rPr>
              <a:t>1. Khung cảnh trước buổi học</a:t>
            </a:r>
            <a:endParaRPr lang="en-US" sz="3360" b="1" dirty="0">
              <a:solidFill>
                <a:srgbClr val="FFFF00"/>
              </a:solidFill>
              <a:latin typeface="Arial" charset="0"/>
            </a:endParaRPr>
          </a:p>
        </p:txBody>
      </p:sp>
      <p:sp>
        <p:nvSpPr>
          <p:cNvPr id="17" name="Line 5">
            <a:extLst>
              <a:ext uri="{FF2B5EF4-FFF2-40B4-BE49-F238E27FC236}">
                <a16:creationId xmlns:a16="http://schemas.microsoft.com/office/drawing/2014/main" id="{95E32E6D-A157-4C29-9B82-0389964A3246}"/>
              </a:ext>
            </a:extLst>
          </p:cNvPr>
          <p:cNvSpPr>
            <a:spLocks noChangeShapeType="1"/>
          </p:cNvSpPr>
          <p:nvPr/>
        </p:nvSpPr>
        <p:spPr bwMode="auto">
          <a:xfrm flipH="1">
            <a:off x="2343810" y="1706653"/>
            <a:ext cx="3737611" cy="899387"/>
          </a:xfrm>
          <a:prstGeom prst="line">
            <a:avLst/>
          </a:prstGeom>
          <a:noFill/>
          <a:ln w="57150" cmpd="tri">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97280" fontAlgn="base">
              <a:spcBef>
                <a:spcPct val="50000"/>
              </a:spcBef>
              <a:spcAft>
                <a:spcPct val="0"/>
              </a:spcAft>
            </a:pPr>
            <a:endParaRPr lang="en-US" sz="2000" dirty="0">
              <a:solidFill>
                <a:srgbClr val="000000"/>
              </a:solidFill>
              <a:latin typeface="Arial" charset="0"/>
            </a:endParaRPr>
          </a:p>
        </p:txBody>
      </p:sp>
      <p:sp>
        <p:nvSpPr>
          <p:cNvPr id="18" name="Line 5">
            <a:extLst>
              <a:ext uri="{FF2B5EF4-FFF2-40B4-BE49-F238E27FC236}">
                <a16:creationId xmlns:a16="http://schemas.microsoft.com/office/drawing/2014/main" id="{CA4F8457-3B16-4A0F-80AC-70A31288F364}"/>
              </a:ext>
            </a:extLst>
          </p:cNvPr>
          <p:cNvSpPr>
            <a:spLocks noChangeShapeType="1"/>
          </p:cNvSpPr>
          <p:nvPr/>
        </p:nvSpPr>
        <p:spPr bwMode="auto">
          <a:xfrm>
            <a:off x="6096000" y="1702610"/>
            <a:ext cx="3657601" cy="899388"/>
          </a:xfrm>
          <a:prstGeom prst="line">
            <a:avLst/>
          </a:prstGeom>
          <a:noFill/>
          <a:ln w="57150" cmpd="tri">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97280" fontAlgn="base">
              <a:spcBef>
                <a:spcPct val="50000"/>
              </a:spcBef>
              <a:spcAft>
                <a:spcPct val="0"/>
              </a:spcAft>
            </a:pPr>
            <a:endParaRPr lang="en-US" sz="2000">
              <a:solidFill>
                <a:srgbClr val="000000"/>
              </a:solidFill>
              <a:latin typeface="Arial" charset="0"/>
            </a:endParaRPr>
          </a:p>
        </p:txBody>
      </p:sp>
      <p:sp>
        <p:nvSpPr>
          <p:cNvPr id="19" name="Line 5">
            <a:extLst>
              <a:ext uri="{FF2B5EF4-FFF2-40B4-BE49-F238E27FC236}">
                <a16:creationId xmlns:a16="http://schemas.microsoft.com/office/drawing/2014/main" id="{2B8C5F28-F658-4424-8440-985E719AC86B}"/>
              </a:ext>
            </a:extLst>
          </p:cNvPr>
          <p:cNvSpPr>
            <a:spLocks noChangeShapeType="1"/>
          </p:cNvSpPr>
          <p:nvPr/>
        </p:nvSpPr>
        <p:spPr bwMode="auto">
          <a:xfrm flipH="1">
            <a:off x="6081422" y="1706652"/>
            <a:ext cx="28506" cy="943178"/>
          </a:xfrm>
          <a:prstGeom prst="line">
            <a:avLst/>
          </a:prstGeom>
          <a:noFill/>
          <a:ln w="57150" cmpd="tri">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97280" fontAlgn="base">
              <a:spcBef>
                <a:spcPct val="50000"/>
              </a:spcBef>
              <a:spcAft>
                <a:spcPct val="0"/>
              </a:spcAft>
            </a:pPr>
            <a:endParaRPr lang="en-US" sz="2000" dirty="0">
              <a:solidFill>
                <a:srgbClr val="000000"/>
              </a:solidFill>
              <a:latin typeface="Arial" charset="0"/>
            </a:endParaRPr>
          </a:p>
        </p:txBody>
      </p:sp>
      <p:sp>
        <p:nvSpPr>
          <p:cNvPr id="20" name="Rectangle: Rounded Corners 19">
            <a:extLst>
              <a:ext uri="{FF2B5EF4-FFF2-40B4-BE49-F238E27FC236}">
                <a16:creationId xmlns:a16="http://schemas.microsoft.com/office/drawing/2014/main" id="{F6296B3E-090C-4905-BB8F-8EA11B78C143}"/>
              </a:ext>
            </a:extLst>
          </p:cNvPr>
          <p:cNvSpPr/>
          <p:nvPr/>
        </p:nvSpPr>
        <p:spPr bwMode="auto">
          <a:xfrm>
            <a:off x="729542" y="2606040"/>
            <a:ext cx="3274768" cy="3021566"/>
          </a:xfrm>
          <a:prstGeom prst="roundRect">
            <a:avLst/>
          </a:prstGeom>
          <a:gradFill>
            <a:gsLst>
              <a:gs pos="0">
                <a:srgbClr val="006600"/>
              </a:gs>
              <a:gs pos="100000">
                <a:srgbClr val="182F00"/>
              </a:gs>
            </a:gsLst>
            <a:path path="shape">
              <a:fillToRect l="50000" t="50000" r="50000" b="50000"/>
            </a:path>
          </a:gradFill>
          <a:ln w="38100" cap="flat" cmpd="sng" algn="ctr">
            <a:solidFill>
              <a:srgbClr val="FFFF00"/>
            </a:solidFill>
            <a:prstDash val="solid"/>
            <a:round/>
            <a:headEnd type="none" w="med" len="med"/>
            <a:tailEnd type="none" w="med" len="med"/>
          </a:ln>
          <a:effectLst/>
        </p:spPr>
        <p:txBody>
          <a:bodyPr vert="horz" wrap="square" lIns="109728" tIns="54864" rIns="109728" bIns="54864" numCol="1" rtlCol="0" anchor="ctr" anchorCtr="0" compatLnSpc="1">
            <a:prstTxWarp prst="textNoShape">
              <a:avLst/>
            </a:prstTxWarp>
            <a:noAutofit/>
          </a:bodyPr>
          <a:lstStyle/>
          <a:p>
            <a:pPr algn="just" defTabSz="1097280" fontAlgn="base">
              <a:spcBef>
                <a:spcPct val="50000"/>
              </a:spcBef>
              <a:spcAft>
                <a:spcPct val="0"/>
              </a:spcAft>
            </a:pPr>
            <a:r>
              <a:rPr lang="vi-VN" sz="2400">
                <a:solidFill>
                  <a:srgbClr val="FFFFFF"/>
                </a:solidFill>
                <a:latin typeface="Arial" charset="0"/>
              </a:rPr>
              <a:t>Suy nghĩ của Phrăng: </a:t>
            </a:r>
            <a:r>
              <a:rPr lang="en-US" sz="2400">
                <a:solidFill>
                  <a:srgbClr val="FFFFFF"/>
                </a:solidFill>
                <a:latin typeface="Arial" charset="0"/>
              </a:rPr>
              <a:t>S</a:t>
            </a:r>
            <a:r>
              <a:rPr lang="vi-VN" sz="2400">
                <a:solidFill>
                  <a:srgbClr val="FFFFFF"/>
                </a:solidFill>
                <a:latin typeface="Arial" charset="0"/>
              </a:rPr>
              <a:t>ợ bị thầy quở mắng vì đến muộn và chưa học bài, thoáng nghĩ trốn học và rong chơi ngoài đồng nội.</a:t>
            </a:r>
            <a:endParaRPr lang="en-US" sz="2400">
              <a:solidFill>
                <a:srgbClr val="FFFFFF"/>
              </a:solidFill>
              <a:latin typeface="Arial" charset="0"/>
            </a:endParaRPr>
          </a:p>
        </p:txBody>
      </p:sp>
      <p:sp>
        <p:nvSpPr>
          <p:cNvPr id="21" name="Rectangle: Rounded Corners 20">
            <a:extLst>
              <a:ext uri="{FF2B5EF4-FFF2-40B4-BE49-F238E27FC236}">
                <a16:creationId xmlns:a16="http://schemas.microsoft.com/office/drawing/2014/main" id="{7736215C-FADA-4F44-A196-FFC5DCCD6CF7}"/>
              </a:ext>
            </a:extLst>
          </p:cNvPr>
          <p:cNvSpPr/>
          <p:nvPr/>
        </p:nvSpPr>
        <p:spPr bwMode="auto">
          <a:xfrm>
            <a:off x="4187191" y="2606040"/>
            <a:ext cx="3737610" cy="3054460"/>
          </a:xfrm>
          <a:prstGeom prst="roundRect">
            <a:avLst/>
          </a:prstGeom>
          <a:gradFill>
            <a:gsLst>
              <a:gs pos="0">
                <a:srgbClr val="006600"/>
              </a:gs>
              <a:gs pos="100000">
                <a:srgbClr val="182F00"/>
              </a:gs>
            </a:gsLst>
            <a:path path="shape">
              <a:fillToRect l="50000" t="50000" r="50000" b="50000"/>
            </a:path>
          </a:gradFill>
          <a:ln w="38100" cap="flat" cmpd="sng" algn="ctr">
            <a:solidFill>
              <a:srgbClr val="FFFF00"/>
            </a:solidFill>
            <a:prstDash val="solid"/>
            <a:round/>
            <a:headEnd type="none" w="med" len="med"/>
            <a:tailEnd type="none" w="med" len="med"/>
          </a:ln>
          <a:effectLst/>
        </p:spPr>
        <p:txBody>
          <a:bodyPr vert="horz" wrap="square" lIns="109728" tIns="54864" rIns="109728" bIns="54864" numCol="1" rtlCol="0" anchor="ctr" anchorCtr="0" compatLnSpc="1">
            <a:prstTxWarp prst="textNoShape">
              <a:avLst/>
            </a:prstTxWarp>
            <a:noAutofit/>
          </a:bodyPr>
          <a:lstStyle/>
          <a:p>
            <a:pPr algn="just" defTabSz="1097280" fontAlgn="base">
              <a:spcBef>
                <a:spcPct val="50000"/>
              </a:spcBef>
              <a:spcAft>
                <a:spcPct val="0"/>
              </a:spcAft>
            </a:pPr>
            <a:r>
              <a:rPr lang="vi-VN" sz="2400" dirty="0">
                <a:solidFill>
                  <a:srgbClr val="FFFFFF"/>
                </a:solidFill>
                <a:latin typeface="Arial" charset="0"/>
              </a:rPr>
              <a:t>Khung cảnh:</a:t>
            </a:r>
            <a:r>
              <a:rPr lang="en-US" sz="2400" dirty="0">
                <a:solidFill>
                  <a:srgbClr val="FFFFFF"/>
                </a:solidFill>
                <a:latin typeface="Arial" charset="0"/>
              </a:rPr>
              <a:t> </a:t>
            </a:r>
            <a:r>
              <a:rPr lang="vi-VN" sz="2400" dirty="0">
                <a:solidFill>
                  <a:srgbClr val="FFFFFF"/>
                </a:solidFill>
                <a:latin typeface="Arial" charset="0"/>
              </a:rPr>
              <a:t>Trời ấm áp.</a:t>
            </a:r>
            <a:r>
              <a:rPr lang="en-US" sz="2400" dirty="0">
                <a:solidFill>
                  <a:srgbClr val="FFFFFF"/>
                </a:solidFill>
                <a:latin typeface="Arial" charset="0"/>
              </a:rPr>
              <a:t> </a:t>
            </a:r>
            <a:r>
              <a:rPr lang="vi-VN" sz="2400" dirty="0">
                <a:solidFill>
                  <a:srgbClr val="FFFFFF"/>
                </a:solidFill>
                <a:latin typeface="Arial" charset="0"/>
              </a:rPr>
              <a:t>Sáo hót ven rừng.</a:t>
            </a:r>
            <a:r>
              <a:rPr lang="en-US" sz="2400" dirty="0">
                <a:solidFill>
                  <a:srgbClr val="FFFFFF"/>
                </a:solidFill>
                <a:latin typeface="Arial" charset="0"/>
              </a:rPr>
              <a:t> </a:t>
            </a:r>
            <a:r>
              <a:rPr lang="vi-VN" sz="2400" dirty="0">
                <a:solidFill>
                  <a:srgbClr val="FFFFFF"/>
                </a:solidFill>
                <a:latin typeface="Arial" charset="0"/>
              </a:rPr>
              <a:t>Có nhiều người đang tập trung trước bảng cáo thị ở trụ sở xã – nơi truyền đi những tin tức chẳng lành</a:t>
            </a:r>
            <a:endParaRPr lang="en-US" sz="2400" dirty="0">
              <a:solidFill>
                <a:srgbClr val="FFFFFF"/>
              </a:solidFill>
              <a:latin typeface="Arial" charset="0"/>
            </a:endParaRPr>
          </a:p>
        </p:txBody>
      </p:sp>
      <p:sp>
        <p:nvSpPr>
          <p:cNvPr id="22" name="Rectangle: Rounded Corners 21">
            <a:extLst>
              <a:ext uri="{FF2B5EF4-FFF2-40B4-BE49-F238E27FC236}">
                <a16:creationId xmlns:a16="http://schemas.microsoft.com/office/drawing/2014/main" id="{2B831C44-2757-47AD-80D2-6A267F906E15}"/>
              </a:ext>
            </a:extLst>
          </p:cNvPr>
          <p:cNvSpPr/>
          <p:nvPr/>
        </p:nvSpPr>
        <p:spPr bwMode="auto">
          <a:xfrm>
            <a:off x="8107680" y="2606040"/>
            <a:ext cx="3293390" cy="3018364"/>
          </a:xfrm>
          <a:prstGeom prst="roundRect">
            <a:avLst/>
          </a:prstGeom>
          <a:gradFill>
            <a:gsLst>
              <a:gs pos="0">
                <a:srgbClr val="006600"/>
              </a:gs>
              <a:gs pos="100000">
                <a:srgbClr val="182F00"/>
              </a:gs>
            </a:gsLst>
            <a:path path="shape">
              <a:fillToRect l="50000" t="50000" r="50000" b="50000"/>
            </a:path>
          </a:gradFill>
          <a:ln w="38100" cap="flat" cmpd="sng" algn="ctr">
            <a:solidFill>
              <a:srgbClr val="FFFF00"/>
            </a:solidFill>
            <a:prstDash val="solid"/>
            <a:round/>
            <a:headEnd type="none" w="med" len="med"/>
            <a:tailEnd type="none" w="med" len="med"/>
          </a:ln>
          <a:effectLst/>
        </p:spPr>
        <p:txBody>
          <a:bodyPr vert="horz" wrap="square" lIns="109728" tIns="54864" rIns="109728" bIns="54864" numCol="1" rtlCol="0" anchor="ctr" anchorCtr="0" compatLnSpc="1">
            <a:prstTxWarp prst="textNoShape">
              <a:avLst/>
            </a:prstTxWarp>
            <a:noAutofit/>
          </a:bodyPr>
          <a:lstStyle/>
          <a:p>
            <a:pPr algn="just" defTabSz="1097280" fontAlgn="base">
              <a:spcBef>
                <a:spcPct val="50000"/>
              </a:spcBef>
              <a:spcAft>
                <a:spcPct val="0"/>
              </a:spcAft>
            </a:pPr>
            <a:r>
              <a:rPr lang="en-US" sz="2400" dirty="0">
                <a:solidFill>
                  <a:srgbClr val="FFFFFF"/>
                </a:solidFill>
                <a:latin typeface="Arial" charset="0"/>
              </a:rPr>
              <a:t>L</a:t>
            </a:r>
            <a:r>
              <a:rPr lang="vi-VN" sz="2400" dirty="0">
                <a:solidFill>
                  <a:srgbClr val="FFFFFF"/>
                </a:solidFill>
                <a:latin typeface="Arial" charset="0"/>
              </a:rPr>
              <a:t>ớp học:</a:t>
            </a:r>
            <a:r>
              <a:rPr lang="en-US" sz="2400" dirty="0">
                <a:solidFill>
                  <a:srgbClr val="FFFFFF"/>
                </a:solidFill>
                <a:latin typeface="Arial" charset="0"/>
              </a:rPr>
              <a:t> </a:t>
            </a:r>
            <a:r>
              <a:rPr lang="vi-VN" sz="2400" dirty="0" smtClean="0">
                <a:solidFill>
                  <a:srgbClr val="FFFFFF"/>
                </a:solidFill>
                <a:latin typeface="Arial" charset="0"/>
              </a:rPr>
              <a:t>lặng </a:t>
            </a:r>
            <a:r>
              <a:rPr lang="vi-VN" sz="2400" dirty="0">
                <a:solidFill>
                  <a:srgbClr val="FFFFFF"/>
                </a:solidFill>
                <a:latin typeface="Arial" charset="0"/>
              </a:rPr>
              <a:t>im, mọi người ngồi vào chỗ, thầy Ha-men thật dịu dàng.</a:t>
            </a:r>
            <a:endParaRPr lang="en-US" sz="2400" dirty="0">
              <a:solidFill>
                <a:srgbClr val="FFFFFF"/>
              </a:solidFill>
              <a:latin typeface="Arial" charset="0"/>
            </a:endParaRPr>
          </a:p>
        </p:txBody>
      </p:sp>
      <p:sp>
        <p:nvSpPr>
          <p:cNvPr id="23" name="AutoShape 13">
            <a:extLst>
              <a:ext uri="{FF2B5EF4-FFF2-40B4-BE49-F238E27FC236}">
                <a16:creationId xmlns:a16="http://schemas.microsoft.com/office/drawing/2014/main" id="{838E3187-272B-4DF3-B82E-39378B5281FA}"/>
              </a:ext>
            </a:extLst>
          </p:cNvPr>
          <p:cNvSpPr>
            <a:spLocks noChangeArrowheads="1"/>
          </p:cNvSpPr>
          <p:nvPr/>
        </p:nvSpPr>
        <p:spPr bwMode="auto">
          <a:xfrm>
            <a:off x="729542" y="5897880"/>
            <a:ext cx="10671528" cy="720245"/>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1097280" fontAlgn="base">
              <a:spcBef>
                <a:spcPct val="50000"/>
              </a:spcBef>
              <a:spcAft>
                <a:spcPct val="0"/>
              </a:spcAft>
            </a:pPr>
            <a:r>
              <a:rPr lang="vi-VN" sz="2400" b="1">
                <a:solidFill>
                  <a:srgbClr val="FFFF00"/>
                </a:solidFill>
              </a:rPr>
              <a:t>Sự khác thường của của không khí lớp học báo hiệu</a:t>
            </a:r>
            <a:r>
              <a:rPr lang="en-US" sz="2400" b="1">
                <a:solidFill>
                  <a:srgbClr val="FFFF00"/>
                </a:solidFill>
              </a:rPr>
              <a:t> </a:t>
            </a:r>
            <a:r>
              <a:rPr lang="vi-VN" sz="2400" b="1">
                <a:solidFill>
                  <a:srgbClr val="FFFF00"/>
                </a:solidFill>
              </a:rPr>
              <a:t>những biến cố sắp xảy ra.</a:t>
            </a:r>
            <a:endParaRPr lang="en-US" sz="2400" b="1">
              <a:solidFill>
                <a:srgbClr val="FFFF00"/>
              </a:solidFill>
            </a:endParaRPr>
          </a:p>
        </p:txBody>
      </p:sp>
    </p:spTree>
    <p:extLst>
      <p:ext uri="{BB962C8B-B14F-4D97-AF65-F5344CB8AC3E}">
        <p14:creationId xmlns:p14="http://schemas.microsoft.com/office/powerpoint/2010/main" val="772702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barn(inVertical)">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up)">
                                      <p:cBhvr>
                                        <p:cTn id="12" dur="500"/>
                                        <p:tgtEl>
                                          <p:spTgt spid="17"/>
                                        </p:tgtEl>
                                      </p:cBhvr>
                                    </p:animEffect>
                                  </p:childTnLst>
                                </p:cTn>
                              </p:par>
                            </p:childTnLst>
                          </p:cTn>
                        </p:par>
                        <p:par>
                          <p:cTn id="13" fill="hold">
                            <p:stCondLst>
                              <p:cond delay="500"/>
                            </p:stCondLst>
                            <p:childTnLst>
                              <p:par>
                                <p:cTn id="14" presetID="53" presetClass="entr" presetSubtype="16"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cBhvr>
                                        <p:cTn id="16" dur="500" fill="hold"/>
                                        <p:tgtEl>
                                          <p:spTgt spid="20"/>
                                        </p:tgtEl>
                                        <p:attrNameLst>
                                          <p:attrName>ppt_w</p:attrName>
                                        </p:attrNameLst>
                                      </p:cBhvr>
                                      <p:tavLst>
                                        <p:tav tm="0">
                                          <p:val>
                                            <p:fltVal val="0"/>
                                          </p:val>
                                        </p:tav>
                                        <p:tav tm="100000">
                                          <p:val>
                                            <p:strVal val="#ppt_w"/>
                                          </p:val>
                                        </p:tav>
                                      </p:tavLst>
                                    </p:anim>
                                    <p:anim calcmode="lin" valueType="num">
                                      <p:cBhvr>
                                        <p:cTn id="17" dur="500" fill="hold"/>
                                        <p:tgtEl>
                                          <p:spTgt spid="20"/>
                                        </p:tgtEl>
                                        <p:attrNameLst>
                                          <p:attrName>ppt_h</p:attrName>
                                        </p:attrNameLst>
                                      </p:cBhvr>
                                      <p:tavLst>
                                        <p:tav tm="0">
                                          <p:val>
                                            <p:fltVal val="0"/>
                                          </p:val>
                                        </p:tav>
                                        <p:tav tm="100000">
                                          <p:val>
                                            <p:strVal val="#ppt_h"/>
                                          </p:val>
                                        </p:tav>
                                      </p:tavLst>
                                    </p:anim>
                                    <p:animEffect transition="in" filter="fade">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up)">
                                      <p:cBhvr>
                                        <p:cTn id="23" dur="500"/>
                                        <p:tgtEl>
                                          <p:spTgt spid="19"/>
                                        </p:tgtEl>
                                      </p:cBhvr>
                                    </p:animEffect>
                                  </p:childTnLst>
                                </p:cTn>
                              </p:par>
                            </p:childTnLst>
                          </p:cTn>
                        </p:par>
                        <p:par>
                          <p:cTn id="24" fill="hold">
                            <p:stCondLst>
                              <p:cond delay="500"/>
                            </p:stCondLst>
                            <p:childTnLst>
                              <p:par>
                                <p:cTn id="25" presetID="53" presetClass="entr" presetSubtype="16" fill="hold" grpId="0" nodeType="after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animEffect transition="in" filter="fade">
                                      <p:cBhvr>
                                        <p:cTn id="29" dur="500"/>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up)">
                                      <p:cBhvr>
                                        <p:cTn id="34" dur="500"/>
                                        <p:tgtEl>
                                          <p:spTgt spid="18"/>
                                        </p:tgtEl>
                                      </p:cBhvr>
                                    </p:animEffect>
                                  </p:childTnLst>
                                </p:cTn>
                              </p:par>
                            </p:childTnLst>
                          </p:cTn>
                        </p:par>
                        <p:par>
                          <p:cTn id="35" fill="hold">
                            <p:stCondLst>
                              <p:cond delay="500"/>
                            </p:stCondLst>
                            <p:childTnLst>
                              <p:par>
                                <p:cTn id="36" presetID="53" presetClass="entr" presetSubtype="16" fill="hold" grpId="0" nodeType="afterEffect">
                                  <p:stCondLst>
                                    <p:cond delay="0"/>
                                  </p:stCondLst>
                                  <p:childTnLst>
                                    <p:set>
                                      <p:cBhvr>
                                        <p:cTn id="37" dur="1" fill="hold">
                                          <p:stCondLst>
                                            <p:cond delay="0"/>
                                          </p:stCondLst>
                                        </p:cTn>
                                        <p:tgtEl>
                                          <p:spTgt spid="22"/>
                                        </p:tgtEl>
                                        <p:attrNameLst>
                                          <p:attrName>style.visibility</p:attrName>
                                        </p:attrNameLst>
                                      </p:cBhvr>
                                      <p:to>
                                        <p:strVal val="visible"/>
                                      </p:to>
                                    </p:set>
                                    <p:anim calcmode="lin" valueType="num">
                                      <p:cBhvr>
                                        <p:cTn id="38" dur="500" fill="hold"/>
                                        <p:tgtEl>
                                          <p:spTgt spid="22"/>
                                        </p:tgtEl>
                                        <p:attrNameLst>
                                          <p:attrName>ppt_w</p:attrName>
                                        </p:attrNameLst>
                                      </p:cBhvr>
                                      <p:tavLst>
                                        <p:tav tm="0">
                                          <p:val>
                                            <p:fltVal val="0"/>
                                          </p:val>
                                        </p:tav>
                                        <p:tav tm="100000">
                                          <p:val>
                                            <p:strVal val="#ppt_w"/>
                                          </p:val>
                                        </p:tav>
                                      </p:tavLst>
                                    </p:anim>
                                    <p:anim calcmode="lin" valueType="num">
                                      <p:cBhvr>
                                        <p:cTn id="39" dur="500" fill="hold"/>
                                        <p:tgtEl>
                                          <p:spTgt spid="22"/>
                                        </p:tgtEl>
                                        <p:attrNameLst>
                                          <p:attrName>ppt_h</p:attrName>
                                        </p:attrNameLst>
                                      </p:cBhvr>
                                      <p:tavLst>
                                        <p:tav tm="0">
                                          <p:val>
                                            <p:fltVal val="0"/>
                                          </p:val>
                                        </p:tav>
                                        <p:tav tm="100000">
                                          <p:val>
                                            <p:strVal val="#ppt_h"/>
                                          </p:val>
                                        </p:tav>
                                      </p:tavLst>
                                    </p:anim>
                                    <p:animEffect transition="in" filter="fade">
                                      <p:cBhvr>
                                        <p:cTn id="40" dur="500"/>
                                        <p:tgtEl>
                                          <p:spTgt spid="22"/>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0" fill="hold" grpId="0" nodeType="clickEffect">
                                  <p:stCondLst>
                                    <p:cond delay="0"/>
                                  </p:stCondLst>
                                  <p:childTnLst>
                                    <p:set>
                                      <p:cBhvr>
                                        <p:cTn id="44" dur="1" fill="hold">
                                          <p:stCondLst>
                                            <p:cond delay="0"/>
                                          </p:stCondLst>
                                        </p:cTn>
                                        <p:tgtEl>
                                          <p:spTgt spid="23"/>
                                        </p:tgtEl>
                                        <p:attrNameLst>
                                          <p:attrName>style.visibility</p:attrName>
                                        </p:attrNameLst>
                                      </p:cBhvr>
                                      <p:to>
                                        <p:strVal val="visible"/>
                                      </p:to>
                                    </p:set>
                                    <p:anim calcmode="lin" valueType="num">
                                      <p:cBhvr>
                                        <p:cTn id="45" dur="1000" fill="hold"/>
                                        <p:tgtEl>
                                          <p:spTgt spid="23"/>
                                        </p:tgtEl>
                                        <p:attrNameLst>
                                          <p:attrName>ppt_w</p:attrName>
                                        </p:attrNameLst>
                                      </p:cBhvr>
                                      <p:tavLst>
                                        <p:tav tm="0">
                                          <p:val>
                                            <p:fltVal val="0"/>
                                          </p:val>
                                        </p:tav>
                                        <p:tav tm="100000">
                                          <p:val>
                                            <p:strVal val="#ppt_w"/>
                                          </p:val>
                                        </p:tav>
                                      </p:tavLst>
                                    </p:anim>
                                    <p:anim calcmode="lin" valueType="num">
                                      <p:cBhvr>
                                        <p:cTn id="46" dur="1000" fill="hold"/>
                                        <p:tgtEl>
                                          <p:spTgt spid="23"/>
                                        </p:tgtEl>
                                        <p:attrNameLst>
                                          <p:attrName>ppt_h</p:attrName>
                                        </p:attrNameLst>
                                      </p:cBhvr>
                                      <p:tavLst>
                                        <p:tav tm="0">
                                          <p:val>
                                            <p:fltVal val="0"/>
                                          </p:val>
                                        </p:tav>
                                        <p:tav tm="100000">
                                          <p:val>
                                            <p:strVal val="#ppt_h"/>
                                          </p:val>
                                        </p:tav>
                                      </p:tavLst>
                                    </p:anim>
                                    <p:animEffect transition="in" filter="fade">
                                      <p:cBhvr>
                                        <p:cTn id="47"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20" grpId="0" animBg="1"/>
      <p:bldP spid="21" grpId="0" animBg="1"/>
      <p:bldP spid="22" grpId="0" animBg="1"/>
      <p:bldP spid="2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52">
            <a:extLst>
              <a:ext uri="{FF2B5EF4-FFF2-40B4-BE49-F238E27FC236}">
                <a16:creationId xmlns:a16="http://schemas.microsoft.com/office/drawing/2014/main" id="{E18E5C24-7CE1-4FCA-9533-A1645C914536}"/>
              </a:ext>
            </a:extLst>
          </p:cNvPr>
          <p:cNvSpPr>
            <a:spLocks noChangeArrowheads="1"/>
          </p:cNvSpPr>
          <p:nvPr/>
        </p:nvSpPr>
        <p:spPr bwMode="auto">
          <a:xfrm>
            <a:off x="2358390" y="92596"/>
            <a:ext cx="7475220" cy="593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1097280" fontAlgn="base">
              <a:lnSpc>
                <a:spcPts val="4200"/>
              </a:lnSpc>
              <a:spcBef>
                <a:spcPct val="50000"/>
              </a:spcBef>
              <a:spcAft>
                <a:spcPct val="0"/>
              </a:spcAft>
              <a:buClr>
                <a:srgbClr val="000000"/>
              </a:buClr>
              <a:buSzPct val="60000"/>
            </a:pPr>
            <a:r>
              <a:rPr lang="en-US" altLang="en-US" sz="3360" b="1" dirty="0">
                <a:solidFill>
                  <a:srgbClr val="C00000"/>
                </a:solidFill>
                <a:latin typeface="Arial" pitchFamily="34" charset="0"/>
                <a:cs typeface="Arial" pitchFamily="34" charset="0"/>
              </a:rPr>
              <a:t>II.  TÌM HIỂU CHI TIẾT</a:t>
            </a:r>
          </a:p>
        </p:txBody>
      </p:sp>
      <p:sp>
        <p:nvSpPr>
          <p:cNvPr id="40" name="Line 12">
            <a:extLst>
              <a:ext uri="{FF2B5EF4-FFF2-40B4-BE49-F238E27FC236}">
                <a16:creationId xmlns:a16="http://schemas.microsoft.com/office/drawing/2014/main" id="{BCC6A977-64D0-42DB-99A3-471AFFAEBEB9}"/>
              </a:ext>
            </a:extLst>
          </p:cNvPr>
          <p:cNvSpPr>
            <a:spLocks noChangeShapeType="1"/>
          </p:cNvSpPr>
          <p:nvPr/>
        </p:nvSpPr>
        <p:spPr bwMode="auto">
          <a:xfrm>
            <a:off x="609600" y="777240"/>
            <a:ext cx="109728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97280" fontAlgn="base">
              <a:spcBef>
                <a:spcPct val="50000"/>
              </a:spcBef>
              <a:spcAft>
                <a:spcPct val="0"/>
              </a:spcAft>
            </a:pPr>
            <a:endParaRPr lang="en-US" sz="2400">
              <a:solidFill>
                <a:srgbClr val="000000"/>
              </a:solidFill>
              <a:latin typeface="Arial" charset="0"/>
            </a:endParaRPr>
          </a:p>
        </p:txBody>
      </p:sp>
      <p:sp>
        <p:nvSpPr>
          <p:cNvPr id="41" name="Rectangle: Rounded Corners 40">
            <a:extLst>
              <a:ext uri="{FF2B5EF4-FFF2-40B4-BE49-F238E27FC236}">
                <a16:creationId xmlns:a16="http://schemas.microsoft.com/office/drawing/2014/main" id="{85B1924F-048E-46DD-A851-196A1DDFB31A}"/>
              </a:ext>
            </a:extLst>
          </p:cNvPr>
          <p:cNvSpPr/>
          <p:nvPr/>
        </p:nvSpPr>
        <p:spPr bwMode="auto">
          <a:xfrm>
            <a:off x="2552700" y="1051560"/>
            <a:ext cx="7086600" cy="612934"/>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109728" tIns="54864" rIns="109728" bIns="54864" numCol="1" rtlCol="0" anchor="t" anchorCtr="0" compatLnSpc="1">
            <a:prstTxWarp prst="textNoShape">
              <a:avLst/>
            </a:prstTxWarp>
            <a:spAutoFit/>
          </a:bodyPr>
          <a:lstStyle/>
          <a:p>
            <a:pPr algn="ctr" defTabSz="1097280" fontAlgn="base">
              <a:spcBef>
                <a:spcPct val="50000"/>
              </a:spcBef>
              <a:spcAft>
                <a:spcPct val="0"/>
              </a:spcAft>
            </a:pPr>
            <a:r>
              <a:rPr lang="en-US" sz="2880" b="1">
                <a:solidFill>
                  <a:srgbClr val="FFFF00"/>
                </a:solidFill>
                <a:latin typeface="Arial" charset="0"/>
              </a:rPr>
              <a:t>2. Khung cảnh buổi học cuối cùng</a:t>
            </a:r>
            <a:endParaRPr lang="en-US" sz="2880" b="1" dirty="0">
              <a:solidFill>
                <a:srgbClr val="FFFF00"/>
              </a:solidFill>
              <a:latin typeface="Arial" charset="0"/>
            </a:endParaRPr>
          </a:p>
        </p:txBody>
      </p:sp>
      <p:pic>
        <p:nvPicPr>
          <p:cNvPr id="6" name="Picture 2" descr="Buổi học cuối cùng - An-phông-xơ Đô-đê">
            <a:extLst>
              <a:ext uri="{FF2B5EF4-FFF2-40B4-BE49-F238E27FC236}">
                <a16:creationId xmlns:a16="http://schemas.microsoft.com/office/drawing/2014/main" id="{E614A8AF-B416-45BA-AC9F-2B17560C1F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 y="1874521"/>
            <a:ext cx="10241280" cy="480806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4462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barn(inVertical)">
                                      <p:cBhvr>
                                        <p:cTn id="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0"/>
          <p:cNvSpPr>
            <a:spLocks noChangeArrowheads="1"/>
          </p:cNvSpPr>
          <p:nvPr>
            <p:custDataLst>
              <p:tags r:id="rId1"/>
            </p:custDataLst>
          </p:nvPr>
        </p:nvSpPr>
        <p:spPr bwMode="gray">
          <a:xfrm>
            <a:off x="975360" y="1081087"/>
            <a:ext cx="10058400" cy="457200"/>
          </a:xfrm>
          <a:prstGeom prst="roundRect">
            <a:avLst>
              <a:gd name="adj" fmla="val 16667"/>
            </a:avLst>
          </a:prstGeom>
          <a:gradFill rotWithShape="1">
            <a:gsLst>
              <a:gs pos="0">
                <a:schemeClr val="accent2">
                  <a:lumMod val="50000"/>
                </a:schemeClr>
              </a:gs>
              <a:gs pos="100000">
                <a:srgbClr val="FF0000"/>
              </a:gs>
            </a:gsLst>
            <a:lin ang="0" scaled="1"/>
          </a:gradFill>
          <a:ln w="12700" algn="ctr">
            <a:solidFill>
              <a:schemeClr val="accent1">
                <a:lumMod val="20000"/>
                <a:lumOff val="80000"/>
              </a:schemeClr>
            </a:solidFill>
            <a:round/>
            <a:headEnd/>
            <a:tailEnd/>
          </a:ln>
          <a:effectLst>
            <a:glow rad="139700">
              <a:schemeClr val="accent1">
                <a:lumMod val="20000"/>
                <a:lumOff val="80000"/>
                <a:alpha val="40000"/>
              </a:schemeClr>
            </a:glow>
            <a:outerShdw dist="99190" dir="2388334" algn="ctr" rotWithShape="0">
              <a:srgbClr val="333333">
                <a:alpha val="50000"/>
              </a:srgbClr>
            </a:outerShdw>
          </a:effectLst>
        </p:spPr>
        <p:txBody>
          <a:bodyPr wrap="none" lIns="85588" tIns="42794" rIns="85588" bIns="42794"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097280">
              <a:defRPr/>
            </a:pPr>
            <a:endParaRPr lang="en-US" sz="2400">
              <a:solidFill>
                <a:srgbClr val="000000"/>
              </a:solidFill>
            </a:endParaRPr>
          </a:p>
        </p:txBody>
      </p:sp>
      <p:sp>
        <p:nvSpPr>
          <p:cNvPr id="6149" name="Text Box 5"/>
          <p:cNvSpPr txBox="1">
            <a:spLocks noChangeArrowheads="1"/>
          </p:cNvSpPr>
          <p:nvPr>
            <p:custDataLst>
              <p:tags r:id="rId2"/>
            </p:custDataLst>
          </p:nvPr>
        </p:nvSpPr>
        <p:spPr bwMode="auto">
          <a:xfrm>
            <a:off x="1863091" y="1076980"/>
            <a:ext cx="8583930" cy="492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588" tIns="42794" rIns="85588" bIns="42794">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097280" fontAlgn="base">
              <a:spcBef>
                <a:spcPct val="50000"/>
              </a:spcBef>
              <a:spcAft>
                <a:spcPct val="0"/>
              </a:spcAft>
              <a:buNone/>
            </a:pPr>
            <a:r>
              <a:rPr lang="en-US" altLang="en-US" sz="2640" b="1">
                <a:solidFill>
                  <a:srgbClr val="FFFFFF"/>
                </a:solidFill>
                <a:latin typeface="Arial" charset="0"/>
                <a:cs typeface="Arial" charset="0"/>
              </a:rPr>
              <a:t>THẢO LUẬN NHÓM</a:t>
            </a:r>
          </a:p>
        </p:txBody>
      </p:sp>
      <p:sp>
        <p:nvSpPr>
          <p:cNvPr id="10" name="Rounded Rectangle 9"/>
          <p:cNvSpPr/>
          <p:nvPr>
            <p:custDataLst>
              <p:tags r:id="rId3"/>
            </p:custDataLst>
          </p:nvPr>
        </p:nvSpPr>
        <p:spPr>
          <a:xfrm>
            <a:off x="792481" y="1786385"/>
            <a:ext cx="5852160" cy="2839708"/>
          </a:xfrm>
          <a:prstGeom prst="roundRect">
            <a:avLst/>
          </a:prstGeom>
          <a:solidFill>
            <a:srgbClr val="002060"/>
          </a:solidFill>
          <a:scene3d>
            <a:camera prst="orthographicFront"/>
            <a:lightRig rig="threePt" dir="t"/>
          </a:scene3d>
          <a:sp3d>
            <a:bevelT prst="angle"/>
          </a:sp3d>
        </p:spPr>
        <p:style>
          <a:lnRef idx="3">
            <a:schemeClr val="lt1"/>
          </a:lnRef>
          <a:fillRef idx="1">
            <a:schemeClr val="accent2"/>
          </a:fillRef>
          <a:effectRef idx="1">
            <a:schemeClr val="accent2"/>
          </a:effectRef>
          <a:fontRef idx="minor">
            <a:schemeClr val="lt1"/>
          </a:fontRef>
        </p:style>
        <p:txBody>
          <a:bodyPr lIns="85588" tIns="42794" rIns="85588" bIns="42794" anchor="ctr"/>
          <a:lstStyle/>
          <a:p>
            <a:pPr algn="just" defTabSz="1097280" fontAlgn="base">
              <a:spcBef>
                <a:spcPct val="50000"/>
              </a:spcBef>
              <a:spcAft>
                <a:spcPct val="0"/>
              </a:spcAft>
              <a:defRPr/>
            </a:pPr>
            <a:r>
              <a:rPr lang="en-US" sz="2880">
                <a:solidFill>
                  <a:srgbClr val="FFFFFF"/>
                </a:solidFill>
                <a:latin typeface="Arial" panose="020B0604020202020204"/>
                <a:ea typeface="Times New Roman" panose="02020603050405020304" pitchFamily="18" charset="0"/>
                <a:cs typeface="Cambria" panose="02040503050406030204" pitchFamily="18" charset="0"/>
              </a:rPr>
              <a:t>Em có nhận xét gì về khung cảnh buổi học. Thái độ và tâm trạng của các nhân vật như thầy Ha-men, cậu bé Phrăng và cụ Hô-dê như thế nào?</a:t>
            </a:r>
            <a:endParaRPr lang="en-US" sz="3840" b="1" dirty="0">
              <a:ln>
                <a:prstDash val="solid"/>
              </a:ln>
              <a:solidFill>
                <a:srgbClr val="FFFF00"/>
              </a:solidFill>
              <a:latin typeface="Arial" panose="020B0604020202020204"/>
              <a:cs typeface="Arial" charset="0"/>
            </a:endParaRPr>
          </a:p>
        </p:txBody>
      </p:sp>
      <p:sp>
        <p:nvSpPr>
          <p:cNvPr id="6153" name="TextBox 5"/>
          <p:cNvSpPr txBox="1">
            <a:spLocks noChangeArrowheads="1"/>
          </p:cNvSpPr>
          <p:nvPr/>
        </p:nvSpPr>
        <p:spPr bwMode="auto">
          <a:xfrm>
            <a:off x="701040" y="4842808"/>
            <a:ext cx="10789920" cy="1933083"/>
          </a:xfrm>
          <a:prstGeom prst="rect">
            <a:avLst/>
          </a:prstGeom>
          <a:noFill/>
          <a:ln w="57150">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square" lIns="85588" tIns="42794" rIns="85588" bIns="42794">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097280" fontAlgn="base">
              <a:spcBef>
                <a:spcPct val="0"/>
              </a:spcBef>
              <a:spcAft>
                <a:spcPct val="0"/>
              </a:spcAft>
              <a:buNone/>
            </a:pPr>
            <a:r>
              <a:rPr lang="en-US" altLang="en-US" sz="2400" b="1" dirty="0" err="1">
                <a:solidFill>
                  <a:srgbClr val="006600"/>
                </a:solidFill>
                <a:latin typeface="Arial" charset="0"/>
                <a:cs typeface="Arial" charset="0"/>
              </a:rPr>
              <a:t>Yêu</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cầu</a:t>
            </a:r>
            <a:r>
              <a:rPr lang="en-US" altLang="en-US" sz="2400" b="1" dirty="0">
                <a:solidFill>
                  <a:srgbClr val="006600"/>
                </a:solidFill>
                <a:latin typeface="Arial" charset="0"/>
                <a:cs typeface="Arial" charset="0"/>
              </a:rPr>
              <a:t> </a:t>
            </a:r>
          </a:p>
          <a:p>
            <a:pPr algn="just" defTabSz="1097280" fontAlgn="base">
              <a:spcBef>
                <a:spcPct val="0"/>
              </a:spcBef>
              <a:spcAft>
                <a:spcPct val="0"/>
              </a:spcAft>
              <a:buNone/>
            </a:pP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Làm</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việc</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theo</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nhóm</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lớn</a:t>
            </a:r>
            <a:endParaRPr lang="en-US" altLang="en-US" sz="2400" b="1" dirty="0">
              <a:solidFill>
                <a:srgbClr val="006600"/>
              </a:solidFill>
              <a:latin typeface="Arial" charset="0"/>
              <a:cs typeface="Arial" charset="0"/>
            </a:endParaRPr>
          </a:p>
          <a:p>
            <a:pPr algn="just" defTabSz="1097280" fontAlgn="base">
              <a:spcBef>
                <a:spcPct val="0"/>
              </a:spcBef>
              <a:spcAft>
                <a:spcPct val="0"/>
              </a:spcAft>
              <a:buNone/>
            </a:pP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Các</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nhóm</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trình</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bày</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thành</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sơ</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đồ</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tư</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duy</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cắt</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dán</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kẻ</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bảng</a:t>
            </a:r>
            <a:r>
              <a:rPr lang="en-US" altLang="en-US" sz="2400" b="1" dirty="0">
                <a:solidFill>
                  <a:srgbClr val="006600"/>
                </a:solidFill>
                <a:latin typeface="Arial" charset="0"/>
                <a:cs typeface="Arial" charset="0"/>
              </a:rPr>
              <a:t>…</a:t>
            </a:r>
          </a:p>
          <a:p>
            <a:pPr algn="just" defTabSz="1097280" fontAlgn="base">
              <a:spcBef>
                <a:spcPct val="0"/>
              </a:spcBef>
              <a:spcAft>
                <a:spcPct val="0"/>
              </a:spcAft>
              <a:buNone/>
            </a:pP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Nếu</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xong</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trước</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thời</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gian</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yêu</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cầu</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thì</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trưng</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bày</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lên</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nhóm</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nào</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xong</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trước</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lên</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trình</a:t>
            </a:r>
            <a:r>
              <a:rPr lang="en-US" altLang="en-US" sz="2400" b="1" dirty="0">
                <a:solidFill>
                  <a:srgbClr val="006600"/>
                </a:solidFill>
                <a:latin typeface="Arial" charset="0"/>
                <a:cs typeface="Arial" charset="0"/>
              </a:rPr>
              <a:t> </a:t>
            </a:r>
            <a:r>
              <a:rPr lang="en-US" altLang="en-US" sz="2400" b="1" dirty="0" err="1">
                <a:solidFill>
                  <a:srgbClr val="006600"/>
                </a:solidFill>
                <a:latin typeface="Arial" charset="0"/>
                <a:cs typeface="Arial" charset="0"/>
              </a:rPr>
              <a:t>bày</a:t>
            </a:r>
            <a:r>
              <a:rPr lang="en-US" altLang="en-US" sz="2400" b="1" dirty="0">
                <a:solidFill>
                  <a:srgbClr val="006600"/>
                </a:solidFill>
                <a:latin typeface="Arial" charset="0"/>
                <a:cs typeface="Arial" charset="0"/>
              </a:rPr>
              <a:t>.</a:t>
            </a:r>
          </a:p>
        </p:txBody>
      </p:sp>
      <p:sp>
        <p:nvSpPr>
          <p:cNvPr id="6155" name="Line 12"/>
          <p:cNvSpPr>
            <a:spLocks noChangeShapeType="1"/>
          </p:cNvSpPr>
          <p:nvPr/>
        </p:nvSpPr>
        <p:spPr bwMode="auto">
          <a:xfrm>
            <a:off x="609600" y="990600"/>
            <a:ext cx="109728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5588" tIns="42794" rIns="85588" bIns="42794"/>
          <a:lstStyle/>
          <a:p>
            <a:pPr defTabSz="1097280" fontAlgn="base">
              <a:spcBef>
                <a:spcPct val="50000"/>
              </a:spcBef>
              <a:spcAft>
                <a:spcPct val="0"/>
              </a:spcAft>
            </a:pPr>
            <a:endParaRPr lang="en-US" sz="2400">
              <a:solidFill>
                <a:srgbClr val="000000"/>
              </a:solidFill>
              <a:latin typeface="Arial" charset="0"/>
            </a:endParaRPr>
          </a:p>
        </p:txBody>
      </p:sp>
      <p:sp>
        <p:nvSpPr>
          <p:cNvPr id="12" name="Text Box 6"/>
          <p:cNvSpPr txBox="1">
            <a:spLocks noChangeArrowheads="1"/>
          </p:cNvSpPr>
          <p:nvPr/>
        </p:nvSpPr>
        <p:spPr bwMode="auto">
          <a:xfrm>
            <a:off x="5147311" y="8048"/>
            <a:ext cx="2074546" cy="86202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85588" tIns="42794" rIns="85588" bIns="42794">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097280" fontAlgn="base">
              <a:spcBef>
                <a:spcPct val="50000"/>
              </a:spcBef>
              <a:spcAft>
                <a:spcPct val="0"/>
              </a:spcAft>
              <a:buNone/>
            </a:pPr>
            <a:r>
              <a:rPr lang="en-US" altLang="vi-VN" sz="5040">
                <a:solidFill>
                  <a:srgbClr val="FF0066"/>
                </a:solidFill>
                <a:latin typeface=".VnTifani Heavy" pitchFamily="34" charset="0"/>
              </a:rPr>
              <a:t>0</a:t>
            </a:r>
          </a:p>
        </p:txBody>
      </p:sp>
      <p:sp>
        <p:nvSpPr>
          <p:cNvPr id="13" name="Text Box 7"/>
          <p:cNvSpPr txBox="1">
            <a:spLocks noChangeArrowheads="1"/>
          </p:cNvSpPr>
          <p:nvPr/>
        </p:nvSpPr>
        <p:spPr bwMode="auto">
          <a:xfrm>
            <a:off x="5147311" y="54086"/>
            <a:ext cx="2074546" cy="86202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85588" tIns="42794" rIns="85588" bIns="42794">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097280" fontAlgn="base">
              <a:spcBef>
                <a:spcPct val="50000"/>
              </a:spcBef>
              <a:spcAft>
                <a:spcPct val="0"/>
              </a:spcAft>
              <a:buNone/>
            </a:pPr>
            <a:r>
              <a:rPr lang="en-US" altLang="vi-VN" sz="5040">
                <a:solidFill>
                  <a:srgbClr val="FF0066"/>
                </a:solidFill>
                <a:latin typeface=".VnTifani Heavy" pitchFamily="34" charset="0"/>
              </a:rPr>
              <a:t>1</a:t>
            </a:r>
          </a:p>
        </p:txBody>
      </p:sp>
      <p:sp>
        <p:nvSpPr>
          <p:cNvPr id="14" name="Text Box 8"/>
          <p:cNvSpPr txBox="1">
            <a:spLocks noChangeArrowheads="1"/>
          </p:cNvSpPr>
          <p:nvPr/>
        </p:nvSpPr>
        <p:spPr bwMode="auto">
          <a:xfrm>
            <a:off x="5147311" y="54086"/>
            <a:ext cx="2074546" cy="86202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85588" tIns="42794" rIns="85588" bIns="42794">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097280" fontAlgn="base">
              <a:spcBef>
                <a:spcPct val="50000"/>
              </a:spcBef>
              <a:spcAft>
                <a:spcPct val="0"/>
              </a:spcAft>
              <a:buNone/>
            </a:pPr>
            <a:r>
              <a:rPr lang="en-US" altLang="vi-VN" sz="5040">
                <a:solidFill>
                  <a:srgbClr val="FF0066"/>
                </a:solidFill>
                <a:latin typeface=".VnTifani Heavy" pitchFamily="34" charset="0"/>
              </a:rPr>
              <a:t>2</a:t>
            </a:r>
          </a:p>
        </p:txBody>
      </p:sp>
      <p:sp>
        <p:nvSpPr>
          <p:cNvPr id="15" name="Text Box 9"/>
          <p:cNvSpPr txBox="1">
            <a:spLocks noChangeArrowheads="1"/>
          </p:cNvSpPr>
          <p:nvPr/>
        </p:nvSpPr>
        <p:spPr bwMode="auto">
          <a:xfrm>
            <a:off x="5147311" y="54086"/>
            <a:ext cx="2074546" cy="86202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85588" tIns="42794" rIns="85588" bIns="42794">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097280" fontAlgn="base">
              <a:spcBef>
                <a:spcPct val="50000"/>
              </a:spcBef>
              <a:spcAft>
                <a:spcPct val="0"/>
              </a:spcAft>
              <a:buNone/>
            </a:pPr>
            <a:r>
              <a:rPr lang="en-US" altLang="vi-VN" sz="5040">
                <a:solidFill>
                  <a:srgbClr val="FF0066"/>
                </a:solidFill>
                <a:latin typeface=".VnTifani Heavy" pitchFamily="34" charset="0"/>
              </a:rPr>
              <a:t>3</a:t>
            </a:r>
          </a:p>
        </p:txBody>
      </p:sp>
      <p:sp>
        <p:nvSpPr>
          <p:cNvPr id="16" name="Text Box 10"/>
          <p:cNvSpPr txBox="1">
            <a:spLocks noChangeArrowheads="1"/>
          </p:cNvSpPr>
          <p:nvPr/>
        </p:nvSpPr>
        <p:spPr bwMode="auto">
          <a:xfrm>
            <a:off x="5147311" y="54086"/>
            <a:ext cx="2074546" cy="86202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85588" tIns="42794" rIns="85588" bIns="42794">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097280" fontAlgn="base">
              <a:spcBef>
                <a:spcPct val="50000"/>
              </a:spcBef>
              <a:spcAft>
                <a:spcPct val="0"/>
              </a:spcAft>
              <a:buNone/>
            </a:pPr>
            <a:r>
              <a:rPr lang="en-US" altLang="vi-VN" sz="5040">
                <a:solidFill>
                  <a:srgbClr val="FF0066"/>
                </a:solidFill>
                <a:latin typeface=".VnTifani Heavy" pitchFamily="34" charset="0"/>
              </a:rPr>
              <a:t>4</a:t>
            </a:r>
          </a:p>
        </p:txBody>
      </p:sp>
      <p:sp>
        <p:nvSpPr>
          <p:cNvPr id="17" name="Text Box 11"/>
          <p:cNvSpPr txBox="1">
            <a:spLocks noChangeArrowheads="1"/>
          </p:cNvSpPr>
          <p:nvPr/>
        </p:nvSpPr>
        <p:spPr bwMode="auto">
          <a:xfrm>
            <a:off x="5147311" y="54086"/>
            <a:ext cx="2074546" cy="86202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85588" tIns="42794" rIns="85588" bIns="42794">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097280" fontAlgn="base">
              <a:spcBef>
                <a:spcPct val="50000"/>
              </a:spcBef>
              <a:spcAft>
                <a:spcPct val="0"/>
              </a:spcAft>
              <a:buNone/>
            </a:pPr>
            <a:r>
              <a:rPr lang="en-US" altLang="vi-VN" sz="5040">
                <a:solidFill>
                  <a:srgbClr val="FF0066"/>
                </a:solidFill>
                <a:latin typeface=".VnTifani Heavy" pitchFamily="34" charset="0"/>
              </a:rPr>
              <a:t>5</a:t>
            </a:r>
          </a:p>
        </p:txBody>
      </p:sp>
      <p:sp>
        <p:nvSpPr>
          <p:cNvPr id="18" name="Text Box 12"/>
          <p:cNvSpPr txBox="1">
            <a:spLocks noChangeArrowheads="1"/>
          </p:cNvSpPr>
          <p:nvPr/>
        </p:nvSpPr>
        <p:spPr bwMode="auto">
          <a:xfrm>
            <a:off x="5147311" y="54086"/>
            <a:ext cx="2074546" cy="86202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85588" tIns="42794" rIns="85588" bIns="42794">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097280" fontAlgn="base">
              <a:spcBef>
                <a:spcPct val="50000"/>
              </a:spcBef>
              <a:spcAft>
                <a:spcPct val="0"/>
              </a:spcAft>
              <a:buNone/>
            </a:pPr>
            <a:r>
              <a:rPr lang="en-US" altLang="vi-VN" sz="5040">
                <a:solidFill>
                  <a:srgbClr val="FF0066"/>
                </a:solidFill>
                <a:latin typeface=".VnTifani Heavy" pitchFamily="34" charset="0"/>
              </a:rPr>
              <a:t>6</a:t>
            </a:r>
          </a:p>
        </p:txBody>
      </p:sp>
      <p:sp>
        <p:nvSpPr>
          <p:cNvPr id="19" name="Text Box 13"/>
          <p:cNvSpPr txBox="1">
            <a:spLocks noChangeArrowheads="1"/>
          </p:cNvSpPr>
          <p:nvPr/>
        </p:nvSpPr>
        <p:spPr bwMode="auto">
          <a:xfrm>
            <a:off x="5147311" y="54086"/>
            <a:ext cx="2074546" cy="86202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85588" tIns="42794" rIns="85588" bIns="42794">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097280" fontAlgn="base">
              <a:spcBef>
                <a:spcPct val="50000"/>
              </a:spcBef>
              <a:spcAft>
                <a:spcPct val="0"/>
              </a:spcAft>
              <a:buNone/>
            </a:pPr>
            <a:r>
              <a:rPr lang="en-US" altLang="vi-VN" sz="5040">
                <a:solidFill>
                  <a:srgbClr val="FF0066"/>
                </a:solidFill>
                <a:latin typeface=".VnTifani Heavy" pitchFamily="34" charset="0"/>
              </a:rPr>
              <a:t>7</a:t>
            </a:r>
          </a:p>
        </p:txBody>
      </p:sp>
      <p:sp>
        <p:nvSpPr>
          <p:cNvPr id="20" name="Text Box 14"/>
          <p:cNvSpPr txBox="1">
            <a:spLocks noChangeArrowheads="1"/>
          </p:cNvSpPr>
          <p:nvPr/>
        </p:nvSpPr>
        <p:spPr bwMode="auto">
          <a:xfrm>
            <a:off x="5147311" y="54086"/>
            <a:ext cx="2074546" cy="86202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85588" tIns="42794" rIns="85588" bIns="42794">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097280" fontAlgn="base">
              <a:spcBef>
                <a:spcPct val="50000"/>
              </a:spcBef>
              <a:spcAft>
                <a:spcPct val="0"/>
              </a:spcAft>
              <a:buNone/>
            </a:pPr>
            <a:r>
              <a:rPr lang="en-US" altLang="vi-VN" sz="5040">
                <a:solidFill>
                  <a:srgbClr val="FF0066"/>
                </a:solidFill>
                <a:latin typeface=".VnTifani Heavy" pitchFamily="34" charset="0"/>
              </a:rPr>
              <a:t>8</a:t>
            </a:r>
          </a:p>
        </p:txBody>
      </p:sp>
      <p:sp>
        <p:nvSpPr>
          <p:cNvPr id="21" name="Text Box 15"/>
          <p:cNvSpPr txBox="1">
            <a:spLocks noChangeArrowheads="1"/>
          </p:cNvSpPr>
          <p:nvPr/>
        </p:nvSpPr>
        <p:spPr bwMode="auto">
          <a:xfrm>
            <a:off x="5090161" y="54086"/>
            <a:ext cx="2074546" cy="86202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85588" tIns="42794" rIns="85588" bIns="42794">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097280" fontAlgn="base">
              <a:spcBef>
                <a:spcPct val="50000"/>
              </a:spcBef>
              <a:spcAft>
                <a:spcPct val="0"/>
              </a:spcAft>
              <a:buNone/>
            </a:pPr>
            <a:r>
              <a:rPr lang="en-US" altLang="vi-VN" sz="5040">
                <a:solidFill>
                  <a:srgbClr val="FF0066"/>
                </a:solidFill>
                <a:latin typeface=".VnTifani Heavy" pitchFamily="34" charset="0"/>
              </a:rPr>
              <a:t>9</a:t>
            </a:r>
          </a:p>
        </p:txBody>
      </p:sp>
      <p:sp>
        <p:nvSpPr>
          <p:cNvPr id="22" name="Text Box 16"/>
          <p:cNvSpPr txBox="1">
            <a:spLocks noChangeArrowheads="1"/>
          </p:cNvSpPr>
          <p:nvPr/>
        </p:nvSpPr>
        <p:spPr bwMode="auto">
          <a:xfrm>
            <a:off x="5107308" y="33448"/>
            <a:ext cx="2074544" cy="86202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85588" tIns="42794" rIns="85588" bIns="42794">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097280" fontAlgn="base">
              <a:spcBef>
                <a:spcPct val="50000"/>
              </a:spcBef>
              <a:spcAft>
                <a:spcPct val="0"/>
              </a:spcAft>
              <a:buNone/>
            </a:pPr>
            <a:r>
              <a:rPr lang="en-US" altLang="vi-VN" sz="5040">
                <a:solidFill>
                  <a:srgbClr val="FF0066"/>
                </a:solidFill>
                <a:latin typeface=".VnTifani Heavy" pitchFamily="34" charset="0"/>
              </a:rPr>
              <a:t>10</a:t>
            </a:r>
          </a:p>
        </p:txBody>
      </p:sp>
      <p:sp>
        <p:nvSpPr>
          <p:cNvPr id="23" name="Text Box 17"/>
          <p:cNvSpPr txBox="1">
            <a:spLocks noChangeArrowheads="1"/>
          </p:cNvSpPr>
          <p:nvPr/>
        </p:nvSpPr>
        <p:spPr bwMode="auto">
          <a:xfrm>
            <a:off x="5107308" y="15986"/>
            <a:ext cx="2074544" cy="86202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85588" tIns="42794" rIns="85588" bIns="42794">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097280" fontAlgn="base">
              <a:spcBef>
                <a:spcPct val="50000"/>
              </a:spcBef>
              <a:spcAft>
                <a:spcPct val="0"/>
              </a:spcAft>
              <a:buNone/>
            </a:pPr>
            <a:r>
              <a:rPr lang="en-US" altLang="vi-VN" sz="5040">
                <a:solidFill>
                  <a:srgbClr val="FF0066"/>
                </a:solidFill>
                <a:latin typeface=".VnTifani Heavy" pitchFamily="34" charset="0"/>
              </a:rPr>
              <a:t>20</a:t>
            </a:r>
          </a:p>
        </p:txBody>
      </p:sp>
      <p:sp>
        <p:nvSpPr>
          <p:cNvPr id="24" name="Text Box 18"/>
          <p:cNvSpPr txBox="1">
            <a:spLocks noChangeArrowheads="1"/>
          </p:cNvSpPr>
          <p:nvPr/>
        </p:nvSpPr>
        <p:spPr bwMode="auto">
          <a:xfrm>
            <a:off x="5107308" y="111"/>
            <a:ext cx="2074544" cy="86202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85588" tIns="42794" rIns="85588" bIns="42794">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097280" fontAlgn="base">
              <a:spcBef>
                <a:spcPct val="50000"/>
              </a:spcBef>
              <a:spcAft>
                <a:spcPct val="0"/>
              </a:spcAft>
              <a:buNone/>
            </a:pPr>
            <a:r>
              <a:rPr lang="en-US" altLang="vi-VN" sz="5040">
                <a:solidFill>
                  <a:srgbClr val="FF0066"/>
                </a:solidFill>
                <a:latin typeface=".VnTifani Heavy" pitchFamily="34" charset="0"/>
              </a:rPr>
              <a:t>30</a:t>
            </a:r>
          </a:p>
        </p:txBody>
      </p:sp>
      <p:sp>
        <p:nvSpPr>
          <p:cNvPr id="25" name="Text Box 19"/>
          <p:cNvSpPr txBox="1">
            <a:spLocks noChangeArrowheads="1"/>
          </p:cNvSpPr>
          <p:nvPr/>
        </p:nvSpPr>
        <p:spPr bwMode="auto">
          <a:xfrm>
            <a:off x="5107308" y="17572"/>
            <a:ext cx="2074544" cy="86202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85588" tIns="42794" rIns="85588" bIns="42794">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097280" fontAlgn="base">
              <a:spcBef>
                <a:spcPct val="50000"/>
              </a:spcBef>
              <a:spcAft>
                <a:spcPct val="0"/>
              </a:spcAft>
              <a:buNone/>
            </a:pPr>
            <a:r>
              <a:rPr lang="en-US" altLang="vi-VN" sz="5040">
                <a:solidFill>
                  <a:srgbClr val="FF0066"/>
                </a:solidFill>
                <a:latin typeface=".VnTifani Heavy" pitchFamily="34" charset="0"/>
              </a:rPr>
              <a:t>40</a:t>
            </a:r>
          </a:p>
        </p:txBody>
      </p:sp>
      <p:sp>
        <p:nvSpPr>
          <p:cNvPr id="26" name="Text Box 20"/>
          <p:cNvSpPr txBox="1">
            <a:spLocks noChangeArrowheads="1"/>
          </p:cNvSpPr>
          <p:nvPr/>
        </p:nvSpPr>
        <p:spPr bwMode="auto">
          <a:xfrm>
            <a:off x="5107308" y="15986"/>
            <a:ext cx="2074544" cy="86202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85588" tIns="42794" rIns="85588" bIns="42794">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097280" fontAlgn="base">
              <a:spcBef>
                <a:spcPct val="50000"/>
              </a:spcBef>
              <a:spcAft>
                <a:spcPct val="0"/>
              </a:spcAft>
              <a:buNone/>
            </a:pPr>
            <a:r>
              <a:rPr lang="en-US" altLang="vi-VN" sz="5040">
                <a:solidFill>
                  <a:srgbClr val="FF0066"/>
                </a:solidFill>
                <a:latin typeface=".VnTifani Heavy" pitchFamily="34" charset="0"/>
              </a:rPr>
              <a:t>50</a:t>
            </a:r>
          </a:p>
        </p:txBody>
      </p:sp>
      <p:sp>
        <p:nvSpPr>
          <p:cNvPr id="27" name="Text Box 21"/>
          <p:cNvSpPr txBox="1">
            <a:spLocks noChangeArrowheads="1"/>
          </p:cNvSpPr>
          <p:nvPr/>
        </p:nvSpPr>
        <p:spPr bwMode="auto">
          <a:xfrm>
            <a:off x="5107308" y="15986"/>
            <a:ext cx="2074544" cy="86202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85588" tIns="42794" rIns="85588" bIns="42794">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097280" fontAlgn="base">
              <a:spcBef>
                <a:spcPct val="50000"/>
              </a:spcBef>
              <a:spcAft>
                <a:spcPct val="0"/>
              </a:spcAft>
              <a:buNone/>
            </a:pPr>
            <a:r>
              <a:rPr lang="en-US" altLang="vi-VN" sz="5040">
                <a:solidFill>
                  <a:srgbClr val="FF0066"/>
                </a:solidFill>
                <a:latin typeface=".VnTifani Heavy" pitchFamily="34" charset="0"/>
              </a:rPr>
              <a:t>60</a:t>
            </a:r>
          </a:p>
        </p:txBody>
      </p:sp>
      <p:sp>
        <p:nvSpPr>
          <p:cNvPr id="28" name="Text Box 22"/>
          <p:cNvSpPr txBox="1">
            <a:spLocks noChangeArrowheads="1"/>
          </p:cNvSpPr>
          <p:nvPr/>
        </p:nvSpPr>
        <p:spPr bwMode="auto">
          <a:xfrm>
            <a:off x="5107308" y="33448"/>
            <a:ext cx="2074544" cy="86202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85588" tIns="42794" rIns="85588" bIns="42794">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097280" fontAlgn="base">
              <a:spcBef>
                <a:spcPct val="50000"/>
              </a:spcBef>
              <a:spcAft>
                <a:spcPct val="0"/>
              </a:spcAft>
              <a:buNone/>
            </a:pPr>
            <a:r>
              <a:rPr lang="en-US" altLang="vi-VN" sz="5040">
                <a:solidFill>
                  <a:srgbClr val="FF0066"/>
                </a:solidFill>
                <a:latin typeface=".VnTifani Heavy" pitchFamily="34" charset="0"/>
              </a:rPr>
              <a:t>70</a:t>
            </a:r>
          </a:p>
        </p:txBody>
      </p:sp>
      <p:sp>
        <p:nvSpPr>
          <p:cNvPr id="29" name="Text Box 23"/>
          <p:cNvSpPr txBox="1">
            <a:spLocks noChangeArrowheads="1"/>
          </p:cNvSpPr>
          <p:nvPr/>
        </p:nvSpPr>
        <p:spPr bwMode="auto">
          <a:xfrm>
            <a:off x="5107308" y="17572"/>
            <a:ext cx="2074544" cy="86202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85588" tIns="42794" rIns="85588" bIns="42794">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097280" fontAlgn="base">
              <a:spcBef>
                <a:spcPct val="50000"/>
              </a:spcBef>
              <a:spcAft>
                <a:spcPct val="0"/>
              </a:spcAft>
              <a:buNone/>
            </a:pPr>
            <a:r>
              <a:rPr lang="en-US" altLang="vi-VN" sz="5040">
                <a:solidFill>
                  <a:srgbClr val="FF0066"/>
                </a:solidFill>
                <a:latin typeface=".VnTifani Heavy" pitchFamily="34" charset="0"/>
              </a:rPr>
              <a:t>80</a:t>
            </a:r>
          </a:p>
        </p:txBody>
      </p:sp>
      <p:sp>
        <p:nvSpPr>
          <p:cNvPr id="30" name="Text Box 24"/>
          <p:cNvSpPr txBox="1">
            <a:spLocks noChangeArrowheads="1"/>
          </p:cNvSpPr>
          <p:nvPr/>
        </p:nvSpPr>
        <p:spPr bwMode="auto">
          <a:xfrm>
            <a:off x="5107308" y="33448"/>
            <a:ext cx="2074544" cy="86202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85588" tIns="42794" rIns="85588" bIns="42794">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097280" fontAlgn="base">
              <a:spcBef>
                <a:spcPct val="50000"/>
              </a:spcBef>
              <a:spcAft>
                <a:spcPct val="0"/>
              </a:spcAft>
              <a:buNone/>
            </a:pPr>
            <a:r>
              <a:rPr lang="en-US" altLang="vi-VN" sz="5040">
                <a:solidFill>
                  <a:srgbClr val="FF0066"/>
                </a:solidFill>
                <a:latin typeface=".VnTifani Heavy" pitchFamily="34" charset="0"/>
              </a:rPr>
              <a:t>90</a:t>
            </a:r>
          </a:p>
        </p:txBody>
      </p:sp>
      <p:sp>
        <p:nvSpPr>
          <p:cNvPr id="31" name="Text Box 25"/>
          <p:cNvSpPr txBox="1">
            <a:spLocks noChangeArrowheads="1"/>
          </p:cNvSpPr>
          <p:nvPr/>
        </p:nvSpPr>
        <p:spPr bwMode="auto">
          <a:xfrm>
            <a:off x="5181601" y="33448"/>
            <a:ext cx="2074546" cy="86202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85588" tIns="42794" rIns="85588" bIns="42794">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097280" fontAlgn="base">
              <a:spcBef>
                <a:spcPct val="50000"/>
              </a:spcBef>
              <a:spcAft>
                <a:spcPct val="0"/>
              </a:spcAft>
              <a:buNone/>
            </a:pPr>
            <a:r>
              <a:rPr lang="en-US" altLang="vi-VN" sz="5040">
                <a:solidFill>
                  <a:srgbClr val="FF0066"/>
                </a:solidFill>
                <a:latin typeface=".VnTifani Heavy" pitchFamily="34" charset="0"/>
              </a:rPr>
              <a:t>100</a:t>
            </a:r>
          </a:p>
        </p:txBody>
      </p:sp>
      <p:sp>
        <p:nvSpPr>
          <p:cNvPr id="32" name="Text Box 26"/>
          <p:cNvSpPr txBox="1">
            <a:spLocks noChangeArrowheads="1"/>
          </p:cNvSpPr>
          <p:nvPr/>
        </p:nvSpPr>
        <p:spPr bwMode="auto">
          <a:xfrm>
            <a:off x="5181601" y="33448"/>
            <a:ext cx="2074546" cy="86202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85588" tIns="42794" rIns="85588" bIns="42794">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097280" fontAlgn="base">
              <a:spcBef>
                <a:spcPct val="50000"/>
              </a:spcBef>
              <a:spcAft>
                <a:spcPct val="0"/>
              </a:spcAft>
              <a:buNone/>
            </a:pPr>
            <a:r>
              <a:rPr lang="en-US" altLang="vi-VN" sz="5040">
                <a:solidFill>
                  <a:srgbClr val="FF0066"/>
                </a:solidFill>
                <a:latin typeface=".VnTifani Heavy" pitchFamily="34" charset="0"/>
              </a:rPr>
              <a:t>110</a:t>
            </a:r>
          </a:p>
        </p:txBody>
      </p:sp>
      <p:sp>
        <p:nvSpPr>
          <p:cNvPr id="33" name="Text Box 27"/>
          <p:cNvSpPr txBox="1">
            <a:spLocks noChangeArrowheads="1"/>
          </p:cNvSpPr>
          <p:nvPr/>
        </p:nvSpPr>
        <p:spPr bwMode="auto">
          <a:xfrm>
            <a:off x="5181601" y="33448"/>
            <a:ext cx="2074546" cy="86202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85588" tIns="42794" rIns="85588" bIns="42794">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097280" fontAlgn="base">
              <a:spcBef>
                <a:spcPct val="50000"/>
              </a:spcBef>
              <a:spcAft>
                <a:spcPct val="0"/>
              </a:spcAft>
              <a:buNone/>
            </a:pPr>
            <a:r>
              <a:rPr lang="en-US" altLang="vi-VN" sz="5040">
                <a:solidFill>
                  <a:srgbClr val="FF0066"/>
                </a:solidFill>
                <a:latin typeface=".VnTifani Heavy" pitchFamily="34" charset="0"/>
              </a:rPr>
              <a:t>120</a:t>
            </a:r>
          </a:p>
        </p:txBody>
      </p:sp>
      <p:sp>
        <p:nvSpPr>
          <p:cNvPr id="36" name="Text Box 27"/>
          <p:cNvSpPr txBox="1">
            <a:spLocks noChangeArrowheads="1"/>
          </p:cNvSpPr>
          <p:nvPr/>
        </p:nvSpPr>
        <p:spPr bwMode="auto">
          <a:xfrm>
            <a:off x="5147311" y="12318"/>
            <a:ext cx="2074546" cy="86202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85588" tIns="42794" rIns="85588" bIns="42794">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097280" fontAlgn="base">
              <a:spcBef>
                <a:spcPct val="50000"/>
              </a:spcBef>
              <a:spcAft>
                <a:spcPct val="0"/>
              </a:spcAft>
              <a:buNone/>
            </a:pPr>
            <a:r>
              <a:rPr lang="en-US" altLang="vi-VN" sz="5040">
                <a:solidFill>
                  <a:srgbClr val="FF0066"/>
                </a:solidFill>
                <a:latin typeface=".VnTifani Heavy" pitchFamily="34" charset="0"/>
              </a:rPr>
              <a:t>130</a:t>
            </a:r>
          </a:p>
        </p:txBody>
      </p:sp>
      <p:sp>
        <p:nvSpPr>
          <p:cNvPr id="37" name="Text Box 27"/>
          <p:cNvSpPr txBox="1">
            <a:spLocks noChangeArrowheads="1"/>
          </p:cNvSpPr>
          <p:nvPr/>
        </p:nvSpPr>
        <p:spPr bwMode="auto">
          <a:xfrm>
            <a:off x="5118734" y="1"/>
            <a:ext cx="2074546" cy="86202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85588" tIns="42794" rIns="85588" bIns="42794">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097280" fontAlgn="base">
              <a:spcBef>
                <a:spcPct val="50000"/>
              </a:spcBef>
              <a:spcAft>
                <a:spcPct val="0"/>
              </a:spcAft>
              <a:buNone/>
            </a:pPr>
            <a:r>
              <a:rPr lang="en-US" altLang="vi-VN" sz="5040">
                <a:solidFill>
                  <a:srgbClr val="FF0066"/>
                </a:solidFill>
                <a:latin typeface=".VnTifani Heavy" pitchFamily="34" charset="0"/>
              </a:rPr>
              <a:t>140</a:t>
            </a:r>
          </a:p>
        </p:txBody>
      </p:sp>
      <p:sp>
        <p:nvSpPr>
          <p:cNvPr id="38" name="Text Box 27"/>
          <p:cNvSpPr txBox="1">
            <a:spLocks noChangeArrowheads="1"/>
          </p:cNvSpPr>
          <p:nvPr/>
        </p:nvSpPr>
        <p:spPr bwMode="auto">
          <a:xfrm>
            <a:off x="5090161" y="33448"/>
            <a:ext cx="2074546" cy="86202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85588" tIns="42794" rIns="85588" bIns="42794">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097280" fontAlgn="base">
              <a:spcBef>
                <a:spcPct val="50000"/>
              </a:spcBef>
              <a:spcAft>
                <a:spcPct val="0"/>
              </a:spcAft>
              <a:buNone/>
            </a:pPr>
            <a:r>
              <a:rPr lang="en-US" altLang="vi-VN" sz="5040">
                <a:solidFill>
                  <a:srgbClr val="FF0066"/>
                </a:solidFill>
                <a:latin typeface=".VnTifani Heavy" pitchFamily="34" charset="0"/>
              </a:rPr>
              <a:t>150</a:t>
            </a:r>
          </a:p>
        </p:txBody>
      </p:sp>
      <p:sp>
        <p:nvSpPr>
          <p:cNvPr id="39" name="Text Box 27"/>
          <p:cNvSpPr txBox="1">
            <a:spLocks noChangeArrowheads="1"/>
          </p:cNvSpPr>
          <p:nvPr/>
        </p:nvSpPr>
        <p:spPr bwMode="auto">
          <a:xfrm>
            <a:off x="5118734" y="1"/>
            <a:ext cx="2074546" cy="86202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85588" tIns="42794" rIns="85588" bIns="42794">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097280" fontAlgn="base">
              <a:spcBef>
                <a:spcPct val="50000"/>
              </a:spcBef>
              <a:spcAft>
                <a:spcPct val="0"/>
              </a:spcAft>
              <a:buNone/>
            </a:pPr>
            <a:r>
              <a:rPr lang="en-US" altLang="vi-VN" sz="5040">
                <a:solidFill>
                  <a:srgbClr val="FF0066"/>
                </a:solidFill>
                <a:latin typeface=".VnTifani Heavy" pitchFamily="34" charset="0"/>
              </a:rPr>
              <a:t>160</a:t>
            </a:r>
          </a:p>
        </p:txBody>
      </p:sp>
      <p:sp>
        <p:nvSpPr>
          <p:cNvPr id="40" name="Text Box 27"/>
          <p:cNvSpPr txBox="1">
            <a:spLocks noChangeArrowheads="1"/>
          </p:cNvSpPr>
          <p:nvPr/>
        </p:nvSpPr>
        <p:spPr bwMode="auto">
          <a:xfrm>
            <a:off x="5118734" y="24361"/>
            <a:ext cx="2074546" cy="86202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85588" tIns="42794" rIns="85588" bIns="42794">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097280" fontAlgn="base">
              <a:spcBef>
                <a:spcPct val="50000"/>
              </a:spcBef>
              <a:spcAft>
                <a:spcPct val="0"/>
              </a:spcAft>
              <a:buNone/>
            </a:pPr>
            <a:r>
              <a:rPr lang="en-US" altLang="vi-VN" sz="5040">
                <a:solidFill>
                  <a:srgbClr val="FF0066"/>
                </a:solidFill>
                <a:latin typeface=".VnTifani Heavy" pitchFamily="34" charset="0"/>
              </a:rPr>
              <a:t>170</a:t>
            </a:r>
          </a:p>
        </p:txBody>
      </p:sp>
      <p:sp>
        <p:nvSpPr>
          <p:cNvPr id="41" name="Text Box 27"/>
          <p:cNvSpPr txBox="1">
            <a:spLocks noChangeArrowheads="1"/>
          </p:cNvSpPr>
          <p:nvPr/>
        </p:nvSpPr>
        <p:spPr bwMode="auto">
          <a:xfrm>
            <a:off x="5118734" y="33448"/>
            <a:ext cx="2074546" cy="86202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85588" tIns="42794" rIns="85588" bIns="42794">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defTabSz="1097280" fontAlgn="base">
              <a:spcBef>
                <a:spcPct val="50000"/>
              </a:spcBef>
              <a:spcAft>
                <a:spcPct val="0"/>
              </a:spcAft>
              <a:buNone/>
            </a:pPr>
            <a:r>
              <a:rPr lang="en-US" altLang="vi-VN" sz="5040">
                <a:solidFill>
                  <a:srgbClr val="FF0066"/>
                </a:solidFill>
                <a:latin typeface=".VnTifani Heavy" pitchFamily="34" charset="0"/>
              </a:rPr>
              <a:t>180</a:t>
            </a:r>
          </a:p>
        </p:txBody>
      </p:sp>
      <p:pic>
        <p:nvPicPr>
          <p:cNvPr id="35" name="Picture 34" descr="BELLS2~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4918711" y="-33448"/>
            <a:ext cx="2600326"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3" descr="BELLS2~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4884421" y="-1916"/>
            <a:ext cx="2600326"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2" name="Picture 2" descr="Buổi học cuối cùng - An-phông-xơ Đô-đê">
            <a:extLst>
              <a:ext uri="{FF2B5EF4-FFF2-40B4-BE49-F238E27FC236}">
                <a16:creationId xmlns:a16="http://schemas.microsoft.com/office/drawing/2014/main" id="{1F297A70-4B80-47C6-B017-92A1E60EC12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75793" y="1892013"/>
            <a:ext cx="4523728" cy="27340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527511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1"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0" fill="hold"/>
                                        <p:tgtEl>
                                          <p:spTgt spid="12"/>
                                        </p:tgtEl>
                                        <p:attrNameLst>
                                          <p:attrName>ppt_w</p:attrName>
                                        </p:attrNameLst>
                                      </p:cBhvr>
                                      <p:tavLst>
                                        <p:tav tm="0">
                                          <p:val>
                                            <p:strVal val="#ppt_w+.3"/>
                                          </p:val>
                                        </p:tav>
                                        <p:tav tm="100000">
                                          <p:val>
                                            <p:strVal val="#ppt_w"/>
                                          </p:val>
                                        </p:tav>
                                      </p:tavLst>
                                    </p:anim>
                                    <p:anim calcmode="lin" valueType="num">
                                      <p:cBhvr>
                                        <p:cTn id="8" dur="2000" fill="hold"/>
                                        <p:tgtEl>
                                          <p:spTgt spid="12"/>
                                        </p:tgtEl>
                                        <p:attrNameLst>
                                          <p:attrName>ppt_h</p:attrName>
                                        </p:attrNameLst>
                                      </p:cBhvr>
                                      <p:tavLst>
                                        <p:tav tm="0">
                                          <p:val>
                                            <p:strVal val="#ppt_h"/>
                                          </p:val>
                                        </p:tav>
                                        <p:tav tm="100000">
                                          <p:val>
                                            <p:strVal val="#ppt_h"/>
                                          </p:val>
                                        </p:tav>
                                      </p:tavLst>
                                    </p:anim>
                                    <p:animEffect transition="in" filter="fade">
                                      <p:cBhvr>
                                        <p:cTn id="9" dur="2000"/>
                                        <p:tgtEl>
                                          <p:spTgt spid="12"/>
                                        </p:tgtEl>
                                      </p:cBhvr>
                                    </p:animEffect>
                                  </p:childTnLst>
                                </p:cTn>
                              </p:par>
                              <p:par>
                                <p:cTn id="10" presetID="50" presetClass="entr" presetSubtype="0" decel="100000" fill="hold" grpId="1"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2000" fill="hold"/>
                                        <p:tgtEl>
                                          <p:spTgt spid="13"/>
                                        </p:tgtEl>
                                        <p:attrNameLst>
                                          <p:attrName>ppt_w</p:attrName>
                                        </p:attrNameLst>
                                      </p:cBhvr>
                                      <p:tavLst>
                                        <p:tav tm="0">
                                          <p:val>
                                            <p:strVal val="#ppt_w+.3"/>
                                          </p:val>
                                        </p:tav>
                                        <p:tav tm="100000">
                                          <p:val>
                                            <p:strVal val="#ppt_w"/>
                                          </p:val>
                                        </p:tav>
                                      </p:tavLst>
                                    </p:anim>
                                    <p:anim calcmode="lin" valueType="num">
                                      <p:cBhvr>
                                        <p:cTn id="13" dur="2000" fill="hold"/>
                                        <p:tgtEl>
                                          <p:spTgt spid="13"/>
                                        </p:tgtEl>
                                        <p:attrNameLst>
                                          <p:attrName>ppt_h</p:attrName>
                                        </p:attrNameLst>
                                      </p:cBhvr>
                                      <p:tavLst>
                                        <p:tav tm="0">
                                          <p:val>
                                            <p:strVal val="#ppt_h"/>
                                          </p:val>
                                        </p:tav>
                                        <p:tav tm="100000">
                                          <p:val>
                                            <p:strVal val="#ppt_h"/>
                                          </p:val>
                                        </p:tav>
                                      </p:tavLst>
                                    </p:anim>
                                    <p:animEffect transition="in" filter="fade">
                                      <p:cBhvr>
                                        <p:cTn id="14" dur="2000"/>
                                        <p:tgtEl>
                                          <p:spTgt spid="13"/>
                                        </p:tgtEl>
                                      </p:cBhvr>
                                    </p:animEffect>
                                  </p:childTnLst>
                                </p:cTn>
                              </p:par>
                              <p:par>
                                <p:cTn id="15" presetID="50" presetClass="entr" presetSubtype="0" decel="100000" fill="hold" grpId="1"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2000" fill="hold"/>
                                        <p:tgtEl>
                                          <p:spTgt spid="14"/>
                                        </p:tgtEl>
                                        <p:attrNameLst>
                                          <p:attrName>ppt_w</p:attrName>
                                        </p:attrNameLst>
                                      </p:cBhvr>
                                      <p:tavLst>
                                        <p:tav tm="0">
                                          <p:val>
                                            <p:strVal val="#ppt_w+.3"/>
                                          </p:val>
                                        </p:tav>
                                        <p:tav tm="100000">
                                          <p:val>
                                            <p:strVal val="#ppt_w"/>
                                          </p:val>
                                        </p:tav>
                                      </p:tavLst>
                                    </p:anim>
                                    <p:anim calcmode="lin" valueType="num">
                                      <p:cBhvr>
                                        <p:cTn id="18" dur="2000" fill="hold"/>
                                        <p:tgtEl>
                                          <p:spTgt spid="14"/>
                                        </p:tgtEl>
                                        <p:attrNameLst>
                                          <p:attrName>ppt_h</p:attrName>
                                        </p:attrNameLst>
                                      </p:cBhvr>
                                      <p:tavLst>
                                        <p:tav tm="0">
                                          <p:val>
                                            <p:strVal val="#ppt_h"/>
                                          </p:val>
                                        </p:tav>
                                        <p:tav tm="100000">
                                          <p:val>
                                            <p:strVal val="#ppt_h"/>
                                          </p:val>
                                        </p:tav>
                                      </p:tavLst>
                                    </p:anim>
                                    <p:animEffect transition="in" filter="fade">
                                      <p:cBhvr>
                                        <p:cTn id="19" dur="2000"/>
                                        <p:tgtEl>
                                          <p:spTgt spid="14"/>
                                        </p:tgtEl>
                                      </p:cBhvr>
                                    </p:animEffect>
                                  </p:childTnLst>
                                </p:cTn>
                              </p:par>
                              <p:par>
                                <p:cTn id="20" presetID="50" presetClass="entr" presetSubtype="0" decel="100000" fill="hold" grpId="1" nodeType="with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2000" fill="hold"/>
                                        <p:tgtEl>
                                          <p:spTgt spid="15"/>
                                        </p:tgtEl>
                                        <p:attrNameLst>
                                          <p:attrName>ppt_w</p:attrName>
                                        </p:attrNameLst>
                                      </p:cBhvr>
                                      <p:tavLst>
                                        <p:tav tm="0">
                                          <p:val>
                                            <p:strVal val="#ppt_w+.3"/>
                                          </p:val>
                                        </p:tav>
                                        <p:tav tm="100000">
                                          <p:val>
                                            <p:strVal val="#ppt_w"/>
                                          </p:val>
                                        </p:tav>
                                      </p:tavLst>
                                    </p:anim>
                                    <p:anim calcmode="lin" valueType="num">
                                      <p:cBhvr>
                                        <p:cTn id="23" dur="2000" fill="hold"/>
                                        <p:tgtEl>
                                          <p:spTgt spid="15"/>
                                        </p:tgtEl>
                                        <p:attrNameLst>
                                          <p:attrName>ppt_h</p:attrName>
                                        </p:attrNameLst>
                                      </p:cBhvr>
                                      <p:tavLst>
                                        <p:tav tm="0">
                                          <p:val>
                                            <p:strVal val="#ppt_h"/>
                                          </p:val>
                                        </p:tav>
                                        <p:tav tm="100000">
                                          <p:val>
                                            <p:strVal val="#ppt_h"/>
                                          </p:val>
                                        </p:tav>
                                      </p:tavLst>
                                    </p:anim>
                                    <p:animEffect transition="in" filter="fade">
                                      <p:cBhvr>
                                        <p:cTn id="24" dur="2000"/>
                                        <p:tgtEl>
                                          <p:spTgt spid="15"/>
                                        </p:tgtEl>
                                      </p:cBhvr>
                                    </p:animEffect>
                                  </p:childTnLst>
                                </p:cTn>
                              </p:par>
                              <p:par>
                                <p:cTn id="25" presetID="50" presetClass="entr" presetSubtype="0" decel="100000" fill="hold" grpId="1"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2000" fill="hold"/>
                                        <p:tgtEl>
                                          <p:spTgt spid="16"/>
                                        </p:tgtEl>
                                        <p:attrNameLst>
                                          <p:attrName>ppt_w</p:attrName>
                                        </p:attrNameLst>
                                      </p:cBhvr>
                                      <p:tavLst>
                                        <p:tav tm="0">
                                          <p:val>
                                            <p:strVal val="#ppt_w+.3"/>
                                          </p:val>
                                        </p:tav>
                                        <p:tav tm="100000">
                                          <p:val>
                                            <p:strVal val="#ppt_w"/>
                                          </p:val>
                                        </p:tav>
                                      </p:tavLst>
                                    </p:anim>
                                    <p:anim calcmode="lin" valueType="num">
                                      <p:cBhvr>
                                        <p:cTn id="28" dur="2000" fill="hold"/>
                                        <p:tgtEl>
                                          <p:spTgt spid="16"/>
                                        </p:tgtEl>
                                        <p:attrNameLst>
                                          <p:attrName>ppt_h</p:attrName>
                                        </p:attrNameLst>
                                      </p:cBhvr>
                                      <p:tavLst>
                                        <p:tav tm="0">
                                          <p:val>
                                            <p:strVal val="#ppt_h"/>
                                          </p:val>
                                        </p:tav>
                                        <p:tav tm="100000">
                                          <p:val>
                                            <p:strVal val="#ppt_h"/>
                                          </p:val>
                                        </p:tav>
                                      </p:tavLst>
                                    </p:anim>
                                    <p:animEffect transition="in" filter="fade">
                                      <p:cBhvr>
                                        <p:cTn id="29" dur="2000"/>
                                        <p:tgtEl>
                                          <p:spTgt spid="16"/>
                                        </p:tgtEl>
                                      </p:cBhvr>
                                    </p:animEffect>
                                  </p:childTnLst>
                                </p:cTn>
                              </p:par>
                              <p:par>
                                <p:cTn id="30" presetID="50" presetClass="entr" presetSubtype="0" decel="100000" fill="hold" grpId="1" nodeType="with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p:cTn id="32" dur="2000" fill="hold"/>
                                        <p:tgtEl>
                                          <p:spTgt spid="17"/>
                                        </p:tgtEl>
                                        <p:attrNameLst>
                                          <p:attrName>ppt_w</p:attrName>
                                        </p:attrNameLst>
                                      </p:cBhvr>
                                      <p:tavLst>
                                        <p:tav tm="0">
                                          <p:val>
                                            <p:strVal val="#ppt_w+.3"/>
                                          </p:val>
                                        </p:tav>
                                        <p:tav tm="100000">
                                          <p:val>
                                            <p:strVal val="#ppt_w"/>
                                          </p:val>
                                        </p:tav>
                                      </p:tavLst>
                                    </p:anim>
                                    <p:anim calcmode="lin" valueType="num">
                                      <p:cBhvr>
                                        <p:cTn id="33" dur="2000" fill="hold"/>
                                        <p:tgtEl>
                                          <p:spTgt spid="17"/>
                                        </p:tgtEl>
                                        <p:attrNameLst>
                                          <p:attrName>ppt_h</p:attrName>
                                        </p:attrNameLst>
                                      </p:cBhvr>
                                      <p:tavLst>
                                        <p:tav tm="0">
                                          <p:val>
                                            <p:strVal val="#ppt_h"/>
                                          </p:val>
                                        </p:tav>
                                        <p:tav tm="100000">
                                          <p:val>
                                            <p:strVal val="#ppt_h"/>
                                          </p:val>
                                        </p:tav>
                                      </p:tavLst>
                                    </p:anim>
                                    <p:animEffect transition="in" filter="fade">
                                      <p:cBhvr>
                                        <p:cTn id="34" dur="2000"/>
                                        <p:tgtEl>
                                          <p:spTgt spid="17"/>
                                        </p:tgtEl>
                                      </p:cBhvr>
                                    </p:animEffect>
                                  </p:childTnLst>
                                </p:cTn>
                              </p:par>
                              <p:par>
                                <p:cTn id="35" presetID="50" presetClass="entr" presetSubtype="0" decel="100000" fill="hold" grpId="1" nodeType="with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p:cTn id="37" dur="2000" fill="hold"/>
                                        <p:tgtEl>
                                          <p:spTgt spid="18"/>
                                        </p:tgtEl>
                                        <p:attrNameLst>
                                          <p:attrName>ppt_w</p:attrName>
                                        </p:attrNameLst>
                                      </p:cBhvr>
                                      <p:tavLst>
                                        <p:tav tm="0">
                                          <p:val>
                                            <p:strVal val="#ppt_w+.3"/>
                                          </p:val>
                                        </p:tav>
                                        <p:tav tm="100000">
                                          <p:val>
                                            <p:strVal val="#ppt_w"/>
                                          </p:val>
                                        </p:tav>
                                      </p:tavLst>
                                    </p:anim>
                                    <p:anim calcmode="lin" valueType="num">
                                      <p:cBhvr>
                                        <p:cTn id="38" dur="2000" fill="hold"/>
                                        <p:tgtEl>
                                          <p:spTgt spid="18"/>
                                        </p:tgtEl>
                                        <p:attrNameLst>
                                          <p:attrName>ppt_h</p:attrName>
                                        </p:attrNameLst>
                                      </p:cBhvr>
                                      <p:tavLst>
                                        <p:tav tm="0">
                                          <p:val>
                                            <p:strVal val="#ppt_h"/>
                                          </p:val>
                                        </p:tav>
                                        <p:tav tm="100000">
                                          <p:val>
                                            <p:strVal val="#ppt_h"/>
                                          </p:val>
                                        </p:tav>
                                      </p:tavLst>
                                    </p:anim>
                                    <p:animEffect transition="in" filter="fade">
                                      <p:cBhvr>
                                        <p:cTn id="39" dur="2000"/>
                                        <p:tgtEl>
                                          <p:spTgt spid="18"/>
                                        </p:tgtEl>
                                      </p:cBhvr>
                                    </p:animEffect>
                                  </p:childTnLst>
                                </p:cTn>
                              </p:par>
                              <p:par>
                                <p:cTn id="40" presetID="50" presetClass="entr" presetSubtype="0" decel="100000" fill="hold" grpId="1" nodeType="with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p:cTn id="42" dur="2000" fill="hold"/>
                                        <p:tgtEl>
                                          <p:spTgt spid="19"/>
                                        </p:tgtEl>
                                        <p:attrNameLst>
                                          <p:attrName>ppt_w</p:attrName>
                                        </p:attrNameLst>
                                      </p:cBhvr>
                                      <p:tavLst>
                                        <p:tav tm="0">
                                          <p:val>
                                            <p:strVal val="#ppt_w+.3"/>
                                          </p:val>
                                        </p:tav>
                                        <p:tav tm="100000">
                                          <p:val>
                                            <p:strVal val="#ppt_w"/>
                                          </p:val>
                                        </p:tav>
                                      </p:tavLst>
                                    </p:anim>
                                    <p:anim calcmode="lin" valueType="num">
                                      <p:cBhvr>
                                        <p:cTn id="43" dur="2000" fill="hold"/>
                                        <p:tgtEl>
                                          <p:spTgt spid="19"/>
                                        </p:tgtEl>
                                        <p:attrNameLst>
                                          <p:attrName>ppt_h</p:attrName>
                                        </p:attrNameLst>
                                      </p:cBhvr>
                                      <p:tavLst>
                                        <p:tav tm="0">
                                          <p:val>
                                            <p:strVal val="#ppt_h"/>
                                          </p:val>
                                        </p:tav>
                                        <p:tav tm="100000">
                                          <p:val>
                                            <p:strVal val="#ppt_h"/>
                                          </p:val>
                                        </p:tav>
                                      </p:tavLst>
                                    </p:anim>
                                    <p:animEffect transition="in" filter="fade">
                                      <p:cBhvr>
                                        <p:cTn id="44" dur="2000"/>
                                        <p:tgtEl>
                                          <p:spTgt spid="19"/>
                                        </p:tgtEl>
                                      </p:cBhvr>
                                    </p:animEffect>
                                  </p:childTnLst>
                                </p:cTn>
                              </p:par>
                              <p:par>
                                <p:cTn id="45" presetID="50" presetClass="entr" presetSubtype="0" decel="100000" fill="hold" grpId="1" nodeType="with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p:cTn id="47" dur="2000" fill="hold"/>
                                        <p:tgtEl>
                                          <p:spTgt spid="20"/>
                                        </p:tgtEl>
                                        <p:attrNameLst>
                                          <p:attrName>ppt_w</p:attrName>
                                        </p:attrNameLst>
                                      </p:cBhvr>
                                      <p:tavLst>
                                        <p:tav tm="0">
                                          <p:val>
                                            <p:strVal val="#ppt_w+.3"/>
                                          </p:val>
                                        </p:tav>
                                        <p:tav tm="100000">
                                          <p:val>
                                            <p:strVal val="#ppt_w"/>
                                          </p:val>
                                        </p:tav>
                                      </p:tavLst>
                                    </p:anim>
                                    <p:anim calcmode="lin" valueType="num">
                                      <p:cBhvr>
                                        <p:cTn id="48" dur="2000" fill="hold"/>
                                        <p:tgtEl>
                                          <p:spTgt spid="20"/>
                                        </p:tgtEl>
                                        <p:attrNameLst>
                                          <p:attrName>ppt_h</p:attrName>
                                        </p:attrNameLst>
                                      </p:cBhvr>
                                      <p:tavLst>
                                        <p:tav tm="0">
                                          <p:val>
                                            <p:strVal val="#ppt_h"/>
                                          </p:val>
                                        </p:tav>
                                        <p:tav tm="100000">
                                          <p:val>
                                            <p:strVal val="#ppt_h"/>
                                          </p:val>
                                        </p:tav>
                                      </p:tavLst>
                                    </p:anim>
                                    <p:animEffect transition="in" filter="fade">
                                      <p:cBhvr>
                                        <p:cTn id="49" dur="2000"/>
                                        <p:tgtEl>
                                          <p:spTgt spid="20"/>
                                        </p:tgtEl>
                                      </p:cBhvr>
                                    </p:animEffect>
                                  </p:childTnLst>
                                </p:cTn>
                              </p:par>
                              <p:par>
                                <p:cTn id="50" presetID="50" presetClass="entr" presetSubtype="0" decel="100000" fill="hold" grpId="1" nodeType="with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p:cTn id="52" dur="2000" fill="hold"/>
                                        <p:tgtEl>
                                          <p:spTgt spid="21"/>
                                        </p:tgtEl>
                                        <p:attrNameLst>
                                          <p:attrName>ppt_w</p:attrName>
                                        </p:attrNameLst>
                                      </p:cBhvr>
                                      <p:tavLst>
                                        <p:tav tm="0">
                                          <p:val>
                                            <p:strVal val="#ppt_w+.3"/>
                                          </p:val>
                                        </p:tav>
                                        <p:tav tm="100000">
                                          <p:val>
                                            <p:strVal val="#ppt_w"/>
                                          </p:val>
                                        </p:tav>
                                      </p:tavLst>
                                    </p:anim>
                                    <p:anim calcmode="lin" valueType="num">
                                      <p:cBhvr>
                                        <p:cTn id="53" dur="2000" fill="hold"/>
                                        <p:tgtEl>
                                          <p:spTgt spid="21"/>
                                        </p:tgtEl>
                                        <p:attrNameLst>
                                          <p:attrName>ppt_h</p:attrName>
                                        </p:attrNameLst>
                                      </p:cBhvr>
                                      <p:tavLst>
                                        <p:tav tm="0">
                                          <p:val>
                                            <p:strVal val="#ppt_h"/>
                                          </p:val>
                                        </p:tav>
                                        <p:tav tm="100000">
                                          <p:val>
                                            <p:strVal val="#ppt_h"/>
                                          </p:val>
                                        </p:tav>
                                      </p:tavLst>
                                    </p:anim>
                                    <p:animEffect transition="in" filter="fade">
                                      <p:cBhvr>
                                        <p:cTn id="54" dur="2000"/>
                                        <p:tgtEl>
                                          <p:spTgt spid="21"/>
                                        </p:tgtEl>
                                      </p:cBhvr>
                                    </p:animEffect>
                                  </p:childTnLst>
                                </p:cTn>
                              </p:par>
                              <p:par>
                                <p:cTn id="55" presetID="50" presetClass="entr" presetSubtype="0" decel="100000" fill="hold" grpId="1" nodeType="with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p:cTn id="57" dur="2000" fill="hold"/>
                                        <p:tgtEl>
                                          <p:spTgt spid="22"/>
                                        </p:tgtEl>
                                        <p:attrNameLst>
                                          <p:attrName>ppt_w</p:attrName>
                                        </p:attrNameLst>
                                      </p:cBhvr>
                                      <p:tavLst>
                                        <p:tav tm="0">
                                          <p:val>
                                            <p:strVal val="#ppt_w+.3"/>
                                          </p:val>
                                        </p:tav>
                                        <p:tav tm="100000">
                                          <p:val>
                                            <p:strVal val="#ppt_w"/>
                                          </p:val>
                                        </p:tav>
                                      </p:tavLst>
                                    </p:anim>
                                    <p:anim calcmode="lin" valueType="num">
                                      <p:cBhvr>
                                        <p:cTn id="58" dur="2000" fill="hold"/>
                                        <p:tgtEl>
                                          <p:spTgt spid="22"/>
                                        </p:tgtEl>
                                        <p:attrNameLst>
                                          <p:attrName>ppt_h</p:attrName>
                                        </p:attrNameLst>
                                      </p:cBhvr>
                                      <p:tavLst>
                                        <p:tav tm="0">
                                          <p:val>
                                            <p:strVal val="#ppt_h"/>
                                          </p:val>
                                        </p:tav>
                                        <p:tav tm="100000">
                                          <p:val>
                                            <p:strVal val="#ppt_h"/>
                                          </p:val>
                                        </p:tav>
                                      </p:tavLst>
                                    </p:anim>
                                    <p:animEffect transition="in" filter="fade">
                                      <p:cBhvr>
                                        <p:cTn id="59" dur="2000"/>
                                        <p:tgtEl>
                                          <p:spTgt spid="22"/>
                                        </p:tgtEl>
                                      </p:cBhvr>
                                    </p:animEffect>
                                  </p:childTnLst>
                                </p:cTn>
                              </p:par>
                              <p:par>
                                <p:cTn id="60" presetID="50" presetClass="entr" presetSubtype="0" decel="100000" fill="hold" grpId="1" nodeType="withEffect">
                                  <p:stCondLst>
                                    <p:cond delay="0"/>
                                  </p:stCondLst>
                                  <p:childTnLst>
                                    <p:set>
                                      <p:cBhvr>
                                        <p:cTn id="61" dur="1" fill="hold">
                                          <p:stCondLst>
                                            <p:cond delay="0"/>
                                          </p:stCondLst>
                                        </p:cTn>
                                        <p:tgtEl>
                                          <p:spTgt spid="23"/>
                                        </p:tgtEl>
                                        <p:attrNameLst>
                                          <p:attrName>style.visibility</p:attrName>
                                        </p:attrNameLst>
                                      </p:cBhvr>
                                      <p:to>
                                        <p:strVal val="visible"/>
                                      </p:to>
                                    </p:set>
                                    <p:anim calcmode="lin" valueType="num">
                                      <p:cBhvr>
                                        <p:cTn id="62" dur="2000" fill="hold"/>
                                        <p:tgtEl>
                                          <p:spTgt spid="23"/>
                                        </p:tgtEl>
                                        <p:attrNameLst>
                                          <p:attrName>ppt_w</p:attrName>
                                        </p:attrNameLst>
                                      </p:cBhvr>
                                      <p:tavLst>
                                        <p:tav tm="0">
                                          <p:val>
                                            <p:strVal val="#ppt_w+.3"/>
                                          </p:val>
                                        </p:tav>
                                        <p:tav tm="100000">
                                          <p:val>
                                            <p:strVal val="#ppt_w"/>
                                          </p:val>
                                        </p:tav>
                                      </p:tavLst>
                                    </p:anim>
                                    <p:anim calcmode="lin" valueType="num">
                                      <p:cBhvr>
                                        <p:cTn id="63" dur="2000" fill="hold"/>
                                        <p:tgtEl>
                                          <p:spTgt spid="23"/>
                                        </p:tgtEl>
                                        <p:attrNameLst>
                                          <p:attrName>ppt_h</p:attrName>
                                        </p:attrNameLst>
                                      </p:cBhvr>
                                      <p:tavLst>
                                        <p:tav tm="0">
                                          <p:val>
                                            <p:strVal val="#ppt_h"/>
                                          </p:val>
                                        </p:tav>
                                        <p:tav tm="100000">
                                          <p:val>
                                            <p:strVal val="#ppt_h"/>
                                          </p:val>
                                        </p:tav>
                                      </p:tavLst>
                                    </p:anim>
                                    <p:animEffect transition="in" filter="fade">
                                      <p:cBhvr>
                                        <p:cTn id="64" dur="2000"/>
                                        <p:tgtEl>
                                          <p:spTgt spid="23"/>
                                        </p:tgtEl>
                                      </p:cBhvr>
                                    </p:animEffect>
                                  </p:childTnLst>
                                </p:cTn>
                              </p:par>
                              <p:par>
                                <p:cTn id="65" presetID="50" presetClass="entr" presetSubtype="0" decel="100000" fill="hold" grpId="1" nodeType="withEffect">
                                  <p:stCondLst>
                                    <p:cond delay="0"/>
                                  </p:stCondLst>
                                  <p:childTnLst>
                                    <p:set>
                                      <p:cBhvr>
                                        <p:cTn id="66" dur="1" fill="hold">
                                          <p:stCondLst>
                                            <p:cond delay="0"/>
                                          </p:stCondLst>
                                        </p:cTn>
                                        <p:tgtEl>
                                          <p:spTgt spid="24"/>
                                        </p:tgtEl>
                                        <p:attrNameLst>
                                          <p:attrName>style.visibility</p:attrName>
                                        </p:attrNameLst>
                                      </p:cBhvr>
                                      <p:to>
                                        <p:strVal val="visible"/>
                                      </p:to>
                                    </p:set>
                                    <p:anim calcmode="lin" valueType="num">
                                      <p:cBhvr>
                                        <p:cTn id="67" dur="2000" fill="hold"/>
                                        <p:tgtEl>
                                          <p:spTgt spid="24"/>
                                        </p:tgtEl>
                                        <p:attrNameLst>
                                          <p:attrName>ppt_w</p:attrName>
                                        </p:attrNameLst>
                                      </p:cBhvr>
                                      <p:tavLst>
                                        <p:tav tm="0">
                                          <p:val>
                                            <p:strVal val="#ppt_w+.3"/>
                                          </p:val>
                                        </p:tav>
                                        <p:tav tm="100000">
                                          <p:val>
                                            <p:strVal val="#ppt_w"/>
                                          </p:val>
                                        </p:tav>
                                      </p:tavLst>
                                    </p:anim>
                                    <p:anim calcmode="lin" valueType="num">
                                      <p:cBhvr>
                                        <p:cTn id="68" dur="2000" fill="hold"/>
                                        <p:tgtEl>
                                          <p:spTgt spid="24"/>
                                        </p:tgtEl>
                                        <p:attrNameLst>
                                          <p:attrName>ppt_h</p:attrName>
                                        </p:attrNameLst>
                                      </p:cBhvr>
                                      <p:tavLst>
                                        <p:tav tm="0">
                                          <p:val>
                                            <p:strVal val="#ppt_h"/>
                                          </p:val>
                                        </p:tav>
                                        <p:tav tm="100000">
                                          <p:val>
                                            <p:strVal val="#ppt_h"/>
                                          </p:val>
                                        </p:tav>
                                      </p:tavLst>
                                    </p:anim>
                                    <p:animEffect transition="in" filter="fade">
                                      <p:cBhvr>
                                        <p:cTn id="69" dur="2000"/>
                                        <p:tgtEl>
                                          <p:spTgt spid="24"/>
                                        </p:tgtEl>
                                      </p:cBhvr>
                                    </p:animEffect>
                                  </p:childTnLst>
                                </p:cTn>
                              </p:par>
                              <p:par>
                                <p:cTn id="70" presetID="50" presetClass="entr" presetSubtype="0" decel="100000" fill="hold" grpId="1" nodeType="withEffect">
                                  <p:stCondLst>
                                    <p:cond delay="0"/>
                                  </p:stCondLst>
                                  <p:childTnLst>
                                    <p:set>
                                      <p:cBhvr>
                                        <p:cTn id="71" dur="1" fill="hold">
                                          <p:stCondLst>
                                            <p:cond delay="0"/>
                                          </p:stCondLst>
                                        </p:cTn>
                                        <p:tgtEl>
                                          <p:spTgt spid="25"/>
                                        </p:tgtEl>
                                        <p:attrNameLst>
                                          <p:attrName>style.visibility</p:attrName>
                                        </p:attrNameLst>
                                      </p:cBhvr>
                                      <p:to>
                                        <p:strVal val="visible"/>
                                      </p:to>
                                    </p:set>
                                    <p:anim calcmode="lin" valueType="num">
                                      <p:cBhvr>
                                        <p:cTn id="72" dur="2000" fill="hold"/>
                                        <p:tgtEl>
                                          <p:spTgt spid="25"/>
                                        </p:tgtEl>
                                        <p:attrNameLst>
                                          <p:attrName>ppt_w</p:attrName>
                                        </p:attrNameLst>
                                      </p:cBhvr>
                                      <p:tavLst>
                                        <p:tav tm="0">
                                          <p:val>
                                            <p:strVal val="#ppt_w+.3"/>
                                          </p:val>
                                        </p:tav>
                                        <p:tav tm="100000">
                                          <p:val>
                                            <p:strVal val="#ppt_w"/>
                                          </p:val>
                                        </p:tav>
                                      </p:tavLst>
                                    </p:anim>
                                    <p:anim calcmode="lin" valueType="num">
                                      <p:cBhvr>
                                        <p:cTn id="73" dur="2000" fill="hold"/>
                                        <p:tgtEl>
                                          <p:spTgt spid="25"/>
                                        </p:tgtEl>
                                        <p:attrNameLst>
                                          <p:attrName>ppt_h</p:attrName>
                                        </p:attrNameLst>
                                      </p:cBhvr>
                                      <p:tavLst>
                                        <p:tav tm="0">
                                          <p:val>
                                            <p:strVal val="#ppt_h"/>
                                          </p:val>
                                        </p:tav>
                                        <p:tav tm="100000">
                                          <p:val>
                                            <p:strVal val="#ppt_h"/>
                                          </p:val>
                                        </p:tav>
                                      </p:tavLst>
                                    </p:anim>
                                    <p:animEffect transition="in" filter="fade">
                                      <p:cBhvr>
                                        <p:cTn id="74" dur="2000"/>
                                        <p:tgtEl>
                                          <p:spTgt spid="25"/>
                                        </p:tgtEl>
                                      </p:cBhvr>
                                    </p:animEffect>
                                  </p:childTnLst>
                                </p:cTn>
                              </p:par>
                              <p:par>
                                <p:cTn id="75" presetID="50" presetClass="entr" presetSubtype="0" decel="100000" fill="hold" grpId="1" nodeType="withEffect">
                                  <p:stCondLst>
                                    <p:cond delay="0"/>
                                  </p:stCondLst>
                                  <p:childTnLst>
                                    <p:set>
                                      <p:cBhvr>
                                        <p:cTn id="76" dur="1" fill="hold">
                                          <p:stCondLst>
                                            <p:cond delay="0"/>
                                          </p:stCondLst>
                                        </p:cTn>
                                        <p:tgtEl>
                                          <p:spTgt spid="26"/>
                                        </p:tgtEl>
                                        <p:attrNameLst>
                                          <p:attrName>style.visibility</p:attrName>
                                        </p:attrNameLst>
                                      </p:cBhvr>
                                      <p:to>
                                        <p:strVal val="visible"/>
                                      </p:to>
                                    </p:set>
                                    <p:anim calcmode="lin" valueType="num">
                                      <p:cBhvr>
                                        <p:cTn id="77" dur="2000" fill="hold"/>
                                        <p:tgtEl>
                                          <p:spTgt spid="26"/>
                                        </p:tgtEl>
                                        <p:attrNameLst>
                                          <p:attrName>ppt_w</p:attrName>
                                        </p:attrNameLst>
                                      </p:cBhvr>
                                      <p:tavLst>
                                        <p:tav tm="0">
                                          <p:val>
                                            <p:strVal val="#ppt_w+.3"/>
                                          </p:val>
                                        </p:tav>
                                        <p:tav tm="100000">
                                          <p:val>
                                            <p:strVal val="#ppt_w"/>
                                          </p:val>
                                        </p:tav>
                                      </p:tavLst>
                                    </p:anim>
                                    <p:anim calcmode="lin" valueType="num">
                                      <p:cBhvr>
                                        <p:cTn id="78" dur="2000" fill="hold"/>
                                        <p:tgtEl>
                                          <p:spTgt spid="26"/>
                                        </p:tgtEl>
                                        <p:attrNameLst>
                                          <p:attrName>ppt_h</p:attrName>
                                        </p:attrNameLst>
                                      </p:cBhvr>
                                      <p:tavLst>
                                        <p:tav tm="0">
                                          <p:val>
                                            <p:strVal val="#ppt_h"/>
                                          </p:val>
                                        </p:tav>
                                        <p:tav tm="100000">
                                          <p:val>
                                            <p:strVal val="#ppt_h"/>
                                          </p:val>
                                        </p:tav>
                                      </p:tavLst>
                                    </p:anim>
                                    <p:animEffect transition="in" filter="fade">
                                      <p:cBhvr>
                                        <p:cTn id="79" dur="2000"/>
                                        <p:tgtEl>
                                          <p:spTgt spid="26"/>
                                        </p:tgtEl>
                                      </p:cBhvr>
                                    </p:animEffect>
                                  </p:childTnLst>
                                </p:cTn>
                              </p:par>
                              <p:par>
                                <p:cTn id="80" presetID="50" presetClass="entr" presetSubtype="0" decel="100000" fill="hold" grpId="1" nodeType="withEffect">
                                  <p:stCondLst>
                                    <p:cond delay="0"/>
                                  </p:stCondLst>
                                  <p:childTnLst>
                                    <p:set>
                                      <p:cBhvr>
                                        <p:cTn id="81" dur="1" fill="hold">
                                          <p:stCondLst>
                                            <p:cond delay="0"/>
                                          </p:stCondLst>
                                        </p:cTn>
                                        <p:tgtEl>
                                          <p:spTgt spid="27"/>
                                        </p:tgtEl>
                                        <p:attrNameLst>
                                          <p:attrName>style.visibility</p:attrName>
                                        </p:attrNameLst>
                                      </p:cBhvr>
                                      <p:to>
                                        <p:strVal val="visible"/>
                                      </p:to>
                                    </p:set>
                                    <p:anim calcmode="lin" valueType="num">
                                      <p:cBhvr>
                                        <p:cTn id="82" dur="2000" fill="hold"/>
                                        <p:tgtEl>
                                          <p:spTgt spid="27"/>
                                        </p:tgtEl>
                                        <p:attrNameLst>
                                          <p:attrName>ppt_w</p:attrName>
                                        </p:attrNameLst>
                                      </p:cBhvr>
                                      <p:tavLst>
                                        <p:tav tm="0">
                                          <p:val>
                                            <p:strVal val="#ppt_w+.3"/>
                                          </p:val>
                                        </p:tav>
                                        <p:tav tm="100000">
                                          <p:val>
                                            <p:strVal val="#ppt_w"/>
                                          </p:val>
                                        </p:tav>
                                      </p:tavLst>
                                    </p:anim>
                                    <p:anim calcmode="lin" valueType="num">
                                      <p:cBhvr>
                                        <p:cTn id="83" dur="2000" fill="hold"/>
                                        <p:tgtEl>
                                          <p:spTgt spid="27"/>
                                        </p:tgtEl>
                                        <p:attrNameLst>
                                          <p:attrName>ppt_h</p:attrName>
                                        </p:attrNameLst>
                                      </p:cBhvr>
                                      <p:tavLst>
                                        <p:tav tm="0">
                                          <p:val>
                                            <p:strVal val="#ppt_h"/>
                                          </p:val>
                                        </p:tav>
                                        <p:tav tm="100000">
                                          <p:val>
                                            <p:strVal val="#ppt_h"/>
                                          </p:val>
                                        </p:tav>
                                      </p:tavLst>
                                    </p:anim>
                                    <p:animEffect transition="in" filter="fade">
                                      <p:cBhvr>
                                        <p:cTn id="84" dur="2000"/>
                                        <p:tgtEl>
                                          <p:spTgt spid="27"/>
                                        </p:tgtEl>
                                      </p:cBhvr>
                                    </p:animEffect>
                                  </p:childTnLst>
                                </p:cTn>
                              </p:par>
                              <p:par>
                                <p:cTn id="85" presetID="50" presetClass="entr" presetSubtype="0" decel="100000" fill="hold" grpId="1" nodeType="withEffect">
                                  <p:stCondLst>
                                    <p:cond delay="0"/>
                                  </p:stCondLst>
                                  <p:childTnLst>
                                    <p:set>
                                      <p:cBhvr>
                                        <p:cTn id="86" dur="1" fill="hold">
                                          <p:stCondLst>
                                            <p:cond delay="0"/>
                                          </p:stCondLst>
                                        </p:cTn>
                                        <p:tgtEl>
                                          <p:spTgt spid="28"/>
                                        </p:tgtEl>
                                        <p:attrNameLst>
                                          <p:attrName>style.visibility</p:attrName>
                                        </p:attrNameLst>
                                      </p:cBhvr>
                                      <p:to>
                                        <p:strVal val="visible"/>
                                      </p:to>
                                    </p:set>
                                    <p:anim calcmode="lin" valueType="num">
                                      <p:cBhvr>
                                        <p:cTn id="87" dur="2000" fill="hold"/>
                                        <p:tgtEl>
                                          <p:spTgt spid="28"/>
                                        </p:tgtEl>
                                        <p:attrNameLst>
                                          <p:attrName>ppt_w</p:attrName>
                                        </p:attrNameLst>
                                      </p:cBhvr>
                                      <p:tavLst>
                                        <p:tav tm="0">
                                          <p:val>
                                            <p:strVal val="#ppt_w+.3"/>
                                          </p:val>
                                        </p:tav>
                                        <p:tav tm="100000">
                                          <p:val>
                                            <p:strVal val="#ppt_w"/>
                                          </p:val>
                                        </p:tav>
                                      </p:tavLst>
                                    </p:anim>
                                    <p:anim calcmode="lin" valueType="num">
                                      <p:cBhvr>
                                        <p:cTn id="88" dur="2000" fill="hold"/>
                                        <p:tgtEl>
                                          <p:spTgt spid="28"/>
                                        </p:tgtEl>
                                        <p:attrNameLst>
                                          <p:attrName>ppt_h</p:attrName>
                                        </p:attrNameLst>
                                      </p:cBhvr>
                                      <p:tavLst>
                                        <p:tav tm="0">
                                          <p:val>
                                            <p:strVal val="#ppt_h"/>
                                          </p:val>
                                        </p:tav>
                                        <p:tav tm="100000">
                                          <p:val>
                                            <p:strVal val="#ppt_h"/>
                                          </p:val>
                                        </p:tav>
                                      </p:tavLst>
                                    </p:anim>
                                    <p:animEffect transition="in" filter="fade">
                                      <p:cBhvr>
                                        <p:cTn id="89" dur="2000"/>
                                        <p:tgtEl>
                                          <p:spTgt spid="28"/>
                                        </p:tgtEl>
                                      </p:cBhvr>
                                    </p:animEffect>
                                  </p:childTnLst>
                                </p:cTn>
                              </p:par>
                              <p:par>
                                <p:cTn id="90" presetID="50" presetClass="entr" presetSubtype="0" decel="100000" fill="hold" grpId="1" nodeType="withEffect">
                                  <p:stCondLst>
                                    <p:cond delay="0"/>
                                  </p:stCondLst>
                                  <p:childTnLst>
                                    <p:set>
                                      <p:cBhvr>
                                        <p:cTn id="91" dur="1" fill="hold">
                                          <p:stCondLst>
                                            <p:cond delay="0"/>
                                          </p:stCondLst>
                                        </p:cTn>
                                        <p:tgtEl>
                                          <p:spTgt spid="29"/>
                                        </p:tgtEl>
                                        <p:attrNameLst>
                                          <p:attrName>style.visibility</p:attrName>
                                        </p:attrNameLst>
                                      </p:cBhvr>
                                      <p:to>
                                        <p:strVal val="visible"/>
                                      </p:to>
                                    </p:set>
                                    <p:anim calcmode="lin" valueType="num">
                                      <p:cBhvr>
                                        <p:cTn id="92" dur="2000" fill="hold"/>
                                        <p:tgtEl>
                                          <p:spTgt spid="29"/>
                                        </p:tgtEl>
                                        <p:attrNameLst>
                                          <p:attrName>ppt_w</p:attrName>
                                        </p:attrNameLst>
                                      </p:cBhvr>
                                      <p:tavLst>
                                        <p:tav tm="0">
                                          <p:val>
                                            <p:strVal val="#ppt_w+.3"/>
                                          </p:val>
                                        </p:tav>
                                        <p:tav tm="100000">
                                          <p:val>
                                            <p:strVal val="#ppt_w"/>
                                          </p:val>
                                        </p:tav>
                                      </p:tavLst>
                                    </p:anim>
                                    <p:anim calcmode="lin" valueType="num">
                                      <p:cBhvr>
                                        <p:cTn id="93" dur="2000" fill="hold"/>
                                        <p:tgtEl>
                                          <p:spTgt spid="29"/>
                                        </p:tgtEl>
                                        <p:attrNameLst>
                                          <p:attrName>ppt_h</p:attrName>
                                        </p:attrNameLst>
                                      </p:cBhvr>
                                      <p:tavLst>
                                        <p:tav tm="0">
                                          <p:val>
                                            <p:strVal val="#ppt_h"/>
                                          </p:val>
                                        </p:tav>
                                        <p:tav tm="100000">
                                          <p:val>
                                            <p:strVal val="#ppt_h"/>
                                          </p:val>
                                        </p:tav>
                                      </p:tavLst>
                                    </p:anim>
                                    <p:animEffect transition="in" filter="fade">
                                      <p:cBhvr>
                                        <p:cTn id="94" dur="2000"/>
                                        <p:tgtEl>
                                          <p:spTgt spid="29"/>
                                        </p:tgtEl>
                                      </p:cBhvr>
                                    </p:animEffect>
                                  </p:childTnLst>
                                </p:cTn>
                              </p:par>
                              <p:par>
                                <p:cTn id="95" presetID="50" presetClass="entr" presetSubtype="0" decel="100000" fill="hold" grpId="1" nodeType="withEffect">
                                  <p:stCondLst>
                                    <p:cond delay="0"/>
                                  </p:stCondLst>
                                  <p:childTnLst>
                                    <p:set>
                                      <p:cBhvr>
                                        <p:cTn id="96" dur="1" fill="hold">
                                          <p:stCondLst>
                                            <p:cond delay="0"/>
                                          </p:stCondLst>
                                        </p:cTn>
                                        <p:tgtEl>
                                          <p:spTgt spid="30"/>
                                        </p:tgtEl>
                                        <p:attrNameLst>
                                          <p:attrName>style.visibility</p:attrName>
                                        </p:attrNameLst>
                                      </p:cBhvr>
                                      <p:to>
                                        <p:strVal val="visible"/>
                                      </p:to>
                                    </p:set>
                                    <p:anim calcmode="lin" valueType="num">
                                      <p:cBhvr>
                                        <p:cTn id="97" dur="2000" fill="hold"/>
                                        <p:tgtEl>
                                          <p:spTgt spid="30"/>
                                        </p:tgtEl>
                                        <p:attrNameLst>
                                          <p:attrName>ppt_w</p:attrName>
                                        </p:attrNameLst>
                                      </p:cBhvr>
                                      <p:tavLst>
                                        <p:tav tm="0">
                                          <p:val>
                                            <p:strVal val="#ppt_w+.3"/>
                                          </p:val>
                                        </p:tav>
                                        <p:tav tm="100000">
                                          <p:val>
                                            <p:strVal val="#ppt_w"/>
                                          </p:val>
                                        </p:tav>
                                      </p:tavLst>
                                    </p:anim>
                                    <p:anim calcmode="lin" valueType="num">
                                      <p:cBhvr>
                                        <p:cTn id="98" dur="2000" fill="hold"/>
                                        <p:tgtEl>
                                          <p:spTgt spid="30"/>
                                        </p:tgtEl>
                                        <p:attrNameLst>
                                          <p:attrName>ppt_h</p:attrName>
                                        </p:attrNameLst>
                                      </p:cBhvr>
                                      <p:tavLst>
                                        <p:tav tm="0">
                                          <p:val>
                                            <p:strVal val="#ppt_h"/>
                                          </p:val>
                                        </p:tav>
                                        <p:tav tm="100000">
                                          <p:val>
                                            <p:strVal val="#ppt_h"/>
                                          </p:val>
                                        </p:tav>
                                      </p:tavLst>
                                    </p:anim>
                                    <p:animEffect transition="in" filter="fade">
                                      <p:cBhvr>
                                        <p:cTn id="99" dur="2000"/>
                                        <p:tgtEl>
                                          <p:spTgt spid="30"/>
                                        </p:tgtEl>
                                      </p:cBhvr>
                                    </p:animEffect>
                                  </p:childTnLst>
                                </p:cTn>
                              </p:par>
                              <p:par>
                                <p:cTn id="100" presetID="50" presetClass="entr" presetSubtype="0" decel="100000" fill="hold" grpId="1" nodeType="withEffect">
                                  <p:stCondLst>
                                    <p:cond delay="0"/>
                                  </p:stCondLst>
                                  <p:childTnLst>
                                    <p:set>
                                      <p:cBhvr>
                                        <p:cTn id="101" dur="1" fill="hold">
                                          <p:stCondLst>
                                            <p:cond delay="0"/>
                                          </p:stCondLst>
                                        </p:cTn>
                                        <p:tgtEl>
                                          <p:spTgt spid="31"/>
                                        </p:tgtEl>
                                        <p:attrNameLst>
                                          <p:attrName>style.visibility</p:attrName>
                                        </p:attrNameLst>
                                      </p:cBhvr>
                                      <p:to>
                                        <p:strVal val="visible"/>
                                      </p:to>
                                    </p:set>
                                    <p:anim calcmode="lin" valueType="num">
                                      <p:cBhvr>
                                        <p:cTn id="102" dur="2000" fill="hold"/>
                                        <p:tgtEl>
                                          <p:spTgt spid="31"/>
                                        </p:tgtEl>
                                        <p:attrNameLst>
                                          <p:attrName>ppt_w</p:attrName>
                                        </p:attrNameLst>
                                      </p:cBhvr>
                                      <p:tavLst>
                                        <p:tav tm="0">
                                          <p:val>
                                            <p:strVal val="#ppt_w+.3"/>
                                          </p:val>
                                        </p:tav>
                                        <p:tav tm="100000">
                                          <p:val>
                                            <p:strVal val="#ppt_w"/>
                                          </p:val>
                                        </p:tav>
                                      </p:tavLst>
                                    </p:anim>
                                    <p:anim calcmode="lin" valueType="num">
                                      <p:cBhvr>
                                        <p:cTn id="103" dur="2000" fill="hold"/>
                                        <p:tgtEl>
                                          <p:spTgt spid="31"/>
                                        </p:tgtEl>
                                        <p:attrNameLst>
                                          <p:attrName>ppt_h</p:attrName>
                                        </p:attrNameLst>
                                      </p:cBhvr>
                                      <p:tavLst>
                                        <p:tav tm="0">
                                          <p:val>
                                            <p:strVal val="#ppt_h"/>
                                          </p:val>
                                        </p:tav>
                                        <p:tav tm="100000">
                                          <p:val>
                                            <p:strVal val="#ppt_h"/>
                                          </p:val>
                                        </p:tav>
                                      </p:tavLst>
                                    </p:anim>
                                    <p:animEffect transition="in" filter="fade">
                                      <p:cBhvr>
                                        <p:cTn id="104" dur="2000"/>
                                        <p:tgtEl>
                                          <p:spTgt spid="31"/>
                                        </p:tgtEl>
                                      </p:cBhvr>
                                    </p:animEffect>
                                  </p:childTnLst>
                                </p:cTn>
                              </p:par>
                              <p:par>
                                <p:cTn id="105" presetID="50" presetClass="entr" presetSubtype="0" decel="100000" fill="hold" grpId="1" nodeType="withEffect">
                                  <p:stCondLst>
                                    <p:cond delay="0"/>
                                  </p:stCondLst>
                                  <p:childTnLst>
                                    <p:set>
                                      <p:cBhvr>
                                        <p:cTn id="106" dur="1" fill="hold">
                                          <p:stCondLst>
                                            <p:cond delay="0"/>
                                          </p:stCondLst>
                                        </p:cTn>
                                        <p:tgtEl>
                                          <p:spTgt spid="32"/>
                                        </p:tgtEl>
                                        <p:attrNameLst>
                                          <p:attrName>style.visibility</p:attrName>
                                        </p:attrNameLst>
                                      </p:cBhvr>
                                      <p:to>
                                        <p:strVal val="visible"/>
                                      </p:to>
                                    </p:set>
                                    <p:anim calcmode="lin" valueType="num">
                                      <p:cBhvr>
                                        <p:cTn id="107" dur="2000" fill="hold"/>
                                        <p:tgtEl>
                                          <p:spTgt spid="32"/>
                                        </p:tgtEl>
                                        <p:attrNameLst>
                                          <p:attrName>ppt_w</p:attrName>
                                        </p:attrNameLst>
                                      </p:cBhvr>
                                      <p:tavLst>
                                        <p:tav tm="0">
                                          <p:val>
                                            <p:strVal val="#ppt_w+.3"/>
                                          </p:val>
                                        </p:tav>
                                        <p:tav tm="100000">
                                          <p:val>
                                            <p:strVal val="#ppt_w"/>
                                          </p:val>
                                        </p:tav>
                                      </p:tavLst>
                                    </p:anim>
                                    <p:anim calcmode="lin" valueType="num">
                                      <p:cBhvr>
                                        <p:cTn id="108" dur="2000" fill="hold"/>
                                        <p:tgtEl>
                                          <p:spTgt spid="32"/>
                                        </p:tgtEl>
                                        <p:attrNameLst>
                                          <p:attrName>ppt_h</p:attrName>
                                        </p:attrNameLst>
                                      </p:cBhvr>
                                      <p:tavLst>
                                        <p:tav tm="0">
                                          <p:val>
                                            <p:strVal val="#ppt_h"/>
                                          </p:val>
                                        </p:tav>
                                        <p:tav tm="100000">
                                          <p:val>
                                            <p:strVal val="#ppt_h"/>
                                          </p:val>
                                        </p:tav>
                                      </p:tavLst>
                                    </p:anim>
                                    <p:animEffect transition="in" filter="fade">
                                      <p:cBhvr>
                                        <p:cTn id="109" dur="2000"/>
                                        <p:tgtEl>
                                          <p:spTgt spid="32"/>
                                        </p:tgtEl>
                                      </p:cBhvr>
                                    </p:animEffect>
                                  </p:childTnLst>
                                </p:cTn>
                              </p:par>
                              <p:par>
                                <p:cTn id="110" presetID="50" presetClass="entr" presetSubtype="0" decel="100000" fill="hold" grpId="1" nodeType="withEffect">
                                  <p:stCondLst>
                                    <p:cond delay="0"/>
                                  </p:stCondLst>
                                  <p:childTnLst>
                                    <p:set>
                                      <p:cBhvr>
                                        <p:cTn id="111" dur="1" fill="hold">
                                          <p:stCondLst>
                                            <p:cond delay="0"/>
                                          </p:stCondLst>
                                        </p:cTn>
                                        <p:tgtEl>
                                          <p:spTgt spid="33"/>
                                        </p:tgtEl>
                                        <p:attrNameLst>
                                          <p:attrName>style.visibility</p:attrName>
                                        </p:attrNameLst>
                                      </p:cBhvr>
                                      <p:to>
                                        <p:strVal val="visible"/>
                                      </p:to>
                                    </p:set>
                                    <p:anim calcmode="lin" valueType="num">
                                      <p:cBhvr>
                                        <p:cTn id="112" dur="2000" fill="hold"/>
                                        <p:tgtEl>
                                          <p:spTgt spid="33"/>
                                        </p:tgtEl>
                                        <p:attrNameLst>
                                          <p:attrName>ppt_w</p:attrName>
                                        </p:attrNameLst>
                                      </p:cBhvr>
                                      <p:tavLst>
                                        <p:tav tm="0">
                                          <p:val>
                                            <p:strVal val="#ppt_w+.3"/>
                                          </p:val>
                                        </p:tav>
                                        <p:tav tm="100000">
                                          <p:val>
                                            <p:strVal val="#ppt_w"/>
                                          </p:val>
                                        </p:tav>
                                      </p:tavLst>
                                    </p:anim>
                                    <p:anim calcmode="lin" valueType="num">
                                      <p:cBhvr>
                                        <p:cTn id="113" dur="2000" fill="hold"/>
                                        <p:tgtEl>
                                          <p:spTgt spid="33"/>
                                        </p:tgtEl>
                                        <p:attrNameLst>
                                          <p:attrName>ppt_h</p:attrName>
                                        </p:attrNameLst>
                                      </p:cBhvr>
                                      <p:tavLst>
                                        <p:tav tm="0">
                                          <p:val>
                                            <p:strVal val="#ppt_h"/>
                                          </p:val>
                                        </p:tav>
                                        <p:tav tm="100000">
                                          <p:val>
                                            <p:strVal val="#ppt_h"/>
                                          </p:val>
                                        </p:tav>
                                      </p:tavLst>
                                    </p:anim>
                                    <p:animEffect transition="in" filter="fade">
                                      <p:cBhvr>
                                        <p:cTn id="114" dur="2000"/>
                                        <p:tgtEl>
                                          <p:spTgt spid="33"/>
                                        </p:tgtEl>
                                      </p:cBhvr>
                                    </p:animEffect>
                                  </p:childTnLst>
                                </p:cTn>
                              </p:par>
                              <p:par>
                                <p:cTn id="115" presetID="50" presetClass="entr" presetSubtype="0" decel="100000" fill="hold" grpId="1" nodeType="withEffect">
                                  <p:stCondLst>
                                    <p:cond delay="0"/>
                                  </p:stCondLst>
                                  <p:childTnLst>
                                    <p:set>
                                      <p:cBhvr>
                                        <p:cTn id="116" dur="1" fill="hold">
                                          <p:stCondLst>
                                            <p:cond delay="0"/>
                                          </p:stCondLst>
                                        </p:cTn>
                                        <p:tgtEl>
                                          <p:spTgt spid="36"/>
                                        </p:tgtEl>
                                        <p:attrNameLst>
                                          <p:attrName>style.visibility</p:attrName>
                                        </p:attrNameLst>
                                      </p:cBhvr>
                                      <p:to>
                                        <p:strVal val="visible"/>
                                      </p:to>
                                    </p:set>
                                    <p:anim calcmode="lin" valueType="num">
                                      <p:cBhvr>
                                        <p:cTn id="117" dur="2000" fill="hold"/>
                                        <p:tgtEl>
                                          <p:spTgt spid="36"/>
                                        </p:tgtEl>
                                        <p:attrNameLst>
                                          <p:attrName>ppt_w</p:attrName>
                                        </p:attrNameLst>
                                      </p:cBhvr>
                                      <p:tavLst>
                                        <p:tav tm="0">
                                          <p:val>
                                            <p:strVal val="#ppt_w+.3"/>
                                          </p:val>
                                        </p:tav>
                                        <p:tav tm="100000">
                                          <p:val>
                                            <p:strVal val="#ppt_w"/>
                                          </p:val>
                                        </p:tav>
                                      </p:tavLst>
                                    </p:anim>
                                    <p:anim calcmode="lin" valueType="num">
                                      <p:cBhvr>
                                        <p:cTn id="118" dur="2000" fill="hold"/>
                                        <p:tgtEl>
                                          <p:spTgt spid="36"/>
                                        </p:tgtEl>
                                        <p:attrNameLst>
                                          <p:attrName>ppt_h</p:attrName>
                                        </p:attrNameLst>
                                      </p:cBhvr>
                                      <p:tavLst>
                                        <p:tav tm="0">
                                          <p:val>
                                            <p:strVal val="#ppt_h"/>
                                          </p:val>
                                        </p:tav>
                                        <p:tav tm="100000">
                                          <p:val>
                                            <p:strVal val="#ppt_h"/>
                                          </p:val>
                                        </p:tav>
                                      </p:tavLst>
                                    </p:anim>
                                    <p:animEffect transition="in" filter="fade">
                                      <p:cBhvr>
                                        <p:cTn id="119" dur="2000"/>
                                        <p:tgtEl>
                                          <p:spTgt spid="36"/>
                                        </p:tgtEl>
                                      </p:cBhvr>
                                    </p:animEffect>
                                  </p:childTnLst>
                                </p:cTn>
                              </p:par>
                              <p:par>
                                <p:cTn id="120" presetID="50" presetClass="entr" presetSubtype="0" decel="100000" fill="hold" grpId="1" nodeType="withEffect">
                                  <p:stCondLst>
                                    <p:cond delay="0"/>
                                  </p:stCondLst>
                                  <p:childTnLst>
                                    <p:set>
                                      <p:cBhvr>
                                        <p:cTn id="121" dur="1" fill="hold">
                                          <p:stCondLst>
                                            <p:cond delay="0"/>
                                          </p:stCondLst>
                                        </p:cTn>
                                        <p:tgtEl>
                                          <p:spTgt spid="37"/>
                                        </p:tgtEl>
                                        <p:attrNameLst>
                                          <p:attrName>style.visibility</p:attrName>
                                        </p:attrNameLst>
                                      </p:cBhvr>
                                      <p:to>
                                        <p:strVal val="visible"/>
                                      </p:to>
                                    </p:set>
                                    <p:anim calcmode="lin" valueType="num">
                                      <p:cBhvr>
                                        <p:cTn id="122" dur="2000" fill="hold"/>
                                        <p:tgtEl>
                                          <p:spTgt spid="37"/>
                                        </p:tgtEl>
                                        <p:attrNameLst>
                                          <p:attrName>ppt_w</p:attrName>
                                        </p:attrNameLst>
                                      </p:cBhvr>
                                      <p:tavLst>
                                        <p:tav tm="0">
                                          <p:val>
                                            <p:strVal val="#ppt_w+.3"/>
                                          </p:val>
                                        </p:tav>
                                        <p:tav tm="100000">
                                          <p:val>
                                            <p:strVal val="#ppt_w"/>
                                          </p:val>
                                        </p:tav>
                                      </p:tavLst>
                                    </p:anim>
                                    <p:anim calcmode="lin" valueType="num">
                                      <p:cBhvr>
                                        <p:cTn id="123" dur="2000" fill="hold"/>
                                        <p:tgtEl>
                                          <p:spTgt spid="37"/>
                                        </p:tgtEl>
                                        <p:attrNameLst>
                                          <p:attrName>ppt_h</p:attrName>
                                        </p:attrNameLst>
                                      </p:cBhvr>
                                      <p:tavLst>
                                        <p:tav tm="0">
                                          <p:val>
                                            <p:strVal val="#ppt_h"/>
                                          </p:val>
                                        </p:tav>
                                        <p:tav tm="100000">
                                          <p:val>
                                            <p:strVal val="#ppt_h"/>
                                          </p:val>
                                        </p:tav>
                                      </p:tavLst>
                                    </p:anim>
                                    <p:animEffect transition="in" filter="fade">
                                      <p:cBhvr>
                                        <p:cTn id="124" dur="2000"/>
                                        <p:tgtEl>
                                          <p:spTgt spid="37"/>
                                        </p:tgtEl>
                                      </p:cBhvr>
                                    </p:animEffect>
                                  </p:childTnLst>
                                </p:cTn>
                              </p:par>
                              <p:par>
                                <p:cTn id="125" presetID="50" presetClass="entr" presetSubtype="0" decel="100000" fill="hold" grpId="1" nodeType="withEffect">
                                  <p:stCondLst>
                                    <p:cond delay="0"/>
                                  </p:stCondLst>
                                  <p:childTnLst>
                                    <p:set>
                                      <p:cBhvr>
                                        <p:cTn id="126" dur="1" fill="hold">
                                          <p:stCondLst>
                                            <p:cond delay="0"/>
                                          </p:stCondLst>
                                        </p:cTn>
                                        <p:tgtEl>
                                          <p:spTgt spid="38"/>
                                        </p:tgtEl>
                                        <p:attrNameLst>
                                          <p:attrName>style.visibility</p:attrName>
                                        </p:attrNameLst>
                                      </p:cBhvr>
                                      <p:to>
                                        <p:strVal val="visible"/>
                                      </p:to>
                                    </p:set>
                                    <p:anim calcmode="lin" valueType="num">
                                      <p:cBhvr>
                                        <p:cTn id="127" dur="2000" fill="hold"/>
                                        <p:tgtEl>
                                          <p:spTgt spid="38"/>
                                        </p:tgtEl>
                                        <p:attrNameLst>
                                          <p:attrName>ppt_w</p:attrName>
                                        </p:attrNameLst>
                                      </p:cBhvr>
                                      <p:tavLst>
                                        <p:tav tm="0">
                                          <p:val>
                                            <p:strVal val="#ppt_w+.3"/>
                                          </p:val>
                                        </p:tav>
                                        <p:tav tm="100000">
                                          <p:val>
                                            <p:strVal val="#ppt_w"/>
                                          </p:val>
                                        </p:tav>
                                      </p:tavLst>
                                    </p:anim>
                                    <p:anim calcmode="lin" valueType="num">
                                      <p:cBhvr>
                                        <p:cTn id="128" dur="2000" fill="hold"/>
                                        <p:tgtEl>
                                          <p:spTgt spid="38"/>
                                        </p:tgtEl>
                                        <p:attrNameLst>
                                          <p:attrName>ppt_h</p:attrName>
                                        </p:attrNameLst>
                                      </p:cBhvr>
                                      <p:tavLst>
                                        <p:tav tm="0">
                                          <p:val>
                                            <p:strVal val="#ppt_h"/>
                                          </p:val>
                                        </p:tav>
                                        <p:tav tm="100000">
                                          <p:val>
                                            <p:strVal val="#ppt_h"/>
                                          </p:val>
                                        </p:tav>
                                      </p:tavLst>
                                    </p:anim>
                                    <p:animEffect transition="in" filter="fade">
                                      <p:cBhvr>
                                        <p:cTn id="129" dur="2000"/>
                                        <p:tgtEl>
                                          <p:spTgt spid="38"/>
                                        </p:tgtEl>
                                      </p:cBhvr>
                                    </p:animEffect>
                                  </p:childTnLst>
                                </p:cTn>
                              </p:par>
                              <p:par>
                                <p:cTn id="130" presetID="50" presetClass="entr" presetSubtype="0" decel="100000" fill="hold" grpId="1" nodeType="withEffect">
                                  <p:stCondLst>
                                    <p:cond delay="0"/>
                                  </p:stCondLst>
                                  <p:childTnLst>
                                    <p:set>
                                      <p:cBhvr>
                                        <p:cTn id="131" dur="1" fill="hold">
                                          <p:stCondLst>
                                            <p:cond delay="0"/>
                                          </p:stCondLst>
                                        </p:cTn>
                                        <p:tgtEl>
                                          <p:spTgt spid="39"/>
                                        </p:tgtEl>
                                        <p:attrNameLst>
                                          <p:attrName>style.visibility</p:attrName>
                                        </p:attrNameLst>
                                      </p:cBhvr>
                                      <p:to>
                                        <p:strVal val="visible"/>
                                      </p:to>
                                    </p:set>
                                    <p:anim calcmode="lin" valueType="num">
                                      <p:cBhvr>
                                        <p:cTn id="132" dur="2000" fill="hold"/>
                                        <p:tgtEl>
                                          <p:spTgt spid="39"/>
                                        </p:tgtEl>
                                        <p:attrNameLst>
                                          <p:attrName>ppt_w</p:attrName>
                                        </p:attrNameLst>
                                      </p:cBhvr>
                                      <p:tavLst>
                                        <p:tav tm="0">
                                          <p:val>
                                            <p:strVal val="#ppt_w+.3"/>
                                          </p:val>
                                        </p:tav>
                                        <p:tav tm="100000">
                                          <p:val>
                                            <p:strVal val="#ppt_w"/>
                                          </p:val>
                                        </p:tav>
                                      </p:tavLst>
                                    </p:anim>
                                    <p:anim calcmode="lin" valueType="num">
                                      <p:cBhvr>
                                        <p:cTn id="133" dur="2000" fill="hold"/>
                                        <p:tgtEl>
                                          <p:spTgt spid="39"/>
                                        </p:tgtEl>
                                        <p:attrNameLst>
                                          <p:attrName>ppt_h</p:attrName>
                                        </p:attrNameLst>
                                      </p:cBhvr>
                                      <p:tavLst>
                                        <p:tav tm="0">
                                          <p:val>
                                            <p:strVal val="#ppt_h"/>
                                          </p:val>
                                        </p:tav>
                                        <p:tav tm="100000">
                                          <p:val>
                                            <p:strVal val="#ppt_h"/>
                                          </p:val>
                                        </p:tav>
                                      </p:tavLst>
                                    </p:anim>
                                    <p:animEffect transition="in" filter="fade">
                                      <p:cBhvr>
                                        <p:cTn id="134" dur="2000"/>
                                        <p:tgtEl>
                                          <p:spTgt spid="39"/>
                                        </p:tgtEl>
                                      </p:cBhvr>
                                    </p:animEffect>
                                  </p:childTnLst>
                                </p:cTn>
                              </p:par>
                              <p:par>
                                <p:cTn id="135" presetID="50" presetClass="entr" presetSubtype="0" decel="100000" fill="hold" grpId="1" nodeType="withEffect">
                                  <p:stCondLst>
                                    <p:cond delay="0"/>
                                  </p:stCondLst>
                                  <p:childTnLst>
                                    <p:set>
                                      <p:cBhvr>
                                        <p:cTn id="136" dur="1" fill="hold">
                                          <p:stCondLst>
                                            <p:cond delay="0"/>
                                          </p:stCondLst>
                                        </p:cTn>
                                        <p:tgtEl>
                                          <p:spTgt spid="40"/>
                                        </p:tgtEl>
                                        <p:attrNameLst>
                                          <p:attrName>style.visibility</p:attrName>
                                        </p:attrNameLst>
                                      </p:cBhvr>
                                      <p:to>
                                        <p:strVal val="visible"/>
                                      </p:to>
                                    </p:set>
                                    <p:anim calcmode="lin" valueType="num">
                                      <p:cBhvr>
                                        <p:cTn id="137" dur="2000" fill="hold"/>
                                        <p:tgtEl>
                                          <p:spTgt spid="40"/>
                                        </p:tgtEl>
                                        <p:attrNameLst>
                                          <p:attrName>ppt_w</p:attrName>
                                        </p:attrNameLst>
                                      </p:cBhvr>
                                      <p:tavLst>
                                        <p:tav tm="0">
                                          <p:val>
                                            <p:strVal val="#ppt_w+.3"/>
                                          </p:val>
                                        </p:tav>
                                        <p:tav tm="100000">
                                          <p:val>
                                            <p:strVal val="#ppt_w"/>
                                          </p:val>
                                        </p:tav>
                                      </p:tavLst>
                                    </p:anim>
                                    <p:anim calcmode="lin" valueType="num">
                                      <p:cBhvr>
                                        <p:cTn id="138" dur="2000" fill="hold"/>
                                        <p:tgtEl>
                                          <p:spTgt spid="40"/>
                                        </p:tgtEl>
                                        <p:attrNameLst>
                                          <p:attrName>ppt_h</p:attrName>
                                        </p:attrNameLst>
                                      </p:cBhvr>
                                      <p:tavLst>
                                        <p:tav tm="0">
                                          <p:val>
                                            <p:strVal val="#ppt_h"/>
                                          </p:val>
                                        </p:tav>
                                        <p:tav tm="100000">
                                          <p:val>
                                            <p:strVal val="#ppt_h"/>
                                          </p:val>
                                        </p:tav>
                                      </p:tavLst>
                                    </p:anim>
                                    <p:animEffect transition="in" filter="fade">
                                      <p:cBhvr>
                                        <p:cTn id="139" dur="2000"/>
                                        <p:tgtEl>
                                          <p:spTgt spid="40"/>
                                        </p:tgtEl>
                                      </p:cBhvr>
                                    </p:animEffect>
                                  </p:childTnLst>
                                </p:cTn>
                              </p:par>
                              <p:par>
                                <p:cTn id="140" presetID="50" presetClass="entr" presetSubtype="0" decel="100000" fill="hold" grpId="1" nodeType="withEffect">
                                  <p:stCondLst>
                                    <p:cond delay="0"/>
                                  </p:stCondLst>
                                  <p:childTnLst>
                                    <p:set>
                                      <p:cBhvr>
                                        <p:cTn id="141" dur="1" fill="hold">
                                          <p:stCondLst>
                                            <p:cond delay="0"/>
                                          </p:stCondLst>
                                        </p:cTn>
                                        <p:tgtEl>
                                          <p:spTgt spid="41"/>
                                        </p:tgtEl>
                                        <p:attrNameLst>
                                          <p:attrName>style.visibility</p:attrName>
                                        </p:attrNameLst>
                                      </p:cBhvr>
                                      <p:to>
                                        <p:strVal val="visible"/>
                                      </p:to>
                                    </p:set>
                                    <p:anim calcmode="lin" valueType="num">
                                      <p:cBhvr>
                                        <p:cTn id="142" dur="2000" fill="hold"/>
                                        <p:tgtEl>
                                          <p:spTgt spid="41"/>
                                        </p:tgtEl>
                                        <p:attrNameLst>
                                          <p:attrName>ppt_w</p:attrName>
                                        </p:attrNameLst>
                                      </p:cBhvr>
                                      <p:tavLst>
                                        <p:tav tm="0">
                                          <p:val>
                                            <p:strVal val="#ppt_w+.3"/>
                                          </p:val>
                                        </p:tav>
                                        <p:tav tm="100000">
                                          <p:val>
                                            <p:strVal val="#ppt_w"/>
                                          </p:val>
                                        </p:tav>
                                      </p:tavLst>
                                    </p:anim>
                                    <p:anim calcmode="lin" valueType="num">
                                      <p:cBhvr>
                                        <p:cTn id="143" dur="2000" fill="hold"/>
                                        <p:tgtEl>
                                          <p:spTgt spid="41"/>
                                        </p:tgtEl>
                                        <p:attrNameLst>
                                          <p:attrName>ppt_h</p:attrName>
                                        </p:attrNameLst>
                                      </p:cBhvr>
                                      <p:tavLst>
                                        <p:tav tm="0">
                                          <p:val>
                                            <p:strVal val="#ppt_h"/>
                                          </p:val>
                                        </p:tav>
                                        <p:tav tm="100000">
                                          <p:val>
                                            <p:strVal val="#ppt_h"/>
                                          </p:val>
                                        </p:tav>
                                      </p:tavLst>
                                    </p:anim>
                                    <p:animEffect transition="in" filter="fade">
                                      <p:cBhvr>
                                        <p:cTn id="144" dur="2000"/>
                                        <p:tgtEl>
                                          <p:spTgt spid="41"/>
                                        </p:tgtEl>
                                      </p:cBhvr>
                                    </p:animEffect>
                                  </p:childTnLst>
                                </p:cTn>
                              </p:par>
                            </p:childTnLst>
                          </p:cTn>
                        </p:par>
                        <p:par>
                          <p:cTn id="145" fill="hold">
                            <p:stCondLst>
                              <p:cond delay="2000"/>
                            </p:stCondLst>
                            <p:childTnLst>
                              <p:par>
                                <p:cTn id="146" presetID="50" presetClass="exit" presetSubtype="0" accel="100000" fill="hold" grpId="0" nodeType="afterEffect">
                                  <p:stCondLst>
                                    <p:cond delay="0"/>
                                  </p:stCondLst>
                                  <p:childTnLst>
                                    <p:anim calcmode="lin" valueType="num">
                                      <p:cBhvr>
                                        <p:cTn id="147" dur="10000"/>
                                        <p:tgtEl>
                                          <p:spTgt spid="41"/>
                                        </p:tgtEl>
                                        <p:attrNameLst>
                                          <p:attrName>ppt_w</p:attrName>
                                        </p:attrNameLst>
                                      </p:cBhvr>
                                      <p:tavLst>
                                        <p:tav tm="0">
                                          <p:val>
                                            <p:strVal val="ppt_w"/>
                                          </p:val>
                                        </p:tav>
                                        <p:tav tm="100000">
                                          <p:val>
                                            <p:strVal val="ppt_w+.3"/>
                                          </p:val>
                                        </p:tav>
                                      </p:tavLst>
                                    </p:anim>
                                    <p:anim calcmode="lin" valueType="num">
                                      <p:cBhvr>
                                        <p:cTn id="148" dur="10000"/>
                                        <p:tgtEl>
                                          <p:spTgt spid="41"/>
                                        </p:tgtEl>
                                        <p:attrNameLst>
                                          <p:attrName>ppt_h</p:attrName>
                                        </p:attrNameLst>
                                      </p:cBhvr>
                                      <p:tavLst>
                                        <p:tav tm="0">
                                          <p:val>
                                            <p:strVal val="ppt_h"/>
                                          </p:val>
                                        </p:tav>
                                        <p:tav tm="100000">
                                          <p:val>
                                            <p:strVal val="ppt_h"/>
                                          </p:val>
                                        </p:tav>
                                      </p:tavLst>
                                    </p:anim>
                                    <p:animEffect transition="out" filter="fade">
                                      <p:cBhvr>
                                        <p:cTn id="149" dur="10000"/>
                                        <p:tgtEl>
                                          <p:spTgt spid="41"/>
                                        </p:tgtEl>
                                      </p:cBhvr>
                                    </p:animEffect>
                                    <p:set>
                                      <p:cBhvr>
                                        <p:cTn id="150" dur="1" fill="hold">
                                          <p:stCondLst>
                                            <p:cond delay="9999"/>
                                          </p:stCondLst>
                                        </p:cTn>
                                        <p:tgtEl>
                                          <p:spTgt spid="41"/>
                                        </p:tgtEl>
                                        <p:attrNameLst>
                                          <p:attrName>style.visibility</p:attrName>
                                        </p:attrNameLst>
                                      </p:cBhvr>
                                      <p:to>
                                        <p:strVal val="hidden"/>
                                      </p:to>
                                    </p:set>
                                  </p:childTnLst>
                                  <p:subTnLst>
                                    <p:audio>
                                      <p:cMediaNode vol="100000">
                                        <p:cTn display="0" masterRel="sameClick">
                                          <p:stCondLst>
                                            <p:cond evt="begin" delay="0">
                                              <p:tn val="146"/>
                                            </p:cond>
                                          </p:stCondLst>
                                          <p:endCondLst>
                                            <p:cond evt="onStopAudio" delay="0">
                                              <p:tgtEl>
                                                <p:sldTgt/>
                                              </p:tgtEl>
                                            </p:cond>
                                          </p:endCondLst>
                                        </p:cTn>
                                        <p:tgtEl>
                                          <p:sndTgt r:embed="rId5" name="click.wav"/>
                                        </p:tgtEl>
                                      </p:cMediaNode>
                                    </p:audio>
                                  </p:subTnLst>
                                </p:cTn>
                              </p:par>
                            </p:childTnLst>
                          </p:cTn>
                        </p:par>
                        <p:par>
                          <p:cTn id="151" fill="hold">
                            <p:stCondLst>
                              <p:cond delay="12000"/>
                            </p:stCondLst>
                            <p:childTnLst>
                              <p:par>
                                <p:cTn id="152" presetID="50" presetClass="exit" presetSubtype="0" accel="100000" fill="hold" grpId="0" nodeType="afterEffect">
                                  <p:stCondLst>
                                    <p:cond delay="0"/>
                                  </p:stCondLst>
                                  <p:childTnLst>
                                    <p:anim calcmode="lin" valueType="num">
                                      <p:cBhvr>
                                        <p:cTn id="153" dur="10000"/>
                                        <p:tgtEl>
                                          <p:spTgt spid="40"/>
                                        </p:tgtEl>
                                        <p:attrNameLst>
                                          <p:attrName>ppt_w</p:attrName>
                                        </p:attrNameLst>
                                      </p:cBhvr>
                                      <p:tavLst>
                                        <p:tav tm="0">
                                          <p:val>
                                            <p:strVal val="ppt_w"/>
                                          </p:val>
                                        </p:tav>
                                        <p:tav tm="100000">
                                          <p:val>
                                            <p:strVal val="ppt_w+.3"/>
                                          </p:val>
                                        </p:tav>
                                      </p:tavLst>
                                    </p:anim>
                                    <p:anim calcmode="lin" valueType="num">
                                      <p:cBhvr>
                                        <p:cTn id="154" dur="10000"/>
                                        <p:tgtEl>
                                          <p:spTgt spid="40"/>
                                        </p:tgtEl>
                                        <p:attrNameLst>
                                          <p:attrName>ppt_h</p:attrName>
                                        </p:attrNameLst>
                                      </p:cBhvr>
                                      <p:tavLst>
                                        <p:tav tm="0">
                                          <p:val>
                                            <p:strVal val="ppt_h"/>
                                          </p:val>
                                        </p:tav>
                                        <p:tav tm="100000">
                                          <p:val>
                                            <p:strVal val="ppt_h"/>
                                          </p:val>
                                        </p:tav>
                                      </p:tavLst>
                                    </p:anim>
                                    <p:animEffect transition="out" filter="fade">
                                      <p:cBhvr>
                                        <p:cTn id="155" dur="10000"/>
                                        <p:tgtEl>
                                          <p:spTgt spid="40"/>
                                        </p:tgtEl>
                                      </p:cBhvr>
                                    </p:animEffect>
                                    <p:set>
                                      <p:cBhvr>
                                        <p:cTn id="156" dur="1" fill="hold">
                                          <p:stCondLst>
                                            <p:cond delay="9999"/>
                                          </p:stCondLst>
                                        </p:cTn>
                                        <p:tgtEl>
                                          <p:spTgt spid="40"/>
                                        </p:tgtEl>
                                        <p:attrNameLst>
                                          <p:attrName>style.visibility</p:attrName>
                                        </p:attrNameLst>
                                      </p:cBhvr>
                                      <p:to>
                                        <p:strVal val="hidden"/>
                                      </p:to>
                                    </p:set>
                                  </p:childTnLst>
                                  <p:subTnLst>
                                    <p:audio>
                                      <p:cMediaNode vol="100000">
                                        <p:cTn display="0" masterRel="sameClick">
                                          <p:stCondLst>
                                            <p:cond evt="begin" delay="0">
                                              <p:tn val="152"/>
                                            </p:cond>
                                          </p:stCondLst>
                                          <p:endCondLst>
                                            <p:cond evt="onStopAudio" delay="0">
                                              <p:tgtEl>
                                                <p:sldTgt/>
                                              </p:tgtEl>
                                            </p:cond>
                                          </p:endCondLst>
                                        </p:cTn>
                                        <p:tgtEl>
                                          <p:sndTgt r:embed="rId5" name="click.wav"/>
                                        </p:tgtEl>
                                      </p:cMediaNode>
                                    </p:audio>
                                  </p:subTnLst>
                                </p:cTn>
                              </p:par>
                            </p:childTnLst>
                          </p:cTn>
                        </p:par>
                        <p:par>
                          <p:cTn id="157" fill="hold">
                            <p:stCondLst>
                              <p:cond delay="22000"/>
                            </p:stCondLst>
                            <p:childTnLst>
                              <p:par>
                                <p:cTn id="158" presetID="50" presetClass="exit" presetSubtype="0" accel="100000" fill="hold" grpId="0" nodeType="afterEffect">
                                  <p:stCondLst>
                                    <p:cond delay="0"/>
                                  </p:stCondLst>
                                  <p:childTnLst>
                                    <p:anim calcmode="lin" valueType="num">
                                      <p:cBhvr>
                                        <p:cTn id="159" dur="10000"/>
                                        <p:tgtEl>
                                          <p:spTgt spid="39"/>
                                        </p:tgtEl>
                                        <p:attrNameLst>
                                          <p:attrName>ppt_w</p:attrName>
                                        </p:attrNameLst>
                                      </p:cBhvr>
                                      <p:tavLst>
                                        <p:tav tm="0">
                                          <p:val>
                                            <p:strVal val="ppt_w"/>
                                          </p:val>
                                        </p:tav>
                                        <p:tav tm="100000">
                                          <p:val>
                                            <p:strVal val="ppt_w+.3"/>
                                          </p:val>
                                        </p:tav>
                                      </p:tavLst>
                                    </p:anim>
                                    <p:anim calcmode="lin" valueType="num">
                                      <p:cBhvr>
                                        <p:cTn id="160" dur="10000"/>
                                        <p:tgtEl>
                                          <p:spTgt spid="39"/>
                                        </p:tgtEl>
                                        <p:attrNameLst>
                                          <p:attrName>ppt_h</p:attrName>
                                        </p:attrNameLst>
                                      </p:cBhvr>
                                      <p:tavLst>
                                        <p:tav tm="0">
                                          <p:val>
                                            <p:strVal val="ppt_h"/>
                                          </p:val>
                                        </p:tav>
                                        <p:tav tm="100000">
                                          <p:val>
                                            <p:strVal val="ppt_h"/>
                                          </p:val>
                                        </p:tav>
                                      </p:tavLst>
                                    </p:anim>
                                    <p:animEffect transition="out" filter="fade">
                                      <p:cBhvr>
                                        <p:cTn id="161" dur="10000"/>
                                        <p:tgtEl>
                                          <p:spTgt spid="39"/>
                                        </p:tgtEl>
                                      </p:cBhvr>
                                    </p:animEffect>
                                    <p:set>
                                      <p:cBhvr>
                                        <p:cTn id="162" dur="1" fill="hold">
                                          <p:stCondLst>
                                            <p:cond delay="9999"/>
                                          </p:stCondLst>
                                        </p:cTn>
                                        <p:tgtEl>
                                          <p:spTgt spid="39"/>
                                        </p:tgtEl>
                                        <p:attrNameLst>
                                          <p:attrName>style.visibility</p:attrName>
                                        </p:attrNameLst>
                                      </p:cBhvr>
                                      <p:to>
                                        <p:strVal val="hidden"/>
                                      </p:to>
                                    </p:set>
                                  </p:childTnLst>
                                  <p:subTnLst>
                                    <p:audio>
                                      <p:cMediaNode vol="100000">
                                        <p:cTn display="0" masterRel="sameClick">
                                          <p:stCondLst>
                                            <p:cond evt="begin" delay="0">
                                              <p:tn val="158"/>
                                            </p:cond>
                                          </p:stCondLst>
                                          <p:endCondLst>
                                            <p:cond evt="onStopAudio" delay="0">
                                              <p:tgtEl>
                                                <p:sldTgt/>
                                              </p:tgtEl>
                                            </p:cond>
                                          </p:endCondLst>
                                        </p:cTn>
                                        <p:tgtEl>
                                          <p:sndTgt r:embed="rId5" name="click.wav"/>
                                        </p:tgtEl>
                                      </p:cMediaNode>
                                    </p:audio>
                                  </p:subTnLst>
                                </p:cTn>
                              </p:par>
                            </p:childTnLst>
                          </p:cTn>
                        </p:par>
                        <p:par>
                          <p:cTn id="163" fill="hold">
                            <p:stCondLst>
                              <p:cond delay="32000"/>
                            </p:stCondLst>
                            <p:childTnLst>
                              <p:par>
                                <p:cTn id="164" presetID="50" presetClass="exit" presetSubtype="0" accel="100000" fill="hold" grpId="0" nodeType="afterEffect">
                                  <p:stCondLst>
                                    <p:cond delay="0"/>
                                  </p:stCondLst>
                                  <p:childTnLst>
                                    <p:anim calcmode="lin" valueType="num">
                                      <p:cBhvr>
                                        <p:cTn id="165" dur="10000"/>
                                        <p:tgtEl>
                                          <p:spTgt spid="38"/>
                                        </p:tgtEl>
                                        <p:attrNameLst>
                                          <p:attrName>ppt_w</p:attrName>
                                        </p:attrNameLst>
                                      </p:cBhvr>
                                      <p:tavLst>
                                        <p:tav tm="0">
                                          <p:val>
                                            <p:strVal val="ppt_w"/>
                                          </p:val>
                                        </p:tav>
                                        <p:tav tm="100000">
                                          <p:val>
                                            <p:strVal val="ppt_w+.3"/>
                                          </p:val>
                                        </p:tav>
                                      </p:tavLst>
                                    </p:anim>
                                    <p:anim calcmode="lin" valueType="num">
                                      <p:cBhvr>
                                        <p:cTn id="166" dur="10000"/>
                                        <p:tgtEl>
                                          <p:spTgt spid="38"/>
                                        </p:tgtEl>
                                        <p:attrNameLst>
                                          <p:attrName>ppt_h</p:attrName>
                                        </p:attrNameLst>
                                      </p:cBhvr>
                                      <p:tavLst>
                                        <p:tav tm="0">
                                          <p:val>
                                            <p:strVal val="ppt_h"/>
                                          </p:val>
                                        </p:tav>
                                        <p:tav tm="100000">
                                          <p:val>
                                            <p:strVal val="ppt_h"/>
                                          </p:val>
                                        </p:tav>
                                      </p:tavLst>
                                    </p:anim>
                                    <p:animEffect transition="out" filter="fade">
                                      <p:cBhvr>
                                        <p:cTn id="167" dur="10000"/>
                                        <p:tgtEl>
                                          <p:spTgt spid="38"/>
                                        </p:tgtEl>
                                      </p:cBhvr>
                                    </p:animEffect>
                                    <p:set>
                                      <p:cBhvr>
                                        <p:cTn id="168" dur="1" fill="hold">
                                          <p:stCondLst>
                                            <p:cond delay="9999"/>
                                          </p:stCondLst>
                                        </p:cTn>
                                        <p:tgtEl>
                                          <p:spTgt spid="38"/>
                                        </p:tgtEl>
                                        <p:attrNameLst>
                                          <p:attrName>style.visibility</p:attrName>
                                        </p:attrNameLst>
                                      </p:cBhvr>
                                      <p:to>
                                        <p:strVal val="hidden"/>
                                      </p:to>
                                    </p:set>
                                  </p:childTnLst>
                                  <p:subTnLst>
                                    <p:audio>
                                      <p:cMediaNode vol="100000">
                                        <p:cTn display="0" masterRel="sameClick">
                                          <p:stCondLst>
                                            <p:cond evt="begin" delay="0">
                                              <p:tn val="164"/>
                                            </p:cond>
                                          </p:stCondLst>
                                          <p:endCondLst>
                                            <p:cond evt="onStopAudio" delay="0">
                                              <p:tgtEl>
                                                <p:sldTgt/>
                                              </p:tgtEl>
                                            </p:cond>
                                          </p:endCondLst>
                                        </p:cTn>
                                        <p:tgtEl>
                                          <p:sndTgt r:embed="rId5" name="click.wav"/>
                                        </p:tgtEl>
                                      </p:cMediaNode>
                                    </p:audio>
                                  </p:subTnLst>
                                </p:cTn>
                              </p:par>
                            </p:childTnLst>
                          </p:cTn>
                        </p:par>
                        <p:par>
                          <p:cTn id="169" fill="hold">
                            <p:stCondLst>
                              <p:cond delay="42000"/>
                            </p:stCondLst>
                            <p:childTnLst>
                              <p:par>
                                <p:cTn id="170" presetID="50" presetClass="exit" presetSubtype="0" accel="100000" fill="hold" grpId="0" nodeType="afterEffect">
                                  <p:stCondLst>
                                    <p:cond delay="0"/>
                                  </p:stCondLst>
                                  <p:childTnLst>
                                    <p:anim calcmode="lin" valueType="num">
                                      <p:cBhvr>
                                        <p:cTn id="171" dur="10000"/>
                                        <p:tgtEl>
                                          <p:spTgt spid="37"/>
                                        </p:tgtEl>
                                        <p:attrNameLst>
                                          <p:attrName>ppt_w</p:attrName>
                                        </p:attrNameLst>
                                      </p:cBhvr>
                                      <p:tavLst>
                                        <p:tav tm="0">
                                          <p:val>
                                            <p:strVal val="ppt_w"/>
                                          </p:val>
                                        </p:tav>
                                        <p:tav tm="100000">
                                          <p:val>
                                            <p:strVal val="ppt_w+.3"/>
                                          </p:val>
                                        </p:tav>
                                      </p:tavLst>
                                    </p:anim>
                                    <p:anim calcmode="lin" valueType="num">
                                      <p:cBhvr>
                                        <p:cTn id="172" dur="10000"/>
                                        <p:tgtEl>
                                          <p:spTgt spid="37"/>
                                        </p:tgtEl>
                                        <p:attrNameLst>
                                          <p:attrName>ppt_h</p:attrName>
                                        </p:attrNameLst>
                                      </p:cBhvr>
                                      <p:tavLst>
                                        <p:tav tm="0">
                                          <p:val>
                                            <p:strVal val="ppt_h"/>
                                          </p:val>
                                        </p:tav>
                                        <p:tav tm="100000">
                                          <p:val>
                                            <p:strVal val="ppt_h"/>
                                          </p:val>
                                        </p:tav>
                                      </p:tavLst>
                                    </p:anim>
                                    <p:animEffect transition="out" filter="fade">
                                      <p:cBhvr>
                                        <p:cTn id="173" dur="10000"/>
                                        <p:tgtEl>
                                          <p:spTgt spid="37"/>
                                        </p:tgtEl>
                                      </p:cBhvr>
                                    </p:animEffect>
                                    <p:set>
                                      <p:cBhvr>
                                        <p:cTn id="174" dur="1" fill="hold">
                                          <p:stCondLst>
                                            <p:cond delay="9999"/>
                                          </p:stCondLst>
                                        </p:cTn>
                                        <p:tgtEl>
                                          <p:spTgt spid="37"/>
                                        </p:tgtEl>
                                        <p:attrNameLst>
                                          <p:attrName>style.visibility</p:attrName>
                                        </p:attrNameLst>
                                      </p:cBhvr>
                                      <p:to>
                                        <p:strVal val="hidden"/>
                                      </p:to>
                                    </p:set>
                                  </p:childTnLst>
                                  <p:subTnLst>
                                    <p:audio>
                                      <p:cMediaNode vol="100000">
                                        <p:cTn display="0" masterRel="sameClick">
                                          <p:stCondLst>
                                            <p:cond evt="begin" delay="0">
                                              <p:tn val="170"/>
                                            </p:cond>
                                          </p:stCondLst>
                                          <p:endCondLst>
                                            <p:cond evt="onStopAudio" delay="0">
                                              <p:tgtEl>
                                                <p:sldTgt/>
                                              </p:tgtEl>
                                            </p:cond>
                                          </p:endCondLst>
                                        </p:cTn>
                                        <p:tgtEl>
                                          <p:sndTgt r:embed="rId5" name="click.wav"/>
                                        </p:tgtEl>
                                      </p:cMediaNode>
                                    </p:audio>
                                  </p:subTnLst>
                                </p:cTn>
                              </p:par>
                            </p:childTnLst>
                          </p:cTn>
                        </p:par>
                        <p:par>
                          <p:cTn id="175" fill="hold">
                            <p:stCondLst>
                              <p:cond delay="52000"/>
                            </p:stCondLst>
                            <p:childTnLst>
                              <p:par>
                                <p:cTn id="176" presetID="50" presetClass="exit" presetSubtype="0" accel="100000" fill="hold" grpId="0" nodeType="afterEffect">
                                  <p:stCondLst>
                                    <p:cond delay="0"/>
                                  </p:stCondLst>
                                  <p:childTnLst>
                                    <p:anim calcmode="lin" valueType="num">
                                      <p:cBhvr>
                                        <p:cTn id="177" dur="10000"/>
                                        <p:tgtEl>
                                          <p:spTgt spid="36"/>
                                        </p:tgtEl>
                                        <p:attrNameLst>
                                          <p:attrName>ppt_w</p:attrName>
                                        </p:attrNameLst>
                                      </p:cBhvr>
                                      <p:tavLst>
                                        <p:tav tm="0">
                                          <p:val>
                                            <p:strVal val="ppt_w"/>
                                          </p:val>
                                        </p:tav>
                                        <p:tav tm="100000">
                                          <p:val>
                                            <p:strVal val="ppt_w+.3"/>
                                          </p:val>
                                        </p:tav>
                                      </p:tavLst>
                                    </p:anim>
                                    <p:anim calcmode="lin" valueType="num">
                                      <p:cBhvr>
                                        <p:cTn id="178" dur="10000"/>
                                        <p:tgtEl>
                                          <p:spTgt spid="36"/>
                                        </p:tgtEl>
                                        <p:attrNameLst>
                                          <p:attrName>ppt_h</p:attrName>
                                        </p:attrNameLst>
                                      </p:cBhvr>
                                      <p:tavLst>
                                        <p:tav tm="0">
                                          <p:val>
                                            <p:strVal val="ppt_h"/>
                                          </p:val>
                                        </p:tav>
                                        <p:tav tm="100000">
                                          <p:val>
                                            <p:strVal val="ppt_h"/>
                                          </p:val>
                                        </p:tav>
                                      </p:tavLst>
                                    </p:anim>
                                    <p:animEffect transition="out" filter="fade">
                                      <p:cBhvr>
                                        <p:cTn id="179" dur="10000"/>
                                        <p:tgtEl>
                                          <p:spTgt spid="36"/>
                                        </p:tgtEl>
                                      </p:cBhvr>
                                    </p:animEffect>
                                    <p:set>
                                      <p:cBhvr>
                                        <p:cTn id="180" dur="1" fill="hold">
                                          <p:stCondLst>
                                            <p:cond delay="9999"/>
                                          </p:stCondLst>
                                        </p:cTn>
                                        <p:tgtEl>
                                          <p:spTgt spid="36"/>
                                        </p:tgtEl>
                                        <p:attrNameLst>
                                          <p:attrName>style.visibility</p:attrName>
                                        </p:attrNameLst>
                                      </p:cBhvr>
                                      <p:to>
                                        <p:strVal val="hidden"/>
                                      </p:to>
                                    </p:set>
                                  </p:childTnLst>
                                  <p:subTnLst>
                                    <p:audio>
                                      <p:cMediaNode vol="100000">
                                        <p:cTn display="0" masterRel="sameClick">
                                          <p:stCondLst>
                                            <p:cond evt="begin" delay="0">
                                              <p:tn val="176"/>
                                            </p:cond>
                                          </p:stCondLst>
                                          <p:endCondLst>
                                            <p:cond evt="onStopAudio" delay="0">
                                              <p:tgtEl>
                                                <p:sldTgt/>
                                              </p:tgtEl>
                                            </p:cond>
                                          </p:endCondLst>
                                        </p:cTn>
                                        <p:tgtEl>
                                          <p:sndTgt r:embed="rId5" name="click.wav"/>
                                        </p:tgtEl>
                                      </p:cMediaNode>
                                    </p:audio>
                                  </p:subTnLst>
                                </p:cTn>
                              </p:par>
                            </p:childTnLst>
                          </p:cTn>
                        </p:par>
                        <p:par>
                          <p:cTn id="181" fill="hold">
                            <p:stCondLst>
                              <p:cond delay="62000"/>
                            </p:stCondLst>
                            <p:childTnLst>
                              <p:par>
                                <p:cTn id="182" presetID="50" presetClass="exit" presetSubtype="0" accel="100000" fill="hold" grpId="0" nodeType="afterEffect">
                                  <p:stCondLst>
                                    <p:cond delay="0"/>
                                  </p:stCondLst>
                                  <p:childTnLst>
                                    <p:anim calcmode="lin" valueType="num">
                                      <p:cBhvr>
                                        <p:cTn id="183" dur="10000"/>
                                        <p:tgtEl>
                                          <p:spTgt spid="33"/>
                                        </p:tgtEl>
                                        <p:attrNameLst>
                                          <p:attrName>ppt_w</p:attrName>
                                        </p:attrNameLst>
                                      </p:cBhvr>
                                      <p:tavLst>
                                        <p:tav tm="0">
                                          <p:val>
                                            <p:strVal val="ppt_w"/>
                                          </p:val>
                                        </p:tav>
                                        <p:tav tm="100000">
                                          <p:val>
                                            <p:strVal val="ppt_w+.3"/>
                                          </p:val>
                                        </p:tav>
                                      </p:tavLst>
                                    </p:anim>
                                    <p:anim calcmode="lin" valueType="num">
                                      <p:cBhvr>
                                        <p:cTn id="184" dur="10000"/>
                                        <p:tgtEl>
                                          <p:spTgt spid="33"/>
                                        </p:tgtEl>
                                        <p:attrNameLst>
                                          <p:attrName>ppt_h</p:attrName>
                                        </p:attrNameLst>
                                      </p:cBhvr>
                                      <p:tavLst>
                                        <p:tav tm="0">
                                          <p:val>
                                            <p:strVal val="ppt_h"/>
                                          </p:val>
                                        </p:tav>
                                        <p:tav tm="100000">
                                          <p:val>
                                            <p:strVal val="ppt_h"/>
                                          </p:val>
                                        </p:tav>
                                      </p:tavLst>
                                    </p:anim>
                                    <p:animEffect transition="out" filter="fade">
                                      <p:cBhvr>
                                        <p:cTn id="185" dur="10000"/>
                                        <p:tgtEl>
                                          <p:spTgt spid="33"/>
                                        </p:tgtEl>
                                      </p:cBhvr>
                                    </p:animEffect>
                                    <p:set>
                                      <p:cBhvr>
                                        <p:cTn id="186" dur="1" fill="hold">
                                          <p:stCondLst>
                                            <p:cond delay="9999"/>
                                          </p:stCondLst>
                                        </p:cTn>
                                        <p:tgtEl>
                                          <p:spTgt spid="33"/>
                                        </p:tgtEl>
                                        <p:attrNameLst>
                                          <p:attrName>style.visibility</p:attrName>
                                        </p:attrNameLst>
                                      </p:cBhvr>
                                      <p:to>
                                        <p:strVal val="hidden"/>
                                      </p:to>
                                    </p:set>
                                  </p:childTnLst>
                                  <p:subTnLst>
                                    <p:audio>
                                      <p:cMediaNode vol="100000">
                                        <p:cTn display="0" masterRel="sameClick">
                                          <p:stCondLst>
                                            <p:cond evt="begin" delay="0">
                                              <p:tn val="182"/>
                                            </p:cond>
                                          </p:stCondLst>
                                          <p:endCondLst>
                                            <p:cond evt="onStopAudio" delay="0">
                                              <p:tgtEl>
                                                <p:sldTgt/>
                                              </p:tgtEl>
                                            </p:cond>
                                          </p:endCondLst>
                                        </p:cTn>
                                        <p:tgtEl>
                                          <p:sndTgt r:embed="rId5" name="click.wav"/>
                                        </p:tgtEl>
                                      </p:cMediaNode>
                                    </p:audio>
                                  </p:subTnLst>
                                </p:cTn>
                              </p:par>
                            </p:childTnLst>
                          </p:cTn>
                        </p:par>
                        <p:par>
                          <p:cTn id="187" fill="hold">
                            <p:stCondLst>
                              <p:cond delay="72000"/>
                            </p:stCondLst>
                            <p:childTnLst>
                              <p:par>
                                <p:cTn id="188" presetID="50" presetClass="exit" presetSubtype="0" accel="100000" fill="hold" grpId="0" nodeType="afterEffect">
                                  <p:stCondLst>
                                    <p:cond delay="0"/>
                                  </p:stCondLst>
                                  <p:childTnLst>
                                    <p:anim calcmode="lin" valueType="num">
                                      <p:cBhvr>
                                        <p:cTn id="189" dur="10000"/>
                                        <p:tgtEl>
                                          <p:spTgt spid="32"/>
                                        </p:tgtEl>
                                        <p:attrNameLst>
                                          <p:attrName>ppt_w</p:attrName>
                                        </p:attrNameLst>
                                      </p:cBhvr>
                                      <p:tavLst>
                                        <p:tav tm="0">
                                          <p:val>
                                            <p:strVal val="ppt_w"/>
                                          </p:val>
                                        </p:tav>
                                        <p:tav tm="100000">
                                          <p:val>
                                            <p:strVal val="ppt_w+.3"/>
                                          </p:val>
                                        </p:tav>
                                      </p:tavLst>
                                    </p:anim>
                                    <p:anim calcmode="lin" valueType="num">
                                      <p:cBhvr>
                                        <p:cTn id="190" dur="10000"/>
                                        <p:tgtEl>
                                          <p:spTgt spid="32"/>
                                        </p:tgtEl>
                                        <p:attrNameLst>
                                          <p:attrName>ppt_h</p:attrName>
                                        </p:attrNameLst>
                                      </p:cBhvr>
                                      <p:tavLst>
                                        <p:tav tm="0">
                                          <p:val>
                                            <p:strVal val="ppt_h"/>
                                          </p:val>
                                        </p:tav>
                                        <p:tav tm="100000">
                                          <p:val>
                                            <p:strVal val="ppt_h"/>
                                          </p:val>
                                        </p:tav>
                                      </p:tavLst>
                                    </p:anim>
                                    <p:animEffect transition="out" filter="fade">
                                      <p:cBhvr>
                                        <p:cTn id="191" dur="10000"/>
                                        <p:tgtEl>
                                          <p:spTgt spid="32"/>
                                        </p:tgtEl>
                                      </p:cBhvr>
                                    </p:animEffect>
                                    <p:set>
                                      <p:cBhvr>
                                        <p:cTn id="192" dur="1" fill="hold">
                                          <p:stCondLst>
                                            <p:cond delay="9999"/>
                                          </p:stCondLst>
                                        </p:cTn>
                                        <p:tgtEl>
                                          <p:spTgt spid="32"/>
                                        </p:tgtEl>
                                        <p:attrNameLst>
                                          <p:attrName>style.visibility</p:attrName>
                                        </p:attrNameLst>
                                      </p:cBhvr>
                                      <p:to>
                                        <p:strVal val="hidden"/>
                                      </p:to>
                                    </p:set>
                                  </p:childTnLst>
                                  <p:subTnLst>
                                    <p:audio>
                                      <p:cMediaNode vol="100000">
                                        <p:cTn display="0" masterRel="sameClick">
                                          <p:stCondLst>
                                            <p:cond evt="begin" delay="0">
                                              <p:tn val="188"/>
                                            </p:cond>
                                          </p:stCondLst>
                                          <p:endCondLst>
                                            <p:cond evt="onStopAudio" delay="0">
                                              <p:tgtEl>
                                                <p:sldTgt/>
                                              </p:tgtEl>
                                            </p:cond>
                                          </p:endCondLst>
                                        </p:cTn>
                                        <p:tgtEl>
                                          <p:sndTgt r:embed="rId5" name="click.wav"/>
                                        </p:tgtEl>
                                      </p:cMediaNode>
                                    </p:audio>
                                  </p:subTnLst>
                                </p:cTn>
                              </p:par>
                            </p:childTnLst>
                          </p:cTn>
                        </p:par>
                        <p:par>
                          <p:cTn id="193" fill="hold">
                            <p:stCondLst>
                              <p:cond delay="82000"/>
                            </p:stCondLst>
                            <p:childTnLst>
                              <p:par>
                                <p:cTn id="194" presetID="50" presetClass="exit" presetSubtype="0" accel="100000" fill="hold" grpId="0" nodeType="afterEffect">
                                  <p:stCondLst>
                                    <p:cond delay="0"/>
                                  </p:stCondLst>
                                  <p:childTnLst>
                                    <p:anim calcmode="lin" valueType="num">
                                      <p:cBhvr>
                                        <p:cTn id="195" dur="10000"/>
                                        <p:tgtEl>
                                          <p:spTgt spid="31"/>
                                        </p:tgtEl>
                                        <p:attrNameLst>
                                          <p:attrName>ppt_w</p:attrName>
                                        </p:attrNameLst>
                                      </p:cBhvr>
                                      <p:tavLst>
                                        <p:tav tm="0">
                                          <p:val>
                                            <p:strVal val="ppt_w"/>
                                          </p:val>
                                        </p:tav>
                                        <p:tav tm="100000">
                                          <p:val>
                                            <p:strVal val="ppt_w+.3"/>
                                          </p:val>
                                        </p:tav>
                                      </p:tavLst>
                                    </p:anim>
                                    <p:anim calcmode="lin" valueType="num">
                                      <p:cBhvr>
                                        <p:cTn id="196" dur="10000"/>
                                        <p:tgtEl>
                                          <p:spTgt spid="31"/>
                                        </p:tgtEl>
                                        <p:attrNameLst>
                                          <p:attrName>ppt_h</p:attrName>
                                        </p:attrNameLst>
                                      </p:cBhvr>
                                      <p:tavLst>
                                        <p:tav tm="0">
                                          <p:val>
                                            <p:strVal val="ppt_h"/>
                                          </p:val>
                                        </p:tav>
                                        <p:tav tm="100000">
                                          <p:val>
                                            <p:strVal val="ppt_h"/>
                                          </p:val>
                                        </p:tav>
                                      </p:tavLst>
                                    </p:anim>
                                    <p:animEffect transition="out" filter="fade">
                                      <p:cBhvr>
                                        <p:cTn id="197" dur="10000"/>
                                        <p:tgtEl>
                                          <p:spTgt spid="31"/>
                                        </p:tgtEl>
                                      </p:cBhvr>
                                    </p:animEffect>
                                    <p:set>
                                      <p:cBhvr>
                                        <p:cTn id="198" dur="1" fill="hold">
                                          <p:stCondLst>
                                            <p:cond delay="9999"/>
                                          </p:stCondLst>
                                        </p:cTn>
                                        <p:tgtEl>
                                          <p:spTgt spid="31"/>
                                        </p:tgtEl>
                                        <p:attrNameLst>
                                          <p:attrName>style.visibility</p:attrName>
                                        </p:attrNameLst>
                                      </p:cBhvr>
                                      <p:to>
                                        <p:strVal val="hidden"/>
                                      </p:to>
                                    </p:set>
                                  </p:childTnLst>
                                  <p:subTnLst>
                                    <p:audio>
                                      <p:cMediaNode vol="100000">
                                        <p:cTn display="0" masterRel="sameClick">
                                          <p:stCondLst>
                                            <p:cond evt="begin" delay="0">
                                              <p:tn val="194"/>
                                            </p:cond>
                                          </p:stCondLst>
                                          <p:endCondLst>
                                            <p:cond evt="onStopAudio" delay="0">
                                              <p:tgtEl>
                                                <p:sldTgt/>
                                              </p:tgtEl>
                                            </p:cond>
                                          </p:endCondLst>
                                        </p:cTn>
                                        <p:tgtEl>
                                          <p:sndTgt r:embed="rId5" name="click.wav"/>
                                        </p:tgtEl>
                                      </p:cMediaNode>
                                    </p:audio>
                                  </p:subTnLst>
                                </p:cTn>
                              </p:par>
                            </p:childTnLst>
                          </p:cTn>
                        </p:par>
                        <p:par>
                          <p:cTn id="199" fill="hold">
                            <p:stCondLst>
                              <p:cond delay="92000"/>
                            </p:stCondLst>
                            <p:childTnLst>
                              <p:par>
                                <p:cTn id="200" presetID="50" presetClass="exit" presetSubtype="0" accel="100000" fill="hold" grpId="0" nodeType="afterEffect">
                                  <p:stCondLst>
                                    <p:cond delay="0"/>
                                  </p:stCondLst>
                                  <p:childTnLst>
                                    <p:anim calcmode="lin" valueType="num">
                                      <p:cBhvr>
                                        <p:cTn id="201" dur="10000"/>
                                        <p:tgtEl>
                                          <p:spTgt spid="30"/>
                                        </p:tgtEl>
                                        <p:attrNameLst>
                                          <p:attrName>ppt_w</p:attrName>
                                        </p:attrNameLst>
                                      </p:cBhvr>
                                      <p:tavLst>
                                        <p:tav tm="0">
                                          <p:val>
                                            <p:strVal val="ppt_w"/>
                                          </p:val>
                                        </p:tav>
                                        <p:tav tm="100000">
                                          <p:val>
                                            <p:strVal val="ppt_w+.3"/>
                                          </p:val>
                                        </p:tav>
                                      </p:tavLst>
                                    </p:anim>
                                    <p:anim calcmode="lin" valueType="num">
                                      <p:cBhvr>
                                        <p:cTn id="202" dur="10000"/>
                                        <p:tgtEl>
                                          <p:spTgt spid="30"/>
                                        </p:tgtEl>
                                        <p:attrNameLst>
                                          <p:attrName>ppt_h</p:attrName>
                                        </p:attrNameLst>
                                      </p:cBhvr>
                                      <p:tavLst>
                                        <p:tav tm="0">
                                          <p:val>
                                            <p:strVal val="ppt_h"/>
                                          </p:val>
                                        </p:tav>
                                        <p:tav tm="100000">
                                          <p:val>
                                            <p:strVal val="ppt_h"/>
                                          </p:val>
                                        </p:tav>
                                      </p:tavLst>
                                    </p:anim>
                                    <p:animEffect transition="out" filter="fade">
                                      <p:cBhvr>
                                        <p:cTn id="203" dur="10000"/>
                                        <p:tgtEl>
                                          <p:spTgt spid="30"/>
                                        </p:tgtEl>
                                      </p:cBhvr>
                                    </p:animEffect>
                                    <p:set>
                                      <p:cBhvr>
                                        <p:cTn id="204" dur="1" fill="hold">
                                          <p:stCondLst>
                                            <p:cond delay="9999"/>
                                          </p:stCondLst>
                                        </p:cTn>
                                        <p:tgtEl>
                                          <p:spTgt spid="30"/>
                                        </p:tgtEl>
                                        <p:attrNameLst>
                                          <p:attrName>style.visibility</p:attrName>
                                        </p:attrNameLst>
                                      </p:cBhvr>
                                      <p:to>
                                        <p:strVal val="hidden"/>
                                      </p:to>
                                    </p:set>
                                  </p:childTnLst>
                                  <p:subTnLst>
                                    <p:audio>
                                      <p:cMediaNode vol="100000">
                                        <p:cTn display="0" masterRel="sameClick">
                                          <p:stCondLst>
                                            <p:cond evt="begin" delay="0">
                                              <p:tn val="200"/>
                                            </p:cond>
                                          </p:stCondLst>
                                          <p:endCondLst>
                                            <p:cond evt="onStopAudio" delay="0">
                                              <p:tgtEl>
                                                <p:sldTgt/>
                                              </p:tgtEl>
                                            </p:cond>
                                          </p:endCondLst>
                                        </p:cTn>
                                        <p:tgtEl>
                                          <p:sndTgt r:embed="rId5" name="click.wav"/>
                                        </p:tgtEl>
                                      </p:cMediaNode>
                                    </p:audio>
                                  </p:subTnLst>
                                </p:cTn>
                              </p:par>
                            </p:childTnLst>
                          </p:cTn>
                        </p:par>
                        <p:par>
                          <p:cTn id="205" fill="hold">
                            <p:stCondLst>
                              <p:cond delay="102000"/>
                            </p:stCondLst>
                            <p:childTnLst>
                              <p:par>
                                <p:cTn id="206" presetID="50" presetClass="exit" presetSubtype="0" accel="100000" fill="hold" grpId="0" nodeType="afterEffect">
                                  <p:stCondLst>
                                    <p:cond delay="0"/>
                                  </p:stCondLst>
                                  <p:childTnLst>
                                    <p:anim calcmode="lin" valueType="num">
                                      <p:cBhvr>
                                        <p:cTn id="207" dur="10000"/>
                                        <p:tgtEl>
                                          <p:spTgt spid="29"/>
                                        </p:tgtEl>
                                        <p:attrNameLst>
                                          <p:attrName>ppt_w</p:attrName>
                                        </p:attrNameLst>
                                      </p:cBhvr>
                                      <p:tavLst>
                                        <p:tav tm="0">
                                          <p:val>
                                            <p:strVal val="ppt_w"/>
                                          </p:val>
                                        </p:tav>
                                        <p:tav tm="100000">
                                          <p:val>
                                            <p:strVal val="ppt_w+.3"/>
                                          </p:val>
                                        </p:tav>
                                      </p:tavLst>
                                    </p:anim>
                                    <p:anim calcmode="lin" valueType="num">
                                      <p:cBhvr>
                                        <p:cTn id="208" dur="10000"/>
                                        <p:tgtEl>
                                          <p:spTgt spid="29"/>
                                        </p:tgtEl>
                                        <p:attrNameLst>
                                          <p:attrName>ppt_h</p:attrName>
                                        </p:attrNameLst>
                                      </p:cBhvr>
                                      <p:tavLst>
                                        <p:tav tm="0">
                                          <p:val>
                                            <p:strVal val="ppt_h"/>
                                          </p:val>
                                        </p:tav>
                                        <p:tav tm="100000">
                                          <p:val>
                                            <p:strVal val="ppt_h"/>
                                          </p:val>
                                        </p:tav>
                                      </p:tavLst>
                                    </p:anim>
                                    <p:animEffect transition="out" filter="fade">
                                      <p:cBhvr>
                                        <p:cTn id="209" dur="10000"/>
                                        <p:tgtEl>
                                          <p:spTgt spid="29"/>
                                        </p:tgtEl>
                                      </p:cBhvr>
                                    </p:animEffect>
                                    <p:set>
                                      <p:cBhvr>
                                        <p:cTn id="210" dur="1" fill="hold">
                                          <p:stCondLst>
                                            <p:cond delay="9999"/>
                                          </p:stCondLst>
                                        </p:cTn>
                                        <p:tgtEl>
                                          <p:spTgt spid="29"/>
                                        </p:tgtEl>
                                        <p:attrNameLst>
                                          <p:attrName>style.visibility</p:attrName>
                                        </p:attrNameLst>
                                      </p:cBhvr>
                                      <p:to>
                                        <p:strVal val="hidden"/>
                                      </p:to>
                                    </p:set>
                                  </p:childTnLst>
                                  <p:subTnLst>
                                    <p:audio>
                                      <p:cMediaNode vol="100000">
                                        <p:cTn display="0" masterRel="sameClick">
                                          <p:stCondLst>
                                            <p:cond evt="begin" delay="0">
                                              <p:tn val="206"/>
                                            </p:cond>
                                          </p:stCondLst>
                                          <p:endCondLst>
                                            <p:cond evt="onStopAudio" delay="0">
                                              <p:tgtEl>
                                                <p:sldTgt/>
                                              </p:tgtEl>
                                            </p:cond>
                                          </p:endCondLst>
                                        </p:cTn>
                                        <p:tgtEl>
                                          <p:sndTgt r:embed="rId5" name="click.wav"/>
                                        </p:tgtEl>
                                      </p:cMediaNode>
                                    </p:audio>
                                  </p:subTnLst>
                                </p:cTn>
                              </p:par>
                            </p:childTnLst>
                          </p:cTn>
                        </p:par>
                        <p:par>
                          <p:cTn id="211" fill="hold">
                            <p:stCondLst>
                              <p:cond delay="112000"/>
                            </p:stCondLst>
                            <p:childTnLst>
                              <p:par>
                                <p:cTn id="212" presetID="50" presetClass="exit" presetSubtype="0" accel="100000" fill="hold" grpId="0" nodeType="afterEffect">
                                  <p:stCondLst>
                                    <p:cond delay="0"/>
                                  </p:stCondLst>
                                  <p:childTnLst>
                                    <p:anim calcmode="lin" valueType="num">
                                      <p:cBhvr>
                                        <p:cTn id="213" dur="10000"/>
                                        <p:tgtEl>
                                          <p:spTgt spid="28"/>
                                        </p:tgtEl>
                                        <p:attrNameLst>
                                          <p:attrName>ppt_w</p:attrName>
                                        </p:attrNameLst>
                                      </p:cBhvr>
                                      <p:tavLst>
                                        <p:tav tm="0">
                                          <p:val>
                                            <p:strVal val="ppt_w"/>
                                          </p:val>
                                        </p:tav>
                                        <p:tav tm="100000">
                                          <p:val>
                                            <p:strVal val="ppt_w+.3"/>
                                          </p:val>
                                        </p:tav>
                                      </p:tavLst>
                                    </p:anim>
                                    <p:anim calcmode="lin" valueType="num">
                                      <p:cBhvr>
                                        <p:cTn id="214" dur="10000"/>
                                        <p:tgtEl>
                                          <p:spTgt spid="28"/>
                                        </p:tgtEl>
                                        <p:attrNameLst>
                                          <p:attrName>ppt_h</p:attrName>
                                        </p:attrNameLst>
                                      </p:cBhvr>
                                      <p:tavLst>
                                        <p:tav tm="0">
                                          <p:val>
                                            <p:strVal val="ppt_h"/>
                                          </p:val>
                                        </p:tav>
                                        <p:tav tm="100000">
                                          <p:val>
                                            <p:strVal val="ppt_h"/>
                                          </p:val>
                                        </p:tav>
                                      </p:tavLst>
                                    </p:anim>
                                    <p:animEffect transition="out" filter="fade">
                                      <p:cBhvr>
                                        <p:cTn id="215" dur="10000"/>
                                        <p:tgtEl>
                                          <p:spTgt spid="28"/>
                                        </p:tgtEl>
                                      </p:cBhvr>
                                    </p:animEffect>
                                    <p:set>
                                      <p:cBhvr>
                                        <p:cTn id="216" dur="1" fill="hold">
                                          <p:stCondLst>
                                            <p:cond delay="9999"/>
                                          </p:stCondLst>
                                        </p:cTn>
                                        <p:tgtEl>
                                          <p:spTgt spid="28"/>
                                        </p:tgtEl>
                                        <p:attrNameLst>
                                          <p:attrName>style.visibility</p:attrName>
                                        </p:attrNameLst>
                                      </p:cBhvr>
                                      <p:to>
                                        <p:strVal val="hidden"/>
                                      </p:to>
                                    </p:set>
                                  </p:childTnLst>
                                  <p:subTnLst>
                                    <p:audio>
                                      <p:cMediaNode vol="100000">
                                        <p:cTn display="0" masterRel="sameClick">
                                          <p:stCondLst>
                                            <p:cond evt="begin" delay="0">
                                              <p:tn val="212"/>
                                            </p:cond>
                                          </p:stCondLst>
                                          <p:endCondLst>
                                            <p:cond evt="onStopAudio" delay="0">
                                              <p:tgtEl>
                                                <p:sldTgt/>
                                              </p:tgtEl>
                                            </p:cond>
                                          </p:endCondLst>
                                        </p:cTn>
                                        <p:tgtEl>
                                          <p:sndTgt r:embed="rId5" name="click.wav"/>
                                        </p:tgtEl>
                                      </p:cMediaNode>
                                    </p:audio>
                                  </p:subTnLst>
                                </p:cTn>
                              </p:par>
                            </p:childTnLst>
                          </p:cTn>
                        </p:par>
                        <p:par>
                          <p:cTn id="217" fill="hold">
                            <p:stCondLst>
                              <p:cond delay="122000"/>
                            </p:stCondLst>
                            <p:childTnLst>
                              <p:par>
                                <p:cTn id="218" presetID="50" presetClass="exit" presetSubtype="0" accel="100000" fill="hold" grpId="0" nodeType="afterEffect">
                                  <p:stCondLst>
                                    <p:cond delay="0"/>
                                  </p:stCondLst>
                                  <p:childTnLst>
                                    <p:anim calcmode="lin" valueType="num">
                                      <p:cBhvr>
                                        <p:cTn id="219" dur="10000"/>
                                        <p:tgtEl>
                                          <p:spTgt spid="27"/>
                                        </p:tgtEl>
                                        <p:attrNameLst>
                                          <p:attrName>ppt_w</p:attrName>
                                        </p:attrNameLst>
                                      </p:cBhvr>
                                      <p:tavLst>
                                        <p:tav tm="0">
                                          <p:val>
                                            <p:strVal val="ppt_w"/>
                                          </p:val>
                                        </p:tav>
                                        <p:tav tm="100000">
                                          <p:val>
                                            <p:strVal val="ppt_w+.3"/>
                                          </p:val>
                                        </p:tav>
                                      </p:tavLst>
                                    </p:anim>
                                    <p:anim calcmode="lin" valueType="num">
                                      <p:cBhvr>
                                        <p:cTn id="220" dur="10000"/>
                                        <p:tgtEl>
                                          <p:spTgt spid="27"/>
                                        </p:tgtEl>
                                        <p:attrNameLst>
                                          <p:attrName>ppt_h</p:attrName>
                                        </p:attrNameLst>
                                      </p:cBhvr>
                                      <p:tavLst>
                                        <p:tav tm="0">
                                          <p:val>
                                            <p:strVal val="ppt_h"/>
                                          </p:val>
                                        </p:tav>
                                        <p:tav tm="100000">
                                          <p:val>
                                            <p:strVal val="ppt_h"/>
                                          </p:val>
                                        </p:tav>
                                      </p:tavLst>
                                    </p:anim>
                                    <p:animEffect transition="out" filter="fade">
                                      <p:cBhvr>
                                        <p:cTn id="221" dur="10000"/>
                                        <p:tgtEl>
                                          <p:spTgt spid="27"/>
                                        </p:tgtEl>
                                      </p:cBhvr>
                                    </p:animEffect>
                                    <p:set>
                                      <p:cBhvr>
                                        <p:cTn id="222" dur="1" fill="hold">
                                          <p:stCondLst>
                                            <p:cond delay="9999"/>
                                          </p:stCondLst>
                                        </p:cTn>
                                        <p:tgtEl>
                                          <p:spTgt spid="27"/>
                                        </p:tgtEl>
                                        <p:attrNameLst>
                                          <p:attrName>style.visibility</p:attrName>
                                        </p:attrNameLst>
                                      </p:cBhvr>
                                      <p:to>
                                        <p:strVal val="hidden"/>
                                      </p:to>
                                    </p:set>
                                  </p:childTnLst>
                                  <p:subTnLst>
                                    <p:audio>
                                      <p:cMediaNode vol="100000">
                                        <p:cTn display="0" masterRel="sameClick">
                                          <p:stCondLst>
                                            <p:cond evt="begin" delay="0">
                                              <p:tn val="218"/>
                                            </p:cond>
                                          </p:stCondLst>
                                          <p:endCondLst>
                                            <p:cond evt="onStopAudio" delay="0">
                                              <p:tgtEl>
                                                <p:sldTgt/>
                                              </p:tgtEl>
                                            </p:cond>
                                          </p:endCondLst>
                                        </p:cTn>
                                        <p:tgtEl>
                                          <p:sndTgt r:embed="rId5" name="click.wav"/>
                                        </p:tgtEl>
                                      </p:cMediaNode>
                                    </p:audio>
                                  </p:subTnLst>
                                </p:cTn>
                              </p:par>
                            </p:childTnLst>
                          </p:cTn>
                        </p:par>
                        <p:par>
                          <p:cTn id="223" fill="hold">
                            <p:stCondLst>
                              <p:cond delay="132000"/>
                            </p:stCondLst>
                            <p:childTnLst>
                              <p:par>
                                <p:cTn id="224" presetID="50" presetClass="exit" presetSubtype="0" accel="100000" fill="hold" grpId="0" nodeType="afterEffect">
                                  <p:stCondLst>
                                    <p:cond delay="0"/>
                                  </p:stCondLst>
                                  <p:childTnLst>
                                    <p:anim calcmode="lin" valueType="num">
                                      <p:cBhvr>
                                        <p:cTn id="225" dur="10000"/>
                                        <p:tgtEl>
                                          <p:spTgt spid="26"/>
                                        </p:tgtEl>
                                        <p:attrNameLst>
                                          <p:attrName>ppt_w</p:attrName>
                                        </p:attrNameLst>
                                      </p:cBhvr>
                                      <p:tavLst>
                                        <p:tav tm="0">
                                          <p:val>
                                            <p:strVal val="ppt_w"/>
                                          </p:val>
                                        </p:tav>
                                        <p:tav tm="100000">
                                          <p:val>
                                            <p:strVal val="ppt_w+.3"/>
                                          </p:val>
                                        </p:tav>
                                      </p:tavLst>
                                    </p:anim>
                                    <p:anim calcmode="lin" valueType="num">
                                      <p:cBhvr>
                                        <p:cTn id="226" dur="10000"/>
                                        <p:tgtEl>
                                          <p:spTgt spid="26"/>
                                        </p:tgtEl>
                                        <p:attrNameLst>
                                          <p:attrName>ppt_h</p:attrName>
                                        </p:attrNameLst>
                                      </p:cBhvr>
                                      <p:tavLst>
                                        <p:tav tm="0">
                                          <p:val>
                                            <p:strVal val="ppt_h"/>
                                          </p:val>
                                        </p:tav>
                                        <p:tav tm="100000">
                                          <p:val>
                                            <p:strVal val="ppt_h"/>
                                          </p:val>
                                        </p:tav>
                                      </p:tavLst>
                                    </p:anim>
                                    <p:animEffect transition="out" filter="fade">
                                      <p:cBhvr>
                                        <p:cTn id="227" dur="10000"/>
                                        <p:tgtEl>
                                          <p:spTgt spid="26"/>
                                        </p:tgtEl>
                                      </p:cBhvr>
                                    </p:animEffect>
                                    <p:set>
                                      <p:cBhvr>
                                        <p:cTn id="228" dur="1" fill="hold">
                                          <p:stCondLst>
                                            <p:cond delay="9999"/>
                                          </p:stCondLst>
                                        </p:cTn>
                                        <p:tgtEl>
                                          <p:spTgt spid="26"/>
                                        </p:tgtEl>
                                        <p:attrNameLst>
                                          <p:attrName>style.visibility</p:attrName>
                                        </p:attrNameLst>
                                      </p:cBhvr>
                                      <p:to>
                                        <p:strVal val="hidden"/>
                                      </p:to>
                                    </p:set>
                                  </p:childTnLst>
                                  <p:subTnLst>
                                    <p:audio>
                                      <p:cMediaNode vol="100000">
                                        <p:cTn display="0" masterRel="sameClick">
                                          <p:stCondLst>
                                            <p:cond evt="begin" delay="0">
                                              <p:tn val="224"/>
                                            </p:cond>
                                          </p:stCondLst>
                                          <p:endCondLst>
                                            <p:cond evt="onStopAudio" delay="0">
                                              <p:tgtEl>
                                                <p:sldTgt/>
                                              </p:tgtEl>
                                            </p:cond>
                                          </p:endCondLst>
                                        </p:cTn>
                                        <p:tgtEl>
                                          <p:sndTgt r:embed="rId5" name="click.wav"/>
                                        </p:tgtEl>
                                      </p:cMediaNode>
                                    </p:audio>
                                  </p:subTnLst>
                                </p:cTn>
                              </p:par>
                            </p:childTnLst>
                          </p:cTn>
                        </p:par>
                        <p:par>
                          <p:cTn id="229" fill="hold">
                            <p:stCondLst>
                              <p:cond delay="142000"/>
                            </p:stCondLst>
                            <p:childTnLst>
                              <p:par>
                                <p:cTn id="230" presetID="50" presetClass="exit" presetSubtype="0" accel="100000" fill="hold" grpId="0" nodeType="afterEffect">
                                  <p:stCondLst>
                                    <p:cond delay="0"/>
                                  </p:stCondLst>
                                  <p:childTnLst>
                                    <p:anim calcmode="lin" valueType="num">
                                      <p:cBhvr>
                                        <p:cTn id="231" dur="10000"/>
                                        <p:tgtEl>
                                          <p:spTgt spid="25"/>
                                        </p:tgtEl>
                                        <p:attrNameLst>
                                          <p:attrName>ppt_w</p:attrName>
                                        </p:attrNameLst>
                                      </p:cBhvr>
                                      <p:tavLst>
                                        <p:tav tm="0">
                                          <p:val>
                                            <p:strVal val="ppt_w"/>
                                          </p:val>
                                        </p:tav>
                                        <p:tav tm="100000">
                                          <p:val>
                                            <p:strVal val="ppt_w+.3"/>
                                          </p:val>
                                        </p:tav>
                                      </p:tavLst>
                                    </p:anim>
                                    <p:anim calcmode="lin" valueType="num">
                                      <p:cBhvr>
                                        <p:cTn id="232" dur="10000"/>
                                        <p:tgtEl>
                                          <p:spTgt spid="25"/>
                                        </p:tgtEl>
                                        <p:attrNameLst>
                                          <p:attrName>ppt_h</p:attrName>
                                        </p:attrNameLst>
                                      </p:cBhvr>
                                      <p:tavLst>
                                        <p:tav tm="0">
                                          <p:val>
                                            <p:strVal val="ppt_h"/>
                                          </p:val>
                                        </p:tav>
                                        <p:tav tm="100000">
                                          <p:val>
                                            <p:strVal val="ppt_h"/>
                                          </p:val>
                                        </p:tav>
                                      </p:tavLst>
                                    </p:anim>
                                    <p:animEffect transition="out" filter="fade">
                                      <p:cBhvr>
                                        <p:cTn id="233" dur="10000"/>
                                        <p:tgtEl>
                                          <p:spTgt spid="25"/>
                                        </p:tgtEl>
                                      </p:cBhvr>
                                    </p:animEffect>
                                    <p:set>
                                      <p:cBhvr>
                                        <p:cTn id="234" dur="1" fill="hold">
                                          <p:stCondLst>
                                            <p:cond delay="9999"/>
                                          </p:stCondLst>
                                        </p:cTn>
                                        <p:tgtEl>
                                          <p:spTgt spid="25"/>
                                        </p:tgtEl>
                                        <p:attrNameLst>
                                          <p:attrName>style.visibility</p:attrName>
                                        </p:attrNameLst>
                                      </p:cBhvr>
                                      <p:to>
                                        <p:strVal val="hidden"/>
                                      </p:to>
                                    </p:set>
                                  </p:childTnLst>
                                  <p:subTnLst>
                                    <p:audio>
                                      <p:cMediaNode vol="100000">
                                        <p:cTn display="0" masterRel="sameClick">
                                          <p:stCondLst>
                                            <p:cond evt="begin" delay="0">
                                              <p:tn val="230"/>
                                            </p:cond>
                                          </p:stCondLst>
                                          <p:endCondLst>
                                            <p:cond evt="onStopAudio" delay="0">
                                              <p:tgtEl>
                                                <p:sldTgt/>
                                              </p:tgtEl>
                                            </p:cond>
                                          </p:endCondLst>
                                        </p:cTn>
                                        <p:tgtEl>
                                          <p:sndTgt r:embed="rId5" name="click.wav"/>
                                        </p:tgtEl>
                                      </p:cMediaNode>
                                    </p:audio>
                                  </p:subTnLst>
                                </p:cTn>
                              </p:par>
                            </p:childTnLst>
                          </p:cTn>
                        </p:par>
                        <p:par>
                          <p:cTn id="235" fill="hold">
                            <p:stCondLst>
                              <p:cond delay="152000"/>
                            </p:stCondLst>
                            <p:childTnLst>
                              <p:par>
                                <p:cTn id="236" presetID="50" presetClass="exit" presetSubtype="0" accel="100000" fill="hold" grpId="0" nodeType="afterEffect">
                                  <p:stCondLst>
                                    <p:cond delay="0"/>
                                  </p:stCondLst>
                                  <p:childTnLst>
                                    <p:anim calcmode="lin" valueType="num">
                                      <p:cBhvr>
                                        <p:cTn id="237" dur="10000"/>
                                        <p:tgtEl>
                                          <p:spTgt spid="24"/>
                                        </p:tgtEl>
                                        <p:attrNameLst>
                                          <p:attrName>ppt_w</p:attrName>
                                        </p:attrNameLst>
                                      </p:cBhvr>
                                      <p:tavLst>
                                        <p:tav tm="0">
                                          <p:val>
                                            <p:strVal val="ppt_w"/>
                                          </p:val>
                                        </p:tav>
                                        <p:tav tm="100000">
                                          <p:val>
                                            <p:strVal val="ppt_w+.3"/>
                                          </p:val>
                                        </p:tav>
                                      </p:tavLst>
                                    </p:anim>
                                    <p:anim calcmode="lin" valueType="num">
                                      <p:cBhvr>
                                        <p:cTn id="238" dur="10000"/>
                                        <p:tgtEl>
                                          <p:spTgt spid="24"/>
                                        </p:tgtEl>
                                        <p:attrNameLst>
                                          <p:attrName>ppt_h</p:attrName>
                                        </p:attrNameLst>
                                      </p:cBhvr>
                                      <p:tavLst>
                                        <p:tav tm="0">
                                          <p:val>
                                            <p:strVal val="ppt_h"/>
                                          </p:val>
                                        </p:tav>
                                        <p:tav tm="100000">
                                          <p:val>
                                            <p:strVal val="ppt_h"/>
                                          </p:val>
                                        </p:tav>
                                      </p:tavLst>
                                    </p:anim>
                                    <p:animEffect transition="out" filter="fade">
                                      <p:cBhvr>
                                        <p:cTn id="239" dur="10000"/>
                                        <p:tgtEl>
                                          <p:spTgt spid="24"/>
                                        </p:tgtEl>
                                      </p:cBhvr>
                                    </p:animEffect>
                                    <p:set>
                                      <p:cBhvr>
                                        <p:cTn id="240" dur="1" fill="hold">
                                          <p:stCondLst>
                                            <p:cond delay="9999"/>
                                          </p:stCondLst>
                                        </p:cTn>
                                        <p:tgtEl>
                                          <p:spTgt spid="24"/>
                                        </p:tgtEl>
                                        <p:attrNameLst>
                                          <p:attrName>style.visibility</p:attrName>
                                        </p:attrNameLst>
                                      </p:cBhvr>
                                      <p:to>
                                        <p:strVal val="hidden"/>
                                      </p:to>
                                    </p:set>
                                  </p:childTnLst>
                                  <p:subTnLst>
                                    <p:audio>
                                      <p:cMediaNode vol="100000">
                                        <p:cTn display="0" masterRel="sameClick">
                                          <p:stCondLst>
                                            <p:cond evt="begin" delay="0">
                                              <p:tn val="236"/>
                                            </p:cond>
                                          </p:stCondLst>
                                          <p:endCondLst>
                                            <p:cond evt="onStopAudio" delay="0">
                                              <p:tgtEl>
                                                <p:sldTgt/>
                                              </p:tgtEl>
                                            </p:cond>
                                          </p:endCondLst>
                                        </p:cTn>
                                        <p:tgtEl>
                                          <p:sndTgt r:embed="rId5" name="click.wav"/>
                                        </p:tgtEl>
                                      </p:cMediaNode>
                                    </p:audio>
                                  </p:subTnLst>
                                </p:cTn>
                              </p:par>
                            </p:childTnLst>
                          </p:cTn>
                        </p:par>
                        <p:par>
                          <p:cTn id="241" fill="hold">
                            <p:stCondLst>
                              <p:cond delay="162000"/>
                            </p:stCondLst>
                            <p:childTnLst>
                              <p:par>
                                <p:cTn id="242" presetID="50" presetClass="exit" presetSubtype="0" accel="100000" fill="hold" grpId="0" nodeType="afterEffect">
                                  <p:stCondLst>
                                    <p:cond delay="0"/>
                                  </p:stCondLst>
                                  <p:childTnLst>
                                    <p:anim calcmode="lin" valueType="num">
                                      <p:cBhvr>
                                        <p:cTn id="243" dur="10000"/>
                                        <p:tgtEl>
                                          <p:spTgt spid="23"/>
                                        </p:tgtEl>
                                        <p:attrNameLst>
                                          <p:attrName>ppt_w</p:attrName>
                                        </p:attrNameLst>
                                      </p:cBhvr>
                                      <p:tavLst>
                                        <p:tav tm="0">
                                          <p:val>
                                            <p:strVal val="ppt_w"/>
                                          </p:val>
                                        </p:tav>
                                        <p:tav tm="100000">
                                          <p:val>
                                            <p:strVal val="ppt_w+.3"/>
                                          </p:val>
                                        </p:tav>
                                      </p:tavLst>
                                    </p:anim>
                                    <p:anim calcmode="lin" valueType="num">
                                      <p:cBhvr>
                                        <p:cTn id="244" dur="10000"/>
                                        <p:tgtEl>
                                          <p:spTgt spid="23"/>
                                        </p:tgtEl>
                                        <p:attrNameLst>
                                          <p:attrName>ppt_h</p:attrName>
                                        </p:attrNameLst>
                                      </p:cBhvr>
                                      <p:tavLst>
                                        <p:tav tm="0">
                                          <p:val>
                                            <p:strVal val="ppt_h"/>
                                          </p:val>
                                        </p:tav>
                                        <p:tav tm="100000">
                                          <p:val>
                                            <p:strVal val="ppt_h"/>
                                          </p:val>
                                        </p:tav>
                                      </p:tavLst>
                                    </p:anim>
                                    <p:animEffect transition="out" filter="fade">
                                      <p:cBhvr>
                                        <p:cTn id="245" dur="10000"/>
                                        <p:tgtEl>
                                          <p:spTgt spid="23"/>
                                        </p:tgtEl>
                                      </p:cBhvr>
                                    </p:animEffect>
                                    <p:set>
                                      <p:cBhvr>
                                        <p:cTn id="246" dur="1" fill="hold">
                                          <p:stCondLst>
                                            <p:cond delay="9999"/>
                                          </p:stCondLst>
                                        </p:cTn>
                                        <p:tgtEl>
                                          <p:spTgt spid="23"/>
                                        </p:tgtEl>
                                        <p:attrNameLst>
                                          <p:attrName>style.visibility</p:attrName>
                                        </p:attrNameLst>
                                      </p:cBhvr>
                                      <p:to>
                                        <p:strVal val="hidden"/>
                                      </p:to>
                                    </p:set>
                                  </p:childTnLst>
                                  <p:subTnLst>
                                    <p:audio>
                                      <p:cMediaNode vol="100000">
                                        <p:cTn display="0" masterRel="sameClick">
                                          <p:stCondLst>
                                            <p:cond evt="begin" delay="0">
                                              <p:tn val="242"/>
                                            </p:cond>
                                          </p:stCondLst>
                                          <p:endCondLst>
                                            <p:cond evt="onStopAudio" delay="0">
                                              <p:tgtEl>
                                                <p:sldTgt/>
                                              </p:tgtEl>
                                            </p:cond>
                                          </p:endCondLst>
                                        </p:cTn>
                                        <p:tgtEl>
                                          <p:sndTgt r:embed="rId5" name="click.wav"/>
                                        </p:tgtEl>
                                      </p:cMediaNode>
                                    </p:audio>
                                  </p:subTnLst>
                                </p:cTn>
                              </p:par>
                            </p:childTnLst>
                          </p:cTn>
                        </p:par>
                        <p:par>
                          <p:cTn id="247" fill="hold">
                            <p:stCondLst>
                              <p:cond delay="172000"/>
                            </p:stCondLst>
                            <p:childTnLst>
                              <p:par>
                                <p:cTn id="248" presetID="50" presetClass="exit" presetSubtype="0" accel="100000" fill="hold" grpId="0" nodeType="afterEffect">
                                  <p:stCondLst>
                                    <p:cond delay="0"/>
                                  </p:stCondLst>
                                  <p:childTnLst>
                                    <p:anim calcmode="lin" valueType="num">
                                      <p:cBhvr>
                                        <p:cTn id="249" dur="10000"/>
                                        <p:tgtEl>
                                          <p:spTgt spid="22"/>
                                        </p:tgtEl>
                                        <p:attrNameLst>
                                          <p:attrName>ppt_w</p:attrName>
                                        </p:attrNameLst>
                                      </p:cBhvr>
                                      <p:tavLst>
                                        <p:tav tm="0">
                                          <p:val>
                                            <p:strVal val="ppt_w"/>
                                          </p:val>
                                        </p:tav>
                                        <p:tav tm="100000">
                                          <p:val>
                                            <p:strVal val="ppt_w+.3"/>
                                          </p:val>
                                        </p:tav>
                                      </p:tavLst>
                                    </p:anim>
                                    <p:anim calcmode="lin" valueType="num">
                                      <p:cBhvr>
                                        <p:cTn id="250" dur="10000"/>
                                        <p:tgtEl>
                                          <p:spTgt spid="22"/>
                                        </p:tgtEl>
                                        <p:attrNameLst>
                                          <p:attrName>ppt_h</p:attrName>
                                        </p:attrNameLst>
                                      </p:cBhvr>
                                      <p:tavLst>
                                        <p:tav tm="0">
                                          <p:val>
                                            <p:strVal val="ppt_h"/>
                                          </p:val>
                                        </p:tav>
                                        <p:tav tm="100000">
                                          <p:val>
                                            <p:strVal val="ppt_h"/>
                                          </p:val>
                                        </p:tav>
                                      </p:tavLst>
                                    </p:anim>
                                    <p:animEffect transition="out" filter="fade">
                                      <p:cBhvr>
                                        <p:cTn id="251" dur="10000"/>
                                        <p:tgtEl>
                                          <p:spTgt spid="22"/>
                                        </p:tgtEl>
                                      </p:cBhvr>
                                    </p:animEffect>
                                    <p:set>
                                      <p:cBhvr>
                                        <p:cTn id="252" dur="1" fill="hold">
                                          <p:stCondLst>
                                            <p:cond delay="9999"/>
                                          </p:stCondLst>
                                        </p:cTn>
                                        <p:tgtEl>
                                          <p:spTgt spid="22"/>
                                        </p:tgtEl>
                                        <p:attrNameLst>
                                          <p:attrName>style.visibility</p:attrName>
                                        </p:attrNameLst>
                                      </p:cBhvr>
                                      <p:to>
                                        <p:strVal val="hidden"/>
                                      </p:to>
                                    </p:set>
                                  </p:childTnLst>
                                  <p:subTnLst>
                                    <p:audio>
                                      <p:cMediaNode vol="100000">
                                        <p:cTn display="0" masterRel="sameClick">
                                          <p:stCondLst>
                                            <p:cond evt="begin" delay="0">
                                              <p:tn val="248"/>
                                            </p:cond>
                                          </p:stCondLst>
                                          <p:endCondLst>
                                            <p:cond evt="onStopAudio" delay="0">
                                              <p:tgtEl>
                                                <p:sldTgt/>
                                              </p:tgtEl>
                                            </p:cond>
                                          </p:endCondLst>
                                        </p:cTn>
                                        <p:tgtEl>
                                          <p:sndTgt r:embed="rId5" name="click.wav"/>
                                        </p:tgtEl>
                                      </p:cMediaNode>
                                    </p:audio>
                                  </p:subTnLst>
                                </p:cTn>
                              </p:par>
                            </p:childTnLst>
                          </p:cTn>
                        </p:par>
                        <p:par>
                          <p:cTn id="253" fill="hold">
                            <p:stCondLst>
                              <p:cond delay="182000"/>
                            </p:stCondLst>
                            <p:childTnLst>
                              <p:par>
                                <p:cTn id="254" presetID="50" presetClass="exit" presetSubtype="0" accel="100000" fill="hold" grpId="0" nodeType="afterEffect">
                                  <p:stCondLst>
                                    <p:cond delay="0"/>
                                  </p:stCondLst>
                                  <p:childTnLst>
                                    <p:anim calcmode="lin" valueType="num">
                                      <p:cBhvr>
                                        <p:cTn id="255" dur="1000"/>
                                        <p:tgtEl>
                                          <p:spTgt spid="21"/>
                                        </p:tgtEl>
                                        <p:attrNameLst>
                                          <p:attrName>ppt_w</p:attrName>
                                        </p:attrNameLst>
                                      </p:cBhvr>
                                      <p:tavLst>
                                        <p:tav tm="0">
                                          <p:val>
                                            <p:strVal val="ppt_w"/>
                                          </p:val>
                                        </p:tav>
                                        <p:tav tm="100000">
                                          <p:val>
                                            <p:strVal val="ppt_w+.3"/>
                                          </p:val>
                                        </p:tav>
                                      </p:tavLst>
                                    </p:anim>
                                    <p:anim calcmode="lin" valueType="num">
                                      <p:cBhvr>
                                        <p:cTn id="256" dur="1000"/>
                                        <p:tgtEl>
                                          <p:spTgt spid="21"/>
                                        </p:tgtEl>
                                        <p:attrNameLst>
                                          <p:attrName>ppt_h</p:attrName>
                                        </p:attrNameLst>
                                      </p:cBhvr>
                                      <p:tavLst>
                                        <p:tav tm="0">
                                          <p:val>
                                            <p:strVal val="ppt_h"/>
                                          </p:val>
                                        </p:tav>
                                        <p:tav tm="100000">
                                          <p:val>
                                            <p:strVal val="ppt_h"/>
                                          </p:val>
                                        </p:tav>
                                      </p:tavLst>
                                    </p:anim>
                                    <p:animEffect transition="out" filter="fade">
                                      <p:cBhvr>
                                        <p:cTn id="257" dur="1000"/>
                                        <p:tgtEl>
                                          <p:spTgt spid="21"/>
                                        </p:tgtEl>
                                      </p:cBhvr>
                                    </p:animEffect>
                                    <p:set>
                                      <p:cBhvr>
                                        <p:cTn id="258" dur="1" fill="hold">
                                          <p:stCondLst>
                                            <p:cond delay="999"/>
                                          </p:stCondLst>
                                        </p:cTn>
                                        <p:tgtEl>
                                          <p:spTgt spid="21"/>
                                        </p:tgtEl>
                                        <p:attrNameLst>
                                          <p:attrName>style.visibility</p:attrName>
                                        </p:attrNameLst>
                                      </p:cBhvr>
                                      <p:to>
                                        <p:strVal val="hidden"/>
                                      </p:to>
                                    </p:set>
                                  </p:childTnLst>
                                  <p:subTnLst>
                                    <p:audio>
                                      <p:cMediaNode vol="100000">
                                        <p:cTn display="0" masterRel="sameClick">
                                          <p:stCondLst>
                                            <p:cond evt="begin" delay="0">
                                              <p:tn val="254"/>
                                            </p:cond>
                                          </p:stCondLst>
                                          <p:endCondLst>
                                            <p:cond evt="onStopAudio" delay="0">
                                              <p:tgtEl>
                                                <p:sldTgt/>
                                              </p:tgtEl>
                                            </p:cond>
                                          </p:endCondLst>
                                        </p:cTn>
                                        <p:tgtEl>
                                          <p:sndTgt r:embed="rId5" name="click.wav"/>
                                        </p:tgtEl>
                                      </p:cMediaNode>
                                    </p:audio>
                                  </p:subTnLst>
                                </p:cTn>
                              </p:par>
                            </p:childTnLst>
                          </p:cTn>
                        </p:par>
                        <p:par>
                          <p:cTn id="259" fill="hold">
                            <p:stCondLst>
                              <p:cond delay="183000"/>
                            </p:stCondLst>
                            <p:childTnLst>
                              <p:par>
                                <p:cTn id="260" presetID="50" presetClass="exit" presetSubtype="0" accel="100000" fill="hold" grpId="0" nodeType="afterEffect">
                                  <p:stCondLst>
                                    <p:cond delay="0"/>
                                  </p:stCondLst>
                                  <p:childTnLst>
                                    <p:anim calcmode="lin" valueType="num">
                                      <p:cBhvr>
                                        <p:cTn id="261" dur="1000"/>
                                        <p:tgtEl>
                                          <p:spTgt spid="20"/>
                                        </p:tgtEl>
                                        <p:attrNameLst>
                                          <p:attrName>ppt_w</p:attrName>
                                        </p:attrNameLst>
                                      </p:cBhvr>
                                      <p:tavLst>
                                        <p:tav tm="0">
                                          <p:val>
                                            <p:strVal val="ppt_w"/>
                                          </p:val>
                                        </p:tav>
                                        <p:tav tm="100000">
                                          <p:val>
                                            <p:strVal val="ppt_w+.3"/>
                                          </p:val>
                                        </p:tav>
                                      </p:tavLst>
                                    </p:anim>
                                    <p:anim calcmode="lin" valueType="num">
                                      <p:cBhvr>
                                        <p:cTn id="262" dur="1000"/>
                                        <p:tgtEl>
                                          <p:spTgt spid="20"/>
                                        </p:tgtEl>
                                        <p:attrNameLst>
                                          <p:attrName>ppt_h</p:attrName>
                                        </p:attrNameLst>
                                      </p:cBhvr>
                                      <p:tavLst>
                                        <p:tav tm="0">
                                          <p:val>
                                            <p:strVal val="ppt_h"/>
                                          </p:val>
                                        </p:tav>
                                        <p:tav tm="100000">
                                          <p:val>
                                            <p:strVal val="ppt_h"/>
                                          </p:val>
                                        </p:tav>
                                      </p:tavLst>
                                    </p:anim>
                                    <p:animEffect transition="out" filter="fade">
                                      <p:cBhvr>
                                        <p:cTn id="263" dur="1000"/>
                                        <p:tgtEl>
                                          <p:spTgt spid="20"/>
                                        </p:tgtEl>
                                      </p:cBhvr>
                                    </p:animEffect>
                                    <p:set>
                                      <p:cBhvr>
                                        <p:cTn id="264" dur="1" fill="hold">
                                          <p:stCondLst>
                                            <p:cond delay="999"/>
                                          </p:stCondLst>
                                        </p:cTn>
                                        <p:tgtEl>
                                          <p:spTgt spid="20"/>
                                        </p:tgtEl>
                                        <p:attrNameLst>
                                          <p:attrName>style.visibility</p:attrName>
                                        </p:attrNameLst>
                                      </p:cBhvr>
                                      <p:to>
                                        <p:strVal val="hidden"/>
                                      </p:to>
                                    </p:set>
                                  </p:childTnLst>
                                  <p:subTnLst>
                                    <p:audio>
                                      <p:cMediaNode vol="100000">
                                        <p:cTn display="0" masterRel="sameClick">
                                          <p:stCondLst>
                                            <p:cond evt="begin" delay="0">
                                              <p:tn val="260"/>
                                            </p:cond>
                                          </p:stCondLst>
                                          <p:endCondLst>
                                            <p:cond evt="onStopAudio" delay="0">
                                              <p:tgtEl>
                                                <p:sldTgt/>
                                              </p:tgtEl>
                                            </p:cond>
                                          </p:endCondLst>
                                        </p:cTn>
                                        <p:tgtEl>
                                          <p:sndTgt r:embed="rId5" name="click.wav"/>
                                        </p:tgtEl>
                                      </p:cMediaNode>
                                    </p:audio>
                                  </p:subTnLst>
                                </p:cTn>
                              </p:par>
                            </p:childTnLst>
                          </p:cTn>
                        </p:par>
                        <p:par>
                          <p:cTn id="265" fill="hold">
                            <p:stCondLst>
                              <p:cond delay="184000"/>
                            </p:stCondLst>
                            <p:childTnLst>
                              <p:par>
                                <p:cTn id="266" presetID="50" presetClass="exit" presetSubtype="0" accel="100000" fill="hold" grpId="0" nodeType="afterEffect">
                                  <p:stCondLst>
                                    <p:cond delay="0"/>
                                  </p:stCondLst>
                                  <p:childTnLst>
                                    <p:anim calcmode="lin" valueType="num">
                                      <p:cBhvr>
                                        <p:cTn id="267" dur="1000"/>
                                        <p:tgtEl>
                                          <p:spTgt spid="19"/>
                                        </p:tgtEl>
                                        <p:attrNameLst>
                                          <p:attrName>ppt_w</p:attrName>
                                        </p:attrNameLst>
                                      </p:cBhvr>
                                      <p:tavLst>
                                        <p:tav tm="0">
                                          <p:val>
                                            <p:strVal val="ppt_w"/>
                                          </p:val>
                                        </p:tav>
                                        <p:tav tm="100000">
                                          <p:val>
                                            <p:strVal val="ppt_w+.3"/>
                                          </p:val>
                                        </p:tav>
                                      </p:tavLst>
                                    </p:anim>
                                    <p:anim calcmode="lin" valueType="num">
                                      <p:cBhvr>
                                        <p:cTn id="268" dur="1000"/>
                                        <p:tgtEl>
                                          <p:spTgt spid="19"/>
                                        </p:tgtEl>
                                        <p:attrNameLst>
                                          <p:attrName>ppt_h</p:attrName>
                                        </p:attrNameLst>
                                      </p:cBhvr>
                                      <p:tavLst>
                                        <p:tav tm="0">
                                          <p:val>
                                            <p:strVal val="ppt_h"/>
                                          </p:val>
                                        </p:tav>
                                        <p:tav tm="100000">
                                          <p:val>
                                            <p:strVal val="ppt_h"/>
                                          </p:val>
                                        </p:tav>
                                      </p:tavLst>
                                    </p:anim>
                                    <p:animEffect transition="out" filter="fade">
                                      <p:cBhvr>
                                        <p:cTn id="269" dur="1000"/>
                                        <p:tgtEl>
                                          <p:spTgt spid="19"/>
                                        </p:tgtEl>
                                      </p:cBhvr>
                                    </p:animEffect>
                                    <p:set>
                                      <p:cBhvr>
                                        <p:cTn id="270" dur="1" fill="hold">
                                          <p:stCondLst>
                                            <p:cond delay="999"/>
                                          </p:stCondLst>
                                        </p:cTn>
                                        <p:tgtEl>
                                          <p:spTgt spid="19"/>
                                        </p:tgtEl>
                                        <p:attrNameLst>
                                          <p:attrName>style.visibility</p:attrName>
                                        </p:attrNameLst>
                                      </p:cBhvr>
                                      <p:to>
                                        <p:strVal val="hidden"/>
                                      </p:to>
                                    </p:set>
                                  </p:childTnLst>
                                  <p:subTnLst>
                                    <p:audio>
                                      <p:cMediaNode vol="100000">
                                        <p:cTn display="0" masterRel="sameClick">
                                          <p:stCondLst>
                                            <p:cond evt="begin" delay="0">
                                              <p:tn val="266"/>
                                            </p:cond>
                                          </p:stCondLst>
                                          <p:endCondLst>
                                            <p:cond evt="onStopAudio" delay="0">
                                              <p:tgtEl>
                                                <p:sldTgt/>
                                              </p:tgtEl>
                                            </p:cond>
                                          </p:endCondLst>
                                        </p:cTn>
                                        <p:tgtEl>
                                          <p:sndTgt r:embed="rId5" name="click.wav"/>
                                        </p:tgtEl>
                                      </p:cMediaNode>
                                    </p:audio>
                                  </p:subTnLst>
                                </p:cTn>
                              </p:par>
                            </p:childTnLst>
                          </p:cTn>
                        </p:par>
                        <p:par>
                          <p:cTn id="271" fill="hold">
                            <p:stCondLst>
                              <p:cond delay="185000"/>
                            </p:stCondLst>
                            <p:childTnLst>
                              <p:par>
                                <p:cTn id="272" presetID="50" presetClass="exit" presetSubtype="0" accel="100000" fill="hold" grpId="0" nodeType="afterEffect">
                                  <p:stCondLst>
                                    <p:cond delay="0"/>
                                  </p:stCondLst>
                                  <p:childTnLst>
                                    <p:anim calcmode="lin" valueType="num">
                                      <p:cBhvr>
                                        <p:cTn id="273" dur="1000"/>
                                        <p:tgtEl>
                                          <p:spTgt spid="18"/>
                                        </p:tgtEl>
                                        <p:attrNameLst>
                                          <p:attrName>ppt_w</p:attrName>
                                        </p:attrNameLst>
                                      </p:cBhvr>
                                      <p:tavLst>
                                        <p:tav tm="0">
                                          <p:val>
                                            <p:strVal val="ppt_w"/>
                                          </p:val>
                                        </p:tav>
                                        <p:tav tm="100000">
                                          <p:val>
                                            <p:strVal val="ppt_w+.3"/>
                                          </p:val>
                                        </p:tav>
                                      </p:tavLst>
                                    </p:anim>
                                    <p:anim calcmode="lin" valueType="num">
                                      <p:cBhvr>
                                        <p:cTn id="274" dur="1000"/>
                                        <p:tgtEl>
                                          <p:spTgt spid="18"/>
                                        </p:tgtEl>
                                        <p:attrNameLst>
                                          <p:attrName>ppt_h</p:attrName>
                                        </p:attrNameLst>
                                      </p:cBhvr>
                                      <p:tavLst>
                                        <p:tav tm="0">
                                          <p:val>
                                            <p:strVal val="ppt_h"/>
                                          </p:val>
                                        </p:tav>
                                        <p:tav tm="100000">
                                          <p:val>
                                            <p:strVal val="ppt_h"/>
                                          </p:val>
                                        </p:tav>
                                      </p:tavLst>
                                    </p:anim>
                                    <p:animEffect transition="out" filter="fade">
                                      <p:cBhvr>
                                        <p:cTn id="275" dur="1000"/>
                                        <p:tgtEl>
                                          <p:spTgt spid="18"/>
                                        </p:tgtEl>
                                      </p:cBhvr>
                                    </p:animEffect>
                                    <p:set>
                                      <p:cBhvr>
                                        <p:cTn id="276" dur="1" fill="hold">
                                          <p:stCondLst>
                                            <p:cond delay="999"/>
                                          </p:stCondLst>
                                        </p:cTn>
                                        <p:tgtEl>
                                          <p:spTgt spid="18"/>
                                        </p:tgtEl>
                                        <p:attrNameLst>
                                          <p:attrName>style.visibility</p:attrName>
                                        </p:attrNameLst>
                                      </p:cBhvr>
                                      <p:to>
                                        <p:strVal val="hidden"/>
                                      </p:to>
                                    </p:set>
                                  </p:childTnLst>
                                  <p:subTnLst>
                                    <p:audio>
                                      <p:cMediaNode vol="100000">
                                        <p:cTn display="0" masterRel="sameClick">
                                          <p:stCondLst>
                                            <p:cond evt="begin" delay="0">
                                              <p:tn val="272"/>
                                            </p:cond>
                                          </p:stCondLst>
                                          <p:endCondLst>
                                            <p:cond evt="onStopAudio" delay="0">
                                              <p:tgtEl>
                                                <p:sldTgt/>
                                              </p:tgtEl>
                                            </p:cond>
                                          </p:endCondLst>
                                        </p:cTn>
                                        <p:tgtEl>
                                          <p:sndTgt r:embed="rId5" name="click.wav"/>
                                        </p:tgtEl>
                                      </p:cMediaNode>
                                    </p:audio>
                                  </p:subTnLst>
                                </p:cTn>
                              </p:par>
                            </p:childTnLst>
                          </p:cTn>
                        </p:par>
                        <p:par>
                          <p:cTn id="277" fill="hold">
                            <p:stCondLst>
                              <p:cond delay="186000"/>
                            </p:stCondLst>
                            <p:childTnLst>
                              <p:par>
                                <p:cTn id="278" presetID="50" presetClass="exit" presetSubtype="0" accel="100000" fill="hold" grpId="0" nodeType="afterEffect">
                                  <p:stCondLst>
                                    <p:cond delay="0"/>
                                  </p:stCondLst>
                                  <p:childTnLst>
                                    <p:anim calcmode="lin" valueType="num">
                                      <p:cBhvr>
                                        <p:cTn id="279" dur="1000"/>
                                        <p:tgtEl>
                                          <p:spTgt spid="17"/>
                                        </p:tgtEl>
                                        <p:attrNameLst>
                                          <p:attrName>ppt_w</p:attrName>
                                        </p:attrNameLst>
                                      </p:cBhvr>
                                      <p:tavLst>
                                        <p:tav tm="0">
                                          <p:val>
                                            <p:strVal val="ppt_w"/>
                                          </p:val>
                                        </p:tav>
                                        <p:tav tm="100000">
                                          <p:val>
                                            <p:strVal val="ppt_w+.3"/>
                                          </p:val>
                                        </p:tav>
                                      </p:tavLst>
                                    </p:anim>
                                    <p:anim calcmode="lin" valueType="num">
                                      <p:cBhvr>
                                        <p:cTn id="280" dur="1000"/>
                                        <p:tgtEl>
                                          <p:spTgt spid="17"/>
                                        </p:tgtEl>
                                        <p:attrNameLst>
                                          <p:attrName>ppt_h</p:attrName>
                                        </p:attrNameLst>
                                      </p:cBhvr>
                                      <p:tavLst>
                                        <p:tav tm="0">
                                          <p:val>
                                            <p:strVal val="ppt_h"/>
                                          </p:val>
                                        </p:tav>
                                        <p:tav tm="100000">
                                          <p:val>
                                            <p:strVal val="ppt_h"/>
                                          </p:val>
                                        </p:tav>
                                      </p:tavLst>
                                    </p:anim>
                                    <p:animEffect transition="out" filter="fade">
                                      <p:cBhvr>
                                        <p:cTn id="281" dur="1000"/>
                                        <p:tgtEl>
                                          <p:spTgt spid="17"/>
                                        </p:tgtEl>
                                      </p:cBhvr>
                                    </p:animEffect>
                                    <p:set>
                                      <p:cBhvr>
                                        <p:cTn id="282" dur="1" fill="hold">
                                          <p:stCondLst>
                                            <p:cond delay="999"/>
                                          </p:stCondLst>
                                        </p:cTn>
                                        <p:tgtEl>
                                          <p:spTgt spid="17"/>
                                        </p:tgtEl>
                                        <p:attrNameLst>
                                          <p:attrName>style.visibility</p:attrName>
                                        </p:attrNameLst>
                                      </p:cBhvr>
                                      <p:to>
                                        <p:strVal val="hidden"/>
                                      </p:to>
                                    </p:set>
                                  </p:childTnLst>
                                  <p:subTnLst>
                                    <p:audio>
                                      <p:cMediaNode vol="100000">
                                        <p:cTn display="0" masterRel="sameClick">
                                          <p:stCondLst>
                                            <p:cond evt="begin" delay="0">
                                              <p:tn val="278"/>
                                            </p:cond>
                                          </p:stCondLst>
                                          <p:endCondLst>
                                            <p:cond evt="onStopAudio" delay="0">
                                              <p:tgtEl>
                                                <p:sldTgt/>
                                              </p:tgtEl>
                                            </p:cond>
                                          </p:endCondLst>
                                        </p:cTn>
                                        <p:tgtEl>
                                          <p:sndTgt r:embed="rId5" name="click.wav"/>
                                        </p:tgtEl>
                                      </p:cMediaNode>
                                    </p:audio>
                                  </p:subTnLst>
                                </p:cTn>
                              </p:par>
                            </p:childTnLst>
                          </p:cTn>
                        </p:par>
                        <p:par>
                          <p:cTn id="283" fill="hold">
                            <p:stCondLst>
                              <p:cond delay="187000"/>
                            </p:stCondLst>
                            <p:childTnLst>
                              <p:par>
                                <p:cTn id="284" presetID="50" presetClass="exit" presetSubtype="0" accel="100000" fill="hold" grpId="0" nodeType="afterEffect">
                                  <p:stCondLst>
                                    <p:cond delay="0"/>
                                  </p:stCondLst>
                                  <p:childTnLst>
                                    <p:anim calcmode="lin" valueType="num">
                                      <p:cBhvr>
                                        <p:cTn id="285" dur="1000"/>
                                        <p:tgtEl>
                                          <p:spTgt spid="16"/>
                                        </p:tgtEl>
                                        <p:attrNameLst>
                                          <p:attrName>ppt_w</p:attrName>
                                        </p:attrNameLst>
                                      </p:cBhvr>
                                      <p:tavLst>
                                        <p:tav tm="0">
                                          <p:val>
                                            <p:strVal val="ppt_w"/>
                                          </p:val>
                                        </p:tav>
                                        <p:tav tm="100000">
                                          <p:val>
                                            <p:strVal val="ppt_w+.3"/>
                                          </p:val>
                                        </p:tav>
                                      </p:tavLst>
                                    </p:anim>
                                    <p:anim calcmode="lin" valueType="num">
                                      <p:cBhvr>
                                        <p:cTn id="286" dur="1000"/>
                                        <p:tgtEl>
                                          <p:spTgt spid="16"/>
                                        </p:tgtEl>
                                        <p:attrNameLst>
                                          <p:attrName>ppt_h</p:attrName>
                                        </p:attrNameLst>
                                      </p:cBhvr>
                                      <p:tavLst>
                                        <p:tav tm="0">
                                          <p:val>
                                            <p:strVal val="ppt_h"/>
                                          </p:val>
                                        </p:tav>
                                        <p:tav tm="100000">
                                          <p:val>
                                            <p:strVal val="ppt_h"/>
                                          </p:val>
                                        </p:tav>
                                      </p:tavLst>
                                    </p:anim>
                                    <p:animEffect transition="out" filter="fade">
                                      <p:cBhvr>
                                        <p:cTn id="287" dur="1000"/>
                                        <p:tgtEl>
                                          <p:spTgt spid="16"/>
                                        </p:tgtEl>
                                      </p:cBhvr>
                                    </p:animEffect>
                                    <p:set>
                                      <p:cBhvr>
                                        <p:cTn id="288" dur="1" fill="hold">
                                          <p:stCondLst>
                                            <p:cond delay="999"/>
                                          </p:stCondLst>
                                        </p:cTn>
                                        <p:tgtEl>
                                          <p:spTgt spid="16"/>
                                        </p:tgtEl>
                                        <p:attrNameLst>
                                          <p:attrName>style.visibility</p:attrName>
                                        </p:attrNameLst>
                                      </p:cBhvr>
                                      <p:to>
                                        <p:strVal val="hidden"/>
                                      </p:to>
                                    </p:set>
                                  </p:childTnLst>
                                  <p:subTnLst>
                                    <p:audio>
                                      <p:cMediaNode vol="100000">
                                        <p:cTn display="0" masterRel="sameClick">
                                          <p:stCondLst>
                                            <p:cond evt="begin" delay="0">
                                              <p:tn val="284"/>
                                            </p:cond>
                                          </p:stCondLst>
                                          <p:endCondLst>
                                            <p:cond evt="onStopAudio" delay="0">
                                              <p:tgtEl>
                                                <p:sldTgt/>
                                              </p:tgtEl>
                                            </p:cond>
                                          </p:endCondLst>
                                        </p:cTn>
                                        <p:tgtEl>
                                          <p:sndTgt r:embed="rId5" name="click.wav"/>
                                        </p:tgtEl>
                                      </p:cMediaNode>
                                    </p:audio>
                                  </p:subTnLst>
                                </p:cTn>
                              </p:par>
                            </p:childTnLst>
                          </p:cTn>
                        </p:par>
                        <p:par>
                          <p:cTn id="289" fill="hold">
                            <p:stCondLst>
                              <p:cond delay="188000"/>
                            </p:stCondLst>
                            <p:childTnLst>
                              <p:par>
                                <p:cTn id="290" presetID="50" presetClass="exit" presetSubtype="0" accel="100000" fill="hold" grpId="0" nodeType="afterEffect">
                                  <p:stCondLst>
                                    <p:cond delay="0"/>
                                  </p:stCondLst>
                                  <p:childTnLst>
                                    <p:anim calcmode="lin" valueType="num">
                                      <p:cBhvr>
                                        <p:cTn id="291" dur="1000"/>
                                        <p:tgtEl>
                                          <p:spTgt spid="15"/>
                                        </p:tgtEl>
                                        <p:attrNameLst>
                                          <p:attrName>ppt_w</p:attrName>
                                        </p:attrNameLst>
                                      </p:cBhvr>
                                      <p:tavLst>
                                        <p:tav tm="0">
                                          <p:val>
                                            <p:strVal val="ppt_w"/>
                                          </p:val>
                                        </p:tav>
                                        <p:tav tm="100000">
                                          <p:val>
                                            <p:strVal val="ppt_w+.3"/>
                                          </p:val>
                                        </p:tav>
                                      </p:tavLst>
                                    </p:anim>
                                    <p:anim calcmode="lin" valueType="num">
                                      <p:cBhvr>
                                        <p:cTn id="292" dur="1000"/>
                                        <p:tgtEl>
                                          <p:spTgt spid="15"/>
                                        </p:tgtEl>
                                        <p:attrNameLst>
                                          <p:attrName>ppt_h</p:attrName>
                                        </p:attrNameLst>
                                      </p:cBhvr>
                                      <p:tavLst>
                                        <p:tav tm="0">
                                          <p:val>
                                            <p:strVal val="ppt_h"/>
                                          </p:val>
                                        </p:tav>
                                        <p:tav tm="100000">
                                          <p:val>
                                            <p:strVal val="ppt_h"/>
                                          </p:val>
                                        </p:tav>
                                      </p:tavLst>
                                    </p:anim>
                                    <p:animEffect transition="out" filter="fade">
                                      <p:cBhvr>
                                        <p:cTn id="293" dur="1000"/>
                                        <p:tgtEl>
                                          <p:spTgt spid="15"/>
                                        </p:tgtEl>
                                      </p:cBhvr>
                                    </p:animEffect>
                                    <p:set>
                                      <p:cBhvr>
                                        <p:cTn id="294" dur="1" fill="hold">
                                          <p:stCondLst>
                                            <p:cond delay="999"/>
                                          </p:stCondLst>
                                        </p:cTn>
                                        <p:tgtEl>
                                          <p:spTgt spid="15"/>
                                        </p:tgtEl>
                                        <p:attrNameLst>
                                          <p:attrName>style.visibility</p:attrName>
                                        </p:attrNameLst>
                                      </p:cBhvr>
                                      <p:to>
                                        <p:strVal val="hidden"/>
                                      </p:to>
                                    </p:set>
                                  </p:childTnLst>
                                  <p:subTnLst>
                                    <p:audio>
                                      <p:cMediaNode vol="100000">
                                        <p:cTn display="0" masterRel="sameClick">
                                          <p:stCondLst>
                                            <p:cond evt="begin" delay="0">
                                              <p:tn val="290"/>
                                            </p:cond>
                                          </p:stCondLst>
                                          <p:endCondLst>
                                            <p:cond evt="onStopAudio" delay="0">
                                              <p:tgtEl>
                                                <p:sldTgt/>
                                              </p:tgtEl>
                                            </p:cond>
                                          </p:endCondLst>
                                        </p:cTn>
                                        <p:tgtEl>
                                          <p:sndTgt r:embed="rId5" name="click.wav"/>
                                        </p:tgtEl>
                                      </p:cMediaNode>
                                    </p:audio>
                                  </p:subTnLst>
                                </p:cTn>
                              </p:par>
                            </p:childTnLst>
                          </p:cTn>
                        </p:par>
                        <p:par>
                          <p:cTn id="295" fill="hold">
                            <p:stCondLst>
                              <p:cond delay="189000"/>
                            </p:stCondLst>
                            <p:childTnLst>
                              <p:par>
                                <p:cTn id="296" presetID="50" presetClass="exit" presetSubtype="0" accel="100000" fill="hold" grpId="0" nodeType="afterEffect">
                                  <p:stCondLst>
                                    <p:cond delay="0"/>
                                  </p:stCondLst>
                                  <p:childTnLst>
                                    <p:anim calcmode="lin" valueType="num">
                                      <p:cBhvr>
                                        <p:cTn id="297" dur="1000"/>
                                        <p:tgtEl>
                                          <p:spTgt spid="14"/>
                                        </p:tgtEl>
                                        <p:attrNameLst>
                                          <p:attrName>ppt_w</p:attrName>
                                        </p:attrNameLst>
                                      </p:cBhvr>
                                      <p:tavLst>
                                        <p:tav tm="0">
                                          <p:val>
                                            <p:strVal val="ppt_w"/>
                                          </p:val>
                                        </p:tav>
                                        <p:tav tm="100000">
                                          <p:val>
                                            <p:strVal val="ppt_w+.3"/>
                                          </p:val>
                                        </p:tav>
                                      </p:tavLst>
                                    </p:anim>
                                    <p:anim calcmode="lin" valueType="num">
                                      <p:cBhvr>
                                        <p:cTn id="298" dur="1000"/>
                                        <p:tgtEl>
                                          <p:spTgt spid="14"/>
                                        </p:tgtEl>
                                        <p:attrNameLst>
                                          <p:attrName>ppt_h</p:attrName>
                                        </p:attrNameLst>
                                      </p:cBhvr>
                                      <p:tavLst>
                                        <p:tav tm="0">
                                          <p:val>
                                            <p:strVal val="ppt_h"/>
                                          </p:val>
                                        </p:tav>
                                        <p:tav tm="100000">
                                          <p:val>
                                            <p:strVal val="ppt_h"/>
                                          </p:val>
                                        </p:tav>
                                      </p:tavLst>
                                    </p:anim>
                                    <p:animEffect transition="out" filter="fade">
                                      <p:cBhvr>
                                        <p:cTn id="299" dur="1000"/>
                                        <p:tgtEl>
                                          <p:spTgt spid="14"/>
                                        </p:tgtEl>
                                      </p:cBhvr>
                                    </p:animEffect>
                                    <p:set>
                                      <p:cBhvr>
                                        <p:cTn id="300" dur="1" fill="hold">
                                          <p:stCondLst>
                                            <p:cond delay="999"/>
                                          </p:stCondLst>
                                        </p:cTn>
                                        <p:tgtEl>
                                          <p:spTgt spid="14"/>
                                        </p:tgtEl>
                                        <p:attrNameLst>
                                          <p:attrName>style.visibility</p:attrName>
                                        </p:attrNameLst>
                                      </p:cBhvr>
                                      <p:to>
                                        <p:strVal val="hidden"/>
                                      </p:to>
                                    </p:set>
                                  </p:childTnLst>
                                  <p:subTnLst>
                                    <p:audio>
                                      <p:cMediaNode vol="100000">
                                        <p:cTn display="0" masterRel="sameClick">
                                          <p:stCondLst>
                                            <p:cond evt="begin" delay="0">
                                              <p:tn val="296"/>
                                            </p:cond>
                                          </p:stCondLst>
                                          <p:endCondLst>
                                            <p:cond evt="onStopAudio" delay="0">
                                              <p:tgtEl>
                                                <p:sldTgt/>
                                              </p:tgtEl>
                                            </p:cond>
                                          </p:endCondLst>
                                        </p:cTn>
                                        <p:tgtEl>
                                          <p:sndTgt r:embed="rId5" name="click.wav"/>
                                        </p:tgtEl>
                                      </p:cMediaNode>
                                    </p:audio>
                                  </p:subTnLst>
                                </p:cTn>
                              </p:par>
                            </p:childTnLst>
                          </p:cTn>
                        </p:par>
                        <p:par>
                          <p:cTn id="301" fill="hold">
                            <p:stCondLst>
                              <p:cond delay="190000"/>
                            </p:stCondLst>
                            <p:childTnLst>
                              <p:par>
                                <p:cTn id="302" presetID="50" presetClass="exit" presetSubtype="0" accel="100000" fill="hold" grpId="0" nodeType="afterEffect">
                                  <p:stCondLst>
                                    <p:cond delay="0"/>
                                  </p:stCondLst>
                                  <p:childTnLst>
                                    <p:anim calcmode="lin" valueType="num">
                                      <p:cBhvr>
                                        <p:cTn id="303" dur="1000"/>
                                        <p:tgtEl>
                                          <p:spTgt spid="13"/>
                                        </p:tgtEl>
                                        <p:attrNameLst>
                                          <p:attrName>ppt_w</p:attrName>
                                        </p:attrNameLst>
                                      </p:cBhvr>
                                      <p:tavLst>
                                        <p:tav tm="0">
                                          <p:val>
                                            <p:strVal val="ppt_w"/>
                                          </p:val>
                                        </p:tav>
                                        <p:tav tm="100000">
                                          <p:val>
                                            <p:strVal val="ppt_w+.3"/>
                                          </p:val>
                                        </p:tav>
                                      </p:tavLst>
                                    </p:anim>
                                    <p:anim calcmode="lin" valueType="num">
                                      <p:cBhvr>
                                        <p:cTn id="304" dur="1000"/>
                                        <p:tgtEl>
                                          <p:spTgt spid="13"/>
                                        </p:tgtEl>
                                        <p:attrNameLst>
                                          <p:attrName>ppt_h</p:attrName>
                                        </p:attrNameLst>
                                      </p:cBhvr>
                                      <p:tavLst>
                                        <p:tav tm="0">
                                          <p:val>
                                            <p:strVal val="ppt_h"/>
                                          </p:val>
                                        </p:tav>
                                        <p:tav tm="100000">
                                          <p:val>
                                            <p:strVal val="ppt_h"/>
                                          </p:val>
                                        </p:tav>
                                      </p:tavLst>
                                    </p:anim>
                                    <p:animEffect transition="out" filter="fade">
                                      <p:cBhvr>
                                        <p:cTn id="305" dur="1000"/>
                                        <p:tgtEl>
                                          <p:spTgt spid="13"/>
                                        </p:tgtEl>
                                      </p:cBhvr>
                                    </p:animEffect>
                                    <p:set>
                                      <p:cBhvr>
                                        <p:cTn id="306" dur="1" fill="hold">
                                          <p:stCondLst>
                                            <p:cond delay="999"/>
                                          </p:stCondLst>
                                        </p:cTn>
                                        <p:tgtEl>
                                          <p:spTgt spid="13"/>
                                        </p:tgtEl>
                                        <p:attrNameLst>
                                          <p:attrName>style.visibility</p:attrName>
                                        </p:attrNameLst>
                                      </p:cBhvr>
                                      <p:to>
                                        <p:strVal val="hidden"/>
                                      </p:to>
                                    </p:set>
                                  </p:childTnLst>
                                  <p:subTnLst>
                                    <p:audio>
                                      <p:cMediaNode vol="100000">
                                        <p:cTn display="0" masterRel="sameClick">
                                          <p:stCondLst>
                                            <p:cond evt="begin" delay="0">
                                              <p:tn val="302"/>
                                            </p:cond>
                                          </p:stCondLst>
                                          <p:endCondLst>
                                            <p:cond evt="onStopAudio" delay="0">
                                              <p:tgtEl>
                                                <p:sldTgt/>
                                              </p:tgtEl>
                                            </p:cond>
                                          </p:endCondLst>
                                        </p:cTn>
                                        <p:tgtEl>
                                          <p:sndTgt r:embed="rId5" name="click.wav"/>
                                        </p:tgtEl>
                                      </p:cMediaNode>
                                    </p:audio>
                                  </p:subTnLst>
                                </p:cTn>
                              </p:par>
                            </p:childTnLst>
                          </p:cTn>
                        </p:par>
                        <p:par>
                          <p:cTn id="307" fill="hold">
                            <p:stCondLst>
                              <p:cond delay="191000"/>
                            </p:stCondLst>
                            <p:childTnLst>
                              <p:par>
                                <p:cTn id="308" presetID="50" presetClass="exit" presetSubtype="0" accel="100000" fill="hold" grpId="0" nodeType="afterEffect">
                                  <p:stCondLst>
                                    <p:cond delay="0"/>
                                  </p:stCondLst>
                                  <p:childTnLst>
                                    <p:anim calcmode="lin" valueType="num">
                                      <p:cBhvr>
                                        <p:cTn id="309" dur="1000"/>
                                        <p:tgtEl>
                                          <p:spTgt spid="12"/>
                                        </p:tgtEl>
                                        <p:attrNameLst>
                                          <p:attrName>ppt_w</p:attrName>
                                        </p:attrNameLst>
                                      </p:cBhvr>
                                      <p:tavLst>
                                        <p:tav tm="0">
                                          <p:val>
                                            <p:strVal val="ppt_w"/>
                                          </p:val>
                                        </p:tav>
                                        <p:tav tm="100000">
                                          <p:val>
                                            <p:strVal val="ppt_w+.3"/>
                                          </p:val>
                                        </p:tav>
                                      </p:tavLst>
                                    </p:anim>
                                    <p:anim calcmode="lin" valueType="num">
                                      <p:cBhvr>
                                        <p:cTn id="310" dur="1000"/>
                                        <p:tgtEl>
                                          <p:spTgt spid="12"/>
                                        </p:tgtEl>
                                        <p:attrNameLst>
                                          <p:attrName>ppt_h</p:attrName>
                                        </p:attrNameLst>
                                      </p:cBhvr>
                                      <p:tavLst>
                                        <p:tav tm="0">
                                          <p:val>
                                            <p:strVal val="ppt_h"/>
                                          </p:val>
                                        </p:tav>
                                        <p:tav tm="100000">
                                          <p:val>
                                            <p:strVal val="ppt_h"/>
                                          </p:val>
                                        </p:tav>
                                      </p:tavLst>
                                    </p:anim>
                                    <p:animEffect transition="out" filter="fade">
                                      <p:cBhvr>
                                        <p:cTn id="311" dur="1000"/>
                                        <p:tgtEl>
                                          <p:spTgt spid="12"/>
                                        </p:tgtEl>
                                      </p:cBhvr>
                                    </p:animEffect>
                                    <p:set>
                                      <p:cBhvr>
                                        <p:cTn id="312" dur="1" fill="hold">
                                          <p:stCondLst>
                                            <p:cond delay="999"/>
                                          </p:stCondLst>
                                        </p:cTn>
                                        <p:tgtEl>
                                          <p:spTgt spid="12"/>
                                        </p:tgtEl>
                                        <p:attrNameLst>
                                          <p:attrName>style.visibility</p:attrName>
                                        </p:attrNameLst>
                                      </p:cBhvr>
                                      <p:to>
                                        <p:strVal val="hidden"/>
                                      </p:to>
                                    </p:set>
                                  </p:childTnLst>
                                  <p:subTnLst>
                                    <p:audio>
                                      <p:cMediaNode vol="100000">
                                        <p:cTn display="0" masterRel="sameClick">
                                          <p:stCondLst>
                                            <p:cond evt="begin" delay="0">
                                              <p:tn val="308"/>
                                            </p:cond>
                                          </p:stCondLst>
                                          <p:endCondLst>
                                            <p:cond evt="onStopAudio" delay="0">
                                              <p:tgtEl>
                                                <p:sldTgt/>
                                              </p:tgtEl>
                                            </p:cond>
                                          </p:endCondLst>
                                        </p:cTn>
                                        <p:tgtEl>
                                          <p:sndTgt r:embed="rId5" name="click.wav"/>
                                        </p:tgtEl>
                                      </p:cMediaNode>
                                    </p:audio>
                                  </p:subTnLst>
                                </p:cTn>
                              </p:par>
                            </p:childTnLst>
                          </p:cTn>
                        </p:par>
                        <p:par>
                          <p:cTn id="313" fill="hold">
                            <p:stCondLst>
                              <p:cond delay="192000"/>
                            </p:stCondLst>
                            <p:childTnLst>
                              <p:par>
                                <p:cTn id="314" presetID="50" presetClass="entr" presetSubtype="0" repeatCount="2000" decel="100000" fill="hold" nodeType="afterEffect">
                                  <p:stCondLst>
                                    <p:cond delay="0"/>
                                  </p:stCondLst>
                                  <p:childTnLst>
                                    <p:set>
                                      <p:cBhvr>
                                        <p:cTn id="315" dur="1" fill="hold">
                                          <p:stCondLst>
                                            <p:cond delay="0"/>
                                          </p:stCondLst>
                                        </p:cTn>
                                        <p:tgtEl>
                                          <p:spTgt spid="34"/>
                                        </p:tgtEl>
                                        <p:attrNameLst>
                                          <p:attrName>style.visibility</p:attrName>
                                        </p:attrNameLst>
                                      </p:cBhvr>
                                      <p:to>
                                        <p:strVal val="visible"/>
                                      </p:to>
                                    </p:set>
                                    <p:anim calcmode="lin" valueType="num">
                                      <p:cBhvr>
                                        <p:cTn id="316" dur="500" fill="hold"/>
                                        <p:tgtEl>
                                          <p:spTgt spid="34"/>
                                        </p:tgtEl>
                                        <p:attrNameLst>
                                          <p:attrName>ppt_w</p:attrName>
                                        </p:attrNameLst>
                                      </p:cBhvr>
                                      <p:tavLst>
                                        <p:tav tm="0">
                                          <p:val>
                                            <p:strVal val="#ppt_w+.3"/>
                                          </p:val>
                                        </p:tav>
                                        <p:tav tm="100000">
                                          <p:val>
                                            <p:strVal val="#ppt_w"/>
                                          </p:val>
                                        </p:tav>
                                      </p:tavLst>
                                    </p:anim>
                                    <p:anim calcmode="lin" valueType="num">
                                      <p:cBhvr>
                                        <p:cTn id="317" dur="500" fill="hold"/>
                                        <p:tgtEl>
                                          <p:spTgt spid="34"/>
                                        </p:tgtEl>
                                        <p:attrNameLst>
                                          <p:attrName>ppt_h</p:attrName>
                                        </p:attrNameLst>
                                      </p:cBhvr>
                                      <p:tavLst>
                                        <p:tav tm="0">
                                          <p:val>
                                            <p:strVal val="#ppt_h"/>
                                          </p:val>
                                        </p:tav>
                                        <p:tav tm="100000">
                                          <p:val>
                                            <p:strVal val="#ppt_h"/>
                                          </p:val>
                                        </p:tav>
                                      </p:tavLst>
                                    </p:anim>
                                    <p:animEffect transition="in" filter="fade">
                                      <p:cBhvr>
                                        <p:cTn id="318" dur="500"/>
                                        <p:tgtEl>
                                          <p:spTgt spid="34"/>
                                        </p:tgtEl>
                                      </p:cBhvr>
                                    </p:animEffect>
                                  </p:childTnLst>
                                  <p:subTnLst>
                                    <p:audio>
                                      <p:cMediaNode vol="100000">
                                        <p:cTn display="0" masterRel="sameClick">
                                          <p:stCondLst>
                                            <p:cond evt="begin" delay="0">
                                              <p:tn val="314"/>
                                            </p:cond>
                                          </p:stCondLst>
                                          <p:endCondLst>
                                            <p:cond evt="onStopAudio" delay="0">
                                              <p:tgtEl>
                                                <p:sldTgt/>
                                              </p:tgtEl>
                                            </p:cond>
                                          </p:endCondLst>
                                        </p:cTn>
                                        <p:tgtEl>
                                          <p:sndTgt r:embed="rId6" name="DOORBELL.WAV"/>
                                        </p:tgtEl>
                                      </p:cMediaNode>
                                    </p:audio>
                                  </p:subTnLst>
                                </p:cTn>
                              </p:par>
                            </p:childTnLst>
                          </p:cTn>
                        </p:par>
                        <p:par>
                          <p:cTn id="319" fill="hold">
                            <p:stCondLst>
                              <p:cond delay="193000"/>
                            </p:stCondLst>
                            <p:childTnLst>
                              <p:par>
                                <p:cTn id="320" presetID="50" presetClass="entr" presetSubtype="0" repeatCount="2000" decel="100000" fill="hold" nodeType="afterEffect">
                                  <p:stCondLst>
                                    <p:cond delay="0"/>
                                  </p:stCondLst>
                                  <p:childTnLst>
                                    <p:set>
                                      <p:cBhvr>
                                        <p:cTn id="321" dur="1" fill="hold">
                                          <p:stCondLst>
                                            <p:cond delay="0"/>
                                          </p:stCondLst>
                                        </p:cTn>
                                        <p:tgtEl>
                                          <p:spTgt spid="35"/>
                                        </p:tgtEl>
                                        <p:attrNameLst>
                                          <p:attrName>style.visibility</p:attrName>
                                        </p:attrNameLst>
                                      </p:cBhvr>
                                      <p:to>
                                        <p:strVal val="visible"/>
                                      </p:to>
                                    </p:set>
                                    <p:anim calcmode="lin" valueType="num">
                                      <p:cBhvr>
                                        <p:cTn id="322" dur="500" fill="hold"/>
                                        <p:tgtEl>
                                          <p:spTgt spid="35"/>
                                        </p:tgtEl>
                                        <p:attrNameLst>
                                          <p:attrName>ppt_w</p:attrName>
                                        </p:attrNameLst>
                                      </p:cBhvr>
                                      <p:tavLst>
                                        <p:tav tm="0">
                                          <p:val>
                                            <p:strVal val="#ppt_w+.3"/>
                                          </p:val>
                                        </p:tav>
                                        <p:tav tm="100000">
                                          <p:val>
                                            <p:strVal val="#ppt_w"/>
                                          </p:val>
                                        </p:tav>
                                      </p:tavLst>
                                    </p:anim>
                                    <p:anim calcmode="lin" valueType="num">
                                      <p:cBhvr>
                                        <p:cTn id="323" dur="500" fill="hold"/>
                                        <p:tgtEl>
                                          <p:spTgt spid="35"/>
                                        </p:tgtEl>
                                        <p:attrNameLst>
                                          <p:attrName>ppt_h</p:attrName>
                                        </p:attrNameLst>
                                      </p:cBhvr>
                                      <p:tavLst>
                                        <p:tav tm="0">
                                          <p:val>
                                            <p:strVal val="#ppt_h"/>
                                          </p:val>
                                        </p:tav>
                                        <p:tav tm="100000">
                                          <p:val>
                                            <p:strVal val="#ppt_h"/>
                                          </p:val>
                                        </p:tav>
                                      </p:tavLst>
                                    </p:anim>
                                    <p:animEffect transition="in" filter="fade">
                                      <p:cBhvr>
                                        <p:cTn id="324" dur="500"/>
                                        <p:tgtEl>
                                          <p:spTgt spid="35"/>
                                        </p:tgtEl>
                                      </p:cBhvr>
                                    </p:animEffect>
                                  </p:childTnLst>
                                  <p:subTnLst>
                                    <p:audio>
                                      <p:cMediaNode vol="100000">
                                        <p:cTn display="0" masterRel="sameClick">
                                          <p:stCondLst>
                                            <p:cond evt="begin" delay="0">
                                              <p:tn val="320"/>
                                            </p:cond>
                                          </p:stCondLst>
                                          <p:endCondLst>
                                            <p:cond evt="onStopAudio" delay="0">
                                              <p:tgtEl>
                                                <p:sldTgt/>
                                              </p:tgtEl>
                                            </p:cond>
                                          </p:endCondLst>
                                        </p:cTn>
                                        <p:tgtEl>
                                          <p:sndTgt r:embed="rId6" name="DOORBE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P spid="41" grpId="0" animBg="1"/>
      <p:bldP spid="41"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52">
            <a:extLst>
              <a:ext uri="{FF2B5EF4-FFF2-40B4-BE49-F238E27FC236}">
                <a16:creationId xmlns:a16="http://schemas.microsoft.com/office/drawing/2014/main" id="{E18E5C24-7CE1-4FCA-9533-A1645C914536}"/>
              </a:ext>
            </a:extLst>
          </p:cNvPr>
          <p:cNvSpPr>
            <a:spLocks noChangeArrowheads="1"/>
          </p:cNvSpPr>
          <p:nvPr/>
        </p:nvSpPr>
        <p:spPr bwMode="auto">
          <a:xfrm>
            <a:off x="2358390" y="92596"/>
            <a:ext cx="7475220" cy="593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1097280" fontAlgn="base">
              <a:lnSpc>
                <a:spcPts val="4200"/>
              </a:lnSpc>
              <a:spcBef>
                <a:spcPct val="50000"/>
              </a:spcBef>
              <a:spcAft>
                <a:spcPct val="0"/>
              </a:spcAft>
              <a:buClr>
                <a:srgbClr val="000000"/>
              </a:buClr>
              <a:buSzPct val="60000"/>
            </a:pPr>
            <a:r>
              <a:rPr lang="en-US" altLang="en-US" sz="3360" b="1" dirty="0">
                <a:solidFill>
                  <a:srgbClr val="C00000"/>
                </a:solidFill>
                <a:latin typeface="Arial" pitchFamily="34" charset="0"/>
                <a:cs typeface="Arial" pitchFamily="34" charset="0"/>
              </a:rPr>
              <a:t>II.  TÌM HIỂU CHI TIẾT</a:t>
            </a:r>
          </a:p>
        </p:txBody>
      </p:sp>
      <p:sp>
        <p:nvSpPr>
          <p:cNvPr id="40" name="Line 12">
            <a:extLst>
              <a:ext uri="{FF2B5EF4-FFF2-40B4-BE49-F238E27FC236}">
                <a16:creationId xmlns:a16="http://schemas.microsoft.com/office/drawing/2014/main" id="{BCC6A977-64D0-42DB-99A3-471AFFAEBEB9}"/>
              </a:ext>
            </a:extLst>
          </p:cNvPr>
          <p:cNvSpPr>
            <a:spLocks noChangeShapeType="1"/>
          </p:cNvSpPr>
          <p:nvPr/>
        </p:nvSpPr>
        <p:spPr bwMode="auto">
          <a:xfrm>
            <a:off x="609600" y="777240"/>
            <a:ext cx="109728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97280" fontAlgn="base">
              <a:spcBef>
                <a:spcPct val="50000"/>
              </a:spcBef>
              <a:spcAft>
                <a:spcPct val="0"/>
              </a:spcAft>
            </a:pPr>
            <a:endParaRPr lang="en-US" sz="2400">
              <a:solidFill>
                <a:srgbClr val="000000"/>
              </a:solidFill>
              <a:latin typeface="Arial" charset="0"/>
            </a:endParaRPr>
          </a:p>
        </p:txBody>
      </p:sp>
      <p:sp>
        <p:nvSpPr>
          <p:cNvPr id="41" name="Rectangle: Rounded Corners 40">
            <a:extLst>
              <a:ext uri="{FF2B5EF4-FFF2-40B4-BE49-F238E27FC236}">
                <a16:creationId xmlns:a16="http://schemas.microsoft.com/office/drawing/2014/main" id="{85B1924F-048E-46DD-A851-196A1DDFB31A}"/>
              </a:ext>
            </a:extLst>
          </p:cNvPr>
          <p:cNvSpPr/>
          <p:nvPr/>
        </p:nvSpPr>
        <p:spPr bwMode="auto">
          <a:xfrm>
            <a:off x="2804160" y="960121"/>
            <a:ext cx="6675120" cy="69465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109728" tIns="54864" rIns="109728" bIns="54864" numCol="1" rtlCol="0" anchor="t" anchorCtr="0" compatLnSpc="1">
            <a:prstTxWarp prst="textNoShape">
              <a:avLst/>
            </a:prstTxWarp>
            <a:spAutoFit/>
          </a:bodyPr>
          <a:lstStyle/>
          <a:p>
            <a:pPr algn="ctr" defTabSz="1097280" fontAlgn="base">
              <a:spcBef>
                <a:spcPct val="50000"/>
              </a:spcBef>
              <a:spcAft>
                <a:spcPct val="0"/>
              </a:spcAft>
            </a:pPr>
            <a:r>
              <a:rPr lang="en-US" sz="3360" b="1">
                <a:solidFill>
                  <a:srgbClr val="FFFF00"/>
                </a:solidFill>
                <a:latin typeface="Arial" charset="0"/>
              </a:rPr>
              <a:t>Thầy Ha-men</a:t>
            </a:r>
            <a:endParaRPr lang="en-US" sz="3360" b="1" dirty="0">
              <a:solidFill>
                <a:srgbClr val="FFFF00"/>
              </a:solidFill>
              <a:latin typeface="Arial" charset="0"/>
            </a:endParaRPr>
          </a:p>
        </p:txBody>
      </p:sp>
      <p:sp>
        <p:nvSpPr>
          <p:cNvPr id="17" name="Line 5">
            <a:extLst>
              <a:ext uri="{FF2B5EF4-FFF2-40B4-BE49-F238E27FC236}">
                <a16:creationId xmlns:a16="http://schemas.microsoft.com/office/drawing/2014/main" id="{95E32E6D-A157-4C29-9B82-0389964A3246}"/>
              </a:ext>
            </a:extLst>
          </p:cNvPr>
          <p:cNvSpPr>
            <a:spLocks noChangeShapeType="1"/>
          </p:cNvSpPr>
          <p:nvPr/>
        </p:nvSpPr>
        <p:spPr bwMode="auto">
          <a:xfrm flipH="1">
            <a:off x="2343810" y="1706653"/>
            <a:ext cx="3737611" cy="899387"/>
          </a:xfrm>
          <a:prstGeom prst="line">
            <a:avLst/>
          </a:prstGeom>
          <a:noFill/>
          <a:ln w="57150" cmpd="tri">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97280" fontAlgn="base">
              <a:spcBef>
                <a:spcPct val="50000"/>
              </a:spcBef>
              <a:spcAft>
                <a:spcPct val="0"/>
              </a:spcAft>
            </a:pPr>
            <a:endParaRPr lang="en-US" sz="2000" dirty="0">
              <a:solidFill>
                <a:srgbClr val="000000"/>
              </a:solidFill>
              <a:latin typeface="Arial" charset="0"/>
            </a:endParaRPr>
          </a:p>
        </p:txBody>
      </p:sp>
      <p:sp>
        <p:nvSpPr>
          <p:cNvPr id="18" name="Line 5">
            <a:extLst>
              <a:ext uri="{FF2B5EF4-FFF2-40B4-BE49-F238E27FC236}">
                <a16:creationId xmlns:a16="http://schemas.microsoft.com/office/drawing/2014/main" id="{CA4F8457-3B16-4A0F-80AC-70A31288F364}"/>
              </a:ext>
            </a:extLst>
          </p:cNvPr>
          <p:cNvSpPr>
            <a:spLocks noChangeShapeType="1"/>
          </p:cNvSpPr>
          <p:nvPr/>
        </p:nvSpPr>
        <p:spPr bwMode="auto">
          <a:xfrm>
            <a:off x="6096000" y="1702610"/>
            <a:ext cx="3657601" cy="899388"/>
          </a:xfrm>
          <a:prstGeom prst="line">
            <a:avLst/>
          </a:prstGeom>
          <a:noFill/>
          <a:ln w="57150" cmpd="tri">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97280" fontAlgn="base">
              <a:spcBef>
                <a:spcPct val="50000"/>
              </a:spcBef>
              <a:spcAft>
                <a:spcPct val="0"/>
              </a:spcAft>
            </a:pPr>
            <a:endParaRPr lang="en-US" sz="2000">
              <a:solidFill>
                <a:srgbClr val="000000"/>
              </a:solidFill>
              <a:latin typeface="Arial" charset="0"/>
            </a:endParaRPr>
          </a:p>
        </p:txBody>
      </p:sp>
      <p:sp>
        <p:nvSpPr>
          <p:cNvPr id="19" name="Line 5">
            <a:extLst>
              <a:ext uri="{FF2B5EF4-FFF2-40B4-BE49-F238E27FC236}">
                <a16:creationId xmlns:a16="http://schemas.microsoft.com/office/drawing/2014/main" id="{2B8C5F28-F658-4424-8440-985E719AC86B}"/>
              </a:ext>
            </a:extLst>
          </p:cNvPr>
          <p:cNvSpPr>
            <a:spLocks noChangeShapeType="1"/>
          </p:cNvSpPr>
          <p:nvPr/>
        </p:nvSpPr>
        <p:spPr bwMode="auto">
          <a:xfrm flipH="1">
            <a:off x="6081422" y="1706652"/>
            <a:ext cx="28506" cy="943178"/>
          </a:xfrm>
          <a:prstGeom prst="line">
            <a:avLst/>
          </a:prstGeom>
          <a:noFill/>
          <a:ln w="57150" cmpd="tri">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97280" fontAlgn="base">
              <a:spcBef>
                <a:spcPct val="50000"/>
              </a:spcBef>
              <a:spcAft>
                <a:spcPct val="0"/>
              </a:spcAft>
            </a:pPr>
            <a:endParaRPr lang="en-US" sz="2000" dirty="0">
              <a:solidFill>
                <a:srgbClr val="000000"/>
              </a:solidFill>
              <a:latin typeface="Arial" charset="0"/>
            </a:endParaRPr>
          </a:p>
        </p:txBody>
      </p:sp>
      <p:sp>
        <p:nvSpPr>
          <p:cNvPr id="20" name="Rectangle: Rounded Corners 19">
            <a:extLst>
              <a:ext uri="{FF2B5EF4-FFF2-40B4-BE49-F238E27FC236}">
                <a16:creationId xmlns:a16="http://schemas.microsoft.com/office/drawing/2014/main" id="{F6296B3E-090C-4905-BB8F-8EA11B78C143}"/>
              </a:ext>
            </a:extLst>
          </p:cNvPr>
          <p:cNvSpPr/>
          <p:nvPr/>
        </p:nvSpPr>
        <p:spPr bwMode="auto">
          <a:xfrm>
            <a:off x="729542" y="2606040"/>
            <a:ext cx="3274768" cy="3021566"/>
          </a:xfrm>
          <a:prstGeom prst="roundRect">
            <a:avLst/>
          </a:prstGeom>
          <a:gradFill>
            <a:gsLst>
              <a:gs pos="0">
                <a:srgbClr val="006600"/>
              </a:gs>
              <a:gs pos="100000">
                <a:srgbClr val="182F00"/>
              </a:gs>
            </a:gsLst>
            <a:path path="shape">
              <a:fillToRect l="50000" t="50000" r="50000" b="50000"/>
            </a:path>
          </a:gradFill>
          <a:ln w="38100" cap="flat" cmpd="sng" algn="ctr">
            <a:solidFill>
              <a:srgbClr val="FFFF00"/>
            </a:solidFill>
            <a:prstDash val="solid"/>
            <a:round/>
            <a:headEnd type="none" w="med" len="med"/>
            <a:tailEnd type="none" w="med" len="med"/>
          </a:ln>
          <a:effectLst/>
        </p:spPr>
        <p:txBody>
          <a:bodyPr vert="horz" wrap="square" lIns="109728" tIns="54864" rIns="109728" bIns="54864" numCol="1" rtlCol="0" anchor="ctr" anchorCtr="0" compatLnSpc="1">
            <a:prstTxWarp prst="textNoShape">
              <a:avLst/>
            </a:prstTxWarp>
            <a:noAutofit/>
          </a:bodyPr>
          <a:lstStyle/>
          <a:p>
            <a:pPr algn="just" defTabSz="1097280" fontAlgn="base">
              <a:lnSpc>
                <a:spcPct val="120000"/>
              </a:lnSpc>
              <a:spcAft>
                <a:spcPct val="0"/>
              </a:spcAft>
            </a:pPr>
            <a:r>
              <a:rPr lang="en-US" sz="2400">
                <a:solidFill>
                  <a:srgbClr val="FFFFFF"/>
                </a:solidFill>
                <a:latin typeface="Arial" charset="0"/>
              </a:rPr>
              <a:t>Trang phục: Mặc chiếc áo rơ-đanh-gốt màu xanh lục, diềm lá sen gấp nếp mịn. Đội cái mũ tròn bằng lụa đen thêu.</a:t>
            </a:r>
          </a:p>
        </p:txBody>
      </p:sp>
      <p:sp>
        <p:nvSpPr>
          <p:cNvPr id="21" name="Rectangle: Rounded Corners 20">
            <a:extLst>
              <a:ext uri="{FF2B5EF4-FFF2-40B4-BE49-F238E27FC236}">
                <a16:creationId xmlns:a16="http://schemas.microsoft.com/office/drawing/2014/main" id="{7736215C-FADA-4F44-A196-FFC5DCCD6CF7}"/>
              </a:ext>
            </a:extLst>
          </p:cNvPr>
          <p:cNvSpPr/>
          <p:nvPr/>
        </p:nvSpPr>
        <p:spPr bwMode="auto">
          <a:xfrm>
            <a:off x="4187191" y="2606040"/>
            <a:ext cx="3737610" cy="3054460"/>
          </a:xfrm>
          <a:prstGeom prst="roundRect">
            <a:avLst/>
          </a:prstGeom>
          <a:gradFill>
            <a:gsLst>
              <a:gs pos="0">
                <a:srgbClr val="006600"/>
              </a:gs>
              <a:gs pos="100000">
                <a:srgbClr val="182F00"/>
              </a:gs>
            </a:gsLst>
            <a:path path="shape">
              <a:fillToRect l="50000" t="50000" r="50000" b="50000"/>
            </a:path>
          </a:gradFill>
          <a:ln w="38100" cap="flat" cmpd="sng" algn="ctr">
            <a:solidFill>
              <a:srgbClr val="FFFF00"/>
            </a:solidFill>
            <a:prstDash val="solid"/>
            <a:round/>
            <a:headEnd type="none" w="med" len="med"/>
            <a:tailEnd type="none" w="med" len="med"/>
          </a:ln>
          <a:effectLst/>
        </p:spPr>
        <p:txBody>
          <a:bodyPr vert="horz" wrap="square" lIns="109728" tIns="54864" rIns="109728" bIns="54864" numCol="1" rtlCol="0" anchor="ctr" anchorCtr="0" compatLnSpc="1">
            <a:prstTxWarp prst="textNoShape">
              <a:avLst/>
            </a:prstTxWarp>
            <a:noAutofit/>
          </a:bodyPr>
          <a:lstStyle/>
          <a:p>
            <a:pPr algn="just" defTabSz="1097280" fontAlgn="base">
              <a:lnSpc>
                <a:spcPct val="200000"/>
              </a:lnSpc>
              <a:spcBef>
                <a:spcPct val="50000"/>
              </a:spcBef>
              <a:spcAft>
                <a:spcPct val="0"/>
              </a:spcAft>
            </a:pPr>
            <a:r>
              <a:rPr lang="en-US" sz="2400">
                <a:solidFill>
                  <a:srgbClr val="FFFFFF"/>
                </a:solidFill>
                <a:latin typeface="Arial" charset="0"/>
              </a:rPr>
              <a:t>Thái độ: không giận dữ như mọi hôm, hiền từ, dịu dàng.</a:t>
            </a:r>
          </a:p>
        </p:txBody>
      </p:sp>
      <p:sp>
        <p:nvSpPr>
          <p:cNvPr id="22" name="Rectangle: Rounded Corners 21">
            <a:extLst>
              <a:ext uri="{FF2B5EF4-FFF2-40B4-BE49-F238E27FC236}">
                <a16:creationId xmlns:a16="http://schemas.microsoft.com/office/drawing/2014/main" id="{2B831C44-2757-47AD-80D2-6A267F906E15}"/>
              </a:ext>
            </a:extLst>
          </p:cNvPr>
          <p:cNvSpPr/>
          <p:nvPr/>
        </p:nvSpPr>
        <p:spPr bwMode="auto">
          <a:xfrm>
            <a:off x="8107680" y="2606040"/>
            <a:ext cx="3293390" cy="3018364"/>
          </a:xfrm>
          <a:prstGeom prst="roundRect">
            <a:avLst/>
          </a:prstGeom>
          <a:gradFill>
            <a:gsLst>
              <a:gs pos="0">
                <a:srgbClr val="006600"/>
              </a:gs>
              <a:gs pos="100000">
                <a:srgbClr val="182F00"/>
              </a:gs>
            </a:gsLst>
            <a:path path="shape">
              <a:fillToRect l="50000" t="50000" r="50000" b="50000"/>
            </a:path>
          </a:gradFill>
          <a:ln w="38100" cap="flat" cmpd="sng" algn="ctr">
            <a:solidFill>
              <a:srgbClr val="FFFF00"/>
            </a:solidFill>
            <a:prstDash val="solid"/>
            <a:round/>
            <a:headEnd type="none" w="med" len="med"/>
            <a:tailEnd type="none" w="med" len="med"/>
          </a:ln>
          <a:effectLst/>
        </p:spPr>
        <p:txBody>
          <a:bodyPr vert="horz" wrap="square" lIns="109728" tIns="54864" rIns="109728" bIns="54864" numCol="1" rtlCol="0" anchor="ctr" anchorCtr="0" compatLnSpc="1">
            <a:prstTxWarp prst="textNoShape">
              <a:avLst/>
            </a:prstTxWarp>
            <a:noAutofit/>
          </a:bodyPr>
          <a:lstStyle/>
          <a:p>
            <a:pPr algn="just" defTabSz="1097280" fontAlgn="base">
              <a:spcBef>
                <a:spcPct val="50000"/>
              </a:spcBef>
              <a:spcAft>
                <a:spcPct val="0"/>
              </a:spcAft>
            </a:pPr>
            <a:r>
              <a:rPr lang="en-US" sz="2400">
                <a:solidFill>
                  <a:srgbClr val="FFFFFF"/>
                </a:solidFill>
                <a:latin typeface="Arial" charset="0"/>
              </a:rPr>
              <a:t>Lời nói: Trang nghiêm, trịnh trọng tuyên bố đây là buổi học tiếng Pháp cuối cùng. Không trách mắng Phrăng khi em không thuộc bài.</a:t>
            </a:r>
          </a:p>
        </p:txBody>
      </p:sp>
      <p:sp>
        <p:nvSpPr>
          <p:cNvPr id="23" name="AutoShape 13">
            <a:extLst>
              <a:ext uri="{FF2B5EF4-FFF2-40B4-BE49-F238E27FC236}">
                <a16:creationId xmlns:a16="http://schemas.microsoft.com/office/drawing/2014/main" id="{838E3187-272B-4DF3-B82E-39378B5281FA}"/>
              </a:ext>
            </a:extLst>
          </p:cNvPr>
          <p:cNvSpPr>
            <a:spLocks noChangeArrowheads="1"/>
          </p:cNvSpPr>
          <p:nvPr/>
        </p:nvSpPr>
        <p:spPr bwMode="auto">
          <a:xfrm>
            <a:off x="609600" y="5989320"/>
            <a:ext cx="10972800" cy="720245"/>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1097280" fontAlgn="base">
              <a:spcBef>
                <a:spcPct val="50000"/>
              </a:spcBef>
              <a:spcAft>
                <a:spcPct val="0"/>
              </a:spcAft>
            </a:pPr>
            <a:r>
              <a:rPr lang="vi-VN" sz="2400" b="1">
                <a:solidFill>
                  <a:srgbClr val="FFFF00"/>
                </a:solidFill>
              </a:rPr>
              <a:t>Khẳng định sức mạnh to lớn của dân tộc, sức sống của dân tộc nằm trong tiếng nói – đó là biểu hiện của lòng yêu nước.</a:t>
            </a:r>
            <a:endParaRPr lang="en-US" sz="2400" b="1">
              <a:solidFill>
                <a:srgbClr val="FFFF00"/>
              </a:solidFill>
            </a:endParaRPr>
          </a:p>
        </p:txBody>
      </p:sp>
    </p:spTree>
    <p:extLst>
      <p:ext uri="{BB962C8B-B14F-4D97-AF65-F5344CB8AC3E}">
        <p14:creationId xmlns:p14="http://schemas.microsoft.com/office/powerpoint/2010/main" val="103499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barn(inVertical)">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up)">
                                      <p:cBhvr>
                                        <p:cTn id="12" dur="500"/>
                                        <p:tgtEl>
                                          <p:spTgt spid="17"/>
                                        </p:tgtEl>
                                      </p:cBhvr>
                                    </p:animEffect>
                                  </p:childTnLst>
                                </p:cTn>
                              </p:par>
                            </p:childTnLst>
                          </p:cTn>
                        </p:par>
                        <p:par>
                          <p:cTn id="13" fill="hold">
                            <p:stCondLst>
                              <p:cond delay="500"/>
                            </p:stCondLst>
                            <p:childTnLst>
                              <p:par>
                                <p:cTn id="14" presetID="53" presetClass="entr" presetSubtype="16"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cBhvr>
                                        <p:cTn id="16" dur="500" fill="hold"/>
                                        <p:tgtEl>
                                          <p:spTgt spid="20"/>
                                        </p:tgtEl>
                                        <p:attrNameLst>
                                          <p:attrName>ppt_w</p:attrName>
                                        </p:attrNameLst>
                                      </p:cBhvr>
                                      <p:tavLst>
                                        <p:tav tm="0">
                                          <p:val>
                                            <p:fltVal val="0"/>
                                          </p:val>
                                        </p:tav>
                                        <p:tav tm="100000">
                                          <p:val>
                                            <p:strVal val="#ppt_w"/>
                                          </p:val>
                                        </p:tav>
                                      </p:tavLst>
                                    </p:anim>
                                    <p:anim calcmode="lin" valueType="num">
                                      <p:cBhvr>
                                        <p:cTn id="17" dur="500" fill="hold"/>
                                        <p:tgtEl>
                                          <p:spTgt spid="20"/>
                                        </p:tgtEl>
                                        <p:attrNameLst>
                                          <p:attrName>ppt_h</p:attrName>
                                        </p:attrNameLst>
                                      </p:cBhvr>
                                      <p:tavLst>
                                        <p:tav tm="0">
                                          <p:val>
                                            <p:fltVal val="0"/>
                                          </p:val>
                                        </p:tav>
                                        <p:tav tm="100000">
                                          <p:val>
                                            <p:strVal val="#ppt_h"/>
                                          </p:val>
                                        </p:tav>
                                      </p:tavLst>
                                    </p:anim>
                                    <p:animEffect transition="in" filter="fade">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up)">
                                      <p:cBhvr>
                                        <p:cTn id="23" dur="500"/>
                                        <p:tgtEl>
                                          <p:spTgt spid="19"/>
                                        </p:tgtEl>
                                      </p:cBhvr>
                                    </p:animEffect>
                                  </p:childTnLst>
                                </p:cTn>
                              </p:par>
                            </p:childTnLst>
                          </p:cTn>
                        </p:par>
                        <p:par>
                          <p:cTn id="24" fill="hold">
                            <p:stCondLst>
                              <p:cond delay="500"/>
                            </p:stCondLst>
                            <p:childTnLst>
                              <p:par>
                                <p:cTn id="25" presetID="53" presetClass="entr" presetSubtype="16" fill="hold" grpId="0" nodeType="after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animEffect transition="in" filter="fade">
                                      <p:cBhvr>
                                        <p:cTn id="29" dur="500"/>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up)">
                                      <p:cBhvr>
                                        <p:cTn id="34" dur="500"/>
                                        <p:tgtEl>
                                          <p:spTgt spid="18"/>
                                        </p:tgtEl>
                                      </p:cBhvr>
                                    </p:animEffect>
                                  </p:childTnLst>
                                </p:cTn>
                              </p:par>
                            </p:childTnLst>
                          </p:cTn>
                        </p:par>
                        <p:par>
                          <p:cTn id="35" fill="hold">
                            <p:stCondLst>
                              <p:cond delay="500"/>
                            </p:stCondLst>
                            <p:childTnLst>
                              <p:par>
                                <p:cTn id="36" presetID="53" presetClass="entr" presetSubtype="16" fill="hold" grpId="0" nodeType="afterEffect">
                                  <p:stCondLst>
                                    <p:cond delay="0"/>
                                  </p:stCondLst>
                                  <p:childTnLst>
                                    <p:set>
                                      <p:cBhvr>
                                        <p:cTn id="37" dur="1" fill="hold">
                                          <p:stCondLst>
                                            <p:cond delay="0"/>
                                          </p:stCondLst>
                                        </p:cTn>
                                        <p:tgtEl>
                                          <p:spTgt spid="22"/>
                                        </p:tgtEl>
                                        <p:attrNameLst>
                                          <p:attrName>style.visibility</p:attrName>
                                        </p:attrNameLst>
                                      </p:cBhvr>
                                      <p:to>
                                        <p:strVal val="visible"/>
                                      </p:to>
                                    </p:set>
                                    <p:anim calcmode="lin" valueType="num">
                                      <p:cBhvr>
                                        <p:cTn id="38" dur="500" fill="hold"/>
                                        <p:tgtEl>
                                          <p:spTgt spid="22"/>
                                        </p:tgtEl>
                                        <p:attrNameLst>
                                          <p:attrName>ppt_w</p:attrName>
                                        </p:attrNameLst>
                                      </p:cBhvr>
                                      <p:tavLst>
                                        <p:tav tm="0">
                                          <p:val>
                                            <p:fltVal val="0"/>
                                          </p:val>
                                        </p:tav>
                                        <p:tav tm="100000">
                                          <p:val>
                                            <p:strVal val="#ppt_w"/>
                                          </p:val>
                                        </p:tav>
                                      </p:tavLst>
                                    </p:anim>
                                    <p:anim calcmode="lin" valueType="num">
                                      <p:cBhvr>
                                        <p:cTn id="39" dur="500" fill="hold"/>
                                        <p:tgtEl>
                                          <p:spTgt spid="22"/>
                                        </p:tgtEl>
                                        <p:attrNameLst>
                                          <p:attrName>ppt_h</p:attrName>
                                        </p:attrNameLst>
                                      </p:cBhvr>
                                      <p:tavLst>
                                        <p:tav tm="0">
                                          <p:val>
                                            <p:fltVal val="0"/>
                                          </p:val>
                                        </p:tav>
                                        <p:tav tm="100000">
                                          <p:val>
                                            <p:strVal val="#ppt_h"/>
                                          </p:val>
                                        </p:tav>
                                      </p:tavLst>
                                    </p:anim>
                                    <p:animEffect transition="in" filter="fade">
                                      <p:cBhvr>
                                        <p:cTn id="40" dur="500"/>
                                        <p:tgtEl>
                                          <p:spTgt spid="22"/>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0" fill="hold" grpId="0" nodeType="clickEffect">
                                  <p:stCondLst>
                                    <p:cond delay="0"/>
                                  </p:stCondLst>
                                  <p:childTnLst>
                                    <p:set>
                                      <p:cBhvr>
                                        <p:cTn id="44" dur="1" fill="hold">
                                          <p:stCondLst>
                                            <p:cond delay="0"/>
                                          </p:stCondLst>
                                        </p:cTn>
                                        <p:tgtEl>
                                          <p:spTgt spid="23"/>
                                        </p:tgtEl>
                                        <p:attrNameLst>
                                          <p:attrName>style.visibility</p:attrName>
                                        </p:attrNameLst>
                                      </p:cBhvr>
                                      <p:to>
                                        <p:strVal val="visible"/>
                                      </p:to>
                                    </p:set>
                                    <p:anim calcmode="lin" valueType="num">
                                      <p:cBhvr>
                                        <p:cTn id="45" dur="1000" fill="hold"/>
                                        <p:tgtEl>
                                          <p:spTgt spid="23"/>
                                        </p:tgtEl>
                                        <p:attrNameLst>
                                          <p:attrName>ppt_w</p:attrName>
                                        </p:attrNameLst>
                                      </p:cBhvr>
                                      <p:tavLst>
                                        <p:tav tm="0">
                                          <p:val>
                                            <p:fltVal val="0"/>
                                          </p:val>
                                        </p:tav>
                                        <p:tav tm="100000">
                                          <p:val>
                                            <p:strVal val="#ppt_w"/>
                                          </p:val>
                                        </p:tav>
                                      </p:tavLst>
                                    </p:anim>
                                    <p:anim calcmode="lin" valueType="num">
                                      <p:cBhvr>
                                        <p:cTn id="46" dur="1000" fill="hold"/>
                                        <p:tgtEl>
                                          <p:spTgt spid="23"/>
                                        </p:tgtEl>
                                        <p:attrNameLst>
                                          <p:attrName>ppt_h</p:attrName>
                                        </p:attrNameLst>
                                      </p:cBhvr>
                                      <p:tavLst>
                                        <p:tav tm="0">
                                          <p:val>
                                            <p:fltVal val="0"/>
                                          </p:val>
                                        </p:tav>
                                        <p:tav tm="100000">
                                          <p:val>
                                            <p:strVal val="#ppt_h"/>
                                          </p:val>
                                        </p:tav>
                                      </p:tavLst>
                                    </p:anim>
                                    <p:animEffect transition="in" filter="fade">
                                      <p:cBhvr>
                                        <p:cTn id="47"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20" grpId="0" animBg="1"/>
      <p:bldP spid="21" grpId="0" animBg="1"/>
      <p:bldP spid="22" grpId="0" animBg="1"/>
      <p:bldP spid="2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 name="Flowchart: Connector 8">
            <a:extLst>
              <a:ext uri="{FF2B5EF4-FFF2-40B4-BE49-F238E27FC236}">
                <a16:creationId xmlns:a16="http://schemas.microsoft.com/office/drawing/2014/main" id="{0CA09D0B-219E-9CC7-DC2F-4E2104599BE8}"/>
              </a:ext>
            </a:extLst>
          </p:cNvPr>
          <p:cNvSpPr/>
          <p:nvPr/>
        </p:nvSpPr>
        <p:spPr>
          <a:xfrm>
            <a:off x="4308704" y="2756190"/>
            <a:ext cx="3522496" cy="3400222"/>
          </a:xfrm>
          <a:prstGeom prst="flowChartConnector">
            <a:avLst/>
          </a:prstGeom>
          <a:solidFill>
            <a:srgbClr val="00B050">
              <a:alpha val="60000"/>
            </a:srgbClr>
          </a:solidFill>
          <a:ln>
            <a:noFill/>
          </a:ln>
          <a:effectLst>
            <a:outerShdw blurRad="127000" dist="38100" dir="4920000" sx="99000" sy="99000" algn="ctr" rotWithShape="0">
              <a:srgbClr val="000000">
                <a:alpha val="43000"/>
              </a:srgbClr>
            </a:outerShdw>
          </a:effectLst>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800" b="1" dirty="0">
                <a:solidFill>
                  <a:schemeClr val="bg1"/>
                </a:solidFill>
                <a:latin typeface="Algerian" panose="04020705040A02060702" pitchFamily="82" charset="0"/>
                <a:cs typeface="Times New Roman" panose="02020603050405020304" pitchFamily="18" charset="0"/>
              </a:rPr>
              <a:t>bUỔI </a:t>
            </a:r>
          </a:p>
          <a:p>
            <a:pPr algn="ctr"/>
            <a:r>
              <a:rPr lang="de-DE" sz="4800" b="1" dirty="0">
                <a:solidFill>
                  <a:schemeClr val="bg1"/>
                </a:solidFill>
                <a:latin typeface="Algerian" panose="04020705040A02060702" pitchFamily="82" charset="0"/>
                <a:cs typeface="Times New Roman" panose="02020603050405020304" pitchFamily="18" charset="0"/>
              </a:rPr>
              <a:t>HỌC </a:t>
            </a:r>
          </a:p>
          <a:p>
            <a:pPr algn="ctr"/>
            <a:r>
              <a:rPr lang="de-DE" sz="4800" b="1" dirty="0">
                <a:solidFill>
                  <a:schemeClr val="bg1"/>
                </a:solidFill>
                <a:latin typeface="Algerian" panose="04020705040A02060702" pitchFamily="82" charset="0"/>
                <a:cs typeface="Times New Roman" panose="02020603050405020304" pitchFamily="18" charset="0"/>
              </a:rPr>
              <a:t>CUỐI CÙNG</a:t>
            </a:r>
            <a:endParaRPr lang="en-US" sz="4800" dirty="0">
              <a:solidFill>
                <a:schemeClr val="bg1"/>
              </a:solidFill>
            </a:endParaRPr>
          </a:p>
        </p:txBody>
      </p:sp>
      <p:sp>
        <p:nvSpPr>
          <p:cNvPr id="286" name="Hình tự do: Hình 285">
            <a:extLst>
              <a:ext uri="{FF2B5EF4-FFF2-40B4-BE49-F238E27FC236}">
                <a16:creationId xmlns:a16="http://schemas.microsoft.com/office/drawing/2014/main" id="{585AAE04-FE21-E497-2C4A-FC78E319C313}"/>
              </a:ext>
            </a:extLst>
          </p:cNvPr>
          <p:cNvSpPr/>
          <p:nvPr/>
        </p:nvSpPr>
        <p:spPr>
          <a:xfrm>
            <a:off x="4130786" y="2070035"/>
            <a:ext cx="1862775" cy="1126668"/>
          </a:xfrm>
          <a:custGeom>
            <a:avLst/>
            <a:gdLst>
              <a:gd name="connsiteX0" fmla="*/ 1862271 w 1862775"/>
              <a:gd name="connsiteY0" fmla="*/ 0 h 1126668"/>
              <a:gd name="connsiteX1" fmla="*/ 1862775 w 1862775"/>
              <a:gd name="connsiteY1" fmla="*/ 335620 h 1126668"/>
              <a:gd name="connsiteX2" fmla="*/ 1749433 w 1862775"/>
              <a:gd name="connsiteY2" fmla="*/ 341221 h 1126668"/>
              <a:gd name="connsiteX3" fmla="*/ 1548961 w 1862775"/>
              <a:gd name="connsiteY3" fmla="*/ 371163 h 1126668"/>
              <a:gd name="connsiteX4" fmla="*/ 1413809 w 1862775"/>
              <a:gd name="connsiteY4" fmla="*/ 405172 h 1126668"/>
              <a:gd name="connsiteX5" fmla="*/ 1342971 w 1862775"/>
              <a:gd name="connsiteY5" fmla="*/ 422010 h 1126668"/>
              <a:gd name="connsiteX6" fmla="*/ 1257358 w 1862775"/>
              <a:gd name="connsiteY6" fmla="*/ 449932 h 1126668"/>
              <a:gd name="connsiteX7" fmla="*/ 1235839 w 1862775"/>
              <a:gd name="connsiteY7" fmla="*/ 919051 h 1126668"/>
              <a:gd name="connsiteX8" fmla="*/ 888500 w 1862775"/>
              <a:gd name="connsiteY8" fmla="*/ 611226 h 1126668"/>
              <a:gd name="connsiteX9" fmla="*/ 788083 w 1862775"/>
              <a:gd name="connsiteY9" fmla="*/ 669416 h 1126668"/>
              <a:gd name="connsiteX10" fmla="*/ 337771 w 1862775"/>
              <a:gd name="connsiteY10" fmla="*/ 1049745 h 1126668"/>
              <a:gd name="connsiteX11" fmla="*/ 275959 w 1862775"/>
              <a:gd name="connsiteY11" fmla="*/ 1126668 h 1126668"/>
              <a:gd name="connsiteX12" fmla="*/ 0 w 1862775"/>
              <a:gd name="connsiteY12" fmla="*/ 960020 h 1126668"/>
              <a:gd name="connsiteX13" fmla="*/ 72276 w 1862775"/>
              <a:gd name="connsiteY13" fmla="*/ 866404 h 1126668"/>
              <a:gd name="connsiteX14" fmla="*/ 1728824 w 1862775"/>
              <a:gd name="connsiteY14" fmla="*/ 6527 h 1126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62775" h="1126668">
                <a:moveTo>
                  <a:pt x="1862271" y="0"/>
                </a:moveTo>
                <a:lnTo>
                  <a:pt x="1862775" y="335620"/>
                </a:lnTo>
                <a:lnTo>
                  <a:pt x="1749433" y="341221"/>
                </a:lnTo>
                <a:cubicBezTo>
                  <a:pt x="1681559" y="347967"/>
                  <a:pt x="1614679" y="358003"/>
                  <a:pt x="1548961" y="371163"/>
                </a:cubicBezTo>
                <a:lnTo>
                  <a:pt x="1413809" y="405172"/>
                </a:lnTo>
                <a:lnTo>
                  <a:pt x="1342971" y="422010"/>
                </a:lnTo>
                <a:lnTo>
                  <a:pt x="1257358" y="449932"/>
                </a:lnTo>
                <a:lnTo>
                  <a:pt x="1235839" y="919051"/>
                </a:lnTo>
                <a:lnTo>
                  <a:pt x="888500" y="611226"/>
                </a:lnTo>
                <a:lnTo>
                  <a:pt x="788083" y="669416"/>
                </a:lnTo>
                <a:cubicBezTo>
                  <a:pt x="618953" y="775524"/>
                  <a:pt x="467251" y="903785"/>
                  <a:pt x="337771" y="1049745"/>
                </a:cubicBezTo>
                <a:lnTo>
                  <a:pt x="275959" y="1126668"/>
                </a:lnTo>
                <a:lnTo>
                  <a:pt x="0" y="960020"/>
                </a:lnTo>
                <a:lnTo>
                  <a:pt x="72276" y="866404"/>
                </a:lnTo>
                <a:cubicBezTo>
                  <a:pt x="475733" y="392887"/>
                  <a:pt x="1063298" y="71991"/>
                  <a:pt x="1728824" y="652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4" name="Hình tự do: Hình 283">
            <a:extLst>
              <a:ext uri="{FF2B5EF4-FFF2-40B4-BE49-F238E27FC236}">
                <a16:creationId xmlns:a16="http://schemas.microsoft.com/office/drawing/2014/main" id="{D7751AA9-449C-BAA4-DE74-6C30F8C5719F}"/>
              </a:ext>
            </a:extLst>
          </p:cNvPr>
          <p:cNvSpPr/>
          <p:nvPr/>
        </p:nvSpPr>
        <p:spPr>
          <a:xfrm>
            <a:off x="3637969" y="3187552"/>
            <a:ext cx="787102" cy="2354350"/>
          </a:xfrm>
          <a:custGeom>
            <a:avLst/>
            <a:gdLst>
              <a:gd name="connsiteX0" fmla="*/ 380866 w 787102"/>
              <a:gd name="connsiteY0" fmla="*/ 0 h 2354350"/>
              <a:gd name="connsiteX1" fmla="*/ 650501 w 787102"/>
              <a:gd name="connsiteY1" fmla="*/ 162829 h 2354350"/>
              <a:gd name="connsiteX2" fmla="*/ 595978 w 787102"/>
              <a:gd name="connsiteY2" fmla="*/ 246403 h 2354350"/>
              <a:gd name="connsiteX3" fmla="*/ 358013 w 787102"/>
              <a:gd name="connsiteY3" fmla="*/ 935158 h 2354350"/>
              <a:gd name="connsiteX4" fmla="*/ 356367 w 787102"/>
              <a:gd name="connsiteY4" fmla="*/ 951496 h 2354350"/>
              <a:gd name="connsiteX5" fmla="*/ 787102 w 787102"/>
              <a:gd name="connsiteY5" fmla="*/ 1192139 h 2354350"/>
              <a:gd name="connsiteX6" fmla="*/ 351449 w 787102"/>
              <a:gd name="connsiteY6" fmla="*/ 1367152 h 2354350"/>
              <a:gd name="connsiteX7" fmla="*/ 358768 w 787102"/>
              <a:gd name="connsiteY7" fmla="*/ 1437699 h 2354350"/>
              <a:gd name="connsiteX8" fmla="*/ 598802 w 787102"/>
              <a:gd name="connsiteY8" fmla="*/ 2127170 h 2354350"/>
              <a:gd name="connsiteX9" fmla="*/ 616855 w 787102"/>
              <a:gd name="connsiteY9" fmla="*/ 2154769 h 2354350"/>
              <a:gd name="connsiteX10" fmla="*/ 267992 w 787102"/>
              <a:gd name="connsiteY10" fmla="*/ 2354350 h 2354350"/>
              <a:gd name="connsiteX11" fmla="*/ 194471 w 787102"/>
              <a:gd name="connsiteY11" fmla="*/ 2206526 h 2354350"/>
              <a:gd name="connsiteX12" fmla="*/ 0 w 787102"/>
              <a:gd name="connsiteY12" fmla="*/ 1273542 h 2354350"/>
              <a:gd name="connsiteX13" fmla="*/ 298678 w 787102"/>
              <a:gd name="connsiteY13" fmla="*/ 131034 h 235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87102" h="2354350">
                <a:moveTo>
                  <a:pt x="380866" y="0"/>
                </a:moveTo>
                <a:lnTo>
                  <a:pt x="650501" y="162829"/>
                </a:lnTo>
                <a:lnTo>
                  <a:pt x="595978" y="246403"/>
                </a:lnTo>
                <a:cubicBezTo>
                  <a:pt x="473824" y="455876"/>
                  <a:pt x="391383" y="688362"/>
                  <a:pt x="358013" y="935158"/>
                </a:cubicBezTo>
                <a:lnTo>
                  <a:pt x="356367" y="951496"/>
                </a:lnTo>
                <a:lnTo>
                  <a:pt x="787102" y="1192139"/>
                </a:lnTo>
                <a:lnTo>
                  <a:pt x="351449" y="1367152"/>
                </a:lnTo>
                <a:lnTo>
                  <a:pt x="358768" y="1437699"/>
                </a:lnTo>
                <a:cubicBezTo>
                  <a:pt x="392880" y="1684597"/>
                  <a:pt x="476019" y="1917332"/>
                  <a:pt x="598802" y="2127170"/>
                </a:cubicBezTo>
                <a:lnTo>
                  <a:pt x="616855" y="2154769"/>
                </a:lnTo>
                <a:lnTo>
                  <a:pt x="267992" y="2354350"/>
                </a:lnTo>
                <a:lnTo>
                  <a:pt x="194471" y="2206526"/>
                </a:lnTo>
                <a:cubicBezTo>
                  <a:pt x="69247" y="1919764"/>
                  <a:pt x="0" y="1604486"/>
                  <a:pt x="0" y="1273542"/>
                </a:cubicBezTo>
                <a:cubicBezTo>
                  <a:pt x="0" y="859862"/>
                  <a:pt x="108198" y="470660"/>
                  <a:pt x="298678" y="131034"/>
                </a:cubicBezTo>
                <a:close/>
              </a:path>
            </a:pathLst>
          </a:cu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2" name="Hình tự do: Hình 271">
            <a:extLst>
              <a:ext uri="{FF2B5EF4-FFF2-40B4-BE49-F238E27FC236}">
                <a16:creationId xmlns:a16="http://schemas.microsoft.com/office/drawing/2014/main" id="{60EB7542-E208-C67B-5F8B-D4ABEAA66409}"/>
              </a:ext>
            </a:extLst>
          </p:cNvPr>
          <p:cNvSpPr/>
          <p:nvPr/>
        </p:nvSpPr>
        <p:spPr>
          <a:xfrm>
            <a:off x="6156478" y="73533"/>
            <a:ext cx="3823919" cy="3026845"/>
          </a:xfrm>
          <a:custGeom>
            <a:avLst/>
            <a:gdLst>
              <a:gd name="connsiteX0" fmla="*/ 24481 w 3823919"/>
              <a:gd name="connsiteY0" fmla="*/ 0 h 3026845"/>
              <a:gd name="connsiteX1" fmla="*/ 3788715 w 3823919"/>
              <a:gd name="connsiteY1" fmla="*/ 1923498 h 3026845"/>
              <a:gd name="connsiteX2" fmla="*/ 3823919 w 3823919"/>
              <a:gd name="connsiteY2" fmla="*/ 1978988 h 3026845"/>
              <a:gd name="connsiteX3" fmla="*/ 1992288 w 3823919"/>
              <a:gd name="connsiteY3" fmla="*/ 3026845 h 3026845"/>
              <a:gd name="connsiteX4" fmla="*/ 1865720 w 3823919"/>
              <a:gd name="connsiteY4" fmla="*/ 2862906 h 3026845"/>
              <a:gd name="connsiteX5" fmla="*/ 209172 w 3823919"/>
              <a:gd name="connsiteY5" fmla="*/ 2003029 h 3026845"/>
              <a:gd name="connsiteX6" fmla="*/ 2992 w 3823919"/>
              <a:gd name="connsiteY6" fmla="*/ 1992945 h 3026845"/>
              <a:gd name="connsiteX7" fmla="*/ 0 w 3823919"/>
              <a:gd name="connsiteY7" fmla="*/ 556 h 3026845"/>
              <a:gd name="connsiteX8" fmla="*/ 24481 w 3823919"/>
              <a:gd name="connsiteY8" fmla="*/ 0 h 302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23919" h="3026845">
                <a:moveTo>
                  <a:pt x="24481" y="0"/>
                </a:moveTo>
                <a:cubicBezTo>
                  <a:pt x="1590222" y="2348"/>
                  <a:pt x="2971818" y="765177"/>
                  <a:pt x="3788715" y="1923498"/>
                </a:cubicBezTo>
                <a:lnTo>
                  <a:pt x="3823919" y="1978988"/>
                </a:lnTo>
                <a:lnTo>
                  <a:pt x="1992288" y="3026845"/>
                </a:lnTo>
                <a:lnTo>
                  <a:pt x="1865720" y="2862906"/>
                </a:lnTo>
                <a:cubicBezTo>
                  <a:pt x="1462263" y="2389389"/>
                  <a:pt x="874698" y="2068493"/>
                  <a:pt x="209172" y="2003029"/>
                </a:cubicBezTo>
                <a:lnTo>
                  <a:pt x="2992" y="1992945"/>
                </a:lnTo>
                <a:lnTo>
                  <a:pt x="0" y="556"/>
                </a:lnTo>
                <a:lnTo>
                  <a:pt x="24481" y="0"/>
                </a:lnTo>
                <a:close/>
              </a:path>
            </a:pathLst>
          </a:custGeom>
          <a:solidFill>
            <a:srgbClr val="FFC000"/>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1" name="Hình tự do: Hình 270">
            <a:extLst>
              <a:ext uri="{FF2B5EF4-FFF2-40B4-BE49-F238E27FC236}">
                <a16:creationId xmlns:a16="http://schemas.microsoft.com/office/drawing/2014/main" id="{AC55CCDC-8D27-7BE9-0758-FA5AA74252FF}"/>
              </a:ext>
            </a:extLst>
          </p:cNvPr>
          <p:cNvSpPr/>
          <p:nvPr/>
        </p:nvSpPr>
        <p:spPr>
          <a:xfrm>
            <a:off x="2435730" y="83184"/>
            <a:ext cx="3557326" cy="2946871"/>
          </a:xfrm>
          <a:custGeom>
            <a:avLst/>
            <a:gdLst>
              <a:gd name="connsiteX0" fmla="*/ 3554341 w 3557326"/>
              <a:gd name="connsiteY0" fmla="*/ 0 h 2946871"/>
              <a:gd name="connsiteX1" fmla="*/ 3557326 w 3557326"/>
              <a:gd name="connsiteY1" fmla="*/ 1986851 h 2946871"/>
              <a:gd name="connsiteX2" fmla="*/ 3423879 w 3557326"/>
              <a:gd name="connsiteY2" fmla="*/ 1993378 h 2946871"/>
              <a:gd name="connsiteX3" fmla="*/ 1767331 w 3557326"/>
              <a:gd name="connsiteY3" fmla="*/ 2853255 h 2946871"/>
              <a:gd name="connsiteX4" fmla="*/ 1695055 w 3557326"/>
              <a:gd name="connsiteY4" fmla="*/ 2946871 h 2946871"/>
              <a:gd name="connsiteX5" fmla="*/ 0 w 3557326"/>
              <a:gd name="connsiteY5" fmla="*/ 1923250 h 2946871"/>
              <a:gd name="connsiteX6" fmla="*/ 10061 w 3557326"/>
              <a:gd name="connsiteY6" fmla="*/ 1907344 h 2946871"/>
              <a:gd name="connsiteX7" fmla="*/ 3535119 w 3557326"/>
              <a:gd name="connsiteY7" fmla="*/ 437 h 2946871"/>
              <a:gd name="connsiteX8" fmla="*/ 3554341 w 3557326"/>
              <a:gd name="connsiteY8" fmla="*/ 0 h 2946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7326" h="2946871">
                <a:moveTo>
                  <a:pt x="3554341" y="0"/>
                </a:moveTo>
                <a:lnTo>
                  <a:pt x="3557326" y="1986851"/>
                </a:lnTo>
                <a:lnTo>
                  <a:pt x="3423879" y="1993378"/>
                </a:lnTo>
                <a:cubicBezTo>
                  <a:pt x="2758353" y="2058842"/>
                  <a:pt x="2170788" y="2379738"/>
                  <a:pt x="1767331" y="2853255"/>
                </a:cubicBezTo>
                <a:lnTo>
                  <a:pt x="1695055" y="2946871"/>
                </a:lnTo>
                <a:lnTo>
                  <a:pt x="0" y="1923250"/>
                </a:lnTo>
                <a:lnTo>
                  <a:pt x="10061" y="1907344"/>
                </a:lnTo>
                <a:cubicBezTo>
                  <a:pt x="782811" y="809263"/>
                  <a:pt x="2066279" y="69641"/>
                  <a:pt x="3535119" y="437"/>
                </a:cubicBezTo>
                <a:lnTo>
                  <a:pt x="3554341" y="0"/>
                </a:lnTo>
                <a:close/>
              </a:path>
            </a:pathLst>
          </a:custGeom>
          <a:solidFill>
            <a:srgbClr val="2ADEDE"/>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9" name="Hình tự do: Hình 268">
            <a:extLst>
              <a:ext uri="{FF2B5EF4-FFF2-40B4-BE49-F238E27FC236}">
                <a16:creationId xmlns:a16="http://schemas.microsoft.com/office/drawing/2014/main" id="{7DB1E33D-7269-060F-8887-7B1FB623DDCA}"/>
              </a:ext>
            </a:extLst>
          </p:cNvPr>
          <p:cNvSpPr/>
          <p:nvPr/>
        </p:nvSpPr>
        <p:spPr>
          <a:xfrm>
            <a:off x="1681661" y="2147467"/>
            <a:ext cx="2350777" cy="4337758"/>
          </a:xfrm>
          <a:custGeom>
            <a:avLst/>
            <a:gdLst>
              <a:gd name="connsiteX0" fmla="*/ 659777 w 2350777"/>
              <a:gd name="connsiteY0" fmla="*/ 0 h 4337758"/>
              <a:gd name="connsiteX1" fmla="*/ 2350777 w 2350777"/>
              <a:gd name="connsiteY1" fmla="*/ 1021171 h 4337758"/>
              <a:gd name="connsiteX2" fmla="*/ 2268589 w 2350777"/>
              <a:gd name="connsiteY2" fmla="*/ 1152205 h 4337758"/>
              <a:gd name="connsiteX3" fmla="*/ 1969911 w 2350777"/>
              <a:gd name="connsiteY3" fmla="*/ 2294713 h 4337758"/>
              <a:gd name="connsiteX4" fmla="*/ 2164382 w 2350777"/>
              <a:gd name="connsiteY4" fmla="*/ 3227697 h 4337758"/>
              <a:gd name="connsiteX5" fmla="*/ 2237903 w 2350777"/>
              <a:gd name="connsiteY5" fmla="*/ 3375521 h 4337758"/>
              <a:gd name="connsiteX6" fmla="*/ 555934 w 2350777"/>
              <a:gd name="connsiteY6" fmla="*/ 4337758 h 4337758"/>
              <a:gd name="connsiteX7" fmla="*/ 550594 w 2350777"/>
              <a:gd name="connsiteY7" fmla="*/ 4329343 h 4337758"/>
              <a:gd name="connsiteX8" fmla="*/ 4 w 2350777"/>
              <a:gd name="connsiteY8" fmla="*/ 2255069 h 4337758"/>
              <a:gd name="connsiteX9" fmla="*/ 544365 w 2350777"/>
              <a:gd name="connsiteY9" fmla="*/ 182439 h 4337758"/>
              <a:gd name="connsiteX10" fmla="*/ 659777 w 2350777"/>
              <a:gd name="connsiteY10" fmla="*/ 0 h 4337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50777" h="4337758">
                <a:moveTo>
                  <a:pt x="659777" y="0"/>
                </a:moveTo>
                <a:lnTo>
                  <a:pt x="2350777" y="1021171"/>
                </a:lnTo>
                <a:lnTo>
                  <a:pt x="2268589" y="1152205"/>
                </a:lnTo>
                <a:cubicBezTo>
                  <a:pt x="2078109" y="1491831"/>
                  <a:pt x="1969911" y="1881033"/>
                  <a:pt x="1969911" y="2294713"/>
                </a:cubicBezTo>
                <a:cubicBezTo>
                  <a:pt x="1969911" y="2625657"/>
                  <a:pt x="2039158" y="2940935"/>
                  <a:pt x="2164382" y="3227697"/>
                </a:cubicBezTo>
                <a:lnTo>
                  <a:pt x="2237903" y="3375521"/>
                </a:lnTo>
                <a:lnTo>
                  <a:pt x="555934" y="4337758"/>
                </a:lnTo>
                <a:lnTo>
                  <a:pt x="550594" y="4329343"/>
                </a:lnTo>
                <a:cubicBezTo>
                  <a:pt x="200519" y="3712458"/>
                  <a:pt x="1132" y="3005825"/>
                  <a:pt x="4" y="2255069"/>
                </a:cubicBezTo>
                <a:cubicBezTo>
                  <a:pt x="-1123" y="1504314"/>
                  <a:pt x="196141" y="798277"/>
                  <a:pt x="544365" y="182439"/>
                </a:cubicBezTo>
                <a:lnTo>
                  <a:pt x="659777" y="0"/>
                </a:lnTo>
                <a:close/>
              </a:path>
            </a:pathLst>
          </a:custGeom>
          <a:solidFill>
            <a:srgbClr val="0099FF"/>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8" name="Hình tự do: Hình 267">
            <a:extLst>
              <a:ext uri="{FF2B5EF4-FFF2-40B4-BE49-F238E27FC236}">
                <a16:creationId xmlns:a16="http://schemas.microsoft.com/office/drawing/2014/main" id="{A015F276-9567-6227-1B80-1529E3CD1747}"/>
              </a:ext>
            </a:extLst>
          </p:cNvPr>
          <p:cNvSpPr/>
          <p:nvPr/>
        </p:nvSpPr>
        <p:spPr>
          <a:xfrm>
            <a:off x="8255767" y="2207884"/>
            <a:ext cx="2491338" cy="4426749"/>
          </a:xfrm>
          <a:custGeom>
            <a:avLst/>
            <a:gdLst>
              <a:gd name="connsiteX0" fmla="*/ 1849949 w 2491338"/>
              <a:gd name="connsiteY0" fmla="*/ 0 h 4426749"/>
              <a:gd name="connsiteX1" fmla="*/ 1940745 w 2491338"/>
              <a:gd name="connsiteY1" fmla="*/ 143119 h 4426749"/>
              <a:gd name="connsiteX2" fmla="*/ 2491334 w 2491338"/>
              <a:gd name="connsiteY2" fmla="*/ 2217391 h 4426749"/>
              <a:gd name="connsiteX3" fmla="*/ 1946973 w 2491338"/>
              <a:gd name="connsiteY3" fmla="*/ 4290021 h 4426749"/>
              <a:gd name="connsiteX4" fmla="*/ 1860479 w 2491338"/>
              <a:gd name="connsiteY4" fmla="*/ 4426749 h 4426749"/>
              <a:gd name="connsiteX5" fmla="*/ 60632 w 2491338"/>
              <a:gd name="connsiteY5" fmla="*/ 3339845 h 4426749"/>
              <a:gd name="connsiteX6" fmla="*/ 137051 w 2491338"/>
              <a:gd name="connsiteY6" fmla="*/ 3186194 h 4426749"/>
              <a:gd name="connsiteX7" fmla="*/ 331522 w 2491338"/>
              <a:gd name="connsiteY7" fmla="*/ 2253210 h 4426749"/>
              <a:gd name="connsiteX8" fmla="*/ 32844 w 2491338"/>
              <a:gd name="connsiteY8" fmla="*/ 1110702 h 4426749"/>
              <a:gd name="connsiteX9" fmla="*/ 0 w 2491338"/>
              <a:gd name="connsiteY9" fmla="*/ 1058337 h 4426749"/>
              <a:gd name="connsiteX10" fmla="*/ 1849949 w 2491338"/>
              <a:gd name="connsiteY10" fmla="*/ 0 h 4426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338" h="4426749">
                <a:moveTo>
                  <a:pt x="1849949" y="0"/>
                </a:moveTo>
                <a:lnTo>
                  <a:pt x="1940745" y="143119"/>
                </a:lnTo>
                <a:cubicBezTo>
                  <a:pt x="2290819" y="760003"/>
                  <a:pt x="2490206" y="1466635"/>
                  <a:pt x="2491334" y="2217391"/>
                </a:cubicBezTo>
                <a:cubicBezTo>
                  <a:pt x="2492462" y="2968147"/>
                  <a:pt x="2295197" y="3674184"/>
                  <a:pt x="1946973" y="4290021"/>
                </a:cubicBezTo>
                <a:lnTo>
                  <a:pt x="1860479" y="4426749"/>
                </a:lnTo>
                <a:lnTo>
                  <a:pt x="60632" y="3339845"/>
                </a:lnTo>
                <a:lnTo>
                  <a:pt x="137051" y="3186194"/>
                </a:lnTo>
                <a:cubicBezTo>
                  <a:pt x="262276" y="2899432"/>
                  <a:pt x="331522" y="2584154"/>
                  <a:pt x="331522" y="2253210"/>
                </a:cubicBezTo>
                <a:cubicBezTo>
                  <a:pt x="331522" y="1839530"/>
                  <a:pt x="223324" y="1450328"/>
                  <a:pt x="32844" y="1110702"/>
                </a:cubicBezTo>
                <a:lnTo>
                  <a:pt x="0" y="1058337"/>
                </a:lnTo>
                <a:lnTo>
                  <a:pt x="1849949" y="0"/>
                </a:lnTo>
                <a:close/>
              </a:path>
            </a:pathLst>
          </a:custGeom>
          <a:solidFill>
            <a:srgbClr val="EE4922"/>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8" name="Hình tự do: Hình 287">
            <a:extLst>
              <a:ext uri="{FF2B5EF4-FFF2-40B4-BE49-F238E27FC236}">
                <a16:creationId xmlns:a16="http://schemas.microsoft.com/office/drawing/2014/main" id="{4A1F11B2-2BFA-0110-8FC4-4A3AC1AED679}"/>
              </a:ext>
            </a:extLst>
          </p:cNvPr>
          <p:cNvSpPr/>
          <p:nvPr/>
        </p:nvSpPr>
        <p:spPr>
          <a:xfrm rot="16045343">
            <a:off x="7046320" y="4011664"/>
            <a:ext cx="2281926" cy="799520"/>
          </a:xfrm>
          <a:custGeom>
            <a:avLst/>
            <a:gdLst>
              <a:gd name="connsiteX0" fmla="*/ 2281926 w 2281926"/>
              <a:gd name="connsiteY0" fmla="*/ 519678 h 799520"/>
              <a:gd name="connsiteX1" fmla="*/ 2228137 w 2281926"/>
              <a:gd name="connsiteY1" fmla="*/ 550134 h 799520"/>
              <a:gd name="connsiteX2" fmla="*/ 1073353 w 2281926"/>
              <a:gd name="connsiteY2" fmla="*/ 797128 h 799520"/>
              <a:gd name="connsiteX3" fmla="*/ 150059 w 2281926"/>
              <a:gd name="connsiteY3" fmla="*/ 560895 h 799520"/>
              <a:gd name="connsiteX4" fmla="*/ 0 w 2281926"/>
              <a:gd name="connsiteY4" fmla="*/ 477643 h 799520"/>
              <a:gd name="connsiteX5" fmla="*/ 230967 w 2281926"/>
              <a:gd name="connsiteY5" fmla="*/ 131387 h 799520"/>
              <a:gd name="connsiteX6" fmla="*/ 252330 w 2281926"/>
              <a:gd name="connsiteY6" fmla="*/ 146737 h 799520"/>
              <a:gd name="connsiteX7" fmla="*/ 929685 w 2281926"/>
              <a:gd name="connsiteY7" fmla="*/ 415435 h 799520"/>
              <a:gd name="connsiteX8" fmla="*/ 992250 w 2281926"/>
              <a:gd name="connsiteY8" fmla="*/ 424599 h 799520"/>
              <a:gd name="connsiteX9" fmla="*/ 1195128 w 2281926"/>
              <a:gd name="connsiteY9" fmla="*/ 0 h 799520"/>
              <a:gd name="connsiteX10" fmla="*/ 1404818 w 2281926"/>
              <a:gd name="connsiteY10" fmla="*/ 438857 h 799520"/>
              <a:gd name="connsiteX11" fmla="*/ 1431752 w 2281926"/>
              <a:gd name="connsiteY11" fmla="*/ 437282 h 799520"/>
              <a:gd name="connsiteX12" fmla="*/ 2131320 w 2281926"/>
              <a:gd name="connsiteY12" fmla="*/ 228497 h 799520"/>
              <a:gd name="connsiteX13" fmla="*/ 2132077 w 2281926"/>
              <a:gd name="connsiteY13" fmla="*/ 228050 h 799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81926" h="799520">
                <a:moveTo>
                  <a:pt x="2281926" y="519678"/>
                </a:moveTo>
                <a:lnTo>
                  <a:pt x="2228137" y="550134"/>
                </a:lnTo>
                <a:cubicBezTo>
                  <a:pt x="1880288" y="725147"/>
                  <a:pt x="1486614" y="815732"/>
                  <a:pt x="1073353" y="797128"/>
                </a:cubicBezTo>
                <a:cubicBezTo>
                  <a:pt x="742744" y="782244"/>
                  <a:pt x="430899" y="698890"/>
                  <a:pt x="150059" y="560895"/>
                </a:cubicBezTo>
                <a:lnTo>
                  <a:pt x="0" y="477643"/>
                </a:lnTo>
                <a:lnTo>
                  <a:pt x="230967" y="131387"/>
                </a:lnTo>
                <a:lnTo>
                  <a:pt x="252330" y="146737"/>
                </a:lnTo>
                <a:cubicBezTo>
                  <a:pt x="456097" y="278187"/>
                  <a:pt x="684639" y="371000"/>
                  <a:pt x="929685" y="415435"/>
                </a:cubicBezTo>
                <a:lnTo>
                  <a:pt x="992250" y="424599"/>
                </a:lnTo>
                <a:lnTo>
                  <a:pt x="1195128" y="0"/>
                </a:lnTo>
                <a:lnTo>
                  <a:pt x="1404818" y="438857"/>
                </a:lnTo>
                <a:lnTo>
                  <a:pt x="1431752" y="437282"/>
                </a:lnTo>
                <a:cubicBezTo>
                  <a:pt x="1679934" y="414309"/>
                  <a:pt x="1916171" y="341719"/>
                  <a:pt x="2131320" y="228497"/>
                </a:cubicBezTo>
                <a:lnTo>
                  <a:pt x="2132077" y="228050"/>
                </a:lnTo>
                <a:close/>
              </a:path>
            </a:pathLst>
          </a:cu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7" name="Hình tự do: Hình 286">
            <a:extLst>
              <a:ext uri="{FF2B5EF4-FFF2-40B4-BE49-F238E27FC236}">
                <a16:creationId xmlns:a16="http://schemas.microsoft.com/office/drawing/2014/main" id="{69C23B41-E1FD-3A56-13B6-AE2A62FA9430}"/>
              </a:ext>
            </a:extLst>
          </p:cNvPr>
          <p:cNvSpPr/>
          <p:nvPr/>
        </p:nvSpPr>
        <p:spPr>
          <a:xfrm rot="1970947" flipV="1">
            <a:off x="5976436" y="2287314"/>
            <a:ext cx="2232028" cy="783242"/>
          </a:xfrm>
          <a:custGeom>
            <a:avLst/>
            <a:gdLst>
              <a:gd name="connsiteX0" fmla="*/ 0 w 2232028"/>
              <a:gd name="connsiteY0" fmla="*/ 400071 h 783242"/>
              <a:gd name="connsiteX1" fmla="*/ 178682 w 2232028"/>
              <a:gd name="connsiteY1" fmla="*/ 503437 h 783242"/>
              <a:gd name="connsiteX2" fmla="*/ 2036773 w 2232028"/>
              <a:gd name="connsiteY2" fmla="*/ 679612 h 783242"/>
              <a:gd name="connsiteX3" fmla="*/ 2232028 w 2232028"/>
              <a:gd name="connsiteY3" fmla="*/ 610541 h 783242"/>
              <a:gd name="connsiteX4" fmla="*/ 2070331 w 2232028"/>
              <a:gd name="connsiteY4" fmla="*/ 298295 h 783242"/>
              <a:gd name="connsiteX5" fmla="*/ 2067037 w 2232028"/>
              <a:gd name="connsiteY5" fmla="*/ 299758 h 783242"/>
              <a:gd name="connsiteX6" fmla="*/ 1420183 w 2232028"/>
              <a:gd name="connsiteY6" fmla="*/ 434739 h 783242"/>
              <a:gd name="connsiteX7" fmla="*/ 1405103 w 2232028"/>
              <a:gd name="connsiteY7" fmla="*/ 434649 h 783242"/>
              <a:gd name="connsiteX8" fmla="*/ 1197424 w 2232028"/>
              <a:gd name="connsiteY8" fmla="*/ 0 h 783242"/>
              <a:gd name="connsiteX9" fmla="*/ 1000660 w 2232028"/>
              <a:gd name="connsiteY9" fmla="*/ 411802 h 783242"/>
              <a:gd name="connsiteX10" fmla="*/ 968900 w 2232028"/>
              <a:gd name="connsiteY10" fmla="*/ 408276 h 783242"/>
              <a:gd name="connsiteX11" fmla="*/ 302796 w 2232028"/>
              <a:gd name="connsiteY11" fmla="*/ 186640 h 783242"/>
              <a:gd name="connsiteX12" fmla="*/ 183146 w 2232028"/>
              <a:gd name="connsiteY12" fmla="*/ 117350 h 783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32028" h="783242">
                <a:moveTo>
                  <a:pt x="0" y="400071"/>
                </a:moveTo>
                <a:lnTo>
                  <a:pt x="178682" y="503437"/>
                </a:lnTo>
                <a:cubicBezTo>
                  <a:pt x="773301" y="809441"/>
                  <a:pt x="1440979" y="858568"/>
                  <a:pt x="2036773" y="679612"/>
                </a:cubicBezTo>
                <a:lnTo>
                  <a:pt x="2232028" y="610541"/>
                </a:lnTo>
                <a:lnTo>
                  <a:pt x="2070331" y="298295"/>
                </a:lnTo>
                <a:lnTo>
                  <a:pt x="2067037" y="299758"/>
                </a:lnTo>
                <a:cubicBezTo>
                  <a:pt x="1862544" y="378778"/>
                  <a:pt x="1643859" y="424317"/>
                  <a:pt x="1420183" y="434739"/>
                </a:cubicBezTo>
                <a:lnTo>
                  <a:pt x="1405103" y="434649"/>
                </a:lnTo>
                <a:lnTo>
                  <a:pt x="1197424" y="0"/>
                </a:lnTo>
                <a:lnTo>
                  <a:pt x="1000660" y="411802"/>
                </a:lnTo>
                <a:lnTo>
                  <a:pt x="968900" y="408276"/>
                </a:lnTo>
                <a:cubicBezTo>
                  <a:pt x="742658" y="371149"/>
                  <a:pt x="517556" y="297816"/>
                  <a:pt x="302796" y="186640"/>
                </a:cubicBezTo>
                <a:lnTo>
                  <a:pt x="183146" y="117350"/>
                </a:lnTo>
                <a:close/>
              </a:path>
            </a:pathLst>
          </a:custGeom>
          <a:solidFill>
            <a:srgbClr val="27E1C2"/>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93" name="Nhóm 292">
            <a:extLst>
              <a:ext uri="{FF2B5EF4-FFF2-40B4-BE49-F238E27FC236}">
                <a16:creationId xmlns:a16="http://schemas.microsoft.com/office/drawing/2014/main" id="{2F64548C-4089-6157-536A-FEF0996CDED3}"/>
              </a:ext>
            </a:extLst>
          </p:cNvPr>
          <p:cNvGrpSpPr/>
          <p:nvPr/>
        </p:nvGrpSpPr>
        <p:grpSpPr>
          <a:xfrm>
            <a:off x="3065800" y="217702"/>
            <a:ext cx="3305864" cy="2048412"/>
            <a:chOff x="804895" y="2678935"/>
            <a:chExt cx="3305864" cy="2048412"/>
          </a:xfrm>
        </p:grpSpPr>
        <p:sp>
          <p:nvSpPr>
            <p:cNvPr id="289" name="Hộp Văn bản 288">
              <a:extLst>
                <a:ext uri="{FF2B5EF4-FFF2-40B4-BE49-F238E27FC236}">
                  <a16:creationId xmlns:a16="http://schemas.microsoft.com/office/drawing/2014/main" id="{74642F4C-F327-2F81-6DC9-598246B6AFF3}"/>
                </a:ext>
              </a:extLst>
            </p:cNvPr>
            <p:cNvSpPr txBox="1"/>
            <p:nvPr/>
          </p:nvSpPr>
          <p:spPr>
            <a:xfrm>
              <a:off x="2318625" y="2678935"/>
              <a:ext cx="1120651" cy="784830"/>
            </a:xfrm>
            <a:prstGeom prst="rect">
              <a:avLst/>
            </a:prstGeom>
            <a:noFill/>
          </p:spPr>
          <p:txBody>
            <a:bodyPr wrap="square" rtlCol="0">
              <a:spAutoFit/>
            </a:bodyPr>
            <a:lstStyle/>
            <a:p>
              <a:r>
                <a:rPr lang="en-US" sz="4500" b="1" dirty="0">
                  <a:solidFill>
                    <a:schemeClr val="bg1"/>
                  </a:solidFill>
                  <a:latin typeface="Broadway" panose="04040905080B02020502" pitchFamily="82" charset="0"/>
                </a:rPr>
                <a:t>02</a:t>
              </a:r>
            </a:p>
          </p:txBody>
        </p:sp>
        <p:sp>
          <p:nvSpPr>
            <p:cNvPr id="290" name="Hộp Văn bản 289">
              <a:extLst>
                <a:ext uri="{FF2B5EF4-FFF2-40B4-BE49-F238E27FC236}">
                  <a16:creationId xmlns:a16="http://schemas.microsoft.com/office/drawing/2014/main" id="{BDFB4DEE-73D8-E687-EBEC-09B6F2B8C1C3}"/>
                </a:ext>
              </a:extLst>
            </p:cNvPr>
            <p:cNvSpPr txBox="1"/>
            <p:nvPr/>
          </p:nvSpPr>
          <p:spPr>
            <a:xfrm>
              <a:off x="804895" y="3527018"/>
              <a:ext cx="3305864" cy="1200329"/>
            </a:xfrm>
            <a:prstGeom prst="rect">
              <a:avLst/>
            </a:prstGeom>
            <a:noFill/>
          </p:spPr>
          <p:txBody>
            <a:bodyPr wrap="square" rtlCol="0">
              <a:spAutoFit/>
            </a:bodyPr>
            <a:lstStyle/>
            <a:p>
              <a:r>
                <a:rPr lang="en-US" sz="3600" dirty="0">
                  <a:solidFill>
                    <a:schemeClr val="bg1"/>
                  </a:solidFill>
                  <a:latin typeface="Bauhaus 93" panose="04030905020B02020C02" pitchFamily="82" charset="0"/>
                </a:rPr>
                <a:t>HÌNH THÀNH KIẾN THỨC</a:t>
              </a:r>
            </a:p>
          </p:txBody>
        </p:sp>
        <p:cxnSp>
          <p:nvCxnSpPr>
            <p:cNvPr id="292" name="Đường nối Thẳng 291">
              <a:extLst>
                <a:ext uri="{FF2B5EF4-FFF2-40B4-BE49-F238E27FC236}">
                  <a16:creationId xmlns:a16="http://schemas.microsoft.com/office/drawing/2014/main" id="{31412BA9-08DB-2931-476B-2C2B8EC46E40}"/>
                </a:ext>
              </a:extLst>
            </p:cNvPr>
            <p:cNvCxnSpPr/>
            <p:nvPr/>
          </p:nvCxnSpPr>
          <p:spPr>
            <a:xfrm>
              <a:off x="2047799" y="3477387"/>
              <a:ext cx="1479917"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94" name="Nhóm 293">
            <a:extLst>
              <a:ext uri="{FF2B5EF4-FFF2-40B4-BE49-F238E27FC236}">
                <a16:creationId xmlns:a16="http://schemas.microsoft.com/office/drawing/2014/main" id="{C48BFBD6-3991-E0E7-FDC0-69B53DC3ED65}"/>
              </a:ext>
            </a:extLst>
          </p:cNvPr>
          <p:cNvGrpSpPr/>
          <p:nvPr/>
        </p:nvGrpSpPr>
        <p:grpSpPr>
          <a:xfrm>
            <a:off x="2127426" y="2831335"/>
            <a:ext cx="1552690" cy="2449537"/>
            <a:chOff x="1975026" y="2678935"/>
            <a:chExt cx="1552690" cy="2449537"/>
          </a:xfrm>
        </p:grpSpPr>
        <p:sp>
          <p:nvSpPr>
            <p:cNvPr id="295" name="Hộp Văn bản 294">
              <a:extLst>
                <a:ext uri="{FF2B5EF4-FFF2-40B4-BE49-F238E27FC236}">
                  <a16:creationId xmlns:a16="http://schemas.microsoft.com/office/drawing/2014/main" id="{04B7F7C3-2762-1C69-9613-F365444A5944}"/>
                </a:ext>
              </a:extLst>
            </p:cNvPr>
            <p:cNvSpPr txBox="1"/>
            <p:nvPr/>
          </p:nvSpPr>
          <p:spPr>
            <a:xfrm>
              <a:off x="2318625" y="2678935"/>
              <a:ext cx="1120651" cy="784830"/>
            </a:xfrm>
            <a:prstGeom prst="rect">
              <a:avLst/>
            </a:prstGeom>
            <a:noFill/>
          </p:spPr>
          <p:txBody>
            <a:bodyPr wrap="square" rtlCol="0">
              <a:spAutoFit/>
            </a:bodyPr>
            <a:lstStyle/>
            <a:p>
              <a:r>
                <a:rPr lang="en-US" sz="4500" b="1" dirty="0">
                  <a:solidFill>
                    <a:schemeClr val="bg1"/>
                  </a:solidFill>
                  <a:latin typeface="Broadway" panose="04040905080B02020502" pitchFamily="82" charset="0"/>
                </a:rPr>
                <a:t>01</a:t>
              </a:r>
            </a:p>
          </p:txBody>
        </p:sp>
        <p:sp>
          <p:nvSpPr>
            <p:cNvPr id="296" name="Hộp Văn bản 295">
              <a:extLst>
                <a:ext uri="{FF2B5EF4-FFF2-40B4-BE49-F238E27FC236}">
                  <a16:creationId xmlns:a16="http://schemas.microsoft.com/office/drawing/2014/main" id="{5F934EF0-B3C0-A19C-4DB7-6B1E5E38CDF8}"/>
                </a:ext>
              </a:extLst>
            </p:cNvPr>
            <p:cNvSpPr txBox="1"/>
            <p:nvPr/>
          </p:nvSpPr>
          <p:spPr>
            <a:xfrm>
              <a:off x="1975026" y="3805033"/>
              <a:ext cx="1552690" cy="1323439"/>
            </a:xfrm>
            <a:prstGeom prst="rect">
              <a:avLst/>
            </a:prstGeom>
            <a:noFill/>
          </p:spPr>
          <p:txBody>
            <a:bodyPr wrap="square" rtlCol="0">
              <a:spAutoFit/>
            </a:bodyPr>
            <a:lstStyle/>
            <a:p>
              <a:r>
                <a:rPr lang="en-US" sz="4000" dirty="0">
                  <a:solidFill>
                    <a:schemeClr val="bg1"/>
                  </a:solidFill>
                  <a:latin typeface="Bauhaus 93" panose="04030905020B02020C02" pitchFamily="82" charset="0"/>
                </a:rPr>
                <a:t>KHỞI ĐỘNG</a:t>
              </a:r>
            </a:p>
          </p:txBody>
        </p:sp>
        <p:cxnSp>
          <p:nvCxnSpPr>
            <p:cNvPr id="297" name="Đường nối Thẳng 296">
              <a:extLst>
                <a:ext uri="{FF2B5EF4-FFF2-40B4-BE49-F238E27FC236}">
                  <a16:creationId xmlns:a16="http://schemas.microsoft.com/office/drawing/2014/main" id="{2F238AC6-C8D2-97FB-1B6D-C34D30E6F3F2}"/>
                </a:ext>
              </a:extLst>
            </p:cNvPr>
            <p:cNvCxnSpPr/>
            <p:nvPr/>
          </p:nvCxnSpPr>
          <p:spPr>
            <a:xfrm>
              <a:off x="2047799" y="3477387"/>
              <a:ext cx="1479917"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98" name="Nhóm 297">
            <a:extLst>
              <a:ext uri="{FF2B5EF4-FFF2-40B4-BE49-F238E27FC236}">
                <a16:creationId xmlns:a16="http://schemas.microsoft.com/office/drawing/2014/main" id="{1D388E0D-C99A-14DD-B281-D75CC654B995}"/>
              </a:ext>
            </a:extLst>
          </p:cNvPr>
          <p:cNvGrpSpPr/>
          <p:nvPr/>
        </p:nvGrpSpPr>
        <p:grpSpPr>
          <a:xfrm>
            <a:off x="6295943" y="230993"/>
            <a:ext cx="2534247" cy="2058850"/>
            <a:chOff x="1233128" y="2638376"/>
            <a:chExt cx="2534247" cy="2058850"/>
          </a:xfrm>
        </p:grpSpPr>
        <p:sp>
          <p:nvSpPr>
            <p:cNvPr id="299" name="Hộp Văn bản 298">
              <a:extLst>
                <a:ext uri="{FF2B5EF4-FFF2-40B4-BE49-F238E27FC236}">
                  <a16:creationId xmlns:a16="http://schemas.microsoft.com/office/drawing/2014/main" id="{7F4D8AAD-FBFF-9C31-B7A3-4F85C85A472D}"/>
                </a:ext>
              </a:extLst>
            </p:cNvPr>
            <p:cNvSpPr txBox="1"/>
            <p:nvPr/>
          </p:nvSpPr>
          <p:spPr>
            <a:xfrm>
              <a:off x="1396179" y="2638376"/>
              <a:ext cx="1120651" cy="784830"/>
            </a:xfrm>
            <a:prstGeom prst="rect">
              <a:avLst/>
            </a:prstGeom>
            <a:noFill/>
          </p:spPr>
          <p:txBody>
            <a:bodyPr wrap="square" rtlCol="0">
              <a:spAutoFit/>
            </a:bodyPr>
            <a:lstStyle/>
            <a:p>
              <a:r>
                <a:rPr lang="en-US" sz="4500" b="1" dirty="0">
                  <a:solidFill>
                    <a:schemeClr val="bg1"/>
                  </a:solidFill>
                  <a:latin typeface="Broadway" panose="04040905080B02020502" pitchFamily="82" charset="0"/>
                </a:rPr>
                <a:t>03</a:t>
              </a:r>
            </a:p>
          </p:txBody>
        </p:sp>
        <p:sp>
          <p:nvSpPr>
            <p:cNvPr id="300" name="Hộp Văn bản 299">
              <a:extLst>
                <a:ext uri="{FF2B5EF4-FFF2-40B4-BE49-F238E27FC236}">
                  <a16:creationId xmlns:a16="http://schemas.microsoft.com/office/drawing/2014/main" id="{ADFA3111-6439-1124-28B8-8AC22631D163}"/>
                </a:ext>
              </a:extLst>
            </p:cNvPr>
            <p:cNvSpPr txBox="1"/>
            <p:nvPr/>
          </p:nvSpPr>
          <p:spPr>
            <a:xfrm>
              <a:off x="2214685" y="3373787"/>
              <a:ext cx="1552690" cy="1323439"/>
            </a:xfrm>
            <a:prstGeom prst="rect">
              <a:avLst/>
            </a:prstGeom>
            <a:noFill/>
          </p:spPr>
          <p:txBody>
            <a:bodyPr wrap="square" rtlCol="0">
              <a:spAutoFit/>
            </a:bodyPr>
            <a:lstStyle/>
            <a:p>
              <a:r>
                <a:rPr lang="en-US" sz="4000" dirty="0">
                  <a:solidFill>
                    <a:schemeClr val="bg1"/>
                  </a:solidFill>
                  <a:latin typeface="Bauhaus 93" panose="04030905020B02020C02" pitchFamily="82" charset="0"/>
                </a:rPr>
                <a:t>LUYỆN TẬP</a:t>
              </a:r>
            </a:p>
          </p:txBody>
        </p:sp>
        <p:cxnSp>
          <p:nvCxnSpPr>
            <p:cNvPr id="301" name="Đường nối Thẳng 300">
              <a:extLst>
                <a:ext uri="{FF2B5EF4-FFF2-40B4-BE49-F238E27FC236}">
                  <a16:creationId xmlns:a16="http://schemas.microsoft.com/office/drawing/2014/main" id="{BB93104C-B38A-C4D3-A899-6746368487EF}"/>
                </a:ext>
              </a:extLst>
            </p:cNvPr>
            <p:cNvCxnSpPr/>
            <p:nvPr/>
          </p:nvCxnSpPr>
          <p:spPr>
            <a:xfrm>
              <a:off x="1233128" y="3421285"/>
              <a:ext cx="1479917"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02" name="Nhóm 301">
            <a:extLst>
              <a:ext uri="{FF2B5EF4-FFF2-40B4-BE49-F238E27FC236}">
                <a16:creationId xmlns:a16="http://schemas.microsoft.com/office/drawing/2014/main" id="{21879157-E87A-DD39-2661-42B5A07E27B0}"/>
              </a:ext>
            </a:extLst>
          </p:cNvPr>
          <p:cNvGrpSpPr/>
          <p:nvPr/>
        </p:nvGrpSpPr>
        <p:grpSpPr>
          <a:xfrm>
            <a:off x="8757417" y="2744719"/>
            <a:ext cx="1644017" cy="2537441"/>
            <a:chOff x="1975026" y="2591031"/>
            <a:chExt cx="1644017" cy="2537441"/>
          </a:xfrm>
        </p:grpSpPr>
        <p:sp>
          <p:nvSpPr>
            <p:cNvPr id="303" name="Hộp Văn bản 302">
              <a:extLst>
                <a:ext uri="{FF2B5EF4-FFF2-40B4-BE49-F238E27FC236}">
                  <a16:creationId xmlns:a16="http://schemas.microsoft.com/office/drawing/2014/main" id="{9280D764-6975-28A8-F62E-F0797A1B4BDE}"/>
                </a:ext>
              </a:extLst>
            </p:cNvPr>
            <p:cNvSpPr txBox="1"/>
            <p:nvPr/>
          </p:nvSpPr>
          <p:spPr>
            <a:xfrm>
              <a:off x="2383052" y="2591031"/>
              <a:ext cx="1120651" cy="784830"/>
            </a:xfrm>
            <a:prstGeom prst="rect">
              <a:avLst/>
            </a:prstGeom>
            <a:noFill/>
          </p:spPr>
          <p:txBody>
            <a:bodyPr wrap="square" rtlCol="0">
              <a:spAutoFit/>
            </a:bodyPr>
            <a:lstStyle/>
            <a:p>
              <a:r>
                <a:rPr lang="en-US" sz="4500" b="1" dirty="0">
                  <a:solidFill>
                    <a:schemeClr val="bg1"/>
                  </a:solidFill>
                  <a:latin typeface="Broadway" panose="04040905080B02020502" pitchFamily="82" charset="0"/>
                </a:rPr>
                <a:t>04</a:t>
              </a:r>
            </a:p>
          </p:txBody>
        </p:sp>
        <p:sp>
          <p:nvSpPr>
            <p:cNvPr id="304" name="Hộp Văn bản 303">
              <a:extLst>
                <a:ext uri="{FF2B5EF4-FFF2-40B4-BE49-F238E27FC236}">
                  <a16:creationId xmlns:a16="http://schemas.microsoft.com/office/drawing/2014/main" id="{B39AE5BC-06B3-264D-240B-F9F3901BAA52}"/>
                </a:ext>
              </a:extLst>
            </p:cNvPr>
            <p:cNvSpPr txBox="1"/>
            <p:nvPr/>
          </p:nvSpPr>
          <p:spPr>
            <a:xfrm>
              <a:off x="1975026" y="3805033"/>
              <a:ext cx="1552690" cy="1323439"/>
            </a:xfrm>
            <a:prstGeom prst="rect">
              <a:avLst/>
            </a:prstGeom>
            <a:noFill/>
          </p:spPr>
          <p:txBody>
            <a:bodyPr wrap="square" rtlCol="0">
              <a:spAutoFit/>
            </a:bodyPr>
            <a:lstStyle/>
            <a:p>
              <a:r>
                <a:rPr lang="en-US" sz="4000" dirty="0">
                  <a:solidFill>
                    <a:schemeClr val="bg1"/>
                  </a:solidFill>
                  <a:latin typeface="Bauhaus 93" panose="04030905020B02020C02" pitchFamily="82" charset="0"/>
                </a:rPr>
                <a:t>VẬN DỤNG</a:t>
              </a:r>
            </a:p>
          </p:txBody>
        </p:sp>
        <p:cxnSp>
          <p:nvCxnSpPr>
            <p:cNvPr id="305" name="Đường nối Thẳng 304">
              <a:extLst>
                <a:ext uri="{FF2B5EF4-FFF2-40B4-BE49-F238E27FC236}">
                  <a16:creationId xmlns:a16="http://schemas.microsoft.com/office/drawing/2014/main" id="{CF42AB18-9B6A-B459-5D24-771B20121A84}"/>
                </a:ext>
              </a:extLst>
            </p:cNvPr>
            <p:cNvCxnSpPr/>
            <p:nvPr/>
          </p:nvCxnSpPr>
          <p:spPr>
            <a:xfrm>
              <a:off x="2139126" y="3449574"/>
              <a:ext cx="1479917"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6518701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94"/>
                                        </p:tgtEl>
                                        <p:attrNameLst>
                                          <p:attrName>style.visibility</p:attrName>
                                        </p:attrNameLst>
                                      </p:cBhvr>
                                      <p:to>
                                        <p:strVal val="visible"/>
                                      </p:to>
                                    </p:set>
                                    <p:anim calcmode="lin" valueType="num">
                                      <p:cBhvr>
                                        <p:cTn id="7" dur="500" fill="hold"/>
                                        <p:tgtEl>
                                          <p:spTgt spid="294"/>
                                        </p:tgtEl>
                                        <p:attrNameLst>
                                          <p:attrName>ppt_w</p:attrName>
                                        </p:attrNameLst>
                                      </p:cBhvr>
                                      <p:tavLst>
                                        <p:tav tm="0">
                                          <p:val>
                                            <p:fltVal val="0"/>
                                          </p:val>
                                        </p:tav>
                                        <p:tav tm="100000">
                                          <p:val>
                                            <p:strVal val="#ppt_w"/>
                                          </p:val>
                                        </p:tav>
                                      </p:tavLst>
                                    </p:anim>
                                    <p:anim calcmode="lin" valueType="num">
                                      <p:cBhvr>
                                        <p:cTn id="8" dur="500" fill="hold"/>
                                        <p:tgtEl>
                                          <p:spTgt spid="294"/>
                                        </p:tgtEl>
                                        <p:attrNameLst>
                                          <p:attrName>ppt_h</p:attrName>
                                        </p:attrNameLst>
                                      </p:cBhvr>
                                      <p:tavLst>
                                        <p:tav tm="0">
                                          <p:val>
                                            <p:fltVal val="0"/>
                                          </p:val>
                                        </p:tav>
                                        <p:tav tm="100000">
                                          <p:val>
                                            <p:strVal val="#ppt_h"/>
                                          </p:val>
                                        </p:tav>
                                      </p:tavLst>
                                    </p:anim>
                                    <p:animEffect transition="in" filter="fade">
                                      <p:cBhvr>
                                        <p:cTn id="9" dur="500"/>
                                        <p:tgtEl>
                                          <p:spTgt spid="29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93"/>
                                        </p:tgtEl>
                                        <p:attrNameLst>
                                          <p:attrName>style.visibility</p:attrName>
                                        </p:attrNameLst>
                                      </p:cBhvr>
                                      <p:to>
                                        <p:strVal val="visible"/>
                                      </p:to>
                                    </p:set>
                                    <p:anim calcmode="lin" valueType="num">
                                      <p:cBhvr>
                                        <p:cTn id="14" dur="500" fill="hold"/>
                                        <p:tgtEl>
                                          <p:spTgt spid="293"/>
                                        </p:tgtEl>
                                        <p:attrNameLst>
                                          <p:attrName>ppt_w</p:attrName>
                                        </p:attrNameLst>
                                      </p:cBhvr>
                                      <p:tavLst>
                                        <p:tav tm="0">
                                          <p:val>
                                            <p:fltVal val="0"/>
                                          </p:val>
                                        </p:tav>
                                        <p:tav tm="100000">
                                          <p:val>
                                            <p:strVal val="#ppt_w"/>
                                          </p:val>
                                        </p:tav>
                                      </p:tavLst>
                                    </p:anim>
                                    <p:anim calcmode="lin" valueType="num">
                                      <p:cBhvr>
                                        <p:cTn id="15" dur="500" fill="hold"/>
                                        <p:tgtEl>
                                          <p:spTgt spid="293"/>
                                        </p:tgtEl>
                                        <p:attrNameLst>
                                          <p:attrName>ppt_h</p:attrName>
                                        </p:attrNameLst>
                                      </p:cBhvr>
                                      <p:tavLst>
                                        <p:tav tm="0">
                                          <p:val>
                                            <p:fltVal val="0"/>
                                          </p:val>
                                        </p:tav>
                                        <p:tav tm="100000">
                                          <p:val>
                                            <p:strVal val="#ppt_h"/>
                                          </p:val>
                                        </p:tav>
                                      </p:tavLst>
                                    </p:anim>
                                    <p:animEffect transition="in" filter="fade">
                                      <p:cBhvr>
                                        <p:cTn id="16" dur="500"/>
                                        <p:tgtEl>
                                          <p:spTgt spid="29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98"/>
                                        </p:tgtEl>
                                        <p:attrNameLst>
                                          <p:attrName>style.visibility</p:attrName>
                                        </p:attrNameLst>
                                      </p:cBhvr>
                                      <p:to>
                                        <p:strVal val="visible"/>
                                      </p:to>
                                    </p:set>
                                    <p:anim calcmode="lin" valueType="num">
                                      <p:cBhvr>
                                        <p:cTn id="21" dur="500" fill="hold"/>
                                        <p:tgtEl>
                                          <p:spTgt spid="298"/>
                                        </p:tgtEl>
                                        <p:attrNameLst>
                                          <p:attrName>ppt_w</p:attrName>
                                        </p:attrNameLst>
                                      </p:cBhvr>
                                      <p:tavLst>
                                        <p:tav tm="0">
                                          <p:val>
                                            <p:fltVal val="0"/>
                                          </p:val>
                                        </p:tav>
                                        <p:tav tm="100000">
                                          <p:val>
                                            <p:strVal val="#ppt_w"/>
                                          </p:val>
                                        </p:tav>
                                      </p:tavLst>
                                    </p:anim>
                                    <p:anim calcmode="lin" valueType="num">
                                      <p:cBhvr>
                                        <p:cTn id="22" dur="500" fill="hold"/>
                                        <p:tgtEl>
                                          <p:spTgt spid="298"/>
                                        </p:tgtEl>
                                        <p:attrNameLst>
                                          <p:attrName>ppt_h</p:attrName>
                                        </p:attrNameLst>
                                      </p:cBhvr>
                                      <p:tavLst>
                                        <p:tav tm="0">
                                          <p:val>
                                            <p:fltVal val="0"/>
                                          </p:val>
                                        </p:tav>
                                        <p:tav tm="100000">
                                          <p:val>
                                            <p:strVal val="#ppt_h"/>
                                          </p:val>
                                        </p:tav>
                                      </p:tavLst>
                                    </p:anim>
                                    <p:animEffect transition="in" filter="fade">
                                      <p:cBhvr>
                                        <p:cTn id="23" dur="500"/>
                                        <p:tgtEl>
                                          <p:spTgt spid="29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02"/>
                                        </p:tgtEl>
                                        <p:attrNameLst>
                                          <p:attrName>style.visibility</p:attrName>
                                        </p:attrNameLst>
                                      </p:cBhvr>
                                      <p:to>
                                        <p:strVal val="visible"/>
                                      </p:to>
                                    </p:set>
                                    <p:anim calcmode="lin" valueType="num">
                                      <p:cBhvr>
                                        <p:cTn id="28" dur="500" fill="hold"/>
                                        <p:tgtEl>
                                          <p:spTgt spid="302"/>
                                        </p:tgtEl>
                                        <p:attrNameLst>
                                          <p:attrName>ppt_w</p:attrName>
                                        </p:attrNameLst>
                                      </p:cBhvr>
                                      <p:tavLst>
                                        <p:tav tm="0">
                                          <p:val>
                                            <p:fltVal val="0"/>
                                          </p:val>
                                        </p:tav>
                                        <p:tav tm="100000">
                                          <p:val>
                                            <p:strVal val="#ppt_w"/>
                                          </p:val>
                                        </p:tav>
                                      </p:tavLst>
                                    </p:anim>
                                    <p:anim calcmode="lin" valueType="num">
                                      <p:cBhvr>
                                        <p:cTn id="29" dur="500" fill="hold"/>
                                        <p:tgtEl>
                                          <p:spTgt spid="302"/>
                                        </p:tgtEl>
                                        <p:attrNameLst>
                                          <p:attrName>ppt_h</p:attrName>
                                        </p:attrNameLst>
                                      </p:cBhvr>
                                      <p:tavLst>
                                        <p:tav tm="0">
                                          <p:val>
                                            <p:fltVal val="0"/>
                                          </p:val>
                                        </p:tav>
                                        <p:tav tm="100000">
                                          <p:val>
                                            <p:strVal val="#ppt_h"/>
                                          </p:val>
                                        </p:tav>
                                      </p:tavLst>
                                    </p:anim>
                                    <p:animEffect transition="in" filter="fade">
                                      <p:cBhvr>
                                        <p:cTn id="30" dur="500"/>
                                        <p:tgtEl>
                                          <p:spTgt spid="3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7">
            <a:extLst>
              <a:ext uri="{FF2B5EF4-FFF2-40B4-BE49-F238E27FC236}">
                <a16:creationId xmlns:a16="http://schemas.microsoft.com/office/drawing/2014/main" id="{FF36077D-BF6D-C35C-29E5-C55A1E723EC0}"/>
              </a:ext>
            </a:extLst>
          </p:cNvPr>
          <p:cNvSpPr txBox="1"/>
          <p:nvPr/>
        </p:nvSpPr>
        <p:spPr>
          <a:xfrm>
            <a:off x="719630" y="894596"/>
            <a:ext cx="6096000" cy="584775"/>
          </a:xfrm>
          <a:prstGeom prst="rect">
            <a:avLst/>
          </a:prstGeom>
          <a:noFill/>
        </p:spPr>
        <p:txBody>
          <a:bodyPr wrap="square">
            <a:spAutoFit/>
          </a:bodyPr>
          <a:lstStyle/>
          <a:p>
            <a:pPr marL="0" marR="0" lvl="0" indent="57785" algn="just" defTabSz="914400" rtl="0" eaLnBrk="1" fontAlgn="auto" latinLnBrk="0" hangingPunct="1">
              <a:lnSpc>
                <a:spcPct val="100000"/>
              </a:lnSpc>
              <a:spcBef>
                <a:spcPts val="0"/>
              </a:spcBef>
              <a:spcAft>
                <a:spcPts val="0"/>
              </a:spcAft>
              <a:buClrTx/>
              <a:buSzTx/>
              <a:buFontTx/>
              <a:buNone/>
              <a:tabLst>
                <a:tab pos="1386840" algn="l"/>
              </a:tabLst>
              <a:defRPr/>
            </a:pPr>
            <a:r>
              <a:rPr lang="de-DE" sz="3200" b="1" dirty="0">
                <a:solidFill>
                  <a:srgbClr val="4179DA"/>
                </a:solidFill>
                <a:latin typeface="Times New Roman" panose="02020603050405020304" pitchFamily="18" charset="0"/>
                <a:ea typeface="Times New Roman" panose="02020603050405020304" pitchFamily="18" charset="0"/>
                <a:cs typeface="Times New Roman" panose="02020603050405020304" pitchFamily="18" charset="0"/>
              </a:rPr>
              <a:t>a</a:t>
            </a:r>
            <a:r>
              <a:rPr kumimoji="0" lang="de-DE" sz="3200" b="1" i="0" u="none" strike="noStrike" kern="1200" cap="none" spc="0" normalizeH="0" baseline="0" noProof="0" dirty="0" smtClean="0">
                <a:ln>
                  <a:noFill/>
                </a:ln>
                <a:solidFill>
                  <a:srgbClr val="4179D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4179DA"/>
                </a:solidFill>
                <a:effectLst/>
                <a:uLnTx/>
                <a:uFillTx/>
                <a:latin typeface="Times New Roman" panose="02020603050405020304" pitchFamily="18" charset="0"/>
                <a:ea typeface="Times New Roman" panose="02020603050405020304" pitchFamily="18" charset="0"/>
                <a:cs typeface="+mn-cs"/>
              </a:rPr>
              <a:t>Nhân</a:t>
            </a:r>
            <a:r>
              <a:rPr kumimoji="0" lang="en-US" sz="3200" b="1" i="0" u="none" strike="noStrike" kern="1200" cap="none" spc="0" normalizeH="0" baseline="0" noProof="0" dirty="0">
                <a:ln>
                  <a:noFill/>
                </a:ln>
                <a:solidFill>
                  <a:srgbClr val="4179DA"/>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4179DA"/>
                </a:solidFill>
                <a:effectLst/>
                <a:uLnTx/>
                <a:uFillTx/>
                <a:latin typeface="Times New Roman" panose="02020603050405020304" pitchFamily="18" charset="0"/>
                <a:ea typeface="Times New Roman" panose="02020603050405020304" pitchFamily="18" charset="0"/>
                <a:cs typeface="+mn-cs"/>
              </a:rPr>
              <a:t>vật</a:t>
            </a:r>
            <a:r>
              <a:rPr kumimoji="0" lang="en-US" sz="3200" b="1" i="0" u="none" strike="noStrike" kern="1200" cap="none" spc="0" normalizeH="0" baseline="0" noProof="0" dirty="0">
                <a:ln>
                  <a:noFill/>
                </a:ln>
                <a:solidFill>
                  <a:srgbClr val="4179DA"/>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4179DA"/>
                </a:solidFill>
                <a:effectLst/>
                <a:uLnTx/>
                <a:uFillTx/>
                <a:latin typeface="Times New Roman" panose="02020603050405020304" pitchFamily="18" charset="0"/>
                <a:ea typeface="Times New Roman" panose="02020603050405020304" pitchFamily="18" charset="0"/>
                <a:cs typeface="+mn-cs"/>
              </a:rPr>
              <a:t>thầy</a:t>
            </a:r>
            <a:r>
              <a:rPr kumimoji="0" lang="en-US" sz="3200" b="1" i="0" u="none" strike="noStrike" kern="1200" cap="none" spc="0" normalizeH="0" baseline="0" noProof="0" dirty="0">
                <a:ln>
                  <a:noFill/>
                </a:ln>
                <a:solidFill>
                  <a:srgbClr val="4179DA"/>
                </a:solidFill>
                <a:effectLst/>
                <a:uLnTx/>
                <a:uFillTx/>
                <a:latin typeface="Times New Roman" panose="02020603050405020304" pitchFamily="18" charset="0"/>
                <a:ea typeface="Times New Roman" panose="02020603050405020304" pitchFamily="18" charset="0"/>
                <a:cs typeface="+mn-cs"/>
              </a:rPr>
              <a:t> Ha men</a:t>
            </a:r>
            <a:endParaRPr kumimoji="0" lang="en-US" sz="3200" b="0" i="0" u="none" strike="noStrike" kern="1200" cap="none" spc="0" normalizeH="0" baseline="0" noProof="0" dirty="0">
              <a:ln>
                <a:noFill/>
              </a:ln>
              <a:solidFill>
                <a:srgbClr val="4179DA"/>
              </a:solidFill>
              <a:effectLst/>
              <a:uLnTx/>
              <a:uFillTx/>
              <a:latin typeface="Times New Roman" panose="02020603050405020304" pitchFamily="18" charset="0"/>
              <a:ea typeface="Times New Roman" panose="02020603050405020304" pitchFamily="18" charset="0"/>
              <a:cs typeface="+mn-cs"/>
            </a:endParaRPr>
          </a:p>
        </p:txBody>
      </p:sp>
      <p:sp>
        <p:nvSpPr>
          <p:cNvPr id="16" name="Lưu đồ: Chuẩn bị 15">
            <a:extLst>
              <a:ext uri="{FF2B5EF4-FFF2-40B4-BE49-F238E27FC236}">
                <a16:creationId xmlns:a16="http://schemas.microsoft.com/office/drawing/2014/main" id="{8BFAB668-0EAE-C0A4-B41F-8CCE439B5112}"/>
              </a:ext>
            </a:extLst>
          </p:cNvPr>
          <p:cNvSpPr/>
          <p:nvPr/>
        </p:nvSpPr>
        <p:spPr>
          <a:xfrm>
            <a:off x="3879499" y="1665391"/>
            <a:ext cx="3417040" cy="584776"/>
          </a:xfrm>
          <a:prstGeom prst="flowChartPreparation">
            <a:avLst/>
          </a:prstGeom>
          <a:solidFill>
            <a:srgbClr val="00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Trang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phục</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5" name="Lưu đồ: Chuẩn bị 24">
            <a:extLst>
              <a:ext uri="{FF2B5EF4-FFF2-40B4-BE49-F238E27FC236}">
                <a16:creationId xmlns:a16="http://schemas.microsoft.com/office/drawing/2014/main" id="{2F3A5F1B-C059-B8DC-70FB-CAB03E91800A}"/>
              </a:ext>
            </a:extLst>
          </p:cNvPr>
          <p:cNvSpPr/>
          <p:nvPr/>
        </p:nvSpPr>
        <p:spPr>
          <a:xfrm>
            <a:off x="3928955" y="3553558"/>
            <a:ext cx="3612405" cy="1175657"/>
          </a:xfrm>
          <a:prstGeom prst="flowChartPreparation">
            <a:avLst/>
          </a:prstGeom>
          <a:solidFill>
            <a:srgbClr val="00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Suy</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nghĩ</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nhìn</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nhận</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về</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tiếng</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Pháp</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9" name="Lưu đồ: Chuẩn bị 28">
            <a:extLst>
              <a:ext uri="{FF2B5EF4-FFF2-40B4-BE49-F238E27FC236}">
                <a16:creationId xmlns:a16="http://schemas.microsoft.com/office/drawing/2014/main" id="{03D42441-3C19-55BA-726B-ACFC1D7EE63D}"/>
              </a:ext>
            </a:extLst>
          </p:cNvPr>
          <p:cNvSpPr/>
          <p:nvPr/>
        </p:nvSpPr>
        <p:spPr>
          <a:xfrm>
            <a:off x="4094584" y="2482353"/>
            <a:ext cx="3281148" cy="751345"/>
          </a:xfrm>
          <a:prstGeom prst="flowChartPreparation">
            <a:avLst/>
          </a:prstGeom>
          <a:solidFill>
            <a:srgbClr val="00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Thái</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độ</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với</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học</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sinh</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35" name="Lưu đồ: Chuẩn bị 34">
            <a:extLst>
              <a:ext uri="{FF2B5EF4-FFF2-40B4-BE49-F238E27FC236}">
                <a16:creationId xmlns:a16="http://schemas.microsoft.com/office/drawing/2014/main" id="{D7B8BCC7-3FD1-0552-469F-D7FAC1D7B5C5}"/>
              </a:ext>
            </a:extLst>
          </p:cNvPr>
          <p:cNvSpPr/>
          <p:nvPr/>
        </p:nvSpPr>
        <p:spPr>
          <a:xfrm>
            <a:off x="3985667" y="4936917"/>
            <a:ext cx="3498980" cy="1641810"/>
          </a:xfrm>
          <a:prstGeom prst="flowChartPreparation">
            <a:avLst/>
          </a:prstGeom>
          <a:solidFill>
            <a:srgbClr val="00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Hành động cử chỉ lúc kết thúc buổi học</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7" name="Đường kết nối Mũi tên Thẳng 16">
            <a:extLst>
              <a:ext uri="{FF2B5EF4-FFF2-40B4-BE49-F238E27FC236}">
                <a16:creationId xmlns:a16="http://schemas.microsoft.com/office/drawing/2014/main" id="{A3E08A10-4BD9-75DE-0290-1C76E7C79F3B}"/>
              </a:ext>
            </a:extLst>
          </p:cNvPr>
          <p:cNvCxnSpPr>
            <a:cxnSpLocks/>
            <a:stCxn id="16" idx="3"/>
            <a:endCxn id="20" idx="1"/>
          </p:cNvCxnSpPr>
          <p:nvPr/>
        </p:nvCxnSpPr>
        <p:spPr>
          <a:xfrm flipV="1">
            <a:off x="7296539" y="1934696"/>
            <a:ext cx="950166" cy="23083"/>
          </a:xfrm>
          <a:prstGeom prst="straightConnector1">
            <a:avLst/>
          </a:prstGeom>
          <a:ln w="57150">
            <a:solidFill>
              <a:srgbClr val="456FE7"/>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3">
            <a:extLst>
              <a:ext uri="{FF2B5EF4-FFF2-40B4-BE49-F238E27FC236}">
                <a16:creationId xmlns:a16="http://schemas.microsoft.com/office/drawing/2014/main" id="{F3FEB9BD-B2C7-3AEE-E48D-7B7A6ED1DDE3}"/>
              </a:ext>
            </a:extLst>
          </p:cNvPr>
          <p:cNvSpPr txBox="1"/>
          <p:nvPr/>
        </p:nvSpPr>
        <p:spPr>
          <a:xfrm>
            <a:off x="8246705" y="1688474"/>
            <a:ext cx="3192625" cy="492443"/>
          </a:xfrm>
          <a:prstGeom prst="rect">
            <a:avLst/>
          </a:prstGeom>
          <a:noFill/>
          <a:ln w="38100">
            <a:solidFill>
              <a:srgbClr val="4179DA"/>
            </a:solidFill>
          </a:ln>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Trang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trọng</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lịch</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sự</a:t>
            </a:r>
            <a:endPar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28" name="Hình ảnh 27">
            <a:extLst>
              <a:ext uri="{FF2B5EF4-FFF2-40B4-BE49-F238E27FC236}">
                <a16:creationId xmlns:a16="http://schemas.microsoft.com/office/drawing/2014/main" id="{3196862A-EC08-7F4A-2702-FB9FE6D59B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181" y="1957779"/>
            <a:ext cx="3711318" cy="4337904"/>
          </a:xfrm>
          <a:prstGeom prst="rect">
            <a:avLst/>
          </a:prstGeom>
        </p:spPr>
      </p:pic>
      <p:cxnSp>
        <p:nvCxnSpPr>
          <p:cNvPr id="31" name="Đường kết nối Mũi tên Thẳng 30">
            <a:extLst>
              <a:ext uri="{FF2B5EF4-FFF2-40B4-BE49-F238E27FC236}">
                <a16:creationId xmlns:a16="http://schemas.microsoft.com/office/drawing/2014/main" id="{39897E0A-C657-14D3-5FFD-9DCE0B987EDB}"/>
              </a:ext>
            </a:extLst>
          </p:cNvPr>
          <p:cNvCxnSpPr>
            <a:cxnSpLocks/>
            <a:stCxn id="29" idx="3"/>
            <a:endCxn id="32" idx="1"/>
          </p:cNvCxnSpPr>
          <p:nvPr/>
        </p:nvCxnSpPr>
        <p:spPr>
          <a:xfrm flipV="1">
            <a:off x="7375732" y="2858025"/>
            <a:ext cx="870973" cy="1"/>
          </a:xfrm>
          <a:prstGeom prst="straightConnector1">
            <a:avLst/>
          </a:prstGeom>
          <a:ln w="57150">
            <a:solidFill>
              <a:srgbClr val="456FE7"/>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
            <a:extLst>
              <a:ext uri="{FF2B5EF4-FFF2-40B4-BE49-F238E27FC236}">
                <a16:creationId xmlns:a16="http://schemas.microsoft.com/office/drawing/2014/main" id="{22757560-D342-9CE8-E0ED-6C50F40BF483}"/>
              </a:ext>
            </a:extLst>
          </p:cNvPr>
          <p:cNvSpPr txBox="1"/>
          <p:nvPr/>
        </p:nvSpPr>
        <p:spPr>
          <a:xfrm>
            <a:off x="8246705" y="2411749"/>
            <a:ext cx="3197408" cy="892552"/>
          </a:xfrm>
          <a:prstGeom prst="rect">
            <a:avLst/>
          </a:prstGeom>
          <a:noFill/>
          <a:ln w="38100">
            <a:solidFill>
              <a:srgbClr val="4179DA"/>
            </a:solidFill>
          </a:ln>
        </p:spPr>
        <p:txBody>
          <a:bodyPr wrap="square">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Yêu</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thương</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quan</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tâm</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gần</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gũi</a:t>
            </a:r>
            <a:r>
              <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cxnSp>
        <p:nvCxnSpPr>
          <p:cNvPr id="39" name="Đường kết nối Mũi tên Thẳng 38">
            <a:extLst>
              <a:ext uri="{FF2B5EF4-FFF2-40B4-BE49-F238E27FC236}">
                <a16:creationId xmlns:a16="http://schemas.microsoft.com/office/drawing/2014/main" id="{699E7E53-15FB-7FE4-63ED-12F66E2C3B44}"/>
              </a:ext>
            </a:extLst>
          </p:cNvPr>
          <p:cNvCxnSpPr>
            <a:cxnSpLocks/>
          </p:cNvCxnSpPr>
          <p:nvPr/>
        </p:nvCxnSpPr>
        <p:spPr>
          <a:xfrm flipV="1">
            <a:off x="7502481" y="4143985"/>
            <a:ext cx="870973" cy="1"/>
          </a:xfrm>
          <a:prstGeom prst="straightConnector1">
            <a:avLst/>
          </a:prstGeom>
          <a:ln w="57150">
            <a:solidFill>
              <a:srgbClr val="456FE7"/>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
            <a:extLst>
              <a:ext uri="{FF2B5EF4-FFF2-40B4-BE49-F238E27FC236}">
                <a16:creationId xmlns:a16="http://schemas.microsoft.com/office/drawing/2014/main" id="{CD9A15EF-9091-C2D7-7617-234D88C639FA}"/>
              </a:ext>
            </a:extLst>
          </p:cNvPr>
          <p:cNvSpPr txBox="1"/>
          <p:nvPr/>
        </p:nvSpPr>
        <p:spPr>
          <a:xfrm>
            <a:off x="8355620" y="3880509"/>
            <a:ext cx="3197408" cy="492443"/>
          </a:xfrm>
          <a:prstGeom prst="rect">
            <a:avLst/>
          </a:prstGeom>
          <a:noFill/>
          <a:ln w="38100">
            <a:solidFill>
              <a:srgbClr val="4179DA"/>
            </a:solidFill>
          </a:ln>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de-DE"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Yêu tin, tự hào.</a:t>
            </a:r>
            <a:endPar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43" name="Đường kết nối Mũi tên Thẳng 42">
            <a:extLst>
              <a:ext uri="{FF2B5EF4-FFF2-40B4-BE49-F238E27FC236}">
                <a16:creationId xmlns:a16="http://schemas.microsoft.com/office/drawing/2014/main" id="{10EA2211-4435-F5B7-200A-98F15A2F09FD}"/>
              </a:ext>
            </a:extLst>
          </p:cNvPr>
          <p:cNvCxnSpPr>
            <a:cxnSpLocks/>
            <a:stCxn id="35" idx="3"/>
            <a:endCxn id="44" idx="1"/>
          </p:cNvCxnSpPr>
          <p:nvPr/>
        </p:nvCxnSpPr>
        <p:spPr>
          <a:xfrm>
            <a:off x="7484647" y="5757822"/>
            <a:ext cx="684958" cy="13764"/>
          </a:xfrm>
          <a:prstGeom prst="straightConnector1">
            <a:avLst/>
          </a:prstGeom>
          <a:ln w="57150">
            <a:solidFill>
              <a:srgbClr val="456FE7"/>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3">
            <a:extLst>
              <a:ext uri="{FF2B5EF4-FFF2-40B4-BE49-F238E27FC236}">
                <a16:creationId xmlns:a16="http://schemas.microsoft.com/office/drawing/2014/main" id="{2495E27B-9CDA-208A-9899-B897F34DC255}"/>
              </a:ext>
            </a:extLst>
          </p:cNvPr>
          <p:cNvSpPr txBox="1"/>
          <p:nvPr/>
        </p:nvSpPr>
        <p:spPr>
          <a:xfrm>
            <a:off x="8169605" y="5325310"/>
            <a:ext cx="3854214" cy="892552"/>
          </a:xfrm>
          <a:prstGeom prst="rect">
            <a:avLst/>
          </a:prstGeom>
          <a:noFill/>
          <a:ln w="38100">
            <a:solidFill>
              <a:srgbClr val="4179DA"/>
            </a:solidFill>
          </a:ln>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de-DE"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Biểu hiện của thầy thể hiện nỗi đau đớn, thất vọng. </a:t>
            </a:r>
            <a:endPar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00571354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down)">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barn(inVertical)">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barn(inVertical)">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down)">
                                      <p:cBhvr>
                                        <p:cTn id="27" dur="500"/>
                                        <p:tgtEl>
                                          <p:spTgt spid="17"/>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barn(inVertical)">
                                      <p:cBhvr>
                                        <p:cTn id="30" dur="500"/>
                                        <p:tgtEl>
                                          <p:spTgt spid="2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wipe(down)">
                                      <p:cBhvr>
                                        <p:cTn id="35" dur="500"/>
                                        <p:tgtEl>
                                          <p:spTgt spid="31"/>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32"/>
                                        </p:tgtEl>
                                        <p:attrNameLst>
                                          <p:attrName>style.visibility</p:attrName>
                                        </p:attrNameLst>
                                      </p:cBhvr>
                                      <p:to>
                                        <p:strVal val="visible"/>
                                      </p:to>
                                    </p:set>
                                    <p:animEffect transition="in" filter="barn(inVertical)">
                                      <p:cBhvr>
                                        <p:cTn id="38" dur="500"/>
                                        <p:tgtEl>
                                          <p:spTgt spid="3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39"/>
                                        </p:tgtEl>
                                        <p:attrNameLst>
                                          <p:attrName>style.visibility</p:attrName>
                                        </p:attrNameLst>
                                      </p:cBhvr>
                                      <p:to>
                                        <p:strVal val="visible"/>
                                      </p:to>
                                    </p:set>
                                    <p:animEffect transition="in" filter="wipe(down)">
                                      <p:cBhvr>
                                        <p:cTn id="43" dur="500"/>
                                        <p:tgtEl>
                                          <p:spTgt spid="39"/>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40"/>
                                        </p:tgtEl>
                                        <p:attrNameLst>
                                          <p:attrName>style.visibility</p:attrName>
                                        </p:attrNameLst>
                                      </p:cBhvr>
                                      <p:to>
                                        <p:strVal val="visible"/>
                                      </p:to>
                                    </p:set>
                                    <p:animEffect transition="in" filter="barn(inVertical)">
                                      <p:cBhvr>
                                        <p:cTn id="46" dur="500"/>
                                        <p:tgtEl>
                                          <p:spTgt spid="40"/>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43"/>
                                        </p:tgtEl>
                                        <p:attrNameLst>
                                          <p:attrName>style.visibility</p:attrName>
                                        </p:attrNameLst>
                                      </p:cBhvr>
                                      <p:to>
                                        <p:strVal val="visible"/>
                                      </p:to>
                                    </p:set>
                                    <p:animEffect transition="in" filter="wipe(down)">
                                      <p:cBhvr>
                                        <p:cTn id="51" dur="500"/>
                                        <p:tgtEl>
                                          <p:spTgt spid="43"/>
                                        </p:tgtEl>
                                      </p:cBhvr>
                                    </p:animEffect>
                                  </p:childTnLst>
                                </p:cTn>
                              </p:par>
                              <p:par>
                                <p:cTn id="52" presetID="16" presetClass="entr" presetSubtype="21" fill="hold" grpId="0" nodeType="withEffect">
                                  <p:stCondLst>
                                    <p:cond delay="0"/>
                                  </p:stCondLst>
                                  <p:childTnLst>
                                    <p:set>
                                      <p:cBhvr>
                                        <p:cTn id="53" dur="1" fill="hold">
                                          <p:stCondLst>
                                            <p:cond delay="0"/>
                                          </p:stCondLst>
                                        </p:cTn>
                                        <p:tgtEl>
                                          <p:spTgt spid="44"/>
                                        </p:tgtEl>
                                        <p:attrNameLst>
                                          <p:attrName>style.visibility</p:attrName>
                                        </p:attrNameLst>
                                      </p:cBhvr>
                                      <p:to>
                                        <p:strVal val="visible"/>
                                      </p:to>
                                    </p:set>
                                    <p:animEffect transition="in" filter="barn(inVertical)">
                                      <p:cBhvr>
                                        <p:cTn id="54"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29" grpId="0" animBg="1"/>
      <p:bldP spid="35" grpId="0" animBg="1"/>
      <p:bldP spid="20" grpId="0" animBg="1"/>
      <p:bldP spid="32" grpId="0" animBg="1"/>
      <p:bldP spid="40" grpId="0" animBg="1"/>
      <p:bldP spid="44"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Text Box 52"/>
          <p:cNvSpPr txBox="1">
            <a:spLocks noChangeArrowheads="1"/>
          </p:cNvSpPr>
          <p:nvPr/>
        </p:nvSpPr>
        <p:spPr bwMode="auto">
          <a:xfrm>
            <a:off x="2072547" y="598738"/>
            <a:ext cx="1736978" cy="434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01636" tIns="50819" rIns="101636" bIns="50819">
            <a:spAutoFit/>
          </a:bodyPr>
          <a:lstStyle>
            <a:lvl1pPr>
              <a:defRPr sz="2500">
                <a:solidFill>
                  <a:schemeClr val="tx1"/>
                </a:solidFill>
                <a:latin typeface="Arial" charset="0"/>
              </a:defRPr>
            </a:lvl1pPr>
            <a:lvl2pPr marL="742950" indent="-285750">
              <a:defRPr sz="2500">
                <a:solidFill>
                  <a:schemeClr val="tx1"/>
                </a:solidFill>
                <a:latin typeface="Arial" charset="0"/>
              </a:defRPr>
            </a:lvl2pPr>
            <a:lvl3pPr marL="1143000" indent="-228600">
              <a:defRPr sz="2500">
                <a:solidFill>
                  <a:schemeClr val="tx1"/>
                </a:solidFill>
                <a:latin typeface="Arial" charset="0"/>
              </a:defRPr>
            </a:lvl3pPr>
            <a:lvl4pPr marL="1600200" indent="-228600">
              <a:defRPr sz="2500">
                <a:solidFill>
                  <a:schemeClr val="tx1"/>
                </a:solidFill>
                <a:latin typeface="Arial" charset="0"/>
              </a:defRPr>
            </a:lvl4pPr>
            <a:lvl5pPr marL="2057400" indent="-228600">
              <a:defRPr sz="2500">
                <a:solidFill>
                  <a:schemeClr val="tx1"/>
                </a:solidFill>
                <a:latin typeface="Arial" charset="0"/>
              </a:defRPr>
            </a:lvl5pPr>
            <a:lvl6pPr marL="2514600" indent="-228600" eaLnBrk="0" fontAlgn="base" hangingPunct="0">
              <a:spcBef>
                <a:spcPct val="0"/>
              </a:spcBef>
              <a:spcAft>
                <a:spcPct val="0"/>
              </a:spcAft>
              <a:defRPr sz="2500">
                <a:solidFill>
                  <a:schemeClr val="tx1"/>
                </a:solidFill>
                <a:latin typeface="Arial" charset="0"/>
              </a:defRPr>
            </a:lvl6pPr>
            <a:lvl7pPr marL="2971800" indent="-228600" eaLnBrk="0" fontAlgn="base" hangingPunct="0">
              <a:spcBef>
                <a:spcPct val="0"/>
              </a:spcBef>
              <a:spcAft>
                <a:spcPct val="0"/>
              </a:spcAft>
              <a:defRPr sz="2500">
                <a:solidFill>
                  <a:schemeClr val="tx1"/>
                </a:solidFill>
                <a:latin typeface="Arial" charset="0"/>
              </a:defRPr>
            </a:lvl7pPr>
            <a:lvl8pPr marL="3429000" indent="-228600" eaLnBrk="0" fontAlgn="base" hangingPunct="0">
              <a:spcBef>
                <a:spcPct val="0"/>
              </a:spcBef>
              <a:spcAft>
                <a:spcPct val="0"/>
              </a:spcAft>
              <a:defRPr sz="2500">
                <a:solidFill>
                  <a:schemeClr val="tx1"/>
                </a:solidFill>
                <a:latin typeface="Arial" charset="0"/>
              </a:defRPr>
            </a:lvl8pPr>
            <a:lvl9pPr marL="3886200" indent="-228600" eaLnBrk="0" fontAlgn="base" hangingPunct="0">
              <a:spcBef>
                <a:spcPct val="0"/>
              </a:spcBef>
              <a:spcAft>
                <a:spcPct val="0"/>
              </a:spcAft>
              <a:defRPr sz="2500">
                <a:solidFill>
                  <a:schemeClr val="tx1"/>
                </a:solidFill>
                <a:latin typeface="Arial" charset="0"/>
              </a:defRPr>
            </a:lvl9pPr>
          </a:lstStyle>
          <a:p>
            <a:pPr marL="0" marR="0" lvl="0" indent="0" algn="just" defTabSz="1097280" rtl="0" eaLnBrk="1" fontAlgn="base" latinLnBrk="0" hangingPunct="1">
              <a:lnSpc>
                <a:spcPct val="100000"/>
              </a:lnSpc>
              <a:spcBef>
                <a:spcPct val="50000"/>
              </a:spcBef>
              <a:spcAft>
                <a:spcPct val="0"/>
              </a:spcAft>
              <a:buClrTx/>
              <a:buSzTx/>
              <a:buFontTx/>
              <a:buNone/>
              <a:tabLst/>
              <a:defRPr/>
            </a:pPr>
            <a:r>
              <a:rPr kumimoji="0" lang="en-US" sz="2158" b="0" i="0" u="none" strike="noStrike" kern="1200" cap="none" spc="0" normalizeH="0" baseline="0" noProof="0">
                <a:ln>
                  <a:noFill/>
                </a:ln>
                <a:solidFill>
                  <a:srgbClr val="0000CC"/>
                </a:solidFill>
                <a:effectLst/>
                <a:uLnTx/>
                <a:uFillTx/>
                <a:latin typeface="Arial" charset="0"/>
                <a:ea typeface="+mn-ea"/>
                <a:cs typeface="Arial" charset="0"/>
              </a:rPr>
              <a:t> </a:t>
            </a:r>
          </a:p>
        </p:txBody>
      </p:sp>
      <p:sp>
        <p:nvSpPr>
          <p:cNvPr id="283702" name="Text Box 54"/>
          <p:cNvSpPr txBox="1">
            <a:spLocks noChangeArrowheads="1"/>
          </p:cNvSpPr>
          <p:nvPr/>
        </p:nvSpPr>
        <p:spPr bwMode="auto">
          <a:xfrm>
            <a:off x="4040742" y="29260"/>
            <a:ext cx="3565303" cy="490109"/>
          </a:xfrm>
          <a:prstGeom prst="rect">
            <a:avLst/>
          </a:prstGeom>
          <a:solidFill>
            <a:srgbClr val="006600"/>
          </a:solidFill>
          <a:ln w="9525">
            <a:solidFill>
              <a:srgbClr val="FF0066"/>
            </a:solidFill>
            <a:miter lim="800000"/>
            <a:headEnd/>
            <a:tailEnd/>
          </a:ln>
        </p:spPr>
        <p:txBody>
          <a:bodyPr lIns="101636" tIns="50819" rIns="101636" bIns="50819">
            <a:spAutoFit/>
          </a:bodyPr>
          <a:lstStyle>
            <a:lvl1pPr>
              <a:defRPr sz="2500">
                <a:solidFill>
                  <a:schemeClr val="tx1"/>
                </a:solidFill>
                <a:latin typeface="Arial" charset="0"/>
              </a:defRPr>
            </a:lvl1pPr>
            <a:lvl2pPr marL="742950" indent="-285750">
              <a:defRPr sz="2500">
                <a:solidFill>
                  <a:schemeClr val="tx1"/>
                </a:solidFill>
                <a:latin typeface="Arial" charset="0"/>
              </a:defRPr>
            </a:lvl2pPr>
            <a:lvl3pPr marL="1143000" indent="-228600">
              <a:defRPr sz="2500">
                <a:solidFill>
                  <a:schemeClr val="tx1"/>
                </a:solidFill>
                <a:latin typeface="Arial" charset="0"/>
              </a:defRPr>
            </a:lvl3pPr>
            <a:lvl4pPr marL="1600200" indent="-228600">
              <a:defRPr sz="2500">
                <a:solidFill>
                  <a:schemeClr val="tx1"/>
                </a:solidFill>
                <a:latin typeface="Arial" charset="0"/>
              </a:defRPr>
            </a:lvl4pPr>
            <a:lvl5pPr marL="2057400" indent="-228600">
              <a:defRPr sz="2500">
                <a:solidFill>
                  <a:schemeClr val="tx1"/>
                </a:solidFill>
                <a:latin typeface="Arial" charset="0"/>
              </a:defRPr>
            </a:lvl5pPr>
            <a:lvl6pPr marL="2514600" indent="-228600" eaLnBrk="0" fontAlgn="base" hangingPunct="0">
              <a:spcBef>
                <a:spcPct val="0"/>
              </a:spcBef>
              <a:spcAft>
                <a:spcPct val="0"/>
              </a:spcAft>
              <a:defRPr sz="2500">
                <a:solidFill>
                  <a:schemeClr val="tx1"/>
                </a:solidFill>
                <a:latin typeface="Arial" charset="0"/>
              </a:defRPr>
            </a:lvl6pPr>
            <a:lvl7pPr marL="2971800" indent="-228600" eaLnBrk="0" fontAlgn="base" hangingPunct="0">
              <a:spcBef>
                <a:spcPct val="0"/>
              </a:spcBef>
              <a:spcAft>
                <a:spcPct val="0"/>
              </a:spcAft>
              <a:defRPr sz="2500">
                <a:solidFill>
                  <a:schemeClr val="tx1"/>
                </a:solidFill>
                <a:latin typeface="Arial" charset="0"/>
              </a:defRPr>
            </a:lvl7pPr>
            <a:lvl8pPr marL="3429000" indent="-228600" eaLnBrk="0" fontAlgn="base" hangingPunct="0">
              <a:spcBef>
                <a:spcPct val="0"/>
              </a:spcBef>
              <a:spcAft>
                <a:spcPct val="0"/>
              </a:spcAft>
              <a:defRPr sz="2500">
                <a:solidFill>
                  <a:schemeClr val="tx1"/>
                </a:solidFill>
                <a:latin typeface="Arial" charset="0"/>
              </a:defRPr>
            </a:lvl8pPr>
            <a:lvl9pPr marL="3886200" indent="-228600" eaLnBrk="0" fontAlgn="base" hangingPunct="0">
              <a:spcBef>
                <a:spcPct val="0"/>
              </a:spcBef>
              <a:spcAft>
                <a:spcPct val="0"/>
              </a:spcAft>
              <a:defRPr sz="2500">
                <a:solidFill>
                  <a:schemeClr val="tx1"/>
                </a:solidFill>
                <a:latin typeface="Arial" charset="0"/>
              </a:defRPr>
            </a:lvl9pPr>
          </a:lstStyle>
          <a:p>
            <a:pPr marL="0" marR="0" lvl="0" indent="0" algn="ctr" defTabSz="1097280" rtl="0" eaLnBrk="1" fontAlgn="base" latinLnBrk="0" hangingPunct="1">
              <a:lnSpc>
                <a:spcPct val="100000"/>
              </a:lnSpc>
              <a:spcBef>
                <a:spcPct val="50000"/>
              </a:spcBef>
              <a:spcAft>
                <a:spcPct val="0"/>
              </a:spcAft>
              <a:buClrTx/>
              <a:buSzTx/>
              <a:buFontTx/>
              <a:buNone/>
              <a:tabLst/>
              <a:defRPr/>
            </a:pPr>
            <a:r>
              <a:rPr kumimoji="0" lang="en-US" sz="2518" b="1" i="0" u="none" strike="noStrike" kern="1200" cap="none" spc="0" normalizeH="0" baseline="0" noProof="0">
                <a:ln>
                  <a:noFill/>
                </a:ln>
                <a:solidFill>
                  <a:srgbClr val="FFFF00"/>
                </a:solidFill>
                <a:effectLst/>
                <a:uLnTx/>
                <a:uFillTx/>
                <a:latin typeface="Arial" charset="0"/>
                <a:ea typeface="+mn-ea"/>
                <a:cs typeface="Arial" charset="0"/>
              </a:rPr>
              <a:t>   Nhân vật  Phr</a:t>
            </a:r>
            <a:r>
              <a:rPr kumimoji="0" lang="en-US" sz="2518" b="1" i="0" u="none" strike="noStrike" kern="1200" cap="none" spc="0" normalizeH="0" baseline="0" noProof="0">
                <a:ln>
                  <a:noFill/>
                </a:ln>
                <a:solidFill>
                  <a:srgbClr val="FFFF00"/>
                </a:solidFill>
                <a:effectLst/>
                <a:uLnTx/>
                <a:uFillTx/>
                <a:latin typeface="Arial" charset="0"/>
                <a:ea typeface="+mn-ea"/>
                <a:cs typeface="+mn-cs"/>
              </a:rPr>
              <a:t>ă</a:t>
            </a:r>
            <a:r>
              <a:rPr kumimoji="0" lang="en-US" sz="2518" b="1" i="0" u="none" strike="noStrike" kern="1200" cap="none" spc="0" normalizeH="0" baseline="0" noProof="0">
                <a:ln>
                  <a:noFill/>
                </a:ln>
                <a:solidFill>
                  <a:srgbClr val="FFFF00"/>
                </a:solidFill>
                <a:effectLst/>
                <a:uLnTx/>
                <a:uFillTx/>
                <a:latin typeface="Arial" charset="0"/>
                <a:ea typeface="+mn-ea"/>
                <a:cs typeface="Arial" charset="0"/>
              </a:rPr>
              <a:t>ng</a:t>
            </a:r>
          </a:p>
        </p:txBody>
      </p:sp>
      <p:sp>
        <p:nvSpPr>
          <p:cNvPr id="283703" name="Text Box 55"/>
          <p:cNvSpPr txBox="1">
            <a:spLocks noChangeArrowheads="1"/>
          </p:cNvSpPr>
          <p:nvPr/>
        </p:nvSpPr>
        <p:spPr bwMode="auto">
          <a:xfrm>
            <a:off x="792289" y="1046854"/>
            <a:ext cx="2469166" cy="766787"/>
          </a:xfrm>
          <a:prstGeom prst="rect">
            <a:avLst/>
          </a:prstGeom>
          <a:solidFill>
            <a:srgbClr val="006600"/>
          </a:solidFill>
          <a:ln w="9525">
            <a:solidFill>
              <a:srgbClr val="FF0066"/>
            </a:solidFill>
            <a:miter lim="800000"/>
            <a:headEnd/>
            <a:tailEnd/>
          </a:ln>
        </p:spPr>
        <p:txBody>
          <a:bodyPr lIns="101636" tIns="50819" rIns="101636" bIns="50819">
            <a:spAutoFit/>
          </a:bodyPr>
          <a:lstStyle>
            <a:lvl1pPr>
              <a:defRPr sz="2500">
                <a:solidFill>
                  <a:schemeClr val="tx1"/>
                </a:solidFill>
                <a:latin typeface="Arial" charset="0"/>
              </a:defRPr>
            </a:lvl1pPr>
            <a:lvl2pPr marL="742950" indent="-285750">
              <a:defRPr sz="2500">
                <a:solidFill>
                  <a:schemeClr val="tx1"/>
                </a:solidFill>
                <a:latin typeface="Arial" charset="0"/>
              </a:defRPr>
            </a:lvl2pPr>
            <a:lvl3pPr marL="1143000" indent="-228600">
              <a:defRPr sz="2500">
                <a:solidFill>
                  <a:schemeClr val="tx1"/>
                </a:solidFill>
                <a:latin typeface="Arial" charset="0"/>
              </a:defRPr>
            </a:lvl3pPr>
            <a:lvl4pPr marL="1600200" indent="-228600">
              <a:defRPr sz="2500">
                <a:solidFill>
                  <a:schemeClr val="tx1"/>
                </a:solidFill>
                <a:latin typeface="Arial" charset="0"/>
              </a:defRPr>
            </a:lvl4pPr>
            <a:lvl5pPr marL="2057400" indent="-228600">
              <a:defRPr sz="2500">
                <a:solidFill>
                  <a:schemeClr val="tx1"/>
                </a:solidFill>
                <a:latin typeface="Arial" charset="0"/>
              </a:defRPr>
            </a:lvl5pPr>
            <a:lvl6pPr marL="2514600" indent="-228600" eaLnBrk="0" fontAlgn="base" hangingPunct="0">
              <a:spcBef>
                <a:spcPct val="0"/>
              </a:spcBef>
              <a:spcAft>
                <a:spcPct val="0"/>
              </a:spcAft>
              <a:defRPr sz="2500">
                <a:solidFill>
                  <a:schemeClr val="tx1"/>
                </a:solidFill>
                <a:latin typeface="Arial" charset="0"/>
              </a:defRPr>
            </a:lvl6pPr>
            <a:lvl7pPr marL="2971800" indent="-228600" eaLnBrk="0" fontAlgn="base" hangingPunct="0">
              <a:spcBef>
                <a:spcPct val="0"/>
              </a:spcBef>
              <a:spcAft>
                <a:spcPct val="0"/>
              </a:spcAft>
              <a:defRPr sz="2500">
                <a:solidFill>
                  <a:schemeClr val="tx1"/>
                </a:solidFill>
                <a:latin typeface="Arial" charset="0"/>
              </a:defRPr>
            </a:lvl7pPr>
            <a:lvl8pPr marL="3429000" indent="-228600" eaLnBrk="0" fontAlgn="base" hangingPunct="0">
              <a:spcBef>
                <a:spcPct val="0"/>
              </a:spcBef>
              <a:spcAft>
                <a:spcPct val="0"/>
              </a:spcAft>
              <a:defRPr sz="2500">
                <a:solidFill>
                  <a:schemeClr val="tx1"/>
                </a:solidFill>
                <a:latin typeface="Arial" charset="0"/>
              </a:defRPr>
            </a:lvl8pPr>
            <a:lvl9pPr marL="3886200" indent="-228600" eaLnBrk="0" fontAlgn="base" hangingPunct="0">
              <a:spcBef>
                <a:spcPct val="0"/>
              </a:spcBef>
              <a:spcAft>
                <a:spcPct val="0"/>
              </a:spcAft>
              <a:defRPr sz="2500">
                <a:solidFill>
                  <a:schemeClr val="tx1"/>
                </a:solidFill>
                <a:latin typeface="Arial" charset="0"/>
              </a:defRPr>
            </a:lvl9pPr>
          </a:lstStyle>
          <a:p>
            <a:pPr marL="0" marR="0" lvl="0" indent="0" algn="ctr" defTabSz="1097280" rtl="0" eaLnBrk="1" fontAlgn="base" latinLnBrk="0" hangingPunct="1">
              <a:lnSpc>
                <a:spcPct val="100000"/>
              </a:lnSpc>
              <a:spcBef>
                <a:spcPct val="50000"/>
              </a:spcBef>
              <a:spcAft>
                <a:spcPct val="0"/>
              </a:spcAft>
              <a:buClrTx/>
              <a:buSzTx/>
              <a:buFontTx/>
              <a:buNone/>
              <a:tabLst/>
              <a:defRPr/>
            </a:pPr>
            <a:r>
              <a:rPr kumimoji="0" lang="en-US" sz="2158" b="1" i="0" u="none" strike="noStrike" kern="1200" cap="none" spc="0" normalizeH="0" baseline="0" noProof="0">
                <a:ln>
                  <a:noFill/>
                </a:ln>
                <a:solidFill>
                  <a:srgbClr val="FFFFFF"/>
                </a:solidFill>
                <a:effectLst/>
                <a:uLnTx/>
                <a:uFillTx/>
                <a:latin typeface="Arial" charset="0"/>
                <a:ea typeface="+mn-ea"/>
                <a:cs typeface="Arial" charset="0"/>
              </a:rPr>
              <a:t>Trước buổi học cuối cùng</a:t>
            </a:r>
          </a:p>
        </p:txBody>
      </p:sp>
      <p:sp>
        <p:nvSpPr>
          <p:cNvPr id="283704" name="Line 56"/>
          <p:cNvSpPr>
            <a:spLocks noChangeShapeType="1"/>
          </p:cNvSpPr>
          <p:nvPr/>
        </p:nvSpPr>
        <p:spPr bwMode="auto">
          <a:xfrm flipH="1">
            <a:off x="2072545" y="523093"/>
            <a:ext cx="3680912" cy="490044"/>
          </a:xfrm>
          <a:prstGeom prst="line">
            <a:avLst/>
          </a:prstGeom>
          <a:noFill/>
          <a:ln w="9525">
            <a:solidFill>
              <a:srgbClr val="FF0066"/>
            </a:solidFill>
            <a:round/>
            <a:headEnd/>
            <a:tailEnd type="triangle" w="med" len="med"/>
          </a:ln>
          <a:extLst>
            <a:ext uri="{909E8E84-426E-40DD-AFC4-6F175D3DCCD1}">
              <a14:hiddenFill xmlns:a14="http://schemas.microsoft.com/office/drawing/2010/main">
                <a:noFill/>
              </a14:hiddenFill>
            </a:ext>
          </a:extLst>
        </p:spPr>
        <p:txBody>
          <a:bodyPr lIns="101636" tIns="50819" rIns="101636" bIns="50819"/>
          <a:lstStyle/>
          <a:p>
            <a:pPr marL="0" marR="0" lvl="0" indent="0" algn="just" defTabSz="1097280" rtl="0" eaLnBrk="1" fontAlgn="base" latinLnBrk="0" hangingPunct="1">
              <a:lnSpc>
                <a:spcPct val="100000"/>
              </a:lnSpc>
              <a:spcBef>
                <a:spcPct val="50000"/>
              </a:spcBef>
              <a:spcAft>
                <a:spcPct val="0"/>
              </a:spcAft>
              <a:buClrTx/>
              <a:buSzTx/>
              <a:buFontTx/>
              <a:buNone/>
              <a:tabLst/>
              <a:defRPr/>
            </a:pPr>
            <a:endParaRPr kumimoji="0" lang="en-US" sz="1798" b="0" i="0" u="none" strike="noStrike" kern="1200" cap="none" spc="0" normalizeH="0" baseline="0" noProof="0">
              <a:ln>
                <a:noFill/>
              </a:ln>
              <a:solidFill>
                <a:srgbClr val="000000"/>
              </a:solidFill>
              <a:effectLst/>
              <a:uLnTx/>
              <a:uFillTx/>
              <a:latin typeface="Arial" charset="0"/>
              <a:ea typeface="+mn-ea"/>
              <a:cs typeface="+mn-cs"/>
            </a:endParaRPr>
          </a:p>
        </p:txBody>
      </p:sp>
      <p:sp>
        <p:nvSpPr>
          <p:cNvPr id="283705" name="Text Box 57"/>
          <p:cNvSpPr txBox="1">
            <a:spLocks noChangeArrowheads="1"/>
          </p:cNvSpPr>
          <p:nvPr/>
        </p:nvSpPr>
        <p:spPr bwMode="auto">
          <a:xfrm>
            <a:off x="4633057" y="1016422"/>
            <a:ext cx="2560511" cy="766787"/>
          </a:xfrm>
          <a:prstGeom prst="rect">
            <a:avLst/>
          </a:prstGeom>
          <a:solidFill>
            <a:srgbClr val="006600"/>
          </a:solidFill>
          <a:ln w="9525">
            <a:solidFill>
              <a:srgbClr val="FF0066"/>
            </a:solidFill>
            <a:miter lim="800000"/>
            <a:headEnd/>
            <a:tailEnd/>
          </a:ln>
        </p:spPr>
        <p:txBody>
          <a:bodyPr lIns="101636" tIns="50819" rIns="101636" bIns="50819">
            <a:spAutoFit/>
          </a:bodyPr>
          <a:lstStyle>
            <a:lvl1pPr>
              <a:defRPr sz="2500">
                <a:solidFill>
                  <a:schemeClr val="tx1"/>
                </a:solidFill>
                <a:latin typeface="Arial" charset="0"/>
              </a:defRPr>
            </a:lvl1pPr>
            <a:lvl2pPr marL="742950" indent="-285750">
              <a:defRPr sz="2500">
                <a:solidFill>
                  <a:schemeClr val="tx1"/>
                </a:solidFill>
                <a:latin typeface="Arial" charset="0"/>
              </a:defRPr>
            </a:lvl2pPr>
            <a:lvl3pPr marL="1143000" indent="-228600">
              <a:defRPr sz="2500">
                <a:solidFill>
                  <a:schemeClr val="tx1"/>
                </a:solidFill>
                <a:latin typeface="Arial" charset="0"/>
              </a:defRPr>
            </a:lvl3pPr>
            <a:lvl4pPr marL="1600200" indent="-228600">
              <a:defRPr sz="2500">
                <a:solidFill>
                  <a:schemeClr val="tx1"/>
                </a:solidFill>
                <a:latin typeface="Arial" charset="0"/>
              </a:defRPr>
            </a:lvl4pPr>
            <a:lvl5pPr marL="2057400" indent="-228600">
              <a:defRPr sz="2500">
                <a:solidFill>
                  <a:schemeClr val="tx1"/>
                </a:solidFill>
                <a:latin typeface="Arial" charset="0"/>
              </a:defRPr>
            </a:lvl5pPr>
            <a:lvl6pPr marL="2514600" indent="-228600" eaLnBrk="0" fontAlgn="base" hangingPunct="0">
              <a:spcBef>
                <a:spcPct val="0"/>
              </a:spcBef>
              <a:spcAft>
                <a:spcPct val="0"/>
              </a:spcAft>
              <a:defRPr sz="2500">
                <a:solidFill>
                  <a:schemeClr val="tx1"/>
                </a:solidFill>
                <a:latin typeface="Arial" charset="0"/>
              </a:defRPr>
            </a:lvl6pPr>
            <a:lvl7pPr marL="2971800" indent="-228600" eaLnBrk="0" fontAlgn="base" hangingPunct="0">
              <a:spcBef>
                <a:spcPct val="0"/>
              </a:spcBef>
              <a:spcAft>
                <a:spcPct val="0"/>
              </a:spcAft>
              <a:defRPr sz="2500">
                <a:solidFill>
                  <a:schemeClr val="tx1"/>
                </a:solidFill>
                <a:latin typeface="Arial" charset="0"/>
              </a:defRPr>
            </a:lvl7pPr>
            <a:lvl8pPr marL="3429000" indent="-228600" eaLnBrk="0" fontAlgn="base" hangingPunct="0">
              <a:spcBef>
                <a:spcPct val="0"/>
              </a:spcBef>
              <a:spcAft>
                <a:spcPct val="0"/>
              </a:spcAft>
              <a:defRPr sz="2500">
                <a:solidFill>
                  <a:schemeClr val="tx1"/>
                </a:solidFill>
                <a:latin typeface="Arial" charset="0"/>
              </a:defRPr>
            </a:lvl8pPr>
            <a:lvl9pPr marL="3886200" indent="-228600" eaLnBrk="0" fontAlgn="base" hangingPunct="0">
              <a:spcBef>
                <a:spcPct val="0"/>
              </a:spcBef>
              <a:spcAft>
                <a:spcPct val="0"/>
              </a:spcAft>
              <a:defRPr sz="2500">
                <a:solidFill>
                  <a:schemeClr val="tx1"/>
                </a:solidFill>
                <a:latin typeface="Arial" charset="0"/>
              </a:defRPr>
            </a:lvl9pPr>
          </a:lstStyle>
          <a:p>
            <a:pPr marL="0" marR="0" lvl="0" indent="0" algn="ctr" defTabSz="1097280" rtl="0" eaLnBrk="1" fontAlgn="base" latinLnBrk="0" hangingPunct="1">
              <a:lnSpc>
                <a:spcPct val="100000"/>
              </a:lnSpc>
              <a:spcBef>
                <a:spcPct val="50000"/>
              </a:spcBef>
              <a:spcAft>
                <a:spcPct val="0"/>
              </a:spcAft>
              <a:buClrTx/>
              <a:buSzTx/>
              <a:buFontTx/>
              <a:buNone/>
              <a:tabLst/>
              <a:defRPr/>
            </a:pPr>
            <a:r>
              <a:rPr kumimoji="0" lang="en-US" sz="2158" b="1" i="0" u="none" strike="noStrike" kern="1200" cap="none" spc="0" normalizeH="0" baseline="0" noProof="0">
                <a:ln>
                  <a:noFill/>
                </a:ln>
                <a:solidFill>
                  <a:srgbClr val="FFFFFF"/>
                </a:solidFill>
                <a:effectLst/>
                <a:uLnTx/>
                <a:uFillTx/>
                <a:latin typeface="Arial" charset="0"/>
                <a:ea typeface="+mn-ea"/>
                <a:cs typeface="Arial" charset="0"/>
              </a:rPr>
              <a:t>Trong buổi học cuối cùng</a:t>
            </a:r>
          </a:p>
        </p:txBody>
      </p:sp>
      <p:sp>
        <p:nvSpPr>
          <p:cNvPr id="283706" name="Line 58"/>
          <p:cNvSpPr>
            <a:spLocks noChangeShapeType="1"/>
          </p:cNvSpPr>
          <p:nvPr/>
        </p:nvSpPr>
        <p:spPr bwMode="auto">
          <a:xfrm>
            <a:off x="5821966" y="523093"/>
            <a:ext cx="0" cy="490044"/>
          </a:xfrm>
          <a:prstGeom prst="line">
            <a:avLst/>
          </a:prstGeom>
          <a:noFill/>
          <a:ln w="9525">
            <a:solidFill>
              <a:srgbClr val="FF0066"/>
            </a:solidFill>
            <a:round/>
            <a:headEnd/>
            <a:tailEnd type="triangle" w="med" len="med"/>
          </a:ln>
          <a:extLst>
            <a:ext uri="{909E8E84-426E-40DD-AFC4-6F175D3DCCD1}">
              <a14:hiddenFill xmlns:a14="http://schemas.microsoft.com/office/drawing/2010/main">
                <a:noFill/>
              </a14:hiddenFill>
            </a:ext>
          </a:extLst>
        </p:spPr>
        <p:txBody>
          <a:bodyPr lIns="101636" tIns="50819" rIns="101636" bIns="50819"/>
          <a:lstStyle/>
          <a:p>
            <a:pPr marL="0" marR="0" lvl="0" indent="0" algn="just" defTabSz="1097280" rtl="0" eaLnBrk="1" fontAlgn="base" latinLnBrk="0" hangingPunct="1">
              <a:lnSpc>
                <a:spcPct val="100000"/>
              </a:lnSpc>
              <a:spcBef>
                <a:spcPct val="50000"/>
              </a:spcBef>
              <a:spcAft>
                <a:spcPct val="0"/>
              </a:spcAft>
              <a:buClrTx/>
              <a:buSzTx/>
              <a:buFontTx/>
              <a:buNone/>
              <a:tabLst/>
              <a:defRPr/>
            </a:pPr>
            <a:endParaRPr kumimoji="0" lang="en-US" sz="1798" b="0" i="0" u="none" strike="noStrike" kern="1200" cap="none" spc="0" normalizeH="0" baseline="0" noProof="0">
              <a:ln>
                <a:noFill/>
              </a:ln>
              <a:solidFill>
                <a:srgbClr val="000000"/>
              </a:solidFill>
              <a:effectLst/>
              <a:uLnTx/>
              <a:uFillTx/>
              <a:latin typeface="Arial" charset="0"/>
              <a:ea typeface="+mn-ea"/>
              <a:cs typeface="+mn-cs"/>
            </a:endParaRPr>
          </a:p>
        </p:txBody>
      </p:sp>
      <p:sp>
        <p:nvSpPr>
          <p:cNvPr id="283707" name="Line 59"/>
          <p:cNvSpPr>
            <a:spLocks noChangeShapeType="1"/>
          </p:cNvSpPr>
          <p:nvPr/>
        </p:nvSpPr>
        <p:spPr bwMode="auto">
          <a:xfrm>
            <a:off x="5821966" y="523093"/>
            <a:ext cx="4297484" cy="490044"/>
          </a:xfrm>
          <a:prstGeom prst="line">
            <a:avLst/>
          </a:prstGeom>
          <a:noFill/>
          <a:ln w="9525">
            <a:solidFill>
              <a:srgbClr val="FF0066"/>
            </a:solidFill>
            <a:round/>
            <a:headEnd/>
            <a:tailEnd type="triangle" w="med" len="med"/>
          </a:ln>
          <a:extLst>
            <a:ext uri="{909E8E84-426E-40DD-AFC4-6F175D3DCCD1}">
              <a14:hiddenFill xmlns:a14="http://schemas.microsoft.com/office/drawing/2010/main">
                <a:noFill/>
              </a14:hiddenFill>
            </a:ext>
          </a:extLst>
        </p:spPr>
        <p:txBody>
          <a:bodyPr lIns="101636" tIns="50819" rIns="101636" bIns="50819"/>
          <a:lstStyle/>
          <a:p>
            <a:pPr marL="0" marR="0" lvl="0" indent="0" algn="just" defTabSz="1097280" rtl="0" eaLnBrk="1" fontAlgn="base" latinLnBrk="0" hangingPunct="1">
              <a:lnSpc>
                <a:spcPct val="100000"/>
              </a:lnSpc>
              <a:spcBef>
                <a:spcPct val="50000"/>
              </a:spcBef>
              <a:spcAft>
                <a:spcPct val="0"/>
              </a:spcAft>
              <a:buClrTx/>
              <a:buSzTx/>
              <a:buFontTx/>
              <a:buNone/>
              <a:tabLst/>
              <a:defRPr/>
            </a:pPr>
            <a:endParaRPr kumimoji="0" lang="en-US" sz="1798" b="0" i="0" u="none" strike="noStrike" kern="1200" cap="none" spc="0" normalizeH="0" baseline="0" noProof="0">
              <a:ln>
                <a:noFill/>
              </a:ln>
              <a:solidFill>
                <a:srgbClr val="000000"/>
              </a:solidFill>
              <a:effectLst/>
              <a:uLnTx/>
              <a:uFillTx/>
              <a:latin typeface="Arial" charset="0"/>
              <a:ea typeface="+mn-ea"/>
              <a:cs typeface="+mn-cs"/>
            </a:endParaRPr>
          </a:p>
        </p:txBody>
      </p:sp>
      <p:sp>
        <p:nvSpPr>
          <p:cNvPr id="283708" name="Text Box 60"/>
          <p:cNvSpPr txBox="1">
            <a:spLocks noChangeArrowheads="1"/>
          </p:cNvSpPr>
          <p:nvPr/>
        </p:nvSpPr>
        <p:spPr bwMode="auto">
          <a:xfrm>
            <a:off x="8931782" y="1016422"/>
            <a:ext cx="2467739" cy="766787"/>
          </a:xfrm>
          <a:prstGeom prst="rect">
            <a:avLst/>
          </a:prstGeom>
          <a:solidFill>
            <a:srgbClr val="006600"/>
          </a:solidFill>
          <a:ln w="9525">
            <a:solidFill>
              <a:srgbClr val="FF0066"/>
            </a:solidFill>
            <a:miter lim="800000"/>
            <a:headEnd/>
            <a:tailEnd/>
          </a:ln>
        </p:spPr>
        <p:txBody>
          <a:bodyPr lIns="101636" tIns="50819" rIns="101636" bIns="50819">
            <a:spAutoFit/>
          </a:bodyPr>
          <a:lstStyle>
            <a:lvl1pPr>
              <a:defRPr sz="2500">
                <a:solidFill>
                  <a:schemeClr val="tx1"/>
                </a:solidFill>
                <a:latin typeface="Arial" charset="0"/>
              </a:defRPr>
            </a:lvl1pPr>
            <a:lvl2pPr marL="742950" indent="-285750">
              <a:defRPr sz="2500">
                <a:solidFill>
                  <a:schemeClr val="tx1"/>
                </a:solidFill>
                <a:latin typeface="Arial" charset="0"/>
              </a:defRPr>
            </a:lvl2pPr>
            <a:lvl3pPr marL="1143000" indent="-228600">
              <a:defRPr sz="2500">
                <a:solidFill>
                  <a:schemeClr val="tx1"/>
                </a:solidFill>
                <a:latin typeface="Arial" charset="0"/>
              </a:defRPr>
            </a:lvl3pPr>
            <a:lvl4pPr marL="1600200" indent="-228600">
              <a:defRPr sz="2500">
                <a:solidFill>
                  <a:schemeClr val="tx1"/>
                </a:solidFill>
                <a:latin typeface="Arial" charset="0"/>
              </a:defRPr>
            </a:lvl4pPr>
            <a:lvl5pPr marL="2057400" indent="-228600">
              <a:defRPr sz="2500">
                <a:solidFill>
                  <a:schemeClr val="tx1"/>
                </a:solidFill>
                <a:latin typeface="Arial" charset="0"/>
              </a:defRPr>
            </a:lvl5pPr>
            <a:lvl6pPr marL="2514600" indent="-228600" eaLnBrk="0" fontAlgn="base" hangingPunct="0">
              <a:spcBef>
                <a:spcPct val="0"/>
              </a:spcBef>
              <a:spcAft>
                <a:spcPct val="0"/>
              </a:spcAft>
              <a:defRPr sz="2500">
                <a:solidFill>
                  <a:schemeClr val="tx1"/>
                </a:solidFill>
                <a:latin typeface="Arial" charset="0"/>
              </a:defRPr>
            </a:lvl6pPr>
            <a:lvl7pPr marL="2971800" indent="-228600" eaLnBrk="0" fontAlgn="base" hangingPunct="0">
              <a:spcBef>
                <a:spcPct val="0"/>
              </a:spcBef>
              <a:spcAft>
                <a:spcPct val="0"/>
              </a:spcAft>
              <a:defRPr sz="2500">
                <a:solidFill>
                  <a:schemeClr val="tx1"/>
                </a:solidFill>
                <a:latin typeface="Arial" charset="0"/>
              </a:defRPr>
            </a:lvl7pPr>
            <a:lvl8pPr marL="3429000" indent="-228600" eaLnBrk="0" fontAlgn="base" hangingPunct="0">
              <a:spcBef>
                <a:spcPct val="0"/>
              </a:spcBef>
              <a:spcAft>
                <a:spcPct val="0"/>
              </a:spcAft>
              <a:defRPr sz="2500">
                <a:solidFill>
                  <a:schemeClr val="tx1"/>
                </a:solidFill>
                <a:latin typeface="Arial" charset="0"/>
              </a:defRPr>
            </a:lvl8pPr>
            <a:lvl9pPr marL="3886200" indent="-228600" eaLnBrk="0" fontAlgn="base" hangingPunct="0">
              <a:spcBef>
                <a:spcPct val="0"/>
              </a:spcBef>
              <a:spcAft>
                <a:spcPct val="0"/>
              </a:spcAft>
              <a:defRPr sz="2500">
                <a:solidFill>
                  <a:schemeClr val="tx1"/>
                </a:solidFill>
                <a:latin typeface="Arial" charset="0"/>
              </a:defRPr>
            </a:lvl9pPr>
          </a:lstStyle>
          <a:p>
            <a:pPr marL="0" marR="0" lvl="0" indent="0" algn="ctr" defTabSz="1097280" rtl="0" eaLnBrk="1" fontAlgn="base" latinLnBrk="0" hangingPunct="1">
              <a:lnSpc>
                <a:spcPct val="100000"/>
              </a:lnSpc>
              <a:spcBef>
                <a:spcPct val="50000"/>
              </a:spcBef>
              <a:spcAft>
                <a:spcPct val="0"/>
              </a:spcAft>
              <a:buClrTx/>
              <a:buSzTx/>
              <a:buFontTx/>
              <a:buNone/>
              <a:tabLst/>
              <a:defRPr/>
            </a:pPr>
            <a:r>
              <a:rPr kumimoji="0" lang="en-US" sz="2158" b="1" i="0" u="none" strike="noStrike" kern="1200" cap="none" spc="0" normalizeH="0" baseline="0" noProof="0">
                <a:ln>
                  <a:noFill/>
                </a:ln>
                <a:solidFill>
                  <a:srgbClr val="FFFFFF"/>
                </a:solidFill>
                <a:effectLst/>
                <a:uLnTx/>
                <a:uFillTx/>
                <a:latin typeface="Arial" charset="0"/>
                <a:ea typeface="+mn-ea"/>
                <a:cs typeface="Arial" charset="0"/>
              </a:rPr>
              <a:t>Kết thúc buổi học cuối cùng</a:t>
            </a:r>
          </a:p>
        </p:txBody>
      </p:sp>
      <p:sp>
        <p:nvSpPr>
          <p:cNvPr id="283709" name="Text Box 61"/>
          <p:cNvSpPr txBox="1">
            <a:spLocks noChangeArrowheads="1"/>
          </p:cNvSpPr>
          <p:nvPr/>
        </p:nvSpPr>
        <p:spPr bwMode="auto">
          <a:xfrm>
            <a:off x="792289" y="2057400"/>
            <a:ext cx="2469166" cy="2095099"/>
          </a:xfrm>
          <a:prstGeom prst="rect">
            <a:avLst/>
          </a:prstGeom>
          <a:noFill/>
          <a:ln w="9525" algn="ctr">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square" lIns="101636" tIns="50819" rIns="101636" bIns="50819">
            <a:spAutoFit/>
          </a:bodyPr>
          <a:lstStyle>
            <a:lvl1pPr>
              <a:defRPr sz="2500">
                <a:solidFill>
                  <a:schemeClr val="tx1"/>
                </a:solidFill>
                <a:latin typeface="Arial" charset="0"/>
              </a:defRPr>
            </a:lvl1pPr>
            <a:lvl2pPr marL="742950" indent="-285750">
              <a:defRPr sz="2500">
                <a:solidFill>
                  <a:schemeClr val="tx1"/>
                </a:solidFill>
                <a:latin typeface="Arial" charset="0"/>
              </a:defRPr>
            </a:lvl2pPr>
            <a:lvl3pPr marL="1143000" indent="-228600">
              <a:defRPr sz="2500">
                <a:solidFill>
                  <a:schemeClr val="tx1"/>
                </a:solidFill>
                <a:latin typeface="Arial" charset="0"/>
              </a:defRPr>
            </a:lvl3pPr>
            <a:lvl4pPr marL="1600200" indent="-228600">
              <a:defRPr sz="2500">
                <a:solidFill>
                  <a:schemeClr val="tx1"/>
                </a:solidFill>
                <a:latin typeface="Arial" charset="0"/>
              </a:defRPr>
            </a:lvl4pPr>
            <a:lvl5pPr marL="2057400" indent="-228600">
              <a:defRPr sz="2500">
                <a:solidFill>
                  <a:schemeClr val="tx1"/>
                </a:solidFill>
                <a:latin typeface="Arial" charset="0"/>
              </a:defRPr>
            </a:lvl5pPr>
            <a:lvl6pPr marL="2514600" indent="-228600" eaLnBrk="0" fontAlgn="base" hangingPunct="0">
              <a:spcBef>
                <a:spcPct val="0"/>
              </a:spcBef>
              <a:spcAft>
                <a:spcPct val="0"/>
              </a:spcAft>
              <a:defRPr sz="2500">
                <a:solidFill>
                  <a:schemeClr val="tx1"/>
                </a:solidFill>
                <a:latin typeface="Arial" charset="0"/>
              </a:defRPr>
            </a:lvl6pPr>
            <a:lvl7pPr marL="2971800" indent="-228600" eaLnBrk="0" fontAlgn="base" hangingPunct="0">
              <a:spcBef>
                <a:spcPct val="0"/>
              </a:spcBef>
              <a:spcAft>
                <a:spcPct val="0"/>
              </a:spcAft>
              <a:defRPr sz="2500">
                <a:solidFill>
                  <a:schemeClr val="tx1"/>
                </a:solidFill>
                <a:latin typeface="Arial" charset="0"/>
              </a:defRPr>
            </a:lvl7pPr>
            <a:lvl8pPr marL="3429000" indent="-228600" eaLnBrk="0" fontAlgn="base" hangingPunct="0">
              <a:spcBef>
                <a:spcPct val="0"/>
              </a:spcBef>
              <a:spcAft>
                <a:spcPct val="0"/>
              </a:spcAft>
              <a:defRPr sz="2500">
                <a:solidFill>
                  <a:schemeClr val="tx1"/>
                </a:solidFill>
                <a:latin typeface="Arial" charset="0"/>
              </a:defRPr>
            </a:lvl8pPr>
            <a:lvl9pPr marL="3886200" indent="-228600" eaLnBrk="0" fontAlgn="base" hangingPunct="0">
              <a:spcBef>
                <a:spcPct val="0"/>
              </a:spcBef>
              <a:spcAft>
                <a:spcPct val="0"/>
              </a:spcAft>
              <a:defRPr sz="2500">
                <a:solidFill>
                  <a:schemeClr val="tx1"/>
                </a:solidFill>
                <a:latin typeface="Arial" charset="0"/>
              </a:defRPr>
            </a:lvl9pPr>
          </a:lstStyle>
          <a:p>
            <a:pPr marL="0" marR="0" lvl="0" indent="0" algn="just" defTabSz="1097280" rtl="0" eaLnBrk="1" fontAlgn="base" latinLnBrk="0" hangingPunct="1">
              <a:lnSpc>
                <a:spcPct val="100000"/>
              </a:lnSpc>
              <a:spcBef>
                <a:spcPct val="50000"/>
              </a:spcBef>
              <a:spcAft>
                <a:spcPct val="0"/>
              </a:spcAft>
              <a:buClrTx/>
              <a:buSzTx/>
              <a:buFontTx/>
              <a:buNone/>
              <a:tabLst/>
              <a:defRPr/>
            </a:pPr>
            <a:r>
              <a:rPr kumimoji="0" lang="en-US" sz="2158" b="0" i="0" u="none" strike="noStrike" kern="1200" cap="none" spc="0" normalizeH="0" baseline="0" noProof="0">
                <a:ln>
                  <a:noFill/>
                </a:ln>
                <a:solidFill>
                  <a:srgbClr val="990000"/>
                </a:solidFill>
                <a:effectLst/>
                <a:uLnTx/>
                <a:uFillTx/>
                <a:latin typeface="Arial" charset="0"/>
                <a:ea typeface="+mn-ea"/>
                <a:cs typeface="Arial" charset="0"/>
              </a:rPr>
              <a:t>Định trốn học đi chơi  nhưng đấu tranh với bản thân, cưỡng lại được  và đến trường </a:t>
            </a:r>
          </a:p>
        </p:txBody>
      </p:sp>
      <p:sp>
        <p:nvSpPr>
          <p:cNvPr id="283710" name="Text Box 62"/>
          <p:cNvSpPr txBox="1">
            <a:spLocks noChangeArrowheads="1"/>
          </p:cNvSpPr>
          <p:nvPr/>
        </p:nvSpPr>
        <p:spPr bwMode="auto">
          <a:xfrm>
            <a:off x="792289" y="4526281"/>
            <a:ext cx="2469166" cy="1098865"/>
          </a:xfrm>
          <a:prstGeom prst="rect">
            <a:avLst/>
          </a:prstGeom>
          <a:solidFill>
            <a:schemeClr val="bg1"/>
          </a:solidFill>
          <a:ln w="12700" algn="ctr">
            <a:solidFill>
              <a:srgbClr val="0000FF"/>
            </a:solidFill>
            <a:miter lim="800000"/>
            <a:headEnd/>
            <a:tailEnd/>
          </a:ln>
        </p:spPr>
        <p:txBody>
          <a:bodyPr wrap="square" lIns="101636" tIns="50819" rIns="101636" bIns="50819">
            <a:spAutoFit/>
          </a:bodyPr>
          <a:lstStyle>
            <a:lvl1pPr>
              <a:defRPr sz="2500">
                <a:solidFill>
                  <a:schemeClr val="tx1"/>
                </a:solidFill>
                <a:latin typeface="Arial" charset="0"/>
              </a:defRPr>
            </a:lvl1pPr>
            <a:lvl2pPr marL="742950" indent="-285750">
              <a:defRPr sz="2500">
                <a:solidFill>
                  <a:schemeClr val="tx1"/>
                </a:solidFill>
                <a:latin typeface="Arial" charset="0"/>
              </a:defRPr>
            </a:lvl2pPr>
            <a:lvl3pPr marL="1143000" indent="-228600">
              <a:defRPr sz="2500">
                <a:solidFill>
                  <a:schemeClr val="tx1"/>
                </a:solidFill>
                <a:latin typeface="Arial" charset="0"/>
              </a:defRPr>
            </a:lvl3pPr>
            <a:lvl4pPr marL="1600200" indent="-228600">
              <a:defRPr sz="2500">
                <a:solidFill>
                  <a:schemeClr val="tx1"/>
                </a:solidFill>
                <a:latin typeface="Arial" charset="0"/>
              </a:defRPr>
            </a:lvl4pPr>
            <a:lvl5pPr marL="2057400" indent="-228600">
              <a:defRPr sz="2500">
                <a:solidFill>
                  <a:schemeClr val="tx1"/>
                </a:solidFill>
                <a:latin typeface="Arial" charset="0"/>
              </a:defRPr>
            </a:lvl5pPr>
            <a:lvl6pPr marL="2514600" indent="-228600" eaLnBrk="0" fontAlgn="base" hangingPunct="0">
              <a:spcBef>
                <a:spcPct val="0"/>
              </a:spcBef>
              <a:spcAft>
                <a:spcPct val="0"/>
              </a:spcAft>
              <a:defRPr sz="2500">
                <a:solidFill>
                  <a:schemeClr val="tx1"/>
                </a:solidFill>
                <a:latin typeface="Arial" charset="0"/>
              </a:defRPr>
            </a:lvl6pPr>
            <a:lvl7pPr marL="2971800" indent="-228600" eaLnBrk="0" fontAlgn="base" hangingPunct="0">
              <a:spcBef>
                <a:spcPct val="0"/>
              </a:spcBef>
              <a:spcAft>
                <a:spcPct val="0"/>
              </a:spcAft>
              <a:defRPr sz="2500">
                <a:solidFill>
                  <a:schemeClr val="tx1"/>
                </a:solidFill>
                <a:latin typeface="Arial" charset="0"/>
              </a:defRPr>
            </a:lvl7pPr>
            <a:lvl8pPr marL="3429000" indent="-228600" eaLnBrk="0" fontAlgn="base" hangingPunct="0">
              <a:spcBef>
                <a:spcPct val="0"/>
              </a:spcBef>
              <a:spcAft>
                <a:spcPct val="0"/>
              </a:spcAft>
              <a:defRPr sz="2500">
                <a:solidFill>
                  <a:schemeClr val="tx1"/>
                </a:solidFill>
                <a:latin typeface="Arial" charset="0"/>
              </a:defRPr>
            </a:lvl8pPr>
            <a:lvl9pPr marL="3886200" indent="-228600" eaLnBrk="0" fontAlgn="base" hangingPunct="0">
              <a:spcBef>
                <a:spcPct val="0"/>
              </a:spcBef>
              <a:spcAft>
                <a:spcPct val="0"/>
              </a:spcAft>
              <a:defRPr sz="2500">
                <a:solidFill>
                  <a:schemeClr val="tx1"/>
                </a:solidFill>
                <a:latin typeface="Arial" charset="0"/>
              </a:defRPr>
            </a:lvl9pPr>
          </a:lstStyle>
          <a:p>
            <a:pPr marL="0" marR="0" lvl="0" indent="0" algn="just" defTabSz="1097280" rtl="0" eaLnBrk="1" fontAlgn="base" latinLnBrk="0" hangingPunct="1">
              <a:lnSpc>
                <a:spcPct val="100000"/>
              </a:lnSpc>
              <a:spcBef>
                <a:spcPct val="50000"/>
              </a:spcBef>
              <a:spcAft>
                <a:spcPct val="0"/>
              </a:spcAft>
              <a:buClrTx/>
              <a:buSzTx/>
              <a:buFontTx/>
              <a:buNone/>
              <a:tabLst/>
              <a:defRPr/>
            </a:pPr>
            <a:r>
              <a:rPr kumimoji="0" lang="en-US" sz="2158" b="1" i="0" u="none" strike="noStrike" kern="1200" cap="none" spc="0" normalizeH="0" baseline="0" noProof="0">
                <a:ln>
                  <a:noFill/>
                </a:ln>
                <a:solidFill>
                  <a:srgbClr val="990000"/>
                </a:solidFill>
                <a:effectLst/>
                <a:uLnTx/>
                <a:uFillTx/>
                <a:latin typeface="Arial" charset="0"/>
                <a:ea typeface="+mn-ea"/>
                <a:cs typeface="Arial" charset="0"/>
              </a:rPr>
              <a:t>Chú bé l</a:t>
            </a:r>
            <a:r>
              <a:rPr kumimoji="0" lang="vi-VN" sz="2158" b="1" i="0" u="none" strike="noStrike" kern="1200" cap="none" spc="0" normalizeH="0" baseline="0" noProof="0">
                <a:ln>
                  <a:noFill/>
                </a:ln>
                <a:solidFill>
                  <a:srgbClr val="990000"/>
                </a:solidFill>
                <a:effectLst/>
                <a:uLnTx/>
                <a:uFillTx/>
                <a:latin typeface="Arial" charset="0"/>
                <a:ea typeface="+mn-ea"/>
                <a:cs typeface="Arial" charset="0"/>
              </a:rPr>
              <a:t>ư</a:t>
            </a:r>
            <a:r>
              <a:rPr kumimoji="0" lang="en-US" sz="2158" b="1" i="0" u="none" strike="noStrike" kern="1200" cap="none" spc="0" normalizeH="0" baseline="0" noProof="0">
                <a:ln>
                  <a:noFill/>
                </a:ln>
                <a:solidFill>
                  <a:srgbClr val="990000"/>
                </a:solidFill>
                <a:effectLst/>
                <a:uLnTx/>
                <a:uFillTx/>
                <a:latin typeface="Arial" charset="0"/>
                <a:ea typeface="+mn-ea"/>
                <a:cs typeface="Arial" charset="0"/>
              </a:rPr>
              <a:t>ời học, nhút nhát, trung thực</a:t>
            </a:r>
          </a:p>
        </p:txBody>
      </p:sp>
      <p:sp>
        <p:nvSpPr>
          <p:cNvPr id="283711" name="Text Box 63"/>
          <p:cNvSpPr txBox="1">
            <a:spLocks noChangeArrowheads="1"/>
          </p:cNvSpPr>
          <p:nvPr/>
        </p:nvSpPr>
        <p:spPr bwMode="auto">
          <a:xfrm>
            <a:off x="3444146" y="2057400"/>
            <a:ext cx="5121020" cy="2095099"/>
          </a:xfrm>
          <a:prstGeom prst="rect">
            <a:avLst/>
          </a:prstGeom>
          <a:noFill/>
          <a:ln w="9525" algn="ctr">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lIns="101636" tIns="50819" rIns="101636" bIns="50819">
            <a:spAutoFit/>
          </a:bodyPr>
          <a:lstStyle>
            <a:lvl1pPr>
              <a:defRPr sz="2500">
                <a:solidFill>
                  <a:schemeClr val="tx1"/>
                </a:solidFill>
                <a:latin typeface="Arial" charset="0"/>
              </a:defRPr>
            </a:lvl1pPr>
            <a:lvl2pPr marL="742950" indent="-285750">
              <a:defRPr sz="2500">
                <a:solidFill>
                  <a:schemeClr val="tx1"/>
                </a:solidFill>
                <a:latin typeface="Arial" charset="0"/>
              </a:defRPr>
            </a:lvl2pPr>
            <a:lvl3pPr marL="1143000" indent="-228600">
              <a:defRPr sz="2500">
                <a:solidFill>
                  <a:schemeClr val="tx1"/>
                </a:solidFill>
                <a:latin typeface="Arial" charset="0"/>
              </a:defRPr>
            </a:lvl3pPr>
            <a:lvl4pPr marL="1600200" indent="-228600">
              <a:defRPr sz="2500">
                <a:solidFill>
                  <a:schemeClr val="tx1"/>
                </a:solidFill>
                <a:latin typeface="Arial" charset="0"/>
              </a:defRPr>
            </a:lvl4pPr>
            <a:lvl5pPr marL="2057400" indent="-228600">
              <a:defRPr sz="2500">
                <a:solidFill>
                  <a:schemeClr val="tx1"/>
                </a:solidFill>
                <a:latin typeface="Arial" charset="0"/>
              </a:defRPr>
            </a:lvl5pPr>
            <a:lvl6pPr marL="2514600" indent="-228600" eaLnBrk="0" fontAlgn="base" hangingPunct="0">
              <a:spcBef>
                <a:spcPct val="0"/>
              </a:spcBef>
              <a:spcAft>
                <a:spcPct val="0"/>
              </a:spcAft>
              <a:defRPr sz="2500">
                <a:solidFill>
                  <a:schemeClr val="tx1"/>
                </a:solidFill>
                <a:latin typeface="Arial" charset="0"/>
              </a:defRPr>
            </a:lvl6pPr>
            <a:lvl7pPr marL="2971800" indent="-228600" eaLnBrk="0" fontAlgn="base" hangingPunct="0">
              <a:spcBef>
                <a:spcPct val="0"/>
              </a:spcBef>
              <a:spcAft>
                <a:spcPct val="0"/>
              </a:spcAft>
              <a:defRPr sz="2500">
                <a:solidFill>
                  <a:schemeClr val="tx1"/>
                </a:solidFill>
                <a:latin typeface="Arial" charset="0"/>
              </a:defRPr>
            </a:lvl7pPr>
            <a:lvl8pPr marL="3429000" indent="-228600" eaLnBrk="0" fontAlgn="base" hangingPunct="0">
              <a:spcBef>
                <a:spcPct val="0"/>
              </a:spcBef>
              <a:spcAft>
                <a:spcPct val="0"/>
              </a:spcAft>
              <a:defRPr sz="2500">
                <a:solidFill>
                  <a:schemeClr val="tx1"/>
                </a:solidFill>
                <a:latin typeface="Arial" charset="0"/>
              </a:defRPr>
            </a:lvl8pPr>
            <a:lvl9pPr marL="3886200" indent="-228600" eaLnBrk="0" fontAlgn="base" hangingPunct="0">
              <a:spcBef>
                <a:spcPct val="0"/>
              </a:spcBef>
              <a:spcAft>
                <a:spcPct val="0"/>
              </a:spcAft>
              <a:defRPr sz="2500">
                <a:solidFill>
                  <a:schemeClr val="tx1"/>
                </a:solidFill>
                <a:latin typeface="Arial" charset="0"/>
              </a:defRPr>
            </a:lvl9pPr>
          </a:lstStyle>
          <a:p>
            <a:pPr marL="0" marR="0" lvl="0" indent="0" algn="just" defTabSz="1097280" rtl="0" eaLnBrk="1" fontAlgn="base" latinLnBrk="0" hangingPunct="1">
              <a:lnSpc>
                <a:spcPct val="100000"/>
              </a:lnSpc>
              <a:spcBef>
                <a:spcPts val="0"/>
              </a:spcBef>
              <a:spcAft>
                <a:spcPct val="0"/>
              </a:spcAft>
              <a:buClrTx/>
              <a:buSzTx/>
              <a:buFontTx/>
              <a:buChar char="-"/>
              <a:tabLst/>
              <a:defRPr/>
            </a:pPr>
            <a:r>
              <a:rPr kumimoji="0" lang="en-US" sz="2158" b="0"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0" i="0" u="none" strike="noStrike" kern="1200" cap="none" spc="0" normalizeH="0" baseline="0" noProof="0" dirty="0" err="1">
                <a:ln>
                  <a:noFill/>
                </a:ln>
                <a:solidFill>
                  <a:srgbClr val="990000"/>
                </a:solidFill>
                <a:effectLst/>
                <a:uLnTx/>
                <a:uFillTx/>
                <a:latin typeface="Arial" charset="0"/>
                <a:ea typeface="+mn-ea"/>
                <a:cs typeface="Arial" charset="0"/>
              </a:rPr>
              <a:t>Ngượng</a:t>
            </a:r>
            <a:r>
              <a:rPr kumimoji="0" lang="en-US" sz="2158" b="0"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0" i="0" u="none" strike="noStrike" kern="1200" cap="none" spc="0" normalizeH="0" baseline="0" noProof="0" dirty="0" err="1">
                <a:ln>
                  <a:noFill/>
                </a:ln>
                <a:solidFill>
                  <a:srgbClr val="990000"/>
                </a:solidFill>
                <a:effectLst/>
                <a:uLnTx/>
                <a:uFillTx/>
                <a:latin typeface="Arial" charset="0"/>
                <a:ea typeface="+mn-ea"/>
                <a:cs typeface="Arial" charset="0"/>
              </a:rPr>
              <a:t>nghịu</a:t>
            </a:r>
            <a:r>
              <a:rPr kumimoji="0" lang="en-US" sz="2158" b="0"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0" i="0" u="none" strike="noStrike" kern="1200" cap="none" spc="0" normalizeH="0" baseline="0" noProof="0" dirty="0" err="1">
                <a:ln>
                  <a:noFill/>
                </a:ln>
                <a:solidFill>
                  <a:srgbClr val="990000"/>
                </a:solidFill>
                <a:effectLst/>
                <a:uLnTx/>
                <a:uFillTx/>
                <a:latin typeface="Arial" charset="0"/>
                <a:ea typeface="+mn-ea"/>
                <a:cs typeface="Arial" charset="0"/>
              </a:rPr>
              <a:t>xấu</a:t>
            </a:r>
            <a:r>
              <a:rPr kumimoji="0" lang="en-US" sz="2158" b="0"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0" i="0" u="none" strike="noStrike" kern="1200" cap="none" spc="0" normalizeH="0" baseline="0" noProof="0" dirty="0" err="1">
                <a:ln>
                  <a:noFill/>
                </a:ln>
                <a:solidFill>
                  <a:srgbClr val="990000"/>
                </a:solidFill>
                <a:effectLst/>
                <a:uLnTx/>
                <a:uFillTx/>
                <a:latin typeface="Arial" charset="0"/>
                <a:ea typeface="+mn-ea"/>
                <a:cs typeface="Arial" charset="0"/>
              </a:rPr>
              <a:t>hổ</a:t>
            </a:r>
            <a:r>
              <a:rPr kumimoji="0" lang="en-US" sz="2158" b="0"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0" i="0" u="none" strike="noStrike" kern="1200" cap="none" spc="0" normalizeH="0" baseline="0" noProof="0" dirty="0" err="1">
                <a:ln>
                  <a:noFill/>
                </a:ln>
                <a:solidFill>
                  <a:srgbClr val="990000"/>
                </a:solidFill>
                <a:effectLst/>
                <a:uLnTx/>
                <a:uFillTx/>
                <a:latin typeface="Arial" charset="0"/>
                <a:ea typeface="+mn-ea"/>
                <a:cs typeface="Arial" charset="0"/>
              </a:rPr>
              <a:t>khi</a:t>
            </a:r>
            <a:r>
              <a:rPr kumimoji="0" lang="en-US" sz="2158" b="0"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0" i="0" u="none" strike="noStrike" kern="1200" cap="none" spc="0" normalizeH="0" baseline="0" noProof="0" dirty="0" err="1">
                <a:ln>
                  <a:noFill/>
                </a:ln>
                <a:solidFill>
                  <a:srgbClr val="990000"/>
                </a:solidFill>
                <a:effectLst/>
                <a:uLnTx/>
                <a:uFillTx/>
                <a:latin typeface="Arial" charset="0"/>
                <a:ea typeface="+mn-ea"/>
                <a:cs typeface="Arial" charset="0"/>
              </a:rPr>
              <a:t>vào</a:t>
            </a:r>
            <a:r>
              <a:rPr kumimoji="0" lang="en-US" sz="2158" b="0"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0" i="0" u="none" strike="noStrike" kern="1200" cap="none" spc="0" normalizeH="0" baseline="0" noProof="0" err="1">
                <a:ln>
                  <a:noFill/>
                </a:ln>
                <a:solidFill>
                  <a:srgbClr val="990000"/>
                </a:solidFill>
                <a:effectLst/>
                <a:uLnTx/>
                <a:uFillTx/>
                <a:latin typeface="Arial" charset="0"/>
                <a:ea typeface="+mn-ea"/>
                <a:cs typeface="Arial" charset="0"/>
              </a:rPr>
              <a:t>muộn</a:t>
            </a:r>
            <a:r>
              <a:rPr kumimoji="0" lang="en-US" sz="2158" b="0" i="0" u="none" strike="noStrike" kern="1200" cap="none" spc="0" normalizeH="0" baseline="0" noProof="0">
                <a:ln>
                  <a:noFill/>
                </a:ln>
                <a:solidFill>
                  <a:srgbClr val="990000"/>
                </a:solidFill>
                <a:effectLst/>
                <a:uLnTx/>
                <a:uFillTx/>
                <a:latin typeface="Arial" charset="0"/>
                <a:ea typeface="+mn-ea"/>
                <a:cs typeface="Arial" charset="0"/>
              </a:rPr>
              <a:t>   </a:t>
            </a:r>
          </a:p>
          <a:p>
            <a:pPr marL="0" marR="0" lvl="0" indent="0" algn="just" defTabSz="1097280" rtl="0" eaLnBrk="1" fontAlgn="base" latinLnBrk="0" hangingPunct="1">
              <a:lnSpc>
                <a:spcPct val="100000"/>
              </a:lnSpc>
              <a:spcBef>
                <a:spcPts val="0"/>
              </a:spcBef>
              <a:spcAft>
                <a:spcPct val="0"/>
              </a:spcAft>
              <a:buClrTx/>
              <a:buSzTx/>
              <a:buFontTx/>
              <a:buNone/>
              <a:tabLst/>
              <a:defRPr/>
            </a:pPr>
            <a:r>
              <a:rPr kumimoji="0" lang="en-US" sz="2158" b="0" i="0" u="none" strike="noStrike" kern="1200" cap="none" spc="0" normalizeH="0" baseline="0" noProof="0">
                <a:ln>
                  <a:noFill/>
                </a:ln>
                <a:solidFill>
                  <a:srgbClr val="990000"/>
                </a:solidFill>
                <a:effectLst/>
                <a:uLnTx/>
                <a:uFillTx/>
                <a:latin typeface="Arial" charset="0"/>
                <a:ea typeface="+mn-ea"/>
                <a:cs typeface="Arial" charset="0"/>
              </a:rPr>
              <a:t>- Ngạc </a:t>
            </a:r>
            <a:r>
              <a:rPr kumimoji="0" lang="en-US" sz="2158" b="0" i="0" u="none" strike="noStrike" kern="1200" cap="none" spc="0" normalizeH="0" baseline="0" noProof="0" dirty="0" err="1">
                <a:ln>
                  <a:noFill/>
                </a:ln>
                <a:solidFill>
                  <a:srgbClr val="990000"/>
                </a:solidFill>
                <a:effectLst/>
                <a:uLnTx/>
                <a:uFillTx/>
                <a:latin typeface="Arial" charset="0"/>
                <a:ea typeface="+mn-ea"/>
                <a:cs typeface="Arial" charset="0"/>
              </a:rPr>
              <a:t>nhiên</a:t>
            </a:r>
            <a:r>
              <a:rPr kumimoji="0" lang="en-US" sz="2158" b="0"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0" i="0" u="none" strike="noStrike" kern="1200" cap="none" spc="0" normalizeH="0" baseline="0" noProof="0" dirty="0" err="1">
                <a:ln>
                  <a:noFill/>
                </a:ln>
                <a:solidFill>
                  <a:srgbClr val="990000"/>
                </a:solidFill>
                <a:effectLst/>
                <a:uLnTx/>
                <a:uFillTx/>
                <a:latin typeface="Arial" charset="0"/>
                <a:ea typeface="+mn-ea"/>
                <a:cs typeface="Arial" charset="0"/>
              </a:rPr>
              <a:t>vì</a:t>
            </a:r>
            <a:r>
              <a:rPr kumimoji="0" lang="en-US" sz="2158" b="0"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0" i="0" u="none" strike="noStrike" kern="1200" cap="none" spc="0" normalizeH="0" baseline="0" noProof="0" dirty="0" err="1">
                <a:ln>
                  <a:noFill/>
                </a:ln>
                <a:solidFill>
                  <a:srgbClr val="990000"/>
                </a:solidFill>
                <a:effectLst/>
                <a:uLnTx/>
                <a:uFillTx/>
                <a:latin typeface="Arial" charset="0"/>
                <a:ea typeface="+mn-ea"/>
                <a:cs typeface="Arial" charset="0"/>
              </a:rPr>
              <a:t>trang</a:t>
            </a:r>
            <a:r>
              <a:rPr kumimoji="0" lang="en-US" sz="2158" b="0"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0" i="0" u="none" strike="noStrike" kern="1200" cap="none" spc="0" normalizeH="0" baseline="0" noProof="0" dirty="0" err="1">
                <a:ln>
                  <a:noFill/>
                </a:ln>
                <a:solidFill>
                  <a:srgbClr val="990000"/>
                </a:solidFill>
                <a:effectLst/>
                <a:uLnTx/>
                <a:uFillTx/>
                <a:latin typeface="Arial" charset="0"/>
                <a:ea typeface="+mn-ea"/>
                <a:cs typeface="Arial" charset="0"/>
              </a:rPr>
              <a:t>phục</a:t>
            </a:r>
            <a:r>
              <a:rPr kumimoji="0" lang="en-US" sz="2158" b="0"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0" i="0" u="none" strike="noStrike" kern="1200" cap="none" spc="0" normalizeH="0" baseline="0" noProof="0" dirty="0" err="1">
                <a:ln>
                  <a:noFill/>
                </a:ln>
                <a:solidFill>
                  <a:srgbClr val="990000"/>
                </a:solidFill>
                <a:effectLst/>
                <a:uLnTx/>
                <a:uFillTx/>
                <a:latin typeface="Arial" charset="0"/>
                <a:ea typeface="+mn-ea"/>
                <a:cs typeface="Arial" charset="0"/>
              </a:rPr>
              <a:t>thầy</a:t>
            </a:r>
            <a:r>
              <a:rPr kumimoji="0" lang="en-US" sz="2158" b="0"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0" i="0" u="none" strike="noStrike" kern="1200" cap="none" spc="0" normalizeH="0" baseline="0" noProof="0" dirty="0" err="1">
                <a:ln>
                  <a:noFill/>
                </a:ln>
                <a:solidFill>
                  <a:srgbClr val="990000"/>
                </a:solidFill>
                <a:effectLst/>
                <a:uLnTx/>
                <a:uFillTx/>
                <a:latin typeface="Arial" charset="0"/>
                <a:ea typeface="+mn-ea"/>
                <a:cs typeface="Arial" charset="0"/>
              </a:rPr>
              <a:t>giáo</a:t>
            </a:r>
            <a:r>
              <a:rPr kumimoji="0" lang="en-US" sz="2158" b="0"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0" i="0" u="none" strike="noStrike" kern="1200" cap="none" spc="0" normalizeH="0" baseline="0" noProof="0" dirty="0" err="1">
                <a:ln>
                  <a:noFill/>
                </a:ln>
                <a:solidFill>
                  <a:srgbClr val="990000"/>
                </a:solidFill>
                <a:effectLst/>
                <a:uLnTx/>
                <a:uFillTx/>
                <a:latin typeface="Arial" charset="0"/>
                <a:ea typeface="+mn-ea"/>
                <a:cs typeface="Arial" charset="0"/>
              </a:rPr>
              <a:t>và</a:t>
            </a:r>
            <a:r>
              <a:rPr kumimoji="0" lang="en-US" sz="2158" b="0"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0" i="0" u="none" strike="noStrike" kern="1200" cap="none" spc="0" normalizeH="0" baseline="0" noProof="0" dirty="0" err="1">
                <a:ln>
                  <a:noFill/>
                </a:ln>
                <a:solidFill>
                  <a:srgbClr val="990000"/>
                </a:solidFill>
                <a:effectLst/>
                <a:uLnTx/>
                <a:uFillTx/>
                <a:latin typeface="Arial" charset="0"/>
                <a:ea typeface="+mn-ea"/>
                <a:cs typeface="Arial" charset="0"/>
              </a:rPr>
              <a:t>quang</a:t>
            </a:r>
            <a:r>
              <a:rPr kumimoji="0" lang="en-US" sz="2158" b="0"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0" i="0" u="none" strike="noStrike" kern="1200" cap="none" spc="0" normalizeH="0" baseline="0" noProof="0" dirty="0" err="1">
                <a:ln>
                  <a:noFill/>
                </a:ln>
                <a:solidFill>
                  <a:srgbClr val="990000"/>
                </a:solidFill>
                <a:effectLst/>
                <a:uLnTx/>
                <a:uFillTx/>
                <a:latin typeface="Arial" charset="0"/>
                <a:ea typeface="+mn-ea"/>
                <a:cs typeface="Arial" charset="0"/>
              </a:rPr>
              <a:t>cảnh</a:t>
            </a:r>
            <a:r>
              <a:rPr kumimoji="0" lang="en-US" sz="2158" b="0"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0" i="0" u="none" strike="noStrike" kern="1200" cap="none" spc="0" normalizeH="0" baseline="0" noProof="0" dirty="0" err="1">
                <a:ln>
                  <a:noFill/>
                </a:ln>
                <a:solidFill>
                  <a:srgbClr val="990000"/>
                </a:solidFill>
                <a:effectLst/>
                <a:uLnTx/>
                <a:uFillTx/>
                <a:latin typeface="Arial" charset="0"/>
                <a:ea typeface="+mn-ea"/>
                <a:cs typeface="Arial" charset="0"/>
              </a:rPr>
              <a:t>lớp</a:t>
            </a:r>
            <a:r>
              <a:rPr kumimoji="0" lang="en-US" sz="2158" b="0"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0" i="0" u="none" strike="noStrike" kern="1200" cap="none" spc="0" normalizeH="0" baseline="0" noProof="0" err="1">
                <a:ln>
                  <a:noFill/>
                </a:ln>
                <a:solidFill>
                  <a:srgbClr val="990000"/>
                </a:solidFill>
                <a:effectLst/>
                <a:uLnTx/>
                <a:uFillTx/>
                <a:latin typeface="Arial" charset="0"/>
                <a:ea typeface="+mn-ea"/>
                <a:cs typeface="Arial" charset="0"/>
              </a:rPr>
              <a:t>học</a:t>
            </a:r>
            <a:r>
              <a:rPr kumimoji="0" lang="en-US" sz="2158" b="0" i="0" u="none" strike="noStrike" kern="1200" cap="none" spc="0" normalizeH="0" baseline="0" noProof="0">
                <a:ln>
                  <a:noFill/>
                </a:ln>
                <a:solidFill>
                  <a:srgbClr val="990000"/>
                </a:solidFill>
                <a:effectLst/>
                <a:uLnTx/>
                <a:uFillTx/>
                <a:latin typeface="Arial" charset="0"/>
                <a:ea typeface="+mn-ea"/>
                <a:cs typeface="Arial" charset="0"/>
              </a:rPr>
              <a:t>                            </a:t>
            </a:r>
          </a:p>
          <a:p>
            <a:pPr marL="0" marR="0" lvl="0" indent="0" algn="just" defTabSz="1097280" rtl="0" eaLnBrk="1" fontAlgn="base" latinLnBrk="0" hangingPunct="1">
              <a:lnSpc>
                <a:spcPct val="100000"/>
              </a:lnSpc>
              <a:spcBef>
                <a:spcPts val="0"/>
              </a:spcBef>
              <a:spcAft>
                <a:spcPct val="0"/>
              </a:spcAft>
              <a:buClrTx/>
              <a:buSzTx/>
              <a:buFontTx/>
              <a:buNone/>
              <a:tabLst/>
              <a:defRPr/>
            </a:pPr>
            <a:r>
              <a:rPr kumimoji="0" lang="en-US" sz="2158" b="0" i="0" u="none" strike="noStrike" kern="1200" cap="none" spc="0" normalizeH="0" baseline="0" noProof="0">
                <a:ln>
                  <a:noFill/>
                </a:ln>
                <a:solidFill>
                  <a:srgbClr val="990000"/>
                </a:solidFill>
                <a:effectLst/>
                <a:uLnTx/>
                <a:uFillTx/>
                <a:latin typeface="Arial" charset="0"/>
                <a:ea typeface="+mn-ea"/>
                <a:cs typeface="Arial" charset="0"/>
              </a:rPr>
              <a:t>- Choáng </a:t>
            </a:r>
            <a:r>
              <a:rPr kumimoji="0" lang="en-US" sz="2158" b="0" i="0" u="none" strike="noStrike" kern="1200" cap="none" spc="0" normalizeH="0" baseline="0" noProof="0" dirty="0" err="1">
                <a:ln>
                  <a:noFill/>
                </a:ln>
                <a:solidFill>
                  <a:srgbClr val="990000"/>
                </a:solidFill>
                <a:effectLst/>
                <a:uLnTx/>
                <a:uFillTx/>
                <a:latin typeface="Arial" charset="0"/>
                <a:ea typeface="+mn-ea"/>
                <a:cs typeface="Arial" charset="0"/>
              </a:rPr>
              <a:t>váng</a:t>
            </a:r>
            <a:r>
              <a:rPr kumimoji="0" lang="en-US" sz="2158" b="0"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0" i="0" u="none" strike="noStrike" kern="1200" cap="none" spc="0" normalizeH="0" baseline="0" noProof="0" dirty="0" err="1">
                <a:ln>
                  <a:noFill/>
                </a:ln>
                <a:solidFill>
                  <a:srgbClr val="990000"/>
                </a:solidFill>
                <a:effectLst/>
                <a:uLnTx/>
                <a:uFillTx/>
                <a:latin typeface="Arial" charset="0"/>
                <a:ea typeface="+mn-ea"/>
                <a:cs typeface="Arial" charset="0"/>
              </a:rPr>
              <a:t>khi</a:t>
            </a:r>
            <a:r>
              <a:rPr kumimoji="0" lang="en-US" sz="2158" b="0"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0" i="0" u="none" strike="noStrike" kern="1200" cap="none" spc="0" normalizeH="0" baseline="0" noProof="0" dirty="0" err="1">
                <a:ln>
                  <a:noFill/>
                </a:ln>
                <a:solidFill>
                  <a:srgbClr val="990000"/>
                </a:solidFill>
                <a:effectLst/>
                <a:uLnTx/>
                <a:uFillTx/>
                <a:latin typeface="Arial" charset="0"/>
                <a:ea typeface="+mn-ea"/>
                <a:cs typeface="Arial" charset="0"/>
              </a:rPr>
              <a:t>biết</a:t>
            </a:r>
            <a:r>
              <a:rPr kumimoji="0" lang="en-US" sz="2158" b="0" i="0" u="none" strike="noStrike" kern="1200" cap="none" spc="0" normalizeH="0" baseline="0" noProof="0" dirty="0">
                <a:ln>
                  <a:noFill/>
                </a:ln>
                <a:solidFill>
                  <a:srgbClr val="990000"/>
                </a:solidFill>
                <a:effectLst/>
                <a:uLnTx/>
                <a:uFillTx/>
                <a:latin typeface="Arial" charset="0"/>
                <a:ea typeface="+mn-ea"/>
                <a:cs typeface="Arial" charset="0"/>
              </a:rPr>
              <a:t> </a:t>
            </a:r>
            <a:r>
              <a:rPr kumimoji="0" lang="vi-VN" sz="2158" b="0" i="0" u="none" strike="noStrike" kern="1200" cap="none" spc="0" normalizeH="0" baseline="0" noProof="0" dirty="0">
                <a:ln>
                  <a:noFill/>
                </a:ln>
                <a:solidFill>
                  <a:srgbClr val="990000"/>
                </a:solidFill>
                <a:effectLst/>
                <a:uLnTx/>
                <a:uFillTx/>
                <a:latin typeface="Arial" charset="0"/>
                <a:ea typeface="+mn-ea"/>
                <a:cs typeface="Arial" charset="0"/>
              </a:rPr>
              <a:t>đ</a:t>
            </a:r>
            <a:r>
              <a:rPr kumimoji="0" lang="en-US" sz="2158" b="0" i="0" u="none" strike="noStrike" kern="1200" cap="none" spc="0" normalizeH="0" baseline="0" noProof="0" dirty="0" err="1">
                <a:ln>
                  <a:noFill/>
                </a:ln>
                <a:solidFill>
                  <a:srgbClr val="990000"/>
                </a:solidFill>
                <a:effectLst/>
                <a:uLnTx/>
                <a:uFillTx/>
                <a:latin typeface="Arial" charset="0"/>
                <a:ea typeface="+mn-ea"/>
                <a:cs typeface="Arial" charset="0"/>
              </a:rPr>
              <a:t>ây</a:t>
            </a:r>
            <a:r>
              <a:rPr kumimoji="0" lang="en-US" sz="2158" b="0"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0" i="0" u="none" strike="noStrike" kern="1200" cap="none" spc="0" normalizeH="0" baseline="0" noProof="0" dirty="0" err="1">
                <a:ln>
                  <a:noFill/>
                </a:ln>
                <a:solidFill>
                  <a:srgbClr val="990000"/>
                </a:solidFill>
                <a:effectLst/>
                <a:uLnTx/>
                <a:uFillTx/>
                <a:latin typeface="Arial" charset="0"/>
                <a:ea typeface="+mn-ea"/>
                <a:cs typeface="Arial" charset="0"/>
              </a:rPr>
              <a:t>là</a:t>
            </a:r>
            <a:r>
              <a:rPr kumimoji="0" lang="en-US" sz="2158" b="0"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0" i="0" u="none" strike="noStrike" kern="1200" cap="none" spc="0" normalizeH="0" baseline="0" noProof="0" dirty="0" err="1">
                <a:ln>
                  <a:noFill/>
                </a:ln>
                <a:solidFill>
                  <a:srgbClr val="990000"/>
                </a:solidFill>
                <a:effectLst/>
                <a:uLnTx/>
                <a:uFillTx/>
                <a:latin typeface="Arial" charset="0"/>
                <a:ea typeface="+mn-ea"/>
                <a:cs typeface="Arial" charset="0"/>
              </a:rPr>
              <a:t>buổi</a:t>
            </a:r>
            <a:r>
              <a:rPr kumimoji="0" lang="en-US" sz="2158" b="0"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0" i="0" u="none" strike="noStrike" kern="1200" cap="none" spc="0" normalizeH="0" baseline="0" noProof="0" dirty="0" err="1">
                <a:ln>
                  <a:noFill/>
                </a:ln>
                <a:solidFill>
                  <a:srgbClr val="990000"/>
                </a:solidFill>
                <a:effectLst/>
                <a:uLnTx/>
                <a:uFillTx/>
                <a:latin typeface="Arial" charset="0"/>
                <a:ea typeface="+mn-ea"/>
                <a:cs typeface="Arial" charset="0"/>
              </a:rPr>
              <a:t>học</a:t>
            </a:r>
            <a:r>
              <a:rPr kumimoji="0" lang="en-US" sz="2158" b="0"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0" i="0" u="none" strike="noStrike" kern="1200" cap="none" spc="0" normalizeH="0" baseline="0" noProof="0" dirty="0" err="1">
                <a:ln>
                  <a:noFill/>
                </a:ln>
                <a:solidFill>
                  <a:srgbClr val="990000"/>
                </a:solidFill>
                <a:effectLst/>
                <a:uLnTx/>
                <a:uFillTx/>
                <a:latin typeface="Arial" charset="0"/>
                <a:ea typeface="+mn-ea"/>
                <a:cs typeface="Arial" charset="0"/>
              </a:rPr>
              <a:t>cuối</a:t>
            </a:r>
            <a:r>
              <a:rPr kumimoji="0" lang="en-US" sz="2158" b="0"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0" i="0" u="none" strike="noStrike" kern="1200" cap="none" spc="0" normalizeH="0" baseline="0" noProof="0" err="1">
                <a:ln>
                  <a:noFill/>
                </a:ln>
                <a:solidFill>
                  <a:srgbClr val="990000"/>
                </a:solidFill>
                <a:effectLst/>
                <a:uLnTx/>
                <a:uFillTx/>
                <a:latin typeface="Arial" charset="0"/>
                <a:ea typeface="+mn-ea"/>
                <a:cs typeface="Arial" charset="0"/>
              </a:rPr>
              <a:t>cùng</a:t>
            </a:r>
            <a:r>
              <a:rPr kumimoji="0" lang="en-US" sz="2158" b="0" i="0" u="none" strike="noStrike" kern="1200" cap="none" spc="0" normalizeH="0" baseline="0" noProof="0">
                <a:ln>
                  <a:noFill/>
                </a:ln>
                <a:solidFill>
                  <a:srgbClr val="990000"/>
                </a:solidFill>
                <a:effectLst/>
                <a:uLnTx/>
                <a:uFillTx/>
                <a:latin typeface="Arial" charset="0"/>
                <a:ea typeface="+mn-ea"/>
                <a:cs typeface="Arial" charset="0"/>
              </a:rPr>
              <a:t>.</a:t>
            </a:r>
          </a:p>
          <a:p>
            <a:pPr marL="0" marR="0" lvl="0" indent="0" algn="just" defTabSz="1097280" rtl="0" eaLnBrk="1" fontAlgn="base" latinLnBrk="0" hangingPunct="1">
              <a:lnSpc>
                <a:spcPct val="100000"/>
              </a:lnSpc>
              <a:spcBef>
                <a:spcPts val="0"/>
              </a:spcBef>
              <a:spcAft>
                <a:spcPct val="0"/>
              </a:spcAft>
              <a:buClrTx/>
              <a:buSzTx/>
              <a:buFontTx/>
              <a:buNone/>
              <a:tabLst/>
              <a:defRPr/>
            </a:pPr>
            <a:r>
              <a:rPr kumimoji="0" lang="en-US" sz="2158" b="0" i="0" u="none" strike="noStrike" kern="1200" cap="none" spc="0" normalizeH="0" baseline="0" noProof="0">
                <a:ln>
                  <a:noFill/>
                </a:ln>
                <a:solidFill>
                  <a:srgbClr val="990000"/>
                </a:solidFill>
                <a:effectLst/>
                <a:uLnTx/>
                <a:uFillTx/>
                <a:latin typeface="Arial" charset="0"/>
                <a:ea typeface="+mn-ea"/>
                <a:cs typeface="Arial" charset="0"/>
              </a:rPr>
              <a:t>- </a:t>
            </a:r>
            <a:r>
              <a:rPr kumimoji="0" lang="en-US" sz="2158" b="0" i="0" u="none" strike="noStrike" kern="1200" cap="none" spc="0" normalizeH="0" baseline="0" noProof="0" dirty="0" err="1">
                <a:ln>
                  <a:noFill/>
                </a:ln>
                <a:solidFill>
                  <a:srgbClr val="990000"/>
                </a:solidFill>
                <a:effectLst/>
                <a:uLnTx/>
                <a:uFillTx/>
                <a:latin typeface="Arial" charset="0"/>
                <a:ea typeface="+mn-ea"/>
                <a:cs typeface="Arial" charset="0"/>
              </a:rPr>
              <a:t>Xấu</a:t>
            </a:r>
            <a:r>
              <a:rPr kumimoji="0" lang="en-US" sz="2158" b="0"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0" i="0" u="none" strike="noStrike" kern="1200" cap="none" spc="0" normalizeH="0" baseline="0" noProof="0" dirty="0" err="1">
                <a:ln>
                  <a:noFill/>
                </a:ln>
                <a:solidFill>
                  <a:srgbClr val="990000"/>
                </a:solidFill>
                <a:effectLst/>
                <a:uLnTx/>
                <a:uFillTx/>
                <a:latin typeface="Arial" charset="0"/>
                <a:ea typeface="+mn-ea"/>
                <a:cs typeface="Arial" charset="0"/>
              </a:rPr>
              <a:t>hổ</a:t>
            </a:r>
            <a:r>
              <a:rPr kumimoji="0" lang="en-US" sz="2158" b="0"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0" i="0" u="none" strike="noStrike" kern="1200" cap="none" spc="0" normalizeH="0" baseline="0" noProof="0" dirty="0" err="1">
                <a:ln>
                  <a:noFill/>
                </a:ln>
                <a:solidFill>
                  <a:srgbClr val="990000"/>
                </a:solidFill>
                <a:effectLst/>
                <a:uLnTx/>
                <a:uFillTx/>
                <a:latin typeface="Arial" charset="0"/>
                <a:ea typeface="+mn-ea"/>
                <a:cs typeface="Arial" charset="0"/>
              </a:rPr>
              <a:t>nuối</a:t>
            </a:r>
            <a:r>
              <a:rPr kumimoji="0" lang="en-US" sz="2158" b="0"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0" i="0" u="none" strike="noStrike" kern="1200" cap="none" spc="0" normalizeH="0" baseline="0" noProof="0" dirty="0" err="1">
                <a:ln>
                  <a:noFill/>
                </a:ln>
                <a:solidFill>
                  <a:srgbClr val="990000"/>
                </a:solidFill>
                <a:effectLst/>
                <a:uLnTx/>
                <a:uFillTx/>
                <a:latin typeface="Arial" charset="0"/>
                <a:ea typeface="+mn-ea"/>
                <a:cs typeface="Arial" charset="0"/>
              </a:rPr>
              <a:t>tiếc</a:t>
            </a:r>
            <a:r>
              <a:rPr kumimoji="0" lang="en-US" sz="2158" b="0"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0" i="0" u="none" strike="noStrike" kern="1200" cap="none" spc="0" normalizeH="0" baseline="0" noProof="0" dirty="0" err="1">
                <a:ln>
                  <a:noFill/>
                </a:ln>
                <a:solidFill>
                  <a:srgbClr val="990000"/>
                </a:solidFill>
                <a:effectLst/>
                <a:uLnTx/>
                <a:uFillTx/>
                <a:latin typeface="Arial" charset="0"/>
                <a:ea typeface="+mn-ea"/>
                <a:cs typeface="Arial" charset="0"/>
              </a:rPr>
              <a:t>vì</a:t>
            </a:r>
            <a:r>
              <a:rPr kumimoji="0" lang="en-US" sz="2158" b="0"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0" i="0" u="none" strike="noStrike" kern="1200" cap="none" spc="0" normalizeH="0" baseline="0" noProof="0" dirty="0" err="1">
                <a:ln>
                  <a:noFill/>
                </a:ln>
                <a:solidFill>
                  <a:srgbClr val="990000"/>
                </a:solidFill>
                <a:effectLst/>
                <a:uLnTx/>
                <a:uFillTx/>
                <a:latin typeface="Arial" charset="0"/>
                <a:ea typeface="+mn-ea"/>
                <a:cs typeface="Arial" charset="0"/>
              </a:rPr>
              <a:t>không</a:t>
            </a:r>
            <a:r>
              <a:rPr kumimoji="0" lang="en-US" sz="2158" b="0"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0" i="0" u="none" strike="noStrike" kern="1200" cap="none" spc="0" normalizeH="0" baseline="0" noProof="0" dirty="0" err="1">
                <a:ln>
                  <a:noFill/>
                </a:ln>
                <a:solidFill>
                  <a:srgbClr val="990000"/>
                </a:solidFill>
                <a:effectLst/>
                <a:uLnTx/>
                <a:uFillTx/>
                <a:latin typeface="Arial" charset="0"/>
                <a:ea typeface="+mn-ea"/>
                <a:cs typeface="Arial" charset="0"/>
              </a:rPr>
              <a:t>thuộc</a:t>
            </a:r>
            <a:endParaRPr kumimoji="0" lang="en-US" sz="2158" b="0" i="0" u="none" strike="noStrike" kern="1200" cap="none" spc="0" normalizeH="0" baseline="0" noProof="0" dirty="0">
              <a:ln>
                <a:noFill/>
              </a:ln>
              <a:solidFill>
                <a:srgbClr val="000000"/>
              </a:solidFill>
              <a:effectLst/>
              <a:uLnTx/>
              <a:uFillTx/>
              <a:latin typeface="Arial" charset="0"/>
              <a:ea typeface="+mn-ea"/>
              <a:cs typeface="Arial" charset="0"/>
            </a:endParaRPr>
          </a:p>
        </p:txBody>
      </p:sp>
      <p:sp>
        <p:nvSpPr>
          <p:cNvPr id="283713" name="Text Box 65"/>
          <p:cNvSpPr txBox="1">
            <a:spLocks noChangeArrowheads="1"/>
          </p:cNvSpPr>
          <p:nvPr/>
        </p:nvSpPr>
        <p:spPr bwMode="auto">
          <a:xfrm>
            <a:off x="3444146" y="4526281"/>
            <a:ext cx="5303711" cy="1098865"/>
          </a:xfrm>
          <a:prstGeom prst="rect">
            <a:avLst/>
          </a:prstGeom>
          <a:solidFill>
            <a:schemeClr val="bg1"/>
          </a:solidFill>
          <a:ln w="9525" algn="ctr">
            <a:solidFill>
              <a:srgbClr val="0000FF"/>
            </a:solidFill>
            <a:miter lim="800000"/>
            <a:headEnd/>
            <a:tailEnd/>
          </a:ln>
        </p:spPr>
        <p:txBody>
          <a:bodyPr lIns="101636" tIns="50819" rIns="101636" bIns="50819">
            <a:spAutoFit/>
          </a:bodyPr>
          <a:lstStyle>
            <a:lvl1pPr>
              <a:defRPr sz="2500">
                <a:solidFill>
                  <a:schemeClr val="tx1"/>
                </a:solidFill>
                <a:latin typeface="Arial" charset="0"/>
              </a:defRPr>
            </a:lvl1pPr>
            <a:lvl2pPr marL="742950" indent="-285750">
              <a:defRPr sz="2500">
                <a:solidFill>
                  <a:schemeClr val="tx1"/>
                </a:solidFill>
                <a:latin typeface="Arial" charset="0"/>
              </a:defRPr>
            </a:lvl2pPr>
            <a:lvl3pPr marL="1143000" indent="-228600">
              <a:defRPr sz="2500">
                <a:solidFill>
                  <a:schemeClr val="tx1"/>
                </a:solidFill>
                <a:latin typeface="Arial" charset="0"/>
              </a:defRPr>
            </a:lvl3pPr>
            <a:lvl4pPr marL="1600200" indent="-228600">
              <a:defRPr sz="2500">
                <a:solidFill>
                  <a:schemeClr val="tx1"/>
                </a:solidFill>
                <a:latin typeface="Arial" charset="0"/>
              </a:defRPr>
            </a:lvl4pPr>
            <a:lvl5pPr marL="2057400" indent="-228600">
              <a:defRPr sz="2500">
                <a:solidFill>
                  <a:schemeClr val="tx1"/>
                </a:solidFill>
                <a:latin typeface="Arial" charset="0"/>
              </a:defRPr>
            </a:lvl5pPr>
            <a:lvl6pPr marL="2514600" indent="-228600" eaLnBrk="0" fontAlgn="base" hangingPunct="0">
              <a:spcBef>
                <a:spcPct val="0"/>
              </a:spcBef>
              <a:spcAft>
                <a:spcPct val="0"/>
              </a:spcAft>
              <a:defRPr sz="2500">
                <a:solidFill>
                  <a:schemeClr val="tx1"/>
                </a:solidFill>
                <a:latin typeface="Arial" charset="0"/>
              </a:defRPr>
            </a:lvl6pPr>
            <a:lvl7pPr marL="2971800" indent="-228600" eaLnBrk="0" fontAlgn="base" hangingPunct="0">
              <a:spcBef>
                <a:spcPct val="0"/>
              </a:spcBef>
              <a:spcAft>
                <a:spcPct val="0"/>
              </a:spcAft>
              <a:defRPr sz="2500">
                <a:solidFill>
                  <a:schemeClr val="tx1"/>
                </a:solidFill>
                <a:latin typeface="Arial" charset="0"/>
              </a:defRPr>
            </a:lvl7pPr>
            <a:lvl8pPr marL="3429000" indent="-228600" eaLnBrk="0" fontAlgn="base" hangingPunct="0">
              <a:spcBef>
                <a:spcPct val="0"/>
              </a:spcBef>
              <a:spcAft>
                <a:spcPct val="0"/>
              </a:spcAft>
              <a:defRPr sz="2500">
                <a:solidFill>
                  <a:schemeClr val="tx1"/>
                </a:solidFill>
                <a:latin typeface="Arial" charset="0"/>
              </a:defRPr>
            </a:lvl8pPr>
            <a:lvl9pPr marL="3886200" indent="-228600" eaLnBrk="0" fontAlgn="base" hangingPunct="0">
              <a:spcBef>
                <a:spcPct val="0"/>
              </a:spcBef>
              <a:spcAft>
                <a:spcPct val="0"/>
              </a:spcAft>
              <a:defRPr sz="2500">
                <a:solidFill>
                  <a:schemeClr val="tx1"/>
                </a:solidFill>
                <a:latin typeface="Arial" charset="0"/>
              </a:defRPr>
            </a:lvl9pPr>
          </a:lstStyle>
          <a:p>
            <a:pPr marL="0" marR="0" lvl="0" indent="0" algn="l" defTabSz="1097280" rtl="0" eaLnBrk="1" fontAlgn="base" latinLnBrk="0" hangingPunct="1">
              <a:lnSpc>
                <a:spcPct val="100000"/>
              </a:lnSpc>
              <a:spcBef>
                <a:spcPct val="50000"/>
              </a:spcBef>
              <a:spcAft>
                <a:spcPct val="0"/>
              </a:spcAft>
              <a:buClrTx/>
              <a:buSzTx/>
              <a:buFontTx/>
              <a:buNone/>
              <a:tabLst/>
              <a:defRPr/>
            </a:pPr>
            <a:r>
              <a:rPr kumimoji="0" lang="en-US" sz="2158" b="1" i="0" u="none" strike="noStrike" kern="1200" cap="none" spc="0" normalizeH="0" baseline="0" noProof="0">
                <a:ln>
                  <a:noFill/>
                </a:ln>
                <a:solidFill>
                  <a:srgbClr val="990000"/>
                </a:solidFill>
                <a:effectLst/>
                <a:uLnTx/>
                <a:uFillTx/>
                <a:latin typeface="Arial" charset="0"/>
                <a:ea typeface="+mn-ea"/>
                <a:cs typeface="Arial" charset="0"/>
              </a:rPr>
              <a:t>=&gt; </a:t>
            </a:r>
            <a:r>
              <a:rPr kumimoji="0" lang="en-US" sz="2158" b="1" i="0" u="none" strike="noStrike" kern="1200" cap="none" spc="0" normalizeH="0" baseline="0" noProof="0" dirty="0" err="1">
                <a:ln>
                  <a:noFill/>
                </a:ln>
                <a:solidFill>
                  <a:srgbClr val="990000"/>
                </a:solidFill>
                <a:effectLst/>
                <a:uLnTx/>
                <a:uFillTx/>
                <a:latin typeface="Arial" charset="0"/>
                <a:ea typeface="+mn-ea"/>
                <a:cs typeface="Arial" charset="0"/>
              </a:rPr>
              <a:t>Ân</a:t>
            </a:r>
            <a:r>
              <a:rPr kumimoji="0" lang="en-US" sz="2158" b="1"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1" i="0" u="none" strike="noStrike" kern="1200" cap="none" spc="0" normalizeH="0" baseline="0" noProof="0" dirty="0" err="1">
                <a:ln>
                  <a:noFill/>
                </a:ln>
                <a:solidFill>
                  <a:srgbClr val="990000"/>
                </a:solidFill>
                <a:effectLst/>
                <a:uLnTx/>
                <a:uFillTx/>
                <a:latin typeface="Arial" charset="0"/>
                <a:ea typeface="+mn-ea"/>
                <a:cs typeface="Arial" charset="0"/>
              </a:rPr>
              <a:t>hận</a:t>
            </a:r>
            <a:r>
              <a:rPr kumimoji="0" lang="en-US" sz="2158" b="1"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1" i="0" u="none" strike="noStrike" kern="1200" cap="none" spc="0" normalizeH="0" baseline="0" noProof="0" dirty="0" err="1">
                <a:ln>
                  <a:noFill/>
                </a:ln>
                <a:solidFill>
                  <a:srgbClr val="990000"/>
                </a:solidFill>
                <a:effectLst/>
                <a:uLnTx/>
                <a:uFillTx/>
                <a:latin typeface="Arial" charset="0"/>
                <a:ea typeface="+mn-ea"/>
                <a:cs typeface="Arial" charset="0"/>
              </a:rPr>
              <a:t>xấu</a:t>
            </a:r>
            <a:r>
              <a:rPr kumimoji="0" lang="en-US" sz="2158" b="1"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1" i="0" u="none" strike="noStrike" kern="1200" cap="none" spc="0" normalizeH="0" baseline="0" noProof="0" dirty="0" err="1">
                <a:ln>
                  <a:noFill/>
                </a:ln>
                <a:solidFill>
                  <a:srgbClr val="990000"/>
                </a:solidFill>
                <a:effectLst/>
                <a:uLnTx/>
                <a:uFillTx/>
                <a:latin typeface="Arial" charset="0"/>
                <a:ea typeface="+mn-ea"/>
                <a:cs typeface="Arial" charset="0"/>
              </a:rPr>
              <a:t>hổ</a:t>
            </a:r>
            <a:r>
              <a:rPr kumimoji="0" lang="en-US" sz="2158" b="1"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1" i="0" u="none" strike="noStrike" kern="1200" cap="none" spc="0" normalizeH="0" baseline="0" noProof="0" dirty="0" err="1">
                <a:ln>
                  <a:noFill/>
                </a:ln>
                <a:solidFill>
                  <a:srgbClr val="990000"/>
                </a:solidFill>
                <a:effectLst/>
                <a:uLnTx/>
                <a:uFillTx/>
                <a:latin typeface="Arial" charset="0"/>
                <a:ea typeface="+mn-ea"/>
                <a:cs typeface="Arial" charset="0"/>
              </a:rPr>
              <a:t>tự</a:t>
            </a:r>
            <a:r>
              <a:rPr kumimoji="0" lang="en-US" sz="2158" b="1"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1" i="0" u="none" strike="noStrike" kern="1200" cap="none" spc="0" normalizeH="0" baseline="0" noProof="0" dirty="0" err="1">
                <a:ln>
                  <a:noFill/>
                </a:ln>
                <a:solidFill>
                  <a:srgbClr val="990000"/>
                </a:solidFill>
                <a:effectLst/>
                <a:uLnTx/>
                <a:uFillTx/>
                <a:latin typeface="Arial" charset="0"/>
                <a:ea typeface="+mn-ea"/>
                <a:cs typeface="Arial" charset="0"/>
              </a:rPr>
              <a:t>trách</a:t>
            </a:r>
            <a:r>
              <a:rPr kumimoji="0" lang="en-US" sz="2158" b="1"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1" i="0" u="none" strike="noStrike" kern="1200" cap="none" spc="0" normalizeH="0" baseline="0" noProof="0" dirty="0" err="1">
                <a:ln>
                  <a:noFill/>
                </a:ln>
                <a:solidFill>
                  <a:srgbClr val="990000"/>
                </a:solidFill>
                <a:effectLst/>
                <a:uLnTx/>
                <a:uFillTx/>
                <a:latin typeface="Arial" charset="0"/>
                <a:ea typeface="+mn-ea"/>
                <a:cs typeface="Arial" charset="0"/>
              </a:rPr>
              <a:t>mình</a:t>
            </a:r>
            <a:r>
              <a:rPr kumimoji="0" lang="en-US" sz="2158" b="1"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1" i="0" u="none" strike="noStrike" kern="1200" cap="none" spc="0" normalizeH="0" baseline="0" noProof="0" dirty="0" err="1">
                <a:ln>
                  <a:noFill/>
                </a:ln>
                <a:solidFill>
                  <a:srgbClr val="990000"/>
                </a:solidFill>
                <a:effectLst/>
                <a:uLnTx/>
                <a:uFillTx/>
                <a:latin typeface="Arial" charset="0"/>
                <a:ea typeface="+mn-ea"/>
                <a:cs typeface="Arial" charset="0"/>
              </a:rPr>
              <a:t>Hiểu</a:t>
            </a:r>
            <a:r>
              <a:rPr kumimoji="0" lang="en-US" sz="2158" b="1" i="0" u="none" strike="noStrike" kern="1200" cap="none" spc="0" normalizeH="0" baseline="0" noProof="0" dirty="0">
                <a:ln>
                  <a:noFill/>
                </a:ln>
                <a:solidFill>
                  <a:srgbClr val="990000"/>
                </a:solidFill>
                <a:effectLst/>
                <a:uLnTx/>
                <a:uFillTx/>
                <a:latin typeface="Arial" charset="0"/>
                <a:ea typeface="+mn-ea"/>
                <a:cs typeface="Arial" charset="0"/>
              </a:rPr>
              <a:t> </a:t>
            </a:r>
            <a:r>
              <a:rPr kumimoji="0" lang="vi-VN" sz="2158" b="1" i="0" u="none" strike="noStrike" kern="1200" cap="none" spc="0" normalizeH="0" baseline="0" noProof="0" dirty="0">
                <a:ln>
                  <a:noFill/>
                </a:ln>
                <a:solidFill>
                  <a:srgbClr val="990000"/>
                </a:solidFill>
                <a:effectLst/>
                <a:uLnTx/>
                <a:uFillTx/>
                <a:latin typeface="Arial" charset="0"/>
                <a:ea typeface="+mn-ea"/>
                <a:cs typeface="Arial" charset="0"/>
              </a:rPr>
              <a:t>đ</a:t>
            </a:r>
            <a:r>
              <a:rPr kumimoji="0" lang="en-US" sz="2158" b="1" i="0" u="none" strike="noStrike" kern="1200" cap="none" spc="0" normalizeH="0" baseline="0" noProof="0" dirty="0" err="1">
                <a:ln>
                  <a:noFill/>
                </a:ln>
                <a:solidFill>
                  <a:srgbClr val="990000"/>
                </a:solidFill>
                <a:effectLst/>
                <a:uLnTx/>
                <a:uFillTx/>
                <a:latin typeface="Arial" charset="0"/>
                <a:ea typeface="+mn-ea"/>
                <a:cs typeface="Arial" charset="0"/>
              </a:rPr>
              <a:t>ược</a:t>
            </a:r>
            <a:r>
              <a:rPr kumimoji="0" lang="en-US" sz="2158" b="1" i="0" u="none" strike="noStrike" kern="1200" cap="none" spc="0" normalizeH="0" baseline="0" noProof="0" dirty="0">
                <a:ln>
                  <a:noFill/>
                </a:ln>
                <a:solidFill>
                  <a:srgbClr val="990000"/>
                </a:solidFill>
                <a:effectLst/>
                <a:uLnTx/>
                <a:uFillTx/>
                <a:latin typeface="Arial" charset="0"/>
                <a:ea typeface="+mn-ea"/>
                <a:cs typeface="Arial" charset="0"/>
              </a:rPr>
              <a:t> ý </a:t>
            </a:r>
            <a:r>
              <a:rPr kumimoji="0" lang="en-US" sz="2158" b="1" i="0" u="none" strike="noStrike" kern="1200" cap="none" spc="0" normalizeH="0" baseline="0" noProof="0" dirty="0" err="1">
                <a:ln>
                  <a:noFill/>
                </a:ln>
                <a:solidFill>
                  <a:srgbClr val="990000"/>
                </a:solidFill>
                <a:effectLst/>
                <a:uLnTx/>
                <a:uFillTx/>
                <a:latin typeface="Arial" charset="0"/>
                <a:ea typeface="+mn-ea"/>
                <a:cs typeface="Arial" charset="0"/>
              </a:rPr>
              <a:t>nghĩa</a:t>
            </a:r>
            <a:r>
              <a:rPr kumimoji="0" lang="en-US" sz="2158" b="1"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1" i="0" u="none" strike="noStrike" kern="1200" cap="none" spc="0" normalizeH="0" baseline="0" noProof="0" dirty="0" err="1">
                <a:ln>
                  <a:noFill/>
                </a:ln>
                <a:solidFill>
                  <a:srgbClr val="990000"/>
                </a:solidFill>
                <a:effectLst/>
                <a:uLnTx/>
                <a:uFillTx/>
                <a:latin typeface="Arial" charset="0"/>
                <a:ea typeface="+mn-ea"/>
                <a:cs typeface="Arial" charset="0"/>
              </a:rPr>
              <a:t>thiêng</a:t>
            </a:r>
            <a:r>
              <a:rPr kumimoji="0" lang="en-US" sz="2158" b="1"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1" i="0" u="none" strike="noStrike" kern="1200" cap="none" spc="0" normalizeH="0" baseline="0" noProof="0" dirty="0" err="1">
                <a:ln>
                  <a:noFill/>
                </a:ln>
                <a:solidFill>
                  <a:srgbClr val="990000"/>
                </a:solidFill>
                <a:effectLst/>
                <a:uLnTx/>
                <a:uFillTx/>
                <a:latin typeface="Arial" charset="0"/>
                <a:ea typeface="+mn-ea"/>
                <a:cs typeface="Arial" charset="0"/>
              </a:rPr>
              <a:t>liêng</a:t>
            </a:r>
            <a:r>
              <a:rPr kumimoji="0" lang="en-US" sz="2158" b="1"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1" i="0" u="none" strike="noStrike" kern="1200" cap="none" spc="0" normalizeH="0" baseline="0" noProof="0" dirty="0" err="1">
                <a:ln>
                  <a:noFill/>
                </a:ln>
                <a:solidFill>
                  <a:srgbClr val="990000"/>
                </a:solidFill>
                <a:effectLst/>
                <a:uLnTx/>
                <a:uFillTx/>
                <a:latin typeface="Arial" charset="0"/>
                <a:ea typeface="+mn-ea"/>
                <a:cs typeface="Arial" charset="0"/>
              </a:rPr>
              <a:t>của</a:t>
            </a:r>
            <a:r>
              <a:rPr kumimoji="0" lang="en-US" sz="2158" b="1"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1" i="0" u="none" strike="noStrike" kern="1200" cap="none" spc="0" normalizeH="0" baseline="0" noProof="0" dirty="0" err="1">
                <a:ln>
                  <a:noFill/>
                </a:ln>
                <a:solidFill>
                  <a:srgbClr val="990000"/>
                </a:solidFill>
                <a:effectLst/>
                <a:uLnTx/>
                <a:uFillTx/>
                <a:latin typeface="Arial" charset="0"/>
                <a:ea typeface="+mn-ea"/>
                <a:cs typeface="Arial" charset="0"/>
              </a:rPr>
              <a:t>việc</a:t>
            </a:r>
            <a:r>
              <a:rPr kumimoji="0" lang="en-US" sz="2158" b="1"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1" i="0" u="none" strike="noStrike" kern="1200" cap="none" spc="0" normalizeH="0" baseline="0" noProof="0" dirty="0" err="1">
                <a:ln>
                  <a:noFill/>
                </a:ln>
                <a:solidFill>
                  <a:srgbClr val="990000"/>
                </a:solidFill>
                <a:effectLst/>
                <a:uLnTx/>
                <a:uFillTx/>
                <a:latin typeface="Arial" charset="0"/>
                <a:ea typeface="+mn-ea"/>
                <a:cs typeface="Arial" charset="0"/>
              </a:rPr>
              <a:t>học</a:t>
            </a:r>
            <a:r>
              <a:rPr kumimoji="0" lang="en-US" sz="2158" b="1"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1" i="0" u="none" strike="noStrike" kern="1200" cap="none" spc="0" normalizeH="0" baseline="0" noProof="0" dirty="0" err="1">
                <a:ln>
                  <a:noFill/>
                </a:ln>
                <a:solidFill>
                  <a:srgbClr val="990000"/>
                </a:solidFill>
                <a:effectLst/>
                <a:uLnTx/>
                <a:uFillTx/>
                <a:latin typeface="Arial" charset="0"/>
                <a:ea typeface="+mn-ea"/>
                <a:cs typeface="Arial" charset="0"/>
              </a:rPr>
              <a:t>tiếng</a:t>
            </a:r>
            <a:r>
              <a:rPr kumimoji="0" lang="en-US" sz="2158" b="1"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1" i="0" u="none" strike="noStrike" kern="1200" cap="none" spc="0" normalizeH="0" baseline="0" noProof="0" dirty="0" err="1">
                <a:ln>
                  <a:noFill/>
                </a:ln>
                <a:solidFill>
                  <a:srgbClr val="990000"/>
                </a:solidFill>
                <a:effectLst/>
                <a:uLnTx/>
                <a:uFillTx/>
                <a:latin typeface="Arial" charset="0"/>
                <a:ea typeface="+mn-ea"/>
                <a:cs typeface="Arial" charset="0"/>
              </a:rPr>
              <a:t>mẹ</a:t>
            </a:r>
            <a:r>
              <a:rPr kumimoji="0" lang="en-US" sz="2158" b="1" i="0" u="none" strike="noStrike" kern="1200" cap="none" spc="0" normalizeH="0" baseline="0" noProof="0" dirty="0">
                <a:ln>
                  <a:noFill/>
                </a:ln>
                <a:solidFill>
                  <a:srgbClr val="990000"/>
                </a:solidFill>
                <a:effectLst/>
                <a:uLnTx/>
                <a:uFillTx/>
                <a:latin typeface="Arial" charset="0"/>
                <a:ea typeface="+mn-ea"/>
                <a:cs typeface="Arial" charset="0"/>
              </a:rPr>
              <a:t> </a:t>
            </a:r>
            <a:r>
              <a:rPr kumimoji="0" lang="vi-VN" sz="2158" b="1" i="0" u="none" strike="noStrike" kern="1200" cap="none" spc="0" normalizeH="0" baseline="0" noProof="0" dirty="0">
                <a:ln>
                  <a:noFill/>
                </a:ln>
                <a:solidFill>
                  <a:srgbClr val="990000"/>
                </a:solidFill>
                <a:effectLst/>
                <a:uLnTx/>
                <a:uFillTx/>
                <a:latin typeface="Arial" charset="0"/>
                <a:ea typeface="+mn-ea"/>
                <a:cs typeface="Arial" charset="0"/>
              </a:rPr>
              <a:t>đ</a:t>
            </a:r>
            <a:r>
              <a:rPr kumimoji="0" lang="en-US" sz="2158" b="1" i="0" u="none" strike="noStrike" kern="1200" cap="none" spc="0" normalizeH="0" baseline="0" noProof="0" dirty="0">
                <a:ln>
                  <a:noFill/>
                </a:ln>
                <a:solidFill>
                  <a:srgbClr val="990000"/>
                </a:solidFill>
                <a:effectLst/>
                <a:uLnTx/>
                <a:uFillTx/>
                <a:latin typeface="Arial" charset="0"/>
                <a:ea typeface="+mn-ea"/>
                <a:cs typeface="Arial" charset="0"/>
              </a:rPr>
              <a:t>ẻ. </a:t>
            </a:r>
            <a:r>
              <a:rPr kumimoji="0" lang="en-US" sz="2158" b="1" i="0" u="none" strike="noStrike" kern="1200" cap="none" spc="0" normalizeH="0" baseline="0" noProof="0" dirty="0" err="1">
                <a:ln>
                  <a:noFill/>
                </a:ln>
                <a:solidFill>
                  <a:srgbClr val="990000"/>
                </a:solidFill>
                <a:effectLst/>
                <a:uLnTx/>
                <a:uFillTx/>
                <a:latin typeface="Arial" charset="0"/>
                <a:ea typeface="+mn-ea"/>
                <a:cs typeface="Arial" charset="0"/>
              </a:rPr>
              <a:t>Từ</a:t>
            </a:r>
            <a:r>
              <a:rPr kumimoji="0" lang="en-US" sz="2158" b="1"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1" i="0" u="none" strike="noStrike" kern="1200" cap="none" spc="0" normalizeH="0" baseline="0" noProof="0" dirty="0" err="1">
                <a:ln>
                  <a:noFill/>
                </a:ln>
                <a:solidFill>
                  <a:srgbClr val="990000"/>
                </a:solidFill>
                <a:effectLst/>
                <a:uLnTx/>
                <a:uFillTx/>
                <a:latin typeface="Arial" charset="0"/>
                <a:ea typeface="+mn-ea"/>
                <a:cs typeface="Arial" charset="0"/>
              </a:rPr>
              <a:t>chán</a:t>
            </a:r>
            <a:r>
              <a:rPr kumimoji="0" lang="en-US" sz="2158" b="1"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1" i="0" u="none" strike="noStrike" kern="1200" cap="none" spc="0" normalizeH="0" baseline="0" noProof="0" err="1">
                <a:ln>
                  <a:noFill/>
                </a:ln>
                <a:solidFill>
                  <a:srgbClr val="990000"/>
                </a:solidFill>
                <a:effectLst/>
                <a:uLnTx/>
                <a:uFillTx/>
                <a:latin typeface="Arial" charset="0"/>
                <a:ea typeface="+mn-ea"/>
                <a:cs typeface="Arial" charset="0"/>
              </a:rPr>
              <a:t>học</a:t>
            </a:r>
            <a:r>
              <a:rPr kumimoji="0" lang="en-US" sz="2158" b="1" i="0" u="none" strike="noStrike" kern="1200" cap="none" spc="0" normalizeH="0" baseline="0" noProof="0">
                <a:ln>
                  <a:noFill/>
                </a:ln>
                <a:solidFill>
                  <a:srgbClr val="990000"/>
                </a:solidFill>
                <a:effectLst/>
                <a:uLnTx/>
                <a:uFillTx/>
                <a:latin typeface="Arial" charset="0"/>
                <a:ea typeface="+mn-ea"/>
                <a:cs typeface="Arial" charset="0"/>
              </a:rPr>
              <a:t> -&gt; </a:t>
            </a:r>
            <a:r>
              <a:rPr kumimoji="0" lang="en-US" sz="2158" b="1" i="0" u="none" strike="noStrike" kern="1200" cap="none" spc="0" normalizeH="0" baseline="0" noProof="0" dirty="0" err="1">
                <a:ln>
                  <a:noFill/>
                </a:ln>
                <a:solidFill>
                  <a:srgbClr val="990000"/>
                </a:solidFill>
                <a:effectLst/>
                <a:uLnTx/>
                <a:uFillTx/>
                <a:latin typeface="Arial" charset="0"/>
                <a:ea typeface="+mn-ea"/>
                <a:cs typeface="Arial" charset="0"/>
              </a:rPr>
              <a:t>thích</a:t>
            </a:r>
            <a:r>
              <a:rPr kumimoji="0" lang="en-US" sz="2158" b="1" i="0" u="none" strike="noStrike" kern="1200" cap="none" spc="0" normalizeH="0" baseline="0" noProof="0" dirty="0">
                <a:ln>
                  <a:noFill/>
                </a:ln>
                <a:solidFill>
                  <a:srgbClr val="990000"/>
                </a:solidFill>
                <a:effectLst/>
                <a:uLnTx/>
                <a:uFillTx/>
                <a:latin typeface="Arial" charset="0"/>
                <a:ea typeface="+mn-ea"/>
                <a:cs typeface="Arial" charset="0"/>
              </a:rPr>
              <a:t> </a:t>
            </a:r>
            <a:r>
              <a:rPr kumimoji="0" lang="en-US" sz="2158" b="1" i="0" u="none" strike="noStrike" kern="1200" cap="none" spc="0" normalizeH="0" baseline="0" noProof="0" dirty="0" err="1">
                <a:ln>
                  <a:noFill/>
                </a:ln>
                <a:solidFill>
                  <a:srgbClr val="990000"/>
                </a:solidFill>
                <a:effectLst/>
                <a:uLnTx/>
                <a:uFillTx/>
                <a:latin typeface="Arial" charset="0"/>
                <a:ea typeface="+mn-ea"/>
                <a:cs typeface="Arial" charset="0"/>
              </a:rPr>
              <a:t>học</a:t>
            </a:r>
            <a:r>
              <a:rPr kumimoji="0" lang="en-US" sz="2158" b="1" i="0" u="none" strike="noStrike" kern="1200" cap="none" spc="0" normalizeH="0" baseline="0" noProof="0" dirty="0">
                <a:ln>
                  <a:noFill/>
                </a:ln>
                <a:solidFill>
                  <a:srgbClr val="990000"/>
                </a:solidFill>
                <a:effectLst/>
                <a:uLnTx/>
                <a:uFillTx/>
                <a:latin typeface="Arial" charset="0"/>
                <a:ea typeface="+mn-ea"/>
                <a:cs typeface="Arial" charset="0"/>
              </a:rPr>
              <a:t>.</a:t>
            </a:r>
          </a:p>
        </p:txBody>
      </p:sp>
      <p:sp>
        <p:nvSpPr>
          <p:cNvPr id="283714" name="Text Box 66"/>
          <p:cNvSpPr txBox="1">
            <a:spLocks noChangeArrowheads="1"/>
          </p:cNvSpPr>
          <p:nvPr/>
        </p:nvSpPr>
        <p:spPr bwMode="auto">
          <a:xfrm>
            <a:off x="8838724" y="2065806"/>
            <a:ext cx="2651848" cy="2086308"/>
          </a:xfrm>
          <a:prstGeom prst="rect">
            <a:avLst/>
          </a:prstGeom>
          <a:noFill/>
          <a:ln w="9525" algn="ctr">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square" lIns="101636" tIns="50819" rIns="101636" bIns="50819" anchor="ctr">
            <a:noAutofit/>
          </a:bodyPr>
          <a:lstStyle>
            <a:lvl1pPr>
              <a:defRPr sz="2500">
                <a:solidFill>
                  <a:schemeClr val="tx1"/>
                </a:solidFill>
                <a:latin typeface="Arial" charset="0"/>
              </a:defRPr>
            </a:lvl1pPr>
            <a:lvl2pPr marL="742950" indent="-285750">
              <a:defRPr sz="2500">
                <a:solidFill>
                  <a:schemeClr val="tx1"/>
                </a:solidFill>
                <a:latin typeface="Arial" charset="0"/>
              </a:defRPr>
            </a:lvl2pPr>
            <a:lvl3pPr marL="1143000" indent="-228600">
              <a:defRPr sz="2500">
                <a:solidFill>
                  <a:schemeClr val="tx1"/>
                </a:solidFill>
                <a:latin typeface="Arial" charset="0"/>
              </a:defRPr>
            </a:lvl3pPr>
            <a:lvl4pPr marL="1600200" indent="-228600">
              <a:defRPr sz="2500">
                <a:solidFill>
                  <a:schemeClr val="tx1"/>
                </a:solidFill>
                <a:latin typeface="Arial" charset="0"/>
              </a:defRPr>
            </a:lvl4pPr>
            <a:lvl5pPr marL="2057400" indent="-228600">
              <a:defRPr sz="2500">
                <a:solidFill>
                  <a:schemeClr val="tx1"/>
                </a:solidFill>
                <a:latin typeface="Arial" charset="0"/>
              </a:defRPr>
            </a:lvl5pPr>
            <a:lvl6pPr marL="2514600" indent="-228600" eaLnBrk="0" fontAlgn="base" hangingPunct="0">
              <a:spcBef>
                <a:spcPct val="0"/>
              </a:spcBef>
              <a:spcAft>
                <a:spcPct val="0"/>
              </a:spcAft>
              <a:defRPr sz="2500">
                <a:solidFill>
                  <a:schemeClr val="tx1"/>
                </a:solidFill>
                <a:latin typeface="Arial" charset="0"/>
              </a:defRPr>
            </a:lvl6pPr>
            <a:lvl7pPr marL="2971800" indent="-228600" eaLnBrk="0" fontAlgn="base" hangingPunct="0">
              <a:spcBef>
                <a:spcPct val="0"/>
              </a:spcBef>
              <a:spcAft>
                <a:spcPct val="0"/>
              </a:spcAft>
              <a:defRPr sz="2500">
                <a:solidFill>
                  <a:schemeClr val="tx1"/>
                </a:solidFill>
                <a:latin typeface="Arial" charset="0"/>
              </a:defRPr>
            </a:lvl7pPr>
            <a:lvl8pPr marL="3429000" indent="-228600" eaLnBrk="0" fontAlgn="base" hangingPunct="0">
              <a:spcBef>
                <a:spcPct val="0"/>
              </a:spcBef>
              <a:spcAft>
                <a:spcPct val="0"/>
              </a:spcAft>
              <a:defRPr sz="2500">
                <a:solidFill>
                  <a:schemeClr val="tx1"/>
                </a:solidFill>
                <a:latin typeface="Arial" charset="0"/>
              </a:defRPr>
            </a:lvl8pPr>
            <a:lvl9pPr marL="3886200" indent="-228600" eaLnBrk="0" fontAlgn="base" hangingPunct="0">
              <a:spcBef>
                <a:spcPct val="0"/>
              </a:spcBef>
              <a:spcAft>
                <a:spcPct val="0"/>
              </a:spcAft>
              <a:defRPr sz="2500">
                <a:solidFill>
                  <a:schemeClr val="tx1"/>
                </a:solidFill>
                <a:latin typeface="Arial" charset="0"/>
              </a:defRPr>
            </a:lvl9pPr>
          </a:lstStyle>
          <a:p>
            <a:pPr marL="0" marR="0" lvl="0" indent="0" algn="just" defTabSz="1097280" rtl="0" eaLnBrk="1" fontAlgn="base" latinLnBrk="0" hangingPunct="1">
              <a:lnSpc>
                <a:spcPct val="100000"/>
              </a:lnSpc>
              <a:spcBef>
                <a:spcPct val="50000"/>
              </a:spcBef>
              <a:spcAft>
                <a:spcPct val="0"/>
              </a:spcAft>
              <a:buClrTx/>
              <a:buSzTx/>
              <a:buFontTx/>
              <a:buNone/>
              <a:tabLst/>
              <a:defRPr/>
            </a:pPr>
            <a:r>
              <a:rPr kumimoji="0" lang="en-US" sz="2158" b="0" i="0" u="none" strike="noStrike" kern="1200" cap="none" spc="0" normalizeH="0" baseline="0" noProof="0">
                <a:ln>
                  <a:noFill/>
                </a:ln>
                <a:solidFill>
                  <a:srgbClr val="990000"/>
                </a:solidFill>
                <a:effectLst/>
                <a:uLnTx/>
                <a:uFillTx/>
                <a:latin typeface="Arial" charset="0"/>
                <a:ea typeface="+mn-ea"/>
                <a:cs typeface="Arial" charset="0"/>
              </a:rPr>
              <a:t>- Xúc </a:t>
            </a:r>
            <a:r>
              <a:rPr kumimoji="0" lang="vi-VN" sz="2158" b="0" i="0" u="none" strike="noStrike" kern="1200" cap="none" spc="0" normalizeH="0" baseline="0" noProof="0">
                <a:ln>
                  <a:noFill/>
                </a:ln>
                <a:solidFill>
                  <a:srgbClr val="990000"/>
                </a:solidFill>
                <a:effectLst/>
                <a:uLnTx/>
                <a:uFillTx/>
                <a:latin typeface="Arial" charset="0"/>
                <a:ea typeface="+mn-ea"/>
                <a:cs typeface="Arial" charset="0"/>
              </a:rPr>
              <a:t>đ</a:t>
            </a:r>
            <a:r>
              <a:rPr kumimoji="0" lang="en-US" sz="2158" b="0" i="0" u="none" strike="noStrike" kern="1200" cap="none" spc="0" normalizeH="0" baseline="0" noProof="0">
                <a:ln>
                  <a:noFill/>
                </a:ln>
                <a:solidFill>
                  <a:srgbClr val="990000"/>
                </a:solidFill>
                <a:effectLst/>
                <a:uLnTx/>
                <a:uFillTx/>
                <a:latin typeface="Arial" charset="0"/>
                <a:ea typeface="+mn-ea"/>
                <a:cs typeface="Arial" charset="0"/>
              </a:rPr>
              <a:t>ộng “Ôi! Tôi sẽ nhớ mãi buổi học này”  </a:t>
            </a:r>
          </a:p>
          <a:p>
            <a:pPr marL="0" marR="0" lvl="0" indent="0" algn="just" defTabSz="1097280" rtl="0" eaLnBrk="1" fontAlgn="base" latinLnBrk="0" hangingPunct="1">
              <a:lnSpc>
                <a:spcPct val="100000"/>
              </a:lnSpc>
              <a:spcBef>
                <a:spcPct val="50000"/>
              </a:spcBef>
              <a:spcAft>
                <a:spcPct val="0"/>
              </a:spcAft>
              <a:buClrTx/>
              <a:buSzTx/>
              <a:buFontTx/>
              <a:buNone/>
              <a:tabLst/>
              <a:defRPr/>
            </a:pPr>
            <a:r>
              <a:rPr kumimoji="0" lang="en-US" sz="2158" b="0" i="0" u="none" strike="noStrike" kern="1200" cap="none" spc="0" normalizeH="0" baseline="0" noProof="0">
                <a:ln>
                  <a:noFill/>
                </a:ln>
                <a:solidFill>
                  <a:srgbClr val="990000"/>
                </a:solidFill>
                <a:effectLst/>
                <a:uLnTx/>
                <a:uFillTx/>
                <a:latin typeface="Arial" charset="0"/>
                <a:ea typeface="+mn-ea"/>
                <a:cs typeface="Arial" charset="0"/>
              </a:rPr>
              <a:t>- Cảm Thấy thầy thật lớn lao…         </a:t>
            </a:r>
          </a:p>
        </p:txBody>
      </p:sp>
      <p:sp>
        <p:nvSpPr>
          <p:cNvPr id="283715" name="Text Box 67"/>
          <p:cNvSpPr txBox="1">
            <a:spLocks noChangeArrowheads="1"/>
          </p:cNvSpPr>
          <p:nvPr/>
        </p:nvSpPr>
        <p:spPr bwMode="auto">
          <a:xfrm>
            <a:off x="8839202" y="4526281"/>
            <a:ext cx="2651854" cy="1098865"/>
          </a:xfrm>
          <a:prstGeom prst="rect">
            <a:avLst/>
          </a:prstGeom>
          <a:solidFill>
            <a:schemeClr val="bg1"/>
          </a:solidFill>
          <a:ln w="9525" algn="ctr">
            <a:solidFill>
              <a:srgbClr val="0000FF"/>
            </a:solidFill>
            <a:miter lim="800000"/>
            <a:headEnd/>
            <a:tailEnd/>
          </a:ln>
        </p:spPr>
        <p:txBody>
          <a:bodyPr wrap="square" lIns="101636" tIns="50819" rIns="101636" bIns="50819">
            <a:spAutoFit/>
          </a:bodyPr>
          <a:lstStyle>
            <a:lvl1pPr>
              <a:defRPr sz="2500">
                <a:solidFill>
                  <a:schemeClr val="tx1"/>
                </a:solidFill>
                <a:latin typeface="Arial" charset="0"/>
              </a:defRPr>
            </a:lvl1pPr>
            <a:lvl2pPr marL="742950" indent="-285750">
              <a:defRPr sz="2500">
                <a:solidFill>
                  <a:schemeClr val="tx1"/>
                </a:solidFill>
                <a:latin typeface="Arial" charset="0"/>
              </a:defRPr>
            </a:lvl2pPr>
            <a:lvl3pPr marL="1143000" indent="-228600">
              <a:defRPr sz="2500">
                <a:solidFill>
                  <a:schemeClr val="tx1"/>
                </a:solidFill>
                <a:latin typeface="Arial" charset="0"/>
              </a:defRPr>
            </a:lvl3pPr>
            <a:lvl4pPr marL="1600200" indent="-228600">
              <a:defRPr sz="2500">
                <a:solidFill>
                  <a:schemeClr val="tx1"/>
                </a:solidFill>
                <a:latin typeface="Arial" charset="0"/>
              </a:defRPr>
            </a:lvl4pPr>
            <a:lvl5pPr marL="2057400" indent="-228600">
              <a:defRPr sz="2500">
                <a:solidFill>
                  <a:schemeClr val="tx1"/>
                </a:solidFill>
                <a:latin typeface="Arial" charset="0"/>
              </a:defRPr>
            </a:lvl5pPr>
            <a:lvl6pPr marL="2514600" indent="-228600" eaLnBrk="0" fontAlgn="base" hangingPunct="0">
              <a:spcBef>
                <a:spcPct val="0"/>
              </a:spcBef>
              <a:spcAft>
                <a:spcPct val="0"/>
              </a:spcAft>
              <a:defRPr sz="2500">
                <a:solidFill>
                  <a:schemeClr val="tx1"/>
                </a:solidFill>
                <a:latin typeface="Arial" charset="0"/>
              </a:defRPr>
            </a:lvl6pPr>
            <a:lvl7pPr marL="2971800" indent="-228600" eaLnBrk="0" fontAlgn="base" hangingPunct="0">
              <a:spcBef>
                <a:spcPct val="0"/>
              </a:spcBef>
              <a:spcAft>
                <a:spcPct val="0"/>
              </a:spcAft>
              <a:defRPr sz="2500">
                <a:solidFill>
                  <a:schemeClr val="tx1"/>
                </a:solidFill>
                <a:latin typeface="Arial" charset="0"/>
              </a:defRPr>
            </a:lvl7pPr>
            <a:lvl8pPr marL="3429000" indent="-228600" eaLnBrk="0" fontAlgn="base" hangingPunct="0">
              <a:spcBef>
                <a:spcPct val="0"/>
              </a:spcBef>
              <a:spcAft>
                <a:spcPct val="0"/>
              </a:spcAft>
              <a:defRPr sz="2500">
                <a:solidFill>
                  <a:schemeClr val="tx1"/>
                </a:solidFill>
                <a:latin typeface="Arial" charset="0"/>
              </a:defRPr>
            </a:lvl8pPr>
            <a:lvl9pPr marL="3886200" indent="-228600" eaLnBrk="0" fontAlgn="base" hangingPunct="0">
              <a:spcBef>
                <a:spcPct val="0"/>
              </a:spcBef>
              <a:spcAft>
                <a:spcPct val="0"/>
              </a:spcAft>
              <a:defRPr sz="2500">
                <a:solidFill>
                  <a:schemeClr val="tx1"/>
                </a:solidFill>
                <a:latin typeface="Arial" charset="0"/>
              </a:defRPr>
            </a:lvl9pPr>
          </a:lstStyle>
          <a:p>
            <a:pPr marL="0" marR="0" lvl="0" indent="0" algn="just" defTabSz="1097280" rtl="0" eaLnBrk="1" fontAlgn="base" latinLnBrk="0" hangingPunct="1">
              <a:lnSpc>
                <a:spcPct val="100000"/>
              </a:lnSpc>
              <a:spcBef>
                <a:spcPct val="50000"/>
              </a:spcBef>
              <a:spcAft>
                <a:spcPct val="0"/>
              </a:spcAft>
              <a:buClrTx/>
              <a:buSzTx/>
              <a:buFontTx/>
              <a:buNone/>
              <a:tabLst/>
              <a:defRPr/>
            </a:pPr>
            <a:r>
              <a:rPr kumimoji="0" lang="en-US" sz="2158" b="1" i="0" u="none" strike="noStrike" kern="1200" cap="none" spc="0" normalizeH="0" baseline="0" noProof="0">
                <a:ln>
                  <a:noFill/>
                </a:ln>
                <a:solidFill>
                  <a:srgbClr val="990000"/>
                </a:solidFill>
                <a:effectLst/>
                <a:uLnTx/>
                <a:uFillTx/>
                <a:latin typeface="Arial" charset="0"/>
                <a:ea typeface="+mn-ea"/>
                <a:cs typeface="Arial" charset="0"/>
              </a:rPr>
              <a:t>Tự hào về ng</a:t>
            </a:r>
            <a:r>
              <a:rPr kumimoji="0" lang="vi-VN" sz="2158" b="1" i="0" u="none" strike="noStrike" kern="1200" cap="none" spc="0" normalizeH="0" baseline="0" noProof="0">
                <a:ln>
                  <a:noFill/>
                </a:ln>
                <a:solidFill>
                  <a:srgbClr val="990000"/>
                </a:solidFill>
                <a:effectLst/>
                <a:uLnTx/>
                <a:uFillTx/>
                <a:latin typeface="Arial" charset="0"/>
                <a:ea typeface="+mn-ea"/>
                <a:cs typeface="Arial" charset="0"/>
              </a:rPr>
              <a:t>ư</a:t>
            </a:r>
            <a:r>
              <a:rPr kumimoji="0" lang="en-US" sz="2158" b="1" i="0" u="none" strike="noStrike" kern="1200" cap="none" spc="0" normalizeH="0" baseline="0" noProof="0">
                <a:ln>
                  <a:noFill/>
                </a:ln>
                <a:solidFill>
                  <a:srgbClr val="990000"/>
                </a:solidFill>
                <a:effectLst/>
                <a:uLnTx/>
                <a:uFillTx/>
                <a:latin typeface="Arial" charset="0"/>
                <a:ea typeface="+mn-ea"/>
                <a:cs typeface="Arial" charset="0"/>
              </a:rPr>
              <a:t>ời thầy và tình yêu tiếng mẹ </a:t>
            </a:r>
            <a:r>
              <a:rPr kumimoji="0" lang="vi-VN" sz="2158" b="1" i="0" u="none" strike="noStrike" kern="1200" cap="none" spc="0" normalizeH="0" baseline="0" noProof="0">
                <a:ln>
                  <a:noFill/>
                </a:ln>
                <a:solidFill>
                  <a:srgbClr val="990000"/>
                </a:solidFill>
                <a:effectLst/>
                <a:uLnTx/>
                <a:uFillTx/>
                <a:latin typeface="Arial" charset="0"/>
                <a:ea typeface="+mn-ea"/>
                <a:cs typeface="Arial" charset="0"/>
              </a:rPr>
              <a:t>đ</a:t>
            </a:r>
            <a:r>
              <a:rPr kumimoji="0" lang="en-US" sz="2158" b="1" i="0" u="none" strike="noStrike" kern="1200" cap="none" spc="0" normalizeH="0" baseline="0" noProof="0">
                <a:ln>
                  <a:noFill/>
                </a:ln>
                <a:solidFill>
                  <a:srgbClr val="990000"/>
                </a:solidFill>
                <a:effectLst/>
                <a:uLnTx/>
                <a:uFillTx/>
                <a:latin typeface="Arial" charset="0"/>
                <a:ea typeface="+mn-ea"/>
                <a:cs typeface="Arial" charset="0"/>
              </a:rPr>
              <a:t>ẻ</a:t>
            </a:r>
          </a:p>
        </p:txBody>
      </p:sp>
      <p:sp>
        <p:nvSpPr>
          <p:cNvPr id="283723" name="Text Box 75"/>
          <p:cNvSpPr txBox="1">
            <a:spLocks noChangeArrowheads="1"/>
          </p:cNvSpPr>
          <p:nvPr/>
        </p:nvSpPr>
        <p:spPr bwMode="auto">
          <a:xfrm>
            <a:off x="700946" y="5755440"/>
            <a:ext cx="10790111" cy="1098865"/>
          </a:xfrm>
          <a:prstGeom prst="rect">
            <a:avLst/>
          </a:prstGeom>
          <a:solidFill>
            <a:srgbClr val="000000"/>
          </a:solidFill>
          <a:ln w="9525" algn="ctr">
            <a:solidFill>
              <a:srgbClr val="FF9900"/>
            </a:solidFill>
            <a:miter lim="800000"/>
            <a:headEnd/>
            <a:tailEnd/>
          </a:ln>
        </p:spPr>
        <p:txBody>
          <a:bodyPr lIns="101636" tIns="50819" rIns="101636" bIns="50819">
            <a:spAutoFit/>
          </a:bodyPr>
          <a:lstStyle>
            <a:lvl1pPr>
              <a:defRPr sz="2500">
                <a:solidFill>
                  <a:schemeClr val="tx1"/>
                </a:solidFill>
                <a:latin typeface="Arial" charset="0"/>
              </a:defRPr>
            </a:lvl1pPr>
            <a:lvl2pPr marL="742950" indent="-285750">
              <a:defRPr sz="2500">
                <a:solidFill>
                  <a:schemeClr val="tx1"/>
                </a:solidFill>
                <a:latin typeface="Arial" charset="0"/>
              </a:defRPr>
            </a:lvl2pPr>
            <a:lvl3pPr marL="1143000" indent="-228600">
              <a:defRPr sz="2500">
                <a:solidFill>
                  <a:schemeClr val="tx1"/>
                </a:solidFill>
                <a:latin typeface="Arial" charset="0"/>
              </a:defRPr>
            </a:lvl3pPr>
            <a:lvl4pPr marL="1600200" indent="-228600">
              <a:defRPr sz="2500">
                <a:solidFill>
                  <a:schemeClr val="tx1"/>
                </a:solidFill>
                <a:latin typeface="Arial" charset="0"/>
              </a:defRPr>
            </a:lvl4pPr>
            <a:lvl5pPr marL="2057400" indent="-228600">
              <a:defRPr sz="2500">
                <a:solidFill>
                  <a:schemeClr val="tx1"/>
                </a:solidFill>
                <a:latin typeface="Arial" charset="0"/>
              </a:defRPr>
            </a:lvl5pPr>
            <a:lvl6pPr marL="2514600" indent="-228600" eaLnBrk="0" fontAlgn="base" hangingPunct="0">
              <a:spcBef>
                <a:spcPct val="0"/>
              </a:spcBef>
              <a:spcAft>
                <a:spcPct val="0"/>
              </a:spcAft>
              <a:defRPr sz="2500">
                <a:solidFill>
                  <a:schemeClr val="tx1"/>
                </a:solidFill>
                <a:latin typeface="Arial" charset="0"/>
              </a:defRPr>
            </a:lvl6pPr>
            <a:lvl7pPr marL="2971800" indent="-228600" eaLnBrk="0" fontAlgn="base" hangingPunct="0">
              <a:spcBef>
                <a:spcPct val="0"/>
              </a:spcBef>
              <a:spcAft>
                <a:spcPct val="0"/>
              </a:spcAft>
              <a:defRPr sz="2500">
                <a:solidFill>
                  <a:schemeClr val="tx1"/>
                </a:solidFill>
                <a:latin typeface="Arial" charset="0"/>
              </a:defRPr>
            </a:lvl7pPr>
            <a:lvl8pPr marL="3429000" indent="-228600" eaLnBrk="0" fontAlgn="base" hangingPunct="0">
              <a:spcBef>
                <a:spcPct val="0"/>
              </a:spcBef>
              <a:spcAft>
                <a:spcPct val="0"/>
              </a:spcAft>
              <a:defRPr sz="2500">
                <a:solidFill>
                  <a:schemeClr val="tx1"/>
                </a:solidFill>
                <a:latin typeface="Arial" charset="0"/>
              </a:defRPr>
            </a:lvl8pPr>
            <a:lvl9pPr marL="3886200" indent="-228600" eaLnBrk="0" fontAlgn="base" hangingPunct="0">
              <a:spcBef>
                <a:spcPct val="0"/>
              </a:spcBef>
              <a:spcAft>
                <a:spcPct val="0"/>
              </a:spcAft>
              <a:defRPr sz="2500">
                <a:solidFill>
                  <a:schemeClr val="tx1"/>
                </a:solidFill>
                <a:latin typeface="Arial" charset="0"/>
              </a:defRPr>
            </a:lvl9pPr>
          </a:lstStyle>
          <a:p>
            <a:pPr marL="0" marR="0" lvl="0" indent="0" algn="ctr" defTabSz="1097280" rtl="0" eaLnBrk="1" fontAlgn="base" latinLnBrk="0" hangingPunct="1">
              <a:lnSpc>
                <a:spcPct val="100000"/>
              </a:lnSpc>
              <a:spcBef>
                <a:spcPct val="50000"/>
              </a:spcBef>
              <a:spcAft>
                <a:spcPct val="0"/>
              </a:spcAft>
              <a:buClrTx/>
              <a:buSzTx/>
              <a:buFontTx/>
              <a:buNone/>
              <a:tabLst/>
              <a:defRPr/>
            </a:pPr>
            <a:r>
              <a:rPr kumimoji="0" lang="en-US" sz="2158" b="1" i="0" u="none" strike="noStrike" kern="1200" cap="none" spc="0" normalizeH="0" baseline="0" noProof="0">
                <a:ln>
                  <a:noFill/>
                </a:ln>
                <a:solidFill>
                  <a:srgbClr val="FFFF00"/>
                </a:solidFill>
                <a:effectLst/>
                <a:uLnTx/>
                <a:uFillTx/>
                <a:latin typeface="Arial" charset="0"/>
                <a:ea typeface="+mn-ea"/>
                <a:cs typeface="Arial" charset="0"/>
              </a:rPr>
              <a:t>Phr</a:t>
            </a:r>
            <a:r>
              <a:rPr kumimoji="0" lang="vi-VN" sz="2158" b="1" i="0" u="none" strike="noStrike" kern="1200" cap="none" spc="0" normalizeH="0" baseline="0" noProof="0">
                <a:ln>
                  <a:noFill/>
                </a:ln>
                <a:solidFill>
                  <a:srgbClr val="FFFF00"/>
                </a:solidFill>
                <a:effectLst/>
                <a:uLnTx/>
                <a:uFillTx/>
                <a:latin typeface="Arial" charset="0"/>
                <a:ea typeface="+mn-ea"/>
                <a:cs typeface="Arial" charset="0"/>
              </a:rPr>
              <a:t>ă</a:t>
            </a:r>
            <a:r>
              <a:rPr kumimoji="0" lang="en-US" sz="2158" b="1" i="0" u="none" strike="noStrike" kern="1200" cap="none" spc="0" normalizeH="0" baseline="0" noProof="0">
                <a:ln>
                  <a:noFill/>
                </a:ln>
                <a:solidFill>
                  <a:srgbClr val="FFFF00"/>
                </a:solidFill>
                <a:effectLst/>
                <a:uLnTx/>
                <a:uFillTx/>
                <a:latin typeface="Arial" charset="0"/>
                <a:ea typeface="+mn-ea"/>
                <a:cs typeface="Arial" charset="0"/>
              </a:rPr>
              <a:t>ng là chú bé ham chơi nhưng trong buổi học cuối cùng đã hiểu được giá trị, ý nghĩa của tiếng nói dân tộc, biết được yêu tiếng nói dân tộc là một biểu hiện của lòng yêu nước.</a:t>
            </a:r>
          </a:p>
        </p:txBody>
      </p:sp>
      <p:sp>
        <p:nvSpPr>
          <p:cNvPr id="22" name="Line 58">
            <a:extLst>
              <a:ext uri="{FF2B5EF4-FFF2-40B4-BE49-F238E27FC236}">
                <a16:creationId xmlns:a16="http://schemas.microsoft.com/office/drawing/2014/main" id="{452DCD4C-7F00-40E6-9D36-B8DFD396D1A0}"/>
              </a:ext>
            </a:extLst>
          </p:cNvPr>
          <p:cNvSpPr>
            <a:spLocks noChangeShapeType="1"/>
          </p:cNvSpPr>
          <p:nvPr/>
        </p:nvSpPr>
        <p:spPr bwMode="auto">
          <a:xfrm>
            <a:off x="1976387" y="1856641"/>
            <a:ext cx="0" cy="209165"/>
          </a:xfrm>
          <a:prstGeom prst="line">
            <a:avLst/>
          </a:prstGeom>
          <a:noFill/>
          <a:ln w="9525">
            <a:solidFill>
              <a:srgbClr val="FF0066"/>
            </a:solidFill>
            <a:round/>
            <a:headEnd/>
            <a:tailEnd type="triangle" w="med" len="med"/>
          </a:ln>
          <a:extLst>
            <a:ext uri="{909E8E84-426E-40DD-AFC4-6F175D3DCCD1}">
              <a14:hiddenFill xmlns:a14="http://schemas.microsoft.com/office/drawing/2010/main">
                <a:noFill/>
              </a14:hiddenFill>
            </a:ext>
          </a:extLst>
        </p:spPr>
        <p:txBody>
          <a:bodyPr lIns="101636" tIns="50819" rIns="101636" bIns="50819"/>
          <a:lstStyle/>
          <a:p>
            <a:pPr marL="0" marR="0" lvl="0" indent="0" algn="just" defTabSz="1097280" rtl="0" eaLnBrk="1" fontAlgn="base" latinLnBrk="0" hangingPunct="1">
              <a:lnSpc>
                <a:spcPct val="100000"/>
              </a:lnSpc>
              <a:spcBef>
                <a:spcPct val="50000"/>
              </a:spcBef>
              <a:spcAft>
                <a:spcPct val="0"/>
              </a:spcAft>
              <a:buClrTx/>
              <a:buSzTx/>
              <a:buFontTx/>
              <a:buNone/>
              <a:tabLst/>
              <a:defRPr/>
            </a:pPr>
            <a:endParaRPr kumimoji="0" lang="en-US" sz="1798" b="0" i="0" u="none" strike="noStrike" kern="1200" cap="none" spc="0" normalizeH="0" baseline="0" noProof="0">
              <a:ln>
                <a:noFill/>
              </a:ln>
              <a:solidFill>
                <a:srgbClr val="000000"/>
              </a:solidFill>
              <a:effectLst/>
              <a:uLnTx/>
              <a:uFillTx/>
              <a:latin typeface="Arial" charset="0"/>
              <a:ea typeface="+mn-ea"/>
              <a:cs typeface="+mn-cs"/>
            </a:endParaRPr>
          </a:p>
        </p:txBody>
      </p:sp>
      <p:sp>
        <p:nvSpPr>
          <p:cNvPr id="24" name="Line 58">
            <a:extLst>
              <a:ext uri="{FF2B5EF4-FFF2-40B4-BE49-F238E27FC236}">
                <a16:creationId xmlns:a16="http://schemas.microsoft.com/office/drawing/2014/main" id="{1F4D841B-F4ED-4C65-9FD9-222564E4CA42}"/>
              </a:ext>
            </a:extLst>
          </p:cNvPr>
          <p:cNvSpPr>
            <a:spLocks noChangeShapeType="1"/>
          </p:cNvSpPr>
          <p:nvPr/>
        </p:nvSpPr>
        <p:spPr bwMode="auto">
          <a:xfrm flipH="1">
            <a:off x="2024700" y="4152114"/>
            <a:ext cx="0" cy="395822"/>
          </a:xfrm>
          <a:prstGeom prst="line">
            <a:avLst/>
          </a:prstGeom>
          <a:noFill/>
          <a:ln w="9525">
            <a:solidFill>
              <a:srgbClr val="FF0066"/>
            </a:solidFill>
            <a:round/>
            <a:headEnd/>
            <a:tailEnd type="triangle" w="med" len="med"/>
          </a:ln>
          <a:extLst>
            <a:ext uri="{909E8E84-426E-40DD-AFC4-6F175D3DCCD1}">
              <a14:hiddenFill xmlns:a14="http://schemas.microsoft.com/office/drawing/2010/main">
                <a:noFill/>
              </a14:hiddenFill>
            </a:ext>
          </a:extLst>
        </p:spPr>
        <p:txBody>
          <a:bodyPr lIns="101636" tIns="50819" rIns="101636" bIns="50819"/>
          <a:lstStyle/>
          <a:p>
            <a:pPr marL="0" marR="0" lvl="0" indent="0" algn="just" defTabSz="1097280" rtl="0" eaLnBrk="1" fontAlgn="base" latinLnBrk="0" hangingPunct="1">
              <a:lnSpc>
                <a:spcPct val="100000"/>
              </a:lnSpc>
              <a:spcBef>
                <a:spcPct val="50000"/>
              </a:spcBef>
              <a:spcAft>
                <a:spcPct val="0"/>
              </a:spcAft>
              <a:buClrTx/>
              <a:buSzTx/>
              <a:buFontTx/>
              <a:buNone/>
              <a:tabLst/>
              <a:defRPr/>
            </a:pPr>
            <a:endParaRPr kumimoji="0" lang="en-US" sz="1798" b="0" i="0" u="none" strike="noStrike" kern="1200" cap="none" spc="0" normalizeH="0" baseline="0" noProof="0">
              <a:ln>
                <a:noFill/>
              </a:ln>
              <a:solidFill>
                <a:srgbClr val="000000"/>
              </a:solidFill>
              <a:effectLst/>
              <a:uLnTx/>
              <a:uFillTx/>
              <a:latin typeface="Arial" charset="0"/>
              <a:ea typeface="+mn-ea"/>
              <a:cs typeface="+mn-cs"/>
            </a:endParaRPr>
          </a:p>
        </p:txBody>
      </p:sp>
      <p:sp>
        <p:nvSpPr>
          <p:cNvPr id="25" name="Line 58">
            <a:extLst>
              <a:ext uri="{FF2B5EF4-FFF2-40B4-BE49-F238E27FC236}">
                <a16:creationId xmlns:a16="http://schemas.microsoft.com/office/drawing/2014/main" id="{3A23BE6A-CC49-4E78-A5F7-BFA3B8C5DD65}"/>
              </a:ext>
            </a:extLst>
          </p:cNvPr>
          <p:cNvSpPr>
            <a:spLocks noChangeShapeType="1"/>
          </p:cNvSpPr>
          <p:nvPr/>
        </p:nvSpPr>
        <p:spPr bwMode="auto">
          <a:xfrm>
            <a:off x="5821680" y="1848235"/>
            <a:ext cx="0" cy="209165"/>
          </a:xfrm>
          <a:prstGeom prst="line">
            <a:avLst/>
          </a:prstGeom>
          <a:noFill/>
          <a:ln w="9525">
            <a:solidFill>
              <a:srgbClr val="FF0066"/>
            </a:solidFill>
            <a:round/>
            <a:headEnd/>
            <a:tailEnd type="triangle" w="med" len="med"/>
          </a:ln>
          <a:extLst>
            <a:ext uri="{909E8E84-426E-40DD-AFC4-6F175D3DCCD1}">
              <a14:hiddenFill xmlns:a14="http://schemas.microsoft.com/office/drawing/2010/main">
                <a:noFill/>
              </a14:hiddenFill>
            </a:ext>
          </a:extLst>
        </p:spPr>
        <p:txBody>
          <a:bodyPr lIns="101636" tIns="50819" rIns="101636" bIns="50819"/>
          <a:lstStyle/>
          <a:p>
            <a:pPr marL="0" marR="0" lvl="0" indent="0" algn="just" defTabSz="1097280" rtl="0" eaLnBrk="1" fontAlgn="base" latinLnBrk="0" hangingPunct="1">
              <a:lnSpc>
                <a:spcPct val="100000"/>
              </a:lnSpc>
              <a:spcBef>
                <a:spcPct val="50000"/>
              </a:spcBef>
              <a:spcAft>
                <a:spcPct val="0"/>
              </a:spcAft>
              <a:buClrTx/>
              <a:buSzTx/>
              <a:buFontTx/>
              <a:buNone/>
              <a:tabLst/>
              <a:defRPr/>
            </a:pPr>
            <a:endParaRPr kumimoji="0" lang="en-US" sz="1798" b="0" i="0" u="none" strike="noStrike" kern="1200" cap="none" spc="0" normalizeH="0" baseline="0" noProof="0">
              <a:ln>
                <a:noFill/>
              </a:ln>
              <a:solidFill>
                <a:srgbClr val="000000"/>
              </a:solidFill>
              <a:effectLst/>
              <a:uLnTx/>
              <a:uFillTx/>
              <a:latin typeface="Arial" charset="0"/>
              <a:ea typeface="+mn-ea"/>
              <a:cs typeface="+mn-cs"/>
            </a:endParaRPr>
          </a:p>
        </p:txBody>
      </p:sp>
      <p:sp>
        <p:nvSpPr>
          <p:cNvPr id="27" name="Line 58">
            <a:extLst>
              <a:ext uri="{FF2B5EF4-FFF2-40B4-BE49-F238E27FC236}">
                <a16:creationId xmlns:a16="http://schemas.microsoft.com/office/drawing/2014/main" id="{A2B33A30-D1AB-4D72-9EC5-BE616D9A186B}"/>
              </a:ext>
            </a:extLst>
          </p:cNvPr>
          <p:cNvSpPr>
            <a:spLocks noChangeShapeType="1"/>
          </p:cNvSpPr>
          <p:nvPr/>
        </p:nvSpPr>
        <p:spPr bwMode="auto">
          <a:xfrm>
            <a:off x="5821681" y="4161769"/>
            <a:ext cx="0" cy="386168"/>
          </a:xfrm>
          <a:prstGeom prst="line">
            <a:avLst/>
          </a:prstGeom>
          <a:noFill/>
          <a:ln w="9525">
            <a:solidFill>
              <a:srgbClr val="FF0066"/>
            </a:solidFill>
            <a:round/>
            <a:headEnd/>
            <a:tailEnd type="triangle" w="med" len="med"/>
          </a:ln>
          <a:extLst>
            <a:ext uri="{909E8E84-426E-40DD-AFC4-6F175D3DCCD1}">
              <a14:hiddenFill xmlns:a14="http://schemas.microsoft.com/office/drawing/2010/main">
                <a:noFill/>
              </a14:hiddenFill>
            </a:ext>
          </a:extLst>
        </p:spPr>
        <p:txBody>
          <a:bodyPr lIns="101636" tIns="50819" rIns="101636" bIns="50819"/>
          <a:lstStyle/>
          <a:p>
            <a:pPr marL="0" marR="0" lvl="0" indent="0" algn="just" defTabSz="1097280" rtl="0" eaLnBrk="1" fontAlgn="base" latinLnBrk="0" hangingPunct="1">
              <a:lnSpc>
                <a:spcPct val="100000"/>
              </a:lnSpc>
              <a:spcBef>
                <a:spcPct val="50000"/>
              </a:spcBef>
              <a:spcAft>
                <a:spcPct val="0"/>
              </a:spcAft>
              <a:buClrTx/>
              <a:buSzTx/>
              <a:buFontTx/>
              <a:buNone/>
              <a:tabLst/>
              <a:defRPr/>
            </a:pPr>
            <a:endParaRPr kumimoji="0" lang="en-US" sz="1798" b="0" i="0" u="none" strike="noStrike" kern="1200" cap="none" spc="0" normalizeH="0" baseline="0" noProof="0">
              <a:ln>
                <a:noFill/>
              </a:ln>
              <a:solidFill>
                <a:srgbClr val="000000"/>
              </a:solidFill>
              <a:effectLst/>
              <a:uLnTx/>
              <a:uFillTx/>
              <a:latin typeface="Arial" charset="0"/>
              <a:ea typeface="+mn-ea"/>
              <a:cs typeface="+mn-cs"/>
            </a:endParaRPr>
          </a:p>
        </p:txBody>
      </p:sp>
      <p:sp>
        <p:nvSpPr>
          <p:cNvPr id="28" name="Line 58">
            <a:extLst>
              <a:ext uri="{FF2B5EF4-FFF2-40B4-BE49-F238E27FC236}">
                <a16:creationId xmlns:a16="http://schemas.microsoft.com/office/drawing/2014/main" id="{678A1C45-D42F-4508-BB9D-364D683F220C}"/>
              </a:ext>
            </a:extLst>
          </p:cNvPr>
          <p:cNvSpPr>
            <a:spLocks noChangeShapeType="1"/>
          </p:cNvSpPr>
          <p:nvPr/>
        </p:nvSpPr>
        <p:spPr bwMode="auto">
          <a:xfrm>
            <a:off x="10119360" y="1848235"/>
            <a:ext cx="0" cy="209165"/>
          </a:xfrm>
          <a:prstGeom prst="line">
            <a:avLst/>
          </a:prstGeom>
          <a:noFill/>
          <a:ln w="9525">
            <a:solidFill>
              <a:srgbClr val="FF0066"/>
            </a:solidFill>
            <a:round/>
            <a:headEnd/>
            <a:tailEnd type="triangle" w="med" len="med"/>
          </a:ln>
          <a:extLst>
            <a:ext uri="{909E8E84-426E-40DD-AFC4-6F175D3DCCD1}">
              <a14:hiddenFill xmlns:a14="http://schemas.microsoft.com/office/drawing/2010/main">
                <a:noFill/>
              </a14:hiddenFill>
            </a:ext>
          </a:extLst>
        </p:spPr>
        <p:txBody>
          <a:bodyPr lIns="101636" tIns="50819" rIns="101636" bIns="50819"/>
          <a:lstStyle/>
          <a:p>
            <a:pPr marL="0" marR="0" lvl="0" indent="0" algn="just" defTabSz="1097280" rtl="0" eaLnBrk="1" fontAlgn="base" latinLnBrk="0" hangingPunct="1">
              <a:lnSpc>
                <a:spcPct val="100000"/>
              </a:lnSpc>
              <a:spcBef>
                <a:spcPct val="50000"/>
              </a:spcBef>
              <a:spcAft>
                <a:spcPct val="0"/>
              </a:spcAft>
              <a:buClrTx/>
              <a:buSzTx/>
              <a:buFontTx/>
              <a:buNone/>
              <a:tabLst/>
              <a:defRPr/>
            </a:pPr>
            <a:endParaRPr kumimoji="0" lang="en-US" sz="1798" b="0" i="0" u="none" strike="noStrike" kern="1200" cap="none" spc="0" normalizeH="0" baseline="0" noProof="0">
              <a:ln>
                <a:noFill/>
              </a:ln>
              <a:solidFill>
                <a:srgbClr val="000000"/>
              </a:solidFill>
              <a:effectLst/>
              <a:uLnTx/>
              <a:uFillTx/>
              <a:latin typeface="Arial" charset="0"/>
              <a:ea typeface="+mn-ea"/>
              <a:cs typeface="+mn-cs"/>
            </a:endParaRPr>
          </a:p>
        </p:txBody>
      </p:sp>
      <p:sp>
        <p:nvSpPr>
          <p:cNvPr id="29" name="Line 58">
            <a:extLst>
              <a:ext uri="{FF2B5EF4-FFF2-40B4-BE49-F238E27FC236}">
                <a16:creationId xmlns:a16="http://schemas.microsoft.com/office/drawing/2014/main" id="{94D8D851-A05B-4BD4-A873-F156CA143C27}"/>
              </a:ext>
            </a:extLst>
          </p:cNvPr>
          <p:cNvSpPr>
            <a:spLocks noChangeShapeType="1"/>
          </p:cNvSpPr>
          <p:nvPr/>
        </p:nvSpPr>
        <p:spPr bwMode="auto">
          <a:xfrm>
            <a:off x="10210800" y="4140112"/>
            <a:ext cx="0" cy="386168"/>
          </a:xfrm>
          <a:prstGeom prst="line">
            <a:avLst/>
          </a:prstGeom>
          <a:noFill/>
          <a:ln w="9525">
            <a:solidFill>
              <a:srgbClr val="FF0066"/>
            </a:solidFill>
            <a:round/>
            <a:headEnd/>
            <a:tailEnd type="triangle" w="med" len="med"/>
          </a:ln>
          <a:extLst>
            <a:ext uri="{909E8E84-426E-40DD-AFC4-6F175D3DCCD1}">
              <a14:hiddenFill xmlns:a14="http://schemas.microsoft.com/office/drawing/2010/main">
                <a:noFill/>
              </a14:hiddenFill>
            </a:ext>
          </a:extLst>
        </p:spPr>
        <p:txBody>
          <a:bodyPr lIns="101636" tIns="50819" rIns="101636" bIns="50819"/>
          <a:lstStyle/>
          <a:p>
            <a:pPr marL="0" marR="0" lvl="0" indent="0" algn="just" defTabSz="1097280" rtl="0" eaLnBrk="1" fontAlgn="base" latinLnBrk="0" hangingPunct="1">
              <a:lnSpc>
                <a:spcPct val="100000"/>
              </a:lnSpc>
              <a:spcBef>
                <a:spcPct val="50000"/>
              </a:spcBef>
              <a:spcAft>
                <a:spcPct val="0"/>
              </a:spcAft>
              <a:buClrTx/>
              <a:buSzTx/>
              <a:buFontTx/>
              <a:buNone/>
              <a:tabLst/>
              <a:defRPr/>
            </a:pPr>
            <a:endParaRPr kumimoji="0" lang="en-US" sz="1798"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86673807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83702"/>
                                        </p:tgtEl>
                                        <p:attrNameLst>
                                          <p:attrName>style.visibility</p:attrName>
                                        </p:attrNameLst>
                                      </p:cBhvr>
                                      <p:to>
                                        <p:strVal val="visible"/>
                                      </p:to>
                                    </p:set>
                                    <p:animEffect transition="in" filter="box(in)">
                                      <p:cBhvr>
                                        <p:cTn id="7" dur="500"/>
                                        <p:tgtEl>
                                          <p:spTgt spid="28370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83703"/>
                                        </p:tgtEl>
                                        <p:attrNameLst>
                                          <p:attrName>style.visibility</p:attrName>
                                        </p:attrNameLst>
                                      </p:cBhvr>
                                      <p:to>
                                        <p:strVal val="visible"/>
                                      </p:to>
                                    </p:set>
                                    <p:animEffect transition="in" filter="box(in)">
                                      <p:cBhvr>
                                        <p:cTn id="12" dur="500"/>
                                        <p:tgtEl>
                                          <p:spTgt spid="283703"/>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box(in)">
                                      <p:cBhvr>
                                        <p:cTn id="15" dur="500"/>
                                        <p:tgtEl>
                                          <p:spTgt spid="22"/>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283705"/>
                                        </p:tgtEl>
                                        <p:attrNameLst>
                                          <p:attrName>style.visibility</p:attrName>
                                        </p:attrNameLst>
                                      </p:cBhvr>
                                      <p:to>
                                        <p:strVal val="visible"/>
                                      </p:to>
                                    </p:set>
                                    <p:animEffect transition="in" filter="box(in)">
                                      <p:cBhvr>
                                        <p:cTn id="18" dur="500"/>
                                        <p:tgtEl>
                                          <p:spTgt spid="283705"/>
                                        </p:tgtEl>
                                      </p:cBhvr>
                                    </p:animEffect>
                                  </p:childTnLst>
                                </p:cTn>
                              </p:par>
                              <p:par>
                                <p:cTn id="19" presetID="4" presetClass="entr" presetSubtype="16" fill="hold" grpId="0" nodeType="withEffect">
                                  <p:stCondLst>
                                    <p:cond delay="0"/>
                                  </p:stCondLst>
                                  <p:childTnLst>
                                    <p:set>
                                      <p:cBhvr>
                                        <p:cTn id="20" dur="1" fill="hold">
                                          <p:stCondLst>
                                            <p:cond delay="0"/>
                                          </p:stCondLst>
                                        </p:cTn>
                                        <p:tgtEl>
                                          <p:spTgt spid="283708"/>
                                        </p:tgtEl>
                                        <p:attrNameLst>
                                          <p:attrName>style.visibility</p:attrName>
                                        </p:attrNameLst>
                                      </p:cBhvr>
                                      <p:to>
                                        <p:strVal val="visible"/>
                                      </p:to>
                                    </p:set>
                                    <p:animEffect transition="in" filter="box(in)">
                                      <p:cBhvr>
                                        <p:cTn id="21" dur="500"/>
                                        <p:tgtEl>
                                          <p:spTgt spid="283708"/>
                                        </p:tgtEl>
                                      </p:cBhvr>
                                    </p:animEffect>
                                  </p:childTnLst>
                                </p:cTn>
                              </p:par>
                              <p:par>
                                <p:cTn id="22" presetID="4" presetClass="entr" presetSubtype="16" fill="hold" grpId="0" nodeType="withEffect">
                                  <p:stCondLst>
                                    <p:cond delay="0"/>
                                  </p:stCondLst>
                                  <p:childTnLst>
                                    <p:set>
                                      <p:cBhvr>
                                        <p:cTn id="23" dur="1" fill="hold">
                                          <p:stCondLst>
                                            <p:cond delay="0"/>
                                          </p:stCondLst>
                                        </p:cTn>
                                        <p:tgtEl>
                                          <p:spTgt spid="283707"/>
                                        </p:tgtEl>
                                        <p:attrNameLst>
                                          <p:attrName>style.visibility</p:attrName>
                                        </p:attrNameLst>
                                      </p:cBhvr>
                                      <p:to>
                                        <p:strVal val="visible"/>
                                      </p:to>
                                    </p:set>
                                    <p:animEffect transition="in" filter="box(in)">
                                      <p:cBhvr>
                                        <p:cTn id="24" dur="500"/>
                                        <p:tgtEl>
                                          <p:spTgt spid="283707"/>
                                        </p:tgtEl>
                                      </p:cBhvr>
                                    </p:animEffect>
                                  </p:childTnLst>
                                </p:cTn>
                              </p:par>
                              <p:par>
                                <p:cTn id="25" presetID="4" presetClass="entr" presetSubtype="16" fill="hold" grpId="0" nodeType="withEffect">
                                  <p:stCondLst>
                                    <p:cond delay="0"/>
                                  </p:stCondLst>
                                  <p:childTnLst>
                                    <p:set>
                                      <p:cBhvr>
                                        <p:cTn id="26" dur="1" fill="hold">
                                          <p:stCondLst>
                                            <p:cond delay="0"/>
                                          </p:stCondLst>
                                        </p:cTn>
                                        <p:tgtEl>
                                          <p:spTgt spid="283704"/>
                                        </p:tgtEl>
                                        <p:attrNameLst>
                                          <p:attrName>style.visibility</p:attrName>
                                        </p:attrNameLst>
                                      </p:cBhvr>
                                      <p:to>
                                        <p:strVal val="visible"/>
                                      </p:to>
                                    </p:set>
                                    <p:animEffect transition="in" filter="box(in)">
                                      <p:cBhvr>
                                        <p:cTn id="27" dur="500"/>
                                        <p:tgtEl>
                                          <p:spTgt spid="283704"/>
                                        </p:tgtEl>
                                      </p:cBhvr>
                                    </p:animEffect>
                                  </p:childTnLst>
                                </p:cTn>
                              </p:par>
                              <p:par>
                                <p:cTn id="28" presetID="4" presetClass="entr" presetSubtype="16" fill="hold" grpId="0" nodeType="withEffect">
                                  <p:stCondLst>
                                    <p:cond delay="0"/>
                                  </p:stCondLst>
                                  <p:childTnLst>
                                    <p:set>
                                      <p:cBhvr>
                                        <p:cTn id="29" dur="1" fill="hold">
                                          <p:stCondLst>
                                            <p:cond delay="0"/>
                                          </p:stCondLst>
                                        </p:cTn>
                                        <p:tgtEl>
                                          <p:spTgt spid="283706"/>
                                        </p:tgtEl>
                                        <p:attrNameLst>
                                          <p:attrName>style.visibility</p:attrName>
                                        </p:attrNameLst>
                                      </p:cBhvr>
                                      <p:to>
                                        <p:strVal val="visible"/>
                                      </p:to>
                                    </p:set>
                                    <p:animEffect transition="in" filter="box(in)">
                                      <p:cBhvr>
                                        <p:cTn id="30" dur="500"/>
                                        <p:tgtEl>
                                          <p:spTgt spid="283706"/>
                                        </p:tgtEl>
                                      </p:cBhvr>
                                    </p:animEffect>
                                  </p:childTnLst>
                                </p:cTn>
                              </p:par>
                            </p:childTnLst>
                          </p:cTn>
                        </p:par>
                        <p:par>
                          <p:cTn id="31" fill="hold" nodeType="afterGroup">
                            <p:stCondLst>
                              <p:cond delay="500"/>
                            </p:stCondLst>
                            <p:childTnLst>
                              <p:par>
                                <p:cTn id="32" presetID="29" presetClass="entr" presetSubtype="0" fill="hold" grpId="0" nodeType="afterEffect">
                                  <p:stCondLst>
                                    <p:cond delay="0"/>
                                  </p:stCondLst>
                                  <p:childTnLst>
                                    <p:set>
                                      <p:cBhvr>
                                        <p:cTn id="33" dur="1" fill="hold">
                                          <p:stCondLst>
                                            <p:cond delay="0"/>
                                          </p:stCondLst>
                                        </p:cTn>
                                        <p:tgtEl>
                                          <p:spTgt spid="283709"/>
                                        </p:tgtEl>
                                        <p:attrNameLst>
                                          <p:attrName>style.visibility</p:attrName>
                                        </p:attrNameLst>
                                      </p:cBhvr>
                                      <p:to>
                                        <p:strVal val="visible"/>
                                      </p:to>
                                    </p:set>
                                    <p:anim calcmode="lin" valueType="num">
                                      <p:cBhvr>
                                        <p:cTn id="34" dur="1000" fill="hold"/>
                                        <p:tgtEl>
                                          <p:spTgt spid="283709"/>
                                        </p:tgtEl>
                                        <p:attrNameLst>
                                          <p:attrName>ppt_x</p:attrName>
                                        </p:attrNameLst>
                                      </p:cBhvr>
                                      <p:tavLst>
                                        <p:tav tm="0">
                                          <p:val>
                                            <p:strVal val="#ppt_x-.2"/>
                                          </p:val>
                                        </p:tav>
                                        <p:tav tm="100000">
                                          <p:val>
                                            <p:strVal val="#ppt_x"/>
                                          </p:val>
                                        </p:tav>
                                      </p:tavLst>
                                    </p:anim>
                                    <p:anim calcmode="lin" valueType="num">
                                      <p:cBhvr>
                                        <p:cTn id="35" dur="1000" fill="hold"/>
                                        <p:tgtEl>
                                          <p:spTgt spid="283709"/>
                                        </p:tgtEl>
                                        <p:attrNameLst>
                                          <p:attrName>ppt_y</p:attrName>
                                        </p:attrNameLst>
                                      </p:cBhvr>
                                      <p:tavLst>
                                        <p:tav tm="0">
                                          <p:val>
                                            <p:strVal val="#ppt_y"/>
                                          </p:val>
                                        </p:tav>
                                        <p:tav tm="100000">
                                          <p:val>
                                            <p:strVal val="#ppt_y"/>
                                          </p:val>
                                        </p:tav>
                                      </p:tavLst>
                                    </p:anim>
                                    <p:animEffect transition="in" filter="wipe(right)" prLst="gradientSize: 0.1">
                                      <p:cBhvr>
                                        <p:cTn id="36" dur="1000"/>
                                        <p:tgtEl>
                                          <p:spTgt spid="283709"/>
                                        </p:tgtEl>
                                      </p:cBhvr>
                                    </p:animEffect>
                                  </p:childTnLst>
                                </p:cTn>
                              </p:par>
                            </p:childTnLst>
                          </p:cTn>
                        </p:par>
                      </p:childTnLst>
                    </p:cTn>
                  </p:par>
                  <p:par>
                    <p:cTn id="37" fill="hold">
                      <p:stCondLst>
                        <p:cond delay="indefinite"/>
                      </p:stCondLst>
                      <p:childTnLst>
                        <p:par>
                          <p:cTn id="38" fill="hold">
                            <p:stCondLst>
                              <p:cond delay="0"/>
                            </p:stCondLst>
                            <p:childTnLst>
                              <p:par>
                                <p:cTn id="39" presetID="4" presetClass="entr" presetSubtype="16"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box(in)">
                                      <p:cBhvr>
                                        <p:cTn id="41" dur="500"/>
                                        <p:tgtEl>
                                          <p:spTgt spid="24"/>
                                        </p:tgtEl>
                                      </p:cBhvr>
                                    </p:animEffect>
                                  </p:childTnLst>
                                </p:cTn>
                              </p:par>
                            </p:childTnLst>
                          </p:cTn>
                        </p:par>
                        <p:par>
                          <p:cTn id="42" fill="hold">
                            <p:stCondLst>
                              <p:cond delay="500"/>
                            </p:stCondLst>
                            <p:childTnLst>
                              <p:par>
                                <p:cTn id="43" presetID="20" presetClass="entr" presetSubtype="0" fill="hold" grpId="0" nodeType="afterEffect">
                                  <p:stCondLst>
                                    <p:cond delay="0"/>
                                  </p:stCondLst>
                                  <p:childTnLst>
                                    <p:set>
                                      <p:cBhvr>
                                        <p:cTn id="44" dur="1" fill="hold">
                                          <p:stCondLst>
                                            <p:cond delay="0"/>
                                          </p:stCondLst>
                                        </p:cTn>
                                        <p:tgtEl>
                                          <p:spTgt spid="283710"/>
                                        </p:tgtEl>
                                        <p:attrNameLst>
                                          <p:attrName>style.visibility</p:attrName>
                                        </p:attrNameLst>
                                      </p:cBhvr>
                                      <p:to>
                                        <p:strVal val="visible"/>
                                      </p:to>
                                    </p:set>
                                    <p:animEffect transition="in" filter="wedge">
                                      <p:cBhvr>
                                        <p:cTn id="45" dur="2000"/>
                                        <p:tgtEl>
                                          <p:spTgt spid="283710"/>
                                        </p:tgtEl>
                                      </p:cBhvr>
                                    </p:animEffect>
                                  </p:childTnLst>
                                </p:cTn>
                              </p:par>
                            </p:childTnLst>
                          </p:cTn>
                        </p:par>
                      </p:childTnLst>
                    </p:cTn>
                  </p:par>
                  <p:par>
                    <p:cTn id="46" fill="hold">
                      <p:stCondLst>
                        <p:cond delay="indefinite"/>
                      </p:stCondLst>
                      <p:childTnLst>
                        <p:par>
                          <p:cTn id="47" fill="hold">
                            <p:stCondLst>
                              <p:cond delay="0"/>
                            </p:stCondLst>
                            <p:childTnLst>
                              <p:par>
                                <p:cTn id="48" presetID="4" presetClass="entr" presetSubtype="16" fill="hold" grpId="0" nodeType="click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box(in)">
                                      <p:cBhvr>
                                        <p:cTn id="50" dur="500"/>
                                        <p:tgtEl>
                                          <p:spTgt spid="25"/>
                                        </p:tgtEl>
                                      </p:cBhvr>
                                    </p:animEffect>
                                  </p:childTnLst>
                                </p:cTn>
                              </p:par>
                            </p:childTnLst>
                          </p:cTn>
                        </p:par>
                        <p:par>
                          <p:cTn id="51" fill="hold">
                            <p:stCondLst>
                              <p:cond delay="500"/>
                            </p:stCondLst>
                            <p:childTnLst>
                              <p:par>
                                <p:cTn id="52" presetID="26" presetClass="entr" presetSubtype="0" fill="hold" grpId="0" nodeType="afterEffect">
                                  <p:stCondLst>
                                    <p:cond delay="0"/>
                                  </p:stCondLst>
                                  <p:childTnLst>
                                    <p:set>
                                      <p:cBhvr>
                                        <p:cTn id="53" dur="1" fill="hold">
                                          <p:stCondLst>
                                            <p:cond delay="0"/>
                                          </p:stCondLst>
                                        </p:cTn>
                                        <p:tgtEl>
                                          <p:spTgt spid="283711"/>
                                        </p:tgtEl>
                                        <p:attrNameLst>
                                          <p:attrName>style.visibility</p:attrName>
                                        </p:attrNameLst>
                                      </p:cBhvr>
                                      <p:to>
                                        <p:strVal val="visible"/>
                                      </p:to>
                                    </p:set>
                                    <p:animEffect transition="in" filter="wipe(down)">
                                      <p:cBhvr>
                                        <p:cTn id="54" dur="580">
                                          <p:stCondLst>
                                            <p:cond delay="0"/>
                                          </p:stCondLst>
                                        </p:cTn>
                                        <p:tgtEl>
                                          <p:spTgt spid="283711"/>
                                        </p:tgtEl>
                                      </p:cBhvr>
                                    </p:animEffect>
                                    <p:anim calcmode="lin" valueType="num">
                                      <p:cBhvr>
                                        <p:cTn id="55" dur="1822" tmFilter="0,0; 0.14,0.36; 0.43,0.73; 0.71,0.91; 1.0,1.0">
                                          <p:stCondLst>
                                            <p:cond delay="0"/>
                                          </p:stCondLst>
                                        </p:cTn>
                                        <p:tgtEl>
                                          <p:spTgt spid="283711"/>
                                        </p:tgtEl>
                                        <p:attrNameLst>
                                          <p:attrName>ppt_x</p:attrName>
                                        </p:attrNameLst>
                                      </p:cBhvr>
                                      <p:tavLst>
                                        <p:tav tm="0">
                                          <p:val>
                                            <p:strVal val="#ppt_x-0.25"/>
                                          </p:val>
                                        </p:tav>
                                        <p:tav tm="100000">
                                          <p:val>
                                            <p:strVal val="#ppt_x"/>
                                          </p:val>
                                        </p:tav>
                                      </p:tavLst>
                                    </p:anim>
                                    <p:anim calcmode="lin" valueType="num">
                                      <p:cBhvr>
                                        <p:cTn id="56" dur="664" tmFilter="0.0,0.0; 0.25,0.07; 0.50,0.2; 0.75,0.467; 1.0,1.0">
                                          <p:stCondLst>
                                            <p:cond delay="0"/>
                                          </p:stCondLst>
                                        </p:cTn>
                                        <p:tgtEl>
                                          <p:spTgt spid="283711"/>
                                        </p:tgtEl>
                                        <p:attrNameLst>
                                          <p:attrName>ppt_y</p:attrName>
                                        </p:attrNameLst>
                                      </p:cBhvr>
                                      <p:tavLst>
                                        <p:tav tm="0" fmla="#ppt_y-sin(pi*$)/3">
                                          <p:val>
                                            <p:fltVal val="0.5"/>
                                          </p:val>
                                        </p:tav>
                                        <p:tav tm="100000">
                                          <p:val>
                                            <p:fltVal val="1"/>
                                          </p:val>
                                        </p:tav>
                                      </p:tavLst>
                                    </p:anim>
                                    <p:anim calcmode="lin" valueType="num">
                                      <p:cBhvr>
                                        <p:cTn id="57" dur="664" tmFilter="0, 0; 0.125,0.2665; 0.25,0.4; 0.375,0.465; 0.5,0.5;  0.625,0.535; 0.75,0.6; 0.875,0.7335; 1,1">
                                          <p:stCondLst>
                                            <p:cond delay="664"/>
                                          </p:stCondLst>
                                        </p:cTn>
                                        <p:tgtEl>
                                          <p:spTgt spid="283711"/>
                                        </p:tgtEl>
                                        <p:attrNameLst>
                                          <p:attrName>ppt_y</p:attrName>
                                        </p:attrNameLst>
                                      </p:cBhvr>
                                      <p:tavLst>
                                        <p:tav tm="0" fmla="#ppt_y-sin(pi*$)/9">
                                          <p:val>
                                            <p:fltVal val="0"/>
                                          </p:val>
                                        </p:tav>
                                        <p:tav tm="100000">
                                          <p:val>
                                            <p:fltVal val="1"/>
                                          </p:val>
                                        </p:tav>
                                      </p:tavLst>
                                    </p:anim>
                                    <p:anim calcmode="lin" valueType="num">
                                      <p:cBhvr>
                                        <p:cTn id="58" dur="332" tmFilter="0, 0; 0.125,0.2665; 0.25,0.4; 0.375,0.465; 0.5,0.5;  0.625,0.535; 0.75,0.6; 0.875,0.7335; 1,1">
                                          <p:stCondLst>
                                            <p:cond delay="1324"/>
                                          </p:stCondLst>
                                        </p:cTn>
                                        <p:tgtEl>
                                          <p:spTgt spid="283711"/>
                                        </p:tgtEl>
                                        <p:attrNameLst>
                                          <p:attrName>ppt_y</p:attrName>
                                        </p:attrNameLst>
                                      </p:cBhvr>
                                      <p:tavLst>
                                        <p:tav tm="0" fmla="#ppt_y-sin(pi*$)/27">
                                          <p:val>
                                            <p:fltVal val="0"/>
                                          </p:val>
                                        </p:tav>
                                        <p:tav tm="100000">
                                          <p:val>
                                            <p:fltVal val="1"/>
                                          </p:val>
                                        </p:tav>
                                      </p:tavLst>
                                    </p:anim>
                                    <p:anim calcmode="lin" valueType="num">
                                      <p:cBhvr>
                                        <p:cTn id="59" dur="164" tmFilter="0, 0; 0.125,0.2665; 0.25,0.4; 0.375,0.465; 0.5,0.5;  0.625,0.535; 0.75,0.6; 0.875,0.7335; 1,1">
                                          <p:stCondLst>
                                            <p:cond delay="1656"/>
                                          </p:stCondLst>
                                        </p:cTn>
                                        <p:tgtEl>
                                          <p:spTgt spid="283711"/>
                                        </p:tgtEl>
                                        <p:attrNameLst>
                                          <p:attrName>ppt_y</p:attrName>
                                        </p:attrNameLst>
                                      </p:cBhvr>
                                      <p:tavLst>
                                        <p:tav tm="0" fmla="#ppt_y-sin(pi*$)/81">
                                          <p:val>
                                            <p:fltVal val="0"/>
                                          </p:val>
                                        </p:tav>
                                        <p:tav tm="100000">
                                          <p:val>
                                            <p:fltVal val="1"/>
                                          </p:val>
                                        </p:tav>
                                      </p:tavLst>
                                    </p:anim>
                                    <p:animScale>
                                      <p:cBhvr>
                                        <p:cTn id="60" dur="26">
                                          <p:stCondLst>
                                            <p:cond delay="650"/>
                                          </p:stCondLst>
                                        </p:cTn>
                                        <p:tgtEl>
                                          <p:spTgt spid="283711"/>
                                        </p:tgtEl>
                                      </p:cBhvr>
                                      <p:to x="100000" y="60000"/>
                                    </p:animScale>
                                    <p:animScale>
                                      <p:cBhvr>
                                        <p:cTn id="61" dur="166" decel="50000">
                                          <p:stCondLst>
                                            <p:cond delay="676"/>
                                          </p:stCondLst>
                                        </p:cTn>
                                        <p:tgtEl>
                                          <p:spTgt spid="283711"/>
                                        </p:tgtEl>
                                      </p:cBhvr>
                                      <p:to x="100000" y="100000"/>
                                    </p:animScale>
                                    <p:animScale>
                                      <p:cBhvr>
                                        <p:cTn id="62" dur="26">
                                          <p:stCondLst>
                                            <p:cond delay="1312"/>
                                          </p:stCondLst>
                                        </p:cTn>
                                        <p:tgtEl>
                                          <p:spTgt spid="283711"/>
                                        </p:tgtEl>
                                      </p:cBhvr>
                                      <p:to x="100000" y="80000"/>
                                    </p:animScale>
                                    <p:animScale>
                                      <p:cBhvr>
                                        <p:cTn id="63" dur="166" decel="50000">
                                          <p:stCondLst>
                                            <p:cond delay="1338"/>
                                          </p:stCondLst>
                                        </p:cTn>
                                        <p:tgtEl>
                                          <p:spTgt spid="283711"/>
                                        </p:tgtEl>
                                      </p:cBhvr>
                                      <p:to x="100000" y="100000"/>
                                    </p:animScale>
                                    <p:animScale>
                                      <p:cBhvr>
                                        <p:cTn id="64" dur="26">
                                          <p:stCondLst>
                                            <p:cond delay="1642"/>
                                          </p:stCondLst>
                                        </p:cTn>
                                        <p:tgtEl>
                                          <p:spTgt spid="283711"/>
                                        </p:tgtEl>
                                      </p:cBhvr>
                                      <p:to x="100000" y="90000"/>
                                    </p:animScale>
                                    <p:animScale>
                                      <p:cBhvr>
                                        <p:cTn id="65" dur="166" decel="50000">
                                          <p:stCondLst>
                                            <p:cond delay="1668"/>
                                          </p:stCondLst>
                                        </p:cTn>
                                        <p:tgtEl>
                                          <p:spTgt spid="283711"/>
                                        </p:tgtEl>
                                      </p:cBhvr>
                                      <p:to x="100000" y="100000"/>
                                    </p:animScale>
                                    <p:animScale>
                                      <p:cBhvr>
                                        <p:cTn id="66" dur="26">
                                          <p:stCondLst>
                                            <p:cond delay="1808"/>
                                          </p:stCondLst>
                                        </p:cTn>
                                        <p:tgtEl>
                                          <p:spTgt spid="283711"/>
                                        </p:tgtEl>
                                      </p:cBhvr>
                                      <p:to x="100000" y="95000"/>
                                    </p:animScale>
                                    <p:animScale>
                                      <p:cBhvr>
                                        <p:cTn id="67" dur="166" decel="50000">
                                          <p:stCondLst>
                                            <p:cond delay="1834"/>
                                          </p:stCondLst>
                                        </p:cTn>
                                        <p:tgtEl>
                                          <p:spTgt spid="283711"/>
                                        </p:tgtEl>
                                      </p:cBhvr>
                                      <p:to x="100000" y="100000"/>
                                    </p:animScale>
                                  </p:childTnLst>
                                </p:cTn>
                              </p:par>
                            </p:childTnLst>
                          </p:cTn>
                        </p:par>
                      </p:childTnLst>
                    </p:cTn>
                  </p:par>
                  <p:par>
                    <p:cTn id="68" fill="hold">
                      <p:stCondLst>
                        <p:cond delay="indefinite"/>
                      </p:stCondLst>
                      <p:childTnLst>
                        <p:par>
                          <p:cTn id="69" fill="hold">
                            <p:stCondLst>
                              <p:cond delay="0"/>
                            </p:stCondLst>
                            <p:childTnLst>
                              <p:par>
                                <p:cTn id="70" presetID="4" presetClass="entr" presetSubtype="16" fill="hold" grpId="0" nodeType="click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box(in)">
                                      <p:cBhvr>
                                        <p:cTn id="72" dur="500"/>
                                        <p:tgtEl>
                                          <p:spTgt spid="27"/>
                                        </p:tgtEl>
                                      </p:cBhvr>
                                    </p:animEffect>
                                  </p:childTnLst>
                                </p:cTn>
                              </p:par>
                            </p:childTnLst>
                          </p:cTn>
                        </p:par>
                        <p:par>
                          <p:cTn id="73" fill="hold">
                            <p:stCondLst>
                              <p:cond delay="500"/>
                            </p:stCondLst>
                            <p:childTnLst>
                              <p:par>
                                <p:cTn id="74" presetID="20" presetClass="entr" presetSubtype="0" fill="hold" grpId="0" nodeType="afterEffect">
                                  <p:stCondLst>
                                    <p:cond delay="0"/>
                                  </p:stCondLst>
                                  <p:childTnLst>
                                    <p:set>
                                      <p:cBhvr>
                                        <p:cTn id="75" dur="1" fill="hold">
                                          <p:stCondLst>
                                            <p:cond delay="0"/>
                                          </p:stCondLst>
                                        </p:cTn>
                                        <p:tgtEl>
                                          <p:spTgt spid="283713"/>
                                        </p:tgtEl>
                                        <p:attrNameLst>
                                          <p:attrName>style.visibility</p:attrName>
                                        </p:attrNameLst>
                                      </p:cBhvr>
                                      <p:to>
                                        <p:strVal val="visible"/>
                                      </p:to>
                                    </p:set>
                                    <p:animEffect transition="in" filter="wedge">
                                      <p:cBhvr>
                                        <p:cTn id="76" dur="2000"/>
                                        <p:tgtEl>
                                          <p:spTgt spid="283713"/>
                                        </p:tgtEl>
                                      </p:cBhvr>
                                    </p:animEffect>
                                  </p:childTnLst>
                                </p:cTn>
                              </p:par>
                            </p:childTnLst>
                          </p:cTn>
                        </p:par>
                      </p:childTnLst>
                    </p:cTn>
                  </p:par>
                  <p:par>
                    <p:cTn id="77" fill="hold">
                      <p:stCondLst>
                        <p:cond delay="indefinite"/>
                      </p:stCondLst>
                      <p:childTnLst>
                        <p:par>
                          <p:cTn id="78" fill="hold">
                            <p:stCondLst>
                              <p:cond delay="0"/>
                            </p:stCondLst>
                            <p:childTnLst>
                              <p:par>
                                <p:cTn id="79" presetID="4" presetClass="entr" presetSubtype="16" fill="hold" grpId="0" nodeType="clickEffect">
                                  <p:stCondLst>
                                    <p:cond delay="0"/>
                                  </p:stCondLst>
                                  <p:childTnLst>
                                    <p:set>
                                      <p:cBhvr>
                                        <p:cTn id="80" dur="1" fill="hold">
                                          <p:stCondLst>
                                            <p:cond delay="0"/>
                                          </p:stCondLst>
                                        </p:cTn>
                                        <p:tgtEl>
                                          <p:spTgt spid="28"/>
                                        </p:tgtEl>
                                        <p:attrNameLst>
                                          <p:attrName>style.visibility</p:attrName>
                                        </p:attrNameLst>
                                      </p:cBhvr>
                                      <p:to>
                                        <p:strVal val="visible"/>
                                      </p:to>
                                    </p:set>
                                    <p:animEffect transition="in" filter="box(in)">
                                      <p:cBhvr>
                                        <p:cTn id="81" dur="500"/>
                                        <p:tgtEl>
                                          <p:spTgt spid="28"/>
                                        </p:tgtEl>
                                      </p:cBhvr>
                                    </p:animEffect>
                                  </p:childTnLst>
                                </p:cTn>
                              </p:par>
                            </p:childTnLst>
                          </p:cTn>
                        </p:par>
                        <p:par>
                          <p:cTn id="82" fill="hold">
                            <p:stCondLst>
                              <p:cond delay="500"/>
                            </p:stCondLst>
                            <p:childTnLst>
                              <p:par>
                                <p:cTn id="83" presetID="29" presetClass="entr" presetSubtype="0" fill="hold" grpId="0" nodeType="afterEffect">
                                  <p:stCondLst>
                                    <p:cond delay="0"/>
                                  </p:stCondLst>
                                  <p:childTnLst>
                                    <p:set>
                                      <p:cBhvr>
                                        <p:cTn id="84" dur="1" fill="hold">
                                          <p:stCondLst>
                                            <p:cond delay="0"/>
                                          </p:stCondLst>
                                        </p:cTn>
                                        <p:tgtEl>
                                          <p:spTgt spid="283714"/>
                                        </p:tgtEl>
                                        <p:attrNameLst>
                                          <p:attrName>style.visibility</p:attrName>
                                        </p:attrNameLst>
                                      </p:cBhvr>
                                      <p:to>
                                        <p:strVal val="visible"/>
                                      </p:to>
                                    </p:set>
                                    <p:anim calcmode="lin" valueType="num">
                                      <p:cBhvr>
                                        <p:cTn id="85" dur="1000" fill="hold"/>
                                        <p:tgtEl>
                                          <p:spTgt spid="283714"/>
                                        </p:tgtEl>
                                        <p:attrNameLst>
                                          <p:attrName>ppt_x</p:attrName>
                                        </p:attrNameLst>
                                      </p:cBhvr>
                                      <p:tavLst>
                                        <p:tav tm="0">
                                          <p:val>
                                            <p:strVal val="#ppt_x-.2"/>
                                          </p:val>
                                        </p:tav>
                                        <p:tav tm="100000">
                                          <p:val>
                                            <p:strVal val="#ppt_x"/>
                                          </p:val>
                                        </p:tav>
                                      </p:tavLst>
                                    </p:anim>
                                    <p:anim calcmode="lin" valueType="num">
                                      <p:cBhvr>
                                        <p:cTn id="86" dur="1000" fill="hold"/>
                                        <p:tgtEl>
                                          <p:spTgt spid="283714"/>
                                        </p:tgtEl>
                                        <p:attrNameLst>
                                          <p:attrName>ppt_y</p:attrName>
                                        </p:attrNameLst>
                                      </p:cBhvr>
                                      <p:tavLst>
                                        <p:tav tm="0">
                                          <p:val>
                                            <p:strVal val="#ppt_y"/>
                                          </p:val>
                                        </p:tav>
                                        <p:tav tm="100000">
                                          <p:val>
                                            <p:strVal val="#ppt_y"/>
                                          </p:val>
                                        </p:tav>
                                      </p:tavLst>
                                    </p:anim>
                                    <p:animEffect transition="in" filter="wipe(right)" prLst="gradientSize: 0.1">
                                      <p:cBhvr>
                                        <p:cTn id="87" dur="1000"/>
                                        <p:tgtEl>
                                          <p:spTgt spid="283714"/>
                                        </p:tgtEl>
                                      </p:cBhvr>
                                    </p:animEffect>
                                  </p:childTnLst>
                                </p:cTn>
                              </p:par>
                            </p:childTnLst>
                          </p:cTn>
                        </p:par>
                        <p:par>
                          <p:cTn id="88" fill="hold" nodeType="afterGroup">
                            <p:stCondLst>
                              <p:cond delay="1500"/>
                            </p:stCondLst>
                            <p:childTnLst>
                              <p:par>
                                <p:cTn id="89" presetID="40" presetClass="entr" presetSubtype="0" fill="hold" grpId="0" nodeType="afterEffect">
                                  <p:stCondLst>
                                    <p:cond delay="0"/>
                                  </p:stCondLst>
                                  <p:iterate type="lt">
                                    <p:tmPct val="10000"/>
                                  </p:iterate>
                                  <p:childTnLst>
                                    <p:set>
                                      <p:cBhvr>
                                        <p:cTn id="90" dur="1" fill="hold">
                                          <p:stCondLst>
                                            <p:cond delay="0"/>
                                          </p:stCondLst>
                                        </p:cTn>
                                        <p:tgtEl>
                                          <p:spTgt spid="283715"/>
                                        </p:tgtEl>
                                        <p:attrNameLst>
                                          <p:attrName>style.visibility</p:attrName>
                                        </p:attrNameLst>
                                      </p:cBhvr>
                                      <p:to>
                                        <p:strVal val="visible"/>
                                      </p:to>
                                    </p:set>
                                    <p:animEffect transition="in" filter="fade">
                                      <p:cBhvr>
                                        <p:cTn id="91" dur="500"/>
                                        <p:tgtEl>
                                          <p:spTgt spid="283715"/>
                                        </p:tgtEl>
                                      </p:cBhvr>
                                    </p:animEffect>
                                    <p:anim calcmode="lin" valueType="num">
                                      <p:cBhvr>
                                        <p:cTn id="92" dur="500" fill="hold"/>
                                        <p:tgtEl>
                                          <p:spTgt spid="283715"/>
                                        </p:tgtEl>
                                        <p:attrNameLst>
                                          <p:attrName>ppt_x</p:attrName>
                                        </p:attrNameLst>
                                      </p:cBhvr>
                                      <p:tavLst>
                                        <p:tav tm="0">
                                          <p:val>
                                            <p:strVal val="#ppt_x-.1"/>
                                          </p:val>
                                        </p:tav>
                                        <p:tav tm="100000">
                                          <p:val>
                                            <p:strVal val="#ppt_x"/>
                                          </p:val>
                                        </p:tav>
                                      </p:tavLst>
                                    </p:anim>
                                    <p:anim calcmode="lin" valueType="num">
                                      <p:cBhvr>
                                        <p:cTn id="93" dur="500" fill="hold"/>
                                        <p:tgtEl>
                                          <p:spTgt spid="283715"/>
                                        </p:tgtEl>
                                        <p:attrNameLst>
                                          <p:attrName>ppt_y</p:attrName>
                                        </p:attrNameLst>
                                      </p:cBhvr>
                                      <p:tavLst>
                                        <p:tav tm="0">
                                          <p:val>
                                            <p:strVal val="#ppt_y"/>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 presetClass="entr" presetSubtype="16" fill="hold" grpId="0" nodeType="clickEffect">
                                  <p:stCondLst>
                                    <p:cond delay="0"/>
                                  </p:stCondLst>
                                  <p:childTnLst>
                                    <p:set>
                                      <p:cBhvr>
                                        <p:cTn id="97" dur="1" fill="hold">
                                          <p:stCondLst>
                                            <p:cond delay="0"/>
                                          </p:stCondLst>
                                        </p:cTn>
                                        <p:tgtEl>
                                          <p:spTgt spid="29"/>
                                        </p:tgtEl>
                                        <p:attrNameLst>
                                          <p:attrName>style.visibility</p:attrName>
                                        </p:attrNameLst>
                                      </p:cBhvr>
                                      <p:to>
                                        <p:strVal val="visible"/>
                                      </p:to>
                                    </p:set>
                                    <p:animEffect transition="in" filter="box(in)">
                                      <p:cBhvr>
                                        <p:cTn id="98" dur="500"/>
                                        <p:tgtEl>
                                          <p:spTgt spid="29"/>
                                        </p:tgtEl>
                                      </p:cBhvr>
                                    </p:animEffect>
                                  </p:childTnLst>
                                </p:cTn>
                              </p:par>
                            </p:childTnLst>
                          </p:cTn>
                        </p:par>
                      </p:childTnLst>
                    </p:cTn>
                  </p:par>
                  <p:par>
                    <p:cTn id="99" fill="hold">
                      <p:stCondLst>
                        <p:cond delay="indefinite"/>
                      </p:stCondLst>
                      <p:childTnLst>
                        <p:par>
                          <p:cTn id="100" fill="hold">
                            <p:stCondLst>
                              <p:cond delay="0"/>
                            </p:stCondLst>
                            <p:childTnLst>
                              <p:par>
                                <p:cTn id="101" presetID="24" presetClass="entr" presetSubtype="0" fill="hold" grpId="0" nodeType="clickEffect">
                                  <p:stCondLst>
                                    <p:cond delay="0"/>
                                  </p:stCondLst>
                                  <p:childTnLst>
                                    <p:set>
                                      <p:cBhvr>
                                        <p:cTn id="102" dur="1" fill="hold">
                                          <p:stCondLst>
                                            <p:cond delay="0"/>
                                          </p:stCondLst>
                                        </p:cTn>
                                        <p:tgtEl>
                                          <p:spTgt spid="283723"/>
                                        </p:tgtEl>
                                        <p:attrNameLst>
                                          <p:attrName>style.visibility</p:attrName>
                                        </p:attrNameLst>
                                      </p:cBhvr>
                                      <p:to>
                                        <p:strVal val="visible"/>
                                      </p:to>
                                    </p:set>
                                    <p:anim to="" calcmode="lin" valueType="num">
                                      <p:cBhvr>
                                        <p:cTn id="103" dur="1" fill="hold"/>
                                        <p:tgtEl>
                                          <p:spTgt spid="28372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702" grpId="0" animBg="1"/>
      <p:bldP spid="283703" grpId="0" animBg="1"/>
      <p:bldP spid="283704" grpId="0" animBg="1"/>
      <p:bldP spid="283705" grpId="0" animBg="1"/>
      <p:bldP spid="283706" grpId="0" animBg="1"/>
      <p:bldP spid="283707" grpId="0" animBg="1"/>
      <p:bldP spid="283708" grpId="0" animBg="1"/>
      <p:bldP spid="283709" grpId="0" animBg="1"/>
      <p:bldP spid="283710" grpId="0" animBg="1"/>
      <p:bldP spid="283711" grpId="0" animBg="1"/>
      <p:bldP spid="283713" grpId="0" animBg="1"/>
      <p:bldP spid="283714" grpId="0" animBg="1"/>
      <p:bldP spid="283715" grpId="0" animBg="1"/>
      <p:bldP spid="283723" grpId="0" animBg="1"/>
      <p:bldP spid="22" grpId="0" animBg="1"/>
      <p:bldP spid="24" grpId="0" animBg="1"/>
      <p:bldP spid="25" grpId="0" animBg="1"/>
      <p:bldP spid="27" grpId="0" animBg="1"/>
      <p:bldP spid="28" grpId="0" animBg="1"/>
      <p:bldP spid="2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Rounded Corners 40">
            <a:extLst>
              <a:ext uri="{FF2B5EF4-FFF2-40B4-BE49-F238E27FC236}">
                <a16:creationId xmlns:a16="http://schemas.microsoft.com/office/drawing/2014/main" id="{85B1924F-048E-46DD-A851-196A1DDFB31A}"/>
              </a:ext>
            </a:extLst>
          </p:cNvPr>
          <p:cNvSpPr/>
          <p:nvPr/>
        </p:nvSpPr>
        <p:spPr bwMode="auto">
          <a:xfrm>
            <a:off x="3931494" y="399137"/>
            <a:ext cx="4754880" cy="612934"/>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109728" tIns="54864" rIns="109728" bIns="54864" numCol="1" rtlCol="0" anchor="t" anchorCtr="0" compatLnSpc="1">
            <a:prstTxWarp prst="textNoShape">
              <a:avLst/>
            </a:prstTxWarp>
            <a:spAutoFit/>
          </a:bodyPr>
          <a:lstStyle/>
          <a:p>
            <a:pPr algn="ctr" defTabSz="1097280" fontAlgn="base">
              <a:spcBef>
                <a:spcPct val="50000"/>
              </a:spcBef>
              <a:spcAft>
                <a:spcPct val="0"/>
              </a:spcAft>
            </a:pPr>
            <a:r>
              <a:rPr lang="en-US" sz="2880" b="1">
                <a:solidFill>
                  <a:srgbClr val="FFFF00"/>
                </a:solidFill>
                <a:latin typeface="Arial" panose="020B0604020202020204"/>
                <a:ea typeface="Times New Roman" panose="02020603050405020304" pitchFamily="18" charset="0"/>
              </a:rPr>
              <a:t>Các nhân vật khác</a:t>
            </a:r>
            <a:endParaRPr lang="en-US" sz="3840" b="1" dirty="0">
              <a:solidFill>
                <a:srgbClr val="FFFF00"/>
              </a:solidFill>
              <a:latin typeface="Arial" panose="020B0604020202020204"/>
            </a:endParaRPr>
          </a:p>
        </p:txBody>
      </p:sp>
      <p:sp>
        <p:nvSpPr>
          <p:cNvPr id="7" name="Line 5">
            <a:extLst>
              <a:ext uri="{FF2B5EF4-FFF2-40B4-BE49-F238E27FC236}">
                <a16:creationId xmlns:a16="http://schemas.microsoft.com/office/drawing/2014/main" id="{99E64F12-B4D0-4666-A0D6-83BE26B46B5A}"/>
              </a:ext>
            </a:extLst>
          </p:cNvPr>
          <p:cNvSpPr>
            <a:spLocks noChangeShapeType="1"/>
          </p:cNvSpPr>
          <p:nvPr/>
        </p:nvSpPr>
        <p:spPr bwMode="auto">
          <a:xfrm flipH="1">
            <a:off x="2358390" y="1066572"/>
            <a:ext cx="3723034" cy="1356589"/>
          </a:xfrm>
          <a:prstGeom prst="line">
            <a:avLst/>
          </a:prstGeom>
          <a:noFill/>
          <a:ln w="57150" cmpd="tri">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97280" fontAlgn="base">
              <a:spcBef>
                <a:spcPct val="50000"/>
              </a:spcBef>
              <a:spcAft>
                <a:spcPct val="0"/>
              </a:spcAft>
            </a:pPr>
            <a:endParaRPr lang="en-US" sz="2000" dirty="0">
              <a:solidFill>
                <a:srgbClr val="000000"/>
              </a:solidFill>
              <a:latin typeface="Arial" charset="0"/>
            </a:endParaRPr>
          </a:p>
        </p:txBody>
      </p:sp>
      <p:sp>
        <p:nvSpPr>
          <p:cNvPr id="9" name="Line 5">
            <a:extLst>
              <a:ext uri="{FF2B5EF4-FFF2-40B4-BE49-F238E27FC236}">
                <a16:creationId xmlns:a16="http://schemas.microsoft.com/office/drawing/2014/main" id="{1B96531C-1BC7-4543-9902-4252BDC33C8E}"/>
              </a:ext>
            </a:extLst>
          </p:cNvPr>
          <p:cNvSpPr>
            <a:spLocks noChangeShapeType="1"/>
          </p:cNvSpPr>
          <p:nvPr/>
        </p:nvSpPr>
        <p:spPr bwMode="auto">
          <a:xfrm>
            <a:off x="6095999" y="1062530"/>
            <a:ext cx="3737610" cy="1356589"/>
          </a:xfrm>
          <a:prstGeom prst="line">
            <a:avLst/>
          </a:prstGeom>
          <a:noFill/>
          <a:ln w="57150" cmpd="tri">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97280" fontAlgn="base">
              <a:spcBef>
                <a:spcPct val="50000"/>
              </a:spcBef>
              <a:spcAft>
                <a:spcPct val="0"/>
              </a:spcAft>
            </a:pPr>
            <a:endParaRPr lang="en-US" sz="2000">
              <a:solidFill>
                <a:srgbClr val="000000"/>
              </a:solidFill>
              <a:latin typeface="Arial" charset="0"/>
            </a:endParaRPr>
          </a:p>
        </p:txBody>
      </p:sp>
      <p:sp>
        <p:nvSpPr>
          <p:cNvPr id="11" name="Rectangle: Rounded Corners 10">
            <a:extLst>
              <a:ext uri="{FF2B5EF4-FFF2-40B4-BE49-F238E27FC236}">
                <a16:creationId xmlns:a16="http://schemas.microsoft.com/office/drawing/2014/main" id="{985D358E-A295-43E4-AA86-C5519D9BA6C5}"/>
              </a:ext>
            </a:extLst>
          </p:cNvPr>
          <p:cNvSpPr/>
          <p:nvPr/>
        </p:nvSpPr>
        <p:spPr bwMode="auto">
          <a:xfrm>
            <a:off x="729542" y="2510554"/>
            <a:ext cx="4634938" cy="2564366"/>
          </a:xfrm>
          <a:prstGeom prst="roundRect">
            <a:avLst/>
          </a:prstGeom>
          <a:gradFill>
            <a:gsLst>
              <a:gs pos="0">
                <a:srgbClr val="006600"/>
              </a:gs>
              <a:gs pos="100000">
                <a:srgbClr val="182F00"/>
              </a:gs>
            </a:gsLst>
            <a:path path="shape">
              <a:fillToRect l="50000" t="50000" r="50000" b="50000"/>
            </a:path>
          </a:gradFill>
          <a:ln w="38100" cap="flat" cmpd="sng" algn="ctr">
            <a:solidFill>
              <a:srgbClr val="FFFF00"/>
            </a:solidFill>
            <a:prstDash val="solid"/>
            <a:round/>
            <a:headEnd type="none" w="med" len="med"/>
            <a:tailEnd type="none" w="med" len="med"/>
          </a:ln>
          <a:effectLst/>
        </p:spPr>
        <p:txBody>
          <a:bodyPr vert="horz" wrap="square" lIns="109728" tIns="54864" rIns="109728" bIns="54864" numCol="1" rtlCol="0" anchor="ctr" anchorCtr="0" compatLnSpc="1">
            <a:prstTxWarp prst="textNoShape">
              <a:avLst/>
            </a:prstTxWarp>
            <a:noAutofit/>
          </a:bodyPr>
          <a:lstStyle/>
          <a:p>
            <a:pPr algn="just" defTabSz="1097280" fontAlgn="base">
              <a:lnSpc>
                <a:spcPct val="150000"/>
              </a:lnSpc>
              <a:spcBef>
                <a:spcPct val="50000"/>
              </a:spcBef>
              <a:spcAft>
                <a:spcPct val="0"/>
              </a:spcAft>
            </a:pPr>
            <a:r>
              <a:rPr lang="vi-VN" sz="2400">
                <a:solidFill>
                  <a:srgbClr val="FFFFFF"/>
                </a:solidFill>
                <a:latin typeface="Arial" charset="0"/>
              </a:rPr>
              <a:t>Cụ Hô-de nâng cuốn sách vỡ lòng bằng hai tay, đánh vần từng chữ theo bọn trẻ, giọng đọc run run vì xúc động</a:t>
            </a:r>
            <a:r>
              <a:rPr lang="en-US" sz="2400">
                <a:solidFill>
                  <a:srgbClr val="FFFFFF"/>
                </a:solidFill>
                <a:latin typeface="Arial" charset="0"/>
              </a:rPr>
              <a:t>.</a:t>
            </a:r>
          </a:p>
        </p:txBody>
      </p:sp>
      <p:sp>
        <p:nvSpPr>
          <p:cNvPr id="15" name="Rectangle: Rounded Corners 14">
            <a:extLst>
              <a:ext uri="{FF2B5EF4-FFF2-40B4-BE49-F238E27FC236}">
                <a16:creationId xmlns:a16="http://schemas.microsoft.com/office/drawing/2014/main" id="{B58B0951-0277-40C3-9C27-BC8165715518}"/>
              </a:ext>
            </a:extLst>
          </p:cNvPr>
          <p:cNvSpPr/>
          <p:nvPr/>
        </p:nvSpPr>
        <p:spPr bwMode="auto">
          <a:xfrm>
            <a:off x="6553200" y="2510554"/>
            <a:ext cx="4849915" cy="2496196"/>
          </a:xfrm>
          <a:prstGeom prst="roundRect">
            <a:avLst/>
          </a:prstGeom>
          <a:gradFill>
            <a:gsLst>
              <a:gs pos="0">
                <a:srgbClr val="006600"/>
              </a:gs>
              <a:gs pos="100000">
                <a:srgbClr val="182F00"/>
              </a:gs>
            </a:gsLst>
            <a:path path="shape">
              <a:fillToRect l="50000" t="50000" r="50000" b="50000"/>
            </a:path>
          </a:gradFill>
          <a:ln w="38100" cap="flat" cmpd="sng" algn="ctr">
            <a:solidFill>
              <a:srgbClr val="FFFF00"/>
            </a:solidFill>
            <a:prstDash val="solid"/>
            <a:round/>
            <a:headEnd type="none" w="med" len="med"/>
            <a:tailEnd type="none" w="med" len="med"/>
          </a:ln>
          <a:effectLst/>
        </p:spPr>
        <p:txBody>
          <a:bodyPr vert="horz" wrap="square" lIns="109728" tIns="54864" rIns="109728" bIns="54864" numCol="1" rtlCol="0" anchor="ctr" anchorCtr="0" compatLnSpc="1">
            <a:prstTxWarp prst="textNoShape">
              <a:avLst/>
            </a:prstTxWarp>
            <a:noAutofit/>
          </a:bodyPr>
          <a:lstStyle/>
          <a:p>
            <a:pPr algn="just" defTabSz="1097280" fontAlgn="base">
              <a:lnSpc>
                <a:spcPct val="150000"/>
              </a:lnSpc>
              <a:spcBef>
                <a:spcPct val="50000"/>
              </a:spcBef>
              <a:spcAft>
                <a:spcPct val="0"/>
              </a:spcAft>
            </a:pPr>
            <a:r>
              <a:rPr lang="vi-VN" sz="2400">
                <a:solidFill>
                  <a:srgbClr val="FFFFFF"/>
                </a:solidFill>
                <a:latin typeface="Arial" charset="0"/>
              </a:rPr>
              <a:t>Những người dân làng ngồi ở dãy ghế bỏ trống phía cuối lớp với thái độ trân trọng, nâng niu.</a:t>
            </a:r>
            <a:endParaRPr lang="en-US" sz="2400">
              <a:solidFill>
                <a:srgbClr val="FFFFFF"/>
              </a:solidFill>
              <a:latin typeface="Arial" charset="0"/>
            </a:endParaRPr>
          </a:p>
        </p:txBody>
      </p:sp>
    </p:spTree>
    <p:extLst>
      <p:ext uri="{BB962C8B-B14F-4D97-AF65-F5344CB8AC3E}">
        <p14:creationId xmlns:p14="http://schemas.microsoft.com/office/powerpoint/2010/main" val="2343017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animEffect transition="in" filter="fade">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up)">
                                      <p:cBhvr>
                                        <p:cTn id="18" dur="500"/>
                                        <p:tgtEl>
                                          <p:spTgt spid="9"/>
                                        </p:tgtEl>
                                      </p:cBhvr>
                                    </p:animEffect>
                                  </p:childTnLst>
                                </p:cTn>
                              </p:par>
                            </p:childTnLst>
                          </p:cTn>
                        </p:par>
                        <p:par>
                          <p:cTn id="19" fill="hold">
                            <p:stCondLst>
                              <p:cond delay="500"/>
                            </p:stCondLst>
                            <p:childTnLst>
                              <p:par>
                                <p:cTn id="20" presetID="53" presetClass="entr" presetSubtype="16" fill="hold" grpId="0"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500" fill="hold"/>
                                        <p:tgtEl>
                                          <p:spTgt spid="15"/>
                                        </p:tgtEl>
                                        <p:attrNameLst>
                                          <p:attrName>ppt_w</p:attrName>
                                        </p:attrNameLst>
                                      </p:cBhvr>
                                      <p:tavLst>
                                        <p:tav tm="0">
                                          <p:val>
                                            <p:fltVal val="0"/>
                                          </p:val>
                                        </p:tav>
                                        <p:tav tm="100000">
                                          <p:val>
                                            <p:strVal val="#ppt_w"/>
                                          </p:val>
                                        </p:tav>
                                      </p:tavLst>
                                    </p:anim>
                                    <p:anim calcmode="lin" valueType="num">
                                      <p:cBhvr>
                                        <p:cTn id="23" dur="500" fill="hold"/>
                                        <p:tgtEl>
                                          <p:spTgt spid="15"/>
                                        </p:tgtEl>
                                        <p:attrNameLst>
                                          <p:attrName>ppt_h</p:attrName>
                                        </p:attrNameLst>
                                      </p:cBhvr>
                                      <p:tavLst>
                                        <p:tav tm="0">
                                          <p:val>
                                            <p:fltVal val="0"/>
                                          </p:val>
                                        </p:tav>
                                        <p:tav tm="100000">
                                          <p:val>
                                            <p:strVal val="#ppt_h"/>
                                          </p:val>
                                        </p:tav>
                                      </p:tavLst>
                                    </p:anim>
                                    <p:animEffect transition="in" filter="fade">
                                      <p:cBhvr>
                                        <p:cTn id="2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52">
            <a:extLst>
              <a:ext uri="{FF2B5EF4-FFF2-40B4-BE49-F238E27FC236}">
                <a16:creationId xmlns:a16="http://schemas.microsoft.com/office/drawing/2014/main" id="{E18E5C24-7CE1-4FCA-9533-A1645C914536}"/>
              </a:ext>
            </a:extLst>
          </p:cNvPr>
          <p:cNvSpPr>
            <a:spLocks noChangeArrowheads="1"/>
          </p:cNvSpPr>
          <p:nvPr/>
        </p:nvSpPr>
        <p:spPr bwMode="auto">
          <a:xfrm>
            <a:off x="2358390" y="92596"/>
            <a:ext cx="7475220" cy="593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1097280" fontAlgn="base">
              <a:lnSpc>
                <a:spcPts val="4200"/>
              </a:lnSpc>
              <a:spcBef>
                <a:spcPct val="50000"/>
              </a:spcBef>
              <a:spcAft>
                <a:spcPct val="0"/>
              </a:spcAft>
              <a:buClr>
                <a:srgbClr val="000000"/>
              </a:buClr>
              <a:buSzPct val="60000"/>
            </a:pPr>
            <a:r>
              <a:rPr lang="en-US" altLang="en-US" sz="3360" b="1" dirty="0">
                <a:solidFill>
                  <a:srgbClr val="C00000"/>
                </a:solidFill>
                <a:latin typeface="Arial" pitchFamily="34" charset="0"/>
                <a:cs typeface="Arial" pitchFamily="34" charset="0"/>
              </a:rPr>
              <a:t>II.  TÌM HIỂU CHI TIẾT</a:t>
            </a:r>
          </a:p>
        </p:txBody>
      </p:sp>
      <p:sp>
        <p:nvSpPr>
          <p:cNvPr id="40" name="Line 12">
            <a:extLst>
              <a:ext uri="{FF2B5EF4-FFF2-40B4-BE49-F238E27FC236}">
                <a16:creationId xmlns:a16="http://schemas.microsoft.com/office/drawing/2014/main" id="{BCC6A977-64D0-42DB-99A3-471AFFAEBEB9}"/>
              </a:ext>
            </a:extLst>
          </p:cNvPr>
          <p:cNvSpPr>
            <a:spLocks noChangeShapeType="1"/>
          </p:cNvSpPr>
          <p:nvPr/>
        </p:nvSpPr>
        <p:spPr bwMode="auto">
          <a:xfrm>
            <a:off x="609600" y="777240"/>
            <a:ext cx="109728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97280" fontAlgn="base">
              <a:spcBef>
                <a:spcPct val="50000"/>
              </a:spcBef>
              <a:spcAft>
                <a:spcPct val="0"/>
              </a:spcAft>
            </a:pPr>
            <a:endParaRPr lang="en-US" sz="2400">
              <a:solidFill>
                <a:srgbClr val="000000"/>
              </a:solidFill>
              <a:latin typeface="Arial" charset="0"/>
            </a:endParaRPr>
          </a:p>
        </p:txBody>
      </p:sp>
      <p:sp>
        <p:nvSpPr>
          <p:cNvPr id="6" name="Line 5">
            <a:extLst>
              <a:ext uri="{FF2B5EF4-FFF2-40B4-BE49-F238E27FC236}">
                <a16:creationId xmlns:a16="http://schemas.microsoft.com/office/drawing/2014/main" id="{8B489B8B-77F4-44B3-87DE-4C6578F14C5A}"/>
              </a:ext>
            </a:extLst>
          </p:cNvPr>
          <p:cNvSpPr>
            <a:spLocks noChangeShapeType="1"/>
          </p:cNvSpPr>
          <p:nvPr/>
        </p:nvSpPr>
        <p:spPr bwMode="auto">
          <a:xfrm flipH="1">
            <a:off x="3352801" y="1689462"/>
            <a:ext cx="2743199" cy="1293814"/>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97280" fontAlgn="base">
              <a:spcBef>
                <a:spcPct val="50000"/>
              </a:spcBef>
              <a:spcAft>
                <a:spcPct val="0"/>
              </a:spcAft>
            </a:pPr>
            <a:endParaRPr lang="en-US" sz="2000">
              <a:solidFill>
                <a:srgbClr val="000000"/>
              </a:solidFill>
              <a:latin typeface="Arial" charset="0"/>
            </a:endParaRPr>
          </a:p>
        </p:txBody>
      </p:sp>
      <p:sp>
        <p:nvSpPr>
          <p:cNvPr id="7" name="Text Box 3">
            <a:extLst>
              <a:ext uri="{FF2B5EF4-FFF2-40B4-BE49-F238E27FC236}">
                <a16:creationId xmlns:a16="http://schemas.microsoft.com/office/drawing/2014/main" id="{65CD04DF-7D15-4397-A117-0BF09B4B2DBE}"/>
              </a:ext>
            </a:extLst>
          </p:cNvPr>
          <p:cNvSpPr txBox="1">
            <a:spLocks noChangeArrowheads="1"/>
          </p:cNvSpPr>
          <p:nvPr/>
        </p:nvSpPr>
        <p:spPr bwMode="auto">
          <a:xfrm>
            <a:off x="6370323" y="2969619"/>
            <a:ext cx="4824942" cy="2379619"/>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097280" fontAlgn="base">
              <a:spcBef>
                <a:spcPct val="50000"/>
              </a:spcBef>
              <a:spcAft>
                <a:spcPct val="0"/>
              </a:spcAft>
            </a:pPr>
            <a:r>
              <a:rPr lang="en-US" sz="2400">
                <a:solidFill>
                  <a:srgbClr val="FFFFFF"/>
                </a:solidFill>
              </a:rPr>
              <a:t>Thầy Ha-men: </a:t>
            </a:r>
            <a:r>
              <a:rPr lang="vi-VN" sz="2400">
                <a:solidFill>
                  <a:srgbClr val="FFFFFF"/>
                </a:solidFill>
              </a:rPr>
              <a:t>đứng dậy trên bục giảng, mặt tái nhợt, nghẹn ngào.</a:t>
            </a:r>
            <a:r>
              <a:rPr lang="en-US" sz="2400">
                <a:solidFill>
                  <a:srgbClr val="FFFFFF"/>
                </a:solidFill>
              </a:rPr>
              <a:t> K</a:t>
            </a:r>
            <a:r>
              <a:rPr lang="vi-VN" sz="2400">
                <a:solidFill>
                  <a:srgbClr val="FFFFFF"/>
                </a:solidFill>
              </a:rPr>
              <a:t>huyên mọi người hãy yêu nước và giữ gìn tiếng nói của dân tộc</a:t>
            </a:r>
            <a:r>
              <a:rPr lang="en-US" sz="2400">
                <a:solidFill>
                  <a:srgbClr val="FFFFFF"/>
                </a:solidFill>
              </a:rPr>
              <a:t>. V</a:t>
            </a:r>
            <a:r>
              <a:rPr lang="vi-VN" sz="2400">
                <a:solidFill>
                  <a:srgbClr val="FFFFFF"/>
                </a:solidFill>
              </a:rPr>
              <a:t>iết thật to dòng chữ “Nước Pháp muôn năm”.</a:t>
            </a:r>
            <a:endParaRPr lang="en-US" sz="2400">
              <a:solidFill>
                <a:srgbClr val="FFFFFF"/>
              </a:solidFill>
            </a:endParaRPr>
          </a:p>
        </p:txBody>
      </p:sp>
      <p:sp>
        <p:nvSpPr>
          <p:cNvPr id="8" name="Line 5">
            <a:extLst>
              <a:ext uri="{FF2B5EF4-FFF2-40B4-BE49-F238E27FC236}">
                <a16:creationId xmlns:a16="http://schemas.microsoft.com/office/drawing/2014/main" id="{80B13043-344B-445E-999D-647AB7E2B845}"/>
              </a:ext>
            </a:extLst>
          </p:cNvPr>
          <p:cNvSpPr>
            <a:spLocks noChangeShapeType="1"/>
          </p:cNvSpPr>
          <p:nvPr/>
        </p:nvSpPr>
        <p:spPr bwMode="auto">
          <a:xfrm>
            <a:off x="6096002" y="1737656"/>
            <a:ext cx="2743199" cy="1231952"/>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97280" fontAlgn="base">
              <a:spcBef>
                <a:spcPct val="50000"/>
              </a:spcBef>
              <a:spcAft>
                <a:spcPct val="0"/>
              </a:spcAft>
            </a:pPr>
            <a:endParaRPr lang="en-US" sz="2000">
              <a:solidFill>
                <a:srgbClr val="000000"/>
              </a:solidFill>
              <a:latin typeface="Arial" charset="0"/>
            </a:endParaRPr>
          </a:p>
        </p:txBody>
      </p:sp>
      <p:sp>
        <p:nvSpPr>
          <p:cNvPr id="9" name="AutoShape 13">
            <a:extLst>
              <a:ext uri="{FF2B5EF4-FFF2-40B4-BE49-F238E27FC236}">
                <a16:creationId xmlns:a16="http://schemas.microsoft.com/office/drawing/2014/main" id="{C26E118C-0672-4D21-8DB7-AC1D0ED48369}"/>
              </a:ext>
            </a:extLst>
          </p:cNvPr>
          <p:cNvSpPr>
            <a:spLocks noChangeArrowheads="1"/>
          </p:cNvSpPr>
          <p:nvPr/>
        </p:nvSpPr>
        <p:spPr bwMode="auto">
          <a:xfrm>
            <a:off x="3352801" y="884410"/>
            <a:ext cx="4937760" cy="805051"/>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1097280" fontAlgn="base">
              <a:lnSpc>
                <a:spcPct val="140000"/>
              </a:lnSpc>
              <a:spcBef>
                <a:spcPct val="50000"/>
              </a:spcBef>
              <a:spcAft>
                <a:spcPct val="0"/>
              </a:spcAft>
            </a:pPr>
            <a:r>
              <a:rPr lang="en-US" altLang="en-US" sz="2880" b="1">
                <a:solidFill>
                  <a:srgbClr val="FFFF00"/>
                </a:solidFill>
                <a:latin typeface="Arial" panose="020B0604020202020204"/>
              </a:rPr>
              <a:t>3. Cảnh kết thúc buổi học</a:t>
            </a:r>
            <a:endParaRPr lang="en-US" altLang="en-US" sz="2160" b="1" dirty="0">
              <a:solidFill>
                <a:srgbClr val="FFFF00"/>
              </a:solidFill>
              <a:latin typeface="Arial" panose="020B0604020202020204"/>
            </a:endParaRPr>
          </a:p>
        </p:txBody>
      </p:sp>
      <p:sp>
        <p:nvSpPr>
          <p:cNvPr id="10" name="Text Box 3">
            <a:extLst>
              <a:ext uri="{FF2B5EF4-FFF2-40B4-BE49-F238E27FC236}">
                <a16:creationId xmlns:a16="http://schemas.microsoft.com/office/drawing/2014/main" id="{4411553F-AAFE-492B-958A-5553D772D0AB}"/>
              </a:ext>
            </a:extLst>
          </p:cNvPr>
          <p:cNvSpPr txBox="1">
            <a:spLocks noChangeArrowheads="1"/>
          </p:cNvSpPr>
          <p:nvPr/>
        </p:nvSpPr>
        <p:spPr bwMode="auto">
          <a:xfrm>
            <a:off x="883920" y="2983275"/>
            <a:ext cx="4937760" cy="2365957"/>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defTabSz="1097280" fontAlgn="base">
              <a:lnSpc>
                <a:spcPct val="150000"/>
              </a:lnSpc>
              <a:spcAft>
                <a:spcPct val="0"/>
              </a:spcAft>
            </a:pPr>
            <a:r>
              <a:rPr lang="vi-VN" sz="2400">
                <a:solidFill>
                  <a:srgbClr val="FFFFFF"/>
                </a:solidFill>
              </a:rPr>
              <a:t>Âm thanh: </a:t>
            </a:r>
            <a:r>
              <a:rPr lang="en-US" sz="2400">
                <a:solidFill>
                  <a:srgbClr val="FFFFFF"/>
                </a:solidFill>
              </a:rPr>
              <a:t>T</a:t>
            </a:r>
            <a:r>
              <a:rPr lang="vi-VN" sz="2400">
                <a:solidFill>
                  <a:srgbClr val="FFFFFF"/>
                </a:solidFill>
              </a:rPr>
              <a:t>iếng chuông nhà thờ điểm mười hai giờ và tiếng kèn của bọn lính Phổ đi tập về.</a:t>
            </a:r>
            <a:endParaRPr lang="en-US" sz="2400" b="1" dirty="0">
              <a:solidFill>
                <a:srgbClr val="FFFFFF"/>
              </a:solidFill>
            </a:endParaRPr>
          </a:p>
        </p:txBody>
      </p:sp>
      <p:sp>
        <p:nvSpPr>
          <p:cNvPr id="11" name="AutoShape 13">
            <a:extLst>
              <a:ext uri="{FF2B5EF4-FFF2-40B4-BE49-F238E27FC236}">
                <a16:creationId xmlns:a16="http://schemas.microsoft.com/office/drawing/2014/main" id="{14EE39A9-828A-479C-86BB-331A6B06B647}"/>
              </a:ext>
            </a:extLst>
          </p:cNvPr>
          <p:cNvSpPr>
            <a:spLocks noChangeArrowheads="1"/>
          </p:cNvSpPr>
          <p:nvPr/>
        </p:nvSpPr>
        <p:spPr bwMode="auto">
          <a:xfrm>
            <a:off x="609600" y="5532119"/>
            <a:ext cx="10881360" cy="1102098"/>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1097280" fontAlgn="base">
              <a:spcBef>
                <a:spcPct val="50000"/>
              </a:spcBef>
              <a:spcAft>
                <a:spcPct val="0"/>
              </a:spcAft>
            </a:pPr>
            <a:r>
              <a:rPr lang="vi-VN" sz="2880" b="1">
                <a:solidFill>
                  <a:srgbClr val="FFFF00"/>
                </a:solidFill>
              </a:rPr>
              <a:t>Thầy là người có tấm lòng yêu nước và ý thức </a:t>
            </a:r>
            <a:endParaRPr lang="en-US" sz="2880" b="1">
              <a:solidFill>
                <a:srgbClr val="FFFF00"/>
              </a:solidFill>
            </a:endParaRPr>
          </a:p>
          <a:p>
            <a:pPr algn="ctr" defTabSz="1097280" fontAlgn="base">
              <a:spcBef>
                <a:spcPct val="50000"/>
              </a:spcBef>
              <a:spcAft>
                <a:spcPct val="0"/>
              </a:spcAft>
            </a:pPr>
            <a:r>
              <a:rPr lang="vi-VN" sz="2880" b="1">
                <a:solidFill>
                  <a:srgbClr val="FFFF00"/>
                </a:solidFill>
              </a:rPr>
              <a:t>giữ gìn tiếng nói của dân tộc</a:t>
            </a:r>
            <a:endParaRPr lang="en-US" sz="2880" b="1">
              <a:solidFill>
                <a:srgbClr val="FFFF00"/>
              </a:solidFill>
            </a:endParaRPr>
          </a:p>
        </p:txBody>
      </p:sp>
    </p:spTree>
    <p:extLst>
      <p:ext uri="{BB962C8B-B14F-4D97-AF65-F5344CB8AC3E}">
        <p14:creationId xmlns:p14="http://schemas.microsoft.com/office/powerpoint/2010/main" val="3336791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Effect transition="in" filter="fade">
                                      <p:cBhvr>
                                        <p:cTn id="9" dur="1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up)">
                                      <p:cBhvr>
                                        <p:cTn id="14" dur="500"/>
                                        <p:tgtEl>
                                          <p:spTgt spid="6"/>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up)">
                                      <p:cBhvr>
                                        <p:cTn id="22" dur="500"/>
                                        <p:tgtEl>
                                          <p:spTgt spid="8"/>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left)">
                                      <p:cBhvr>
                                        <p:cTn id="25" dur="10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p:cTn id="30" dur="1000" fill="hold"/>
                                        <p:tgtEl>
                                          <p:spTgt spid="11"/>
                                        </p:tgtEl>
                                        <p:attrNameLst>
                                          <p:attrName>ppt_w</p:attrName>
                                        </p:attrNameLst>
                                      </p:cBhvr>
                                      <p:tavLst>
                                        <p:tav tm="0">
                                          <p:val>
                                            <p:fltVal val="0"/>
                                          </p:val>
                                        </p:tav>
                                        <p:tav tm="100000">
                                          <p:val>
                                            <p:strVal val="#ppt_w"/>
                                          </p:val>
                                        </p:tav>
                                      </p:tavLst>
                                    </p:anim>
                                    <p:anim calcmode="lin" valueType="num">
                                      <p:cBhvr>
                                        <p:cTn id="31" dur="1000" fill="hold"/>
                                        <p:tgtEl>
                                          <p:spTgt spid="11"/>
                                        </p:tgtEl>
                                        <p:attrNameLst>
                                          <p:attrName>ppt_h</p:attrName>
                                        </p:attrNameLst>
                                      </p:cBhvr>
                                      <p:tavLst>
                                        <p:tav tm="0">
                                          <p:val>
                                            <p:fltVal val="0"/>
                                          </p:val>
                                        </p:tav>
                                        <p:tav tm="100000">
                                          <p:val>
                                            <p:strVal val="#ppt_h"/>
                                          </p:val>
                                        </p:tav>
                                      </p:tavLst>
                                    </p:anim>
                                    <p:animEffect transition="in" filter="fade">
                                      <p:cBhvr>
                                        <p:cTn id="3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9B04A1A-9525-4A45-B17D-F39B6330BE12}"/>
              </a:ext>
            </a:extLst>
          </p:cNvPr>
          <p:cNvSpPr txBox="1"/>
          <p:nvPr/>
        </p:nvSpPr>
        <p:spPr>
          <a:xfrm>
            <a:off x="1247176" y="1158404"/>
            <a:ext cx="7654227" cy="584775"/>
          </a:xfrm>
          <a:prstGeom prst="rect">
            <a:avLst/>
          </a:prstGeom>
          <a:noFill/>
        </p:spPr>
        <p:txBody>
          <a:bodyPr wrap="square">
            <a:spAutoFit/>
          </a:bodyPr>
          <a:lstStyle/>
          <a:p>
            <a:pPr marL="0" marR="0" indent="57785" algn="just">
              <a:spcBef>
                <a:spcPts val="0"/>
              </a:spcBef>
              <a:spcAft>
                <a:spcPts val="0"/>
              </a:spcAft>
              <a:tabLst>
                <a:tab pos="1386840" algn="l"/>
              </a:tabLst>
            </a:pPr>
            <a:r>
              <a:rPr lang="de-DE" sz="3200" b="1" dirty="0">
                <a:solidFill>
                  <a:srgbClr val="0099FF"/>
                </a:solidFill>
                <a:effectLst/>
                <a:latin typeface="Times New Roman" panose="02020603050405020304" pitchFamily="18" charset="0"/>
                <a:cs typeface="Times New Roman" panose="02020603050405020304" pitchFamily="18" charset="0"/>
              </a:rPr>
              <a:t>1.</a:t>
            </a:r>
            <a:r>
              <a:rPr lang="en-US" sz="3200" b="1" dirty="0">
                <a:solidFill>
                  <a:srgbClr val="0099FF"/>
                </a:solidFill>
                <a:latin typeface="Times New Roman" panose="02020603050405020304" pitchFamily="18" charset="0"/>
                <a:cs typeface="Times New Roman" panose="02020603050405020304" pitchFamily="18" charset="0"/>
              </a:rPr>
              <a:t> </a:t>
            </a:r>
            <a:r>
              <a:rPr lang="de-DE" sz="3200" b="1" dirty="0">
                <a:solidFill>
                  <a:srgbClr val="0099FF"/>
                </a:solidFill>
                <a:effectLst/>
                <a:latin typeface="Times New Roman" panose="02020603050405020304" pitchFamily="18" charset="0"/>
                <a:ea typeface="Times New Roman" panose="02020603050405020304" pitchFamily="18" charset="0"/>
              </a:rPr>
              <a:t>Bối cảnh của buổi học cuối  cùng</a:t>
            </a:r>
            <a:endParaRPr lang="en-US" sz="32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Hộp Văn bản 5">
            <a:extLst>
              <a:ext uri="{FF2B5EF4-FFF2-40B4-BE49-F238E27FC236}">
                <a16:creationId xmlns:a16="http://schemas.microsoft.com/office/drawing/2014/main" id="{3C03FAAF-6E1B-8F11-C344-C5CAE9CE6B88}"/>
              </a:ext>
            </a:extLst>
          </p:cNvPr>
          <p:cNvSpPr txBox="1"/>
          <p:nvPr/>
        </p:nvSpPr>
        <p:spPr>
          <a:xfrm>
            <a:off x="1464560" y="409859"/>
            <a:ext cx="5617375" cy="707886"/>
          </a:xfrm>
          <a:prstGeom prst="rect">
            <a:avLst/>
          </a:prstGeom>
          <a:solidFill>
            <a:srgbClr val="4179DA"/>
          </a:solidFill>
        </p:spPr>
        <p:txBody>
          <a:bodyPr wrap="square">
            <a:spAutoFit/>
          </a:bodyPr>
          <a:lstStyle/>
          <a:p>
            <a:pPr marL="0" marR="0" indent="57785" algn="just">
              <a:spcBef>
                <a:spcPts val="0"/>
              </a:spcBef>
              <a:spcAft>
                <a:spcPts val="0"/>
              </a:spcAft>
              <a:tabLst>
                <a:tab pos="1386840" algn="l"/>
              </a:tabLst>
            </a:pPr>
            <a:r>
              <a:rPr lang="de-DE" sz="4000" b="1" dirty="0">
                <a:solidFill>
                  <a:schemeClr val="bg1"/>
                </a:solidFill>
                <a:effectLst/>
                <a:latin typeface="Times New Roman" panose="02020603050405020304" pitchFamily="18" charset="0"/>
                <a:cs typeface="Times New Roman" panose="02020603050405020304" pitchFamily="18" charset="0"/>
              </a:rPr>
              <a:t>II. Đọc - hiểu văn bản</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grpSp>
        <p:nvGrpSpPr>
          <p:cNvPr id="18" name="Nhóm 17">
            <a:extLst>
              <a:ext uri="{FF2B5EF4-FFF2-40B4-BE49-F238E27FC236}">
                <a16:creationId xmlns:a16="http://schemas.microsoft.com/office/drawing/2014/main" id="{7FE4D1F4-BBD5-BFA9-177E-3387F9402257}"/>
              </a:ext>
            </a:extLst>
          </p:cNvPr>
          <p:cNvGrpSpPr/>
          <p:nvPr/>
        </p:nvGrpSpPr>
        <p:grpSpPr>
          <a:xfrm>
            <a:off x="1227791" y="1743179"/>
            <a:ext cx="3007583" cy="2820472"/>
            <a:chOff x="7828758" y="862311"/>
            <a:chExt cx="2983268" cy="3027572"/>
          </a:xfrm>
        </p:grpSpPr>
        <p:sp>
          <p:nvSpPr>
            <p:cNvPr id="9" name="Hình tự do: Hình 8">
              <a:extLst>
                <a:ext uri="{FF2B5EF4-FFF2-40B4-BE49-F238E27FC236}">
                  <a16:creationId xmlns:a16="http://schemas.microsoft.com/office/drawing/2014/main" id="{283D58C9-62FE-6564-C880-CC373AF95815}"/>
                </a:ext>
              </a:extLst>
            </p:cNvPr>
            <p:cNvSpPr/>
            <p:nvPr/>
          </p:nvSpPr>
          <p:spPr>
            <a:xfrm>
              <a:off x="7828758" y="862311"/>
              <a:ext cx="2983268" cy="3027572"/>
            </a:xfrm>
            <a:custGeom>
              <a:avLst/>
              <a:gdLst>
                <a:gd name="connsiteX0" fmla="*/ 2350125 w 4503390"/>
                <a:gd name="connsiteY0" fmla="*/ 713491 h 4503390"/>
                <a:gd name="connsiteX1" fmla="*/ 979434 w 4503390"/>
                <a:gd name="connsiteY1" fmla="*/ 2084182 h 4503390"/>
                <a:gd name="connsiteX2" fmla="*/ 2350125 w 4503390"/>
                <a:gd name="connsiteY2" fmla="*/ 3454873 h 4503390"/>
                <a:gd name="connsiteX3" fmla="*/ 3720816 w 4503390"/>
                <a:gd name="connsiteY3" fmla="*/ 2084182 h 4503390"/>
                <a:gd name="connsiteX4" fmla="*/ 2350125 w 4503390"/>
                <a:gd name="connsiteY4" fmla="*/ 713491 h 4503390"/>
                <a:gd name="connsiteX5" fmla="*/ 2251695 w 4503390"/>
                <a:gd name="connsiteY5" fmla="*/ 0 h 4503390"/>
                <a:gd name="connsiteX6" fmla="*/ 2581157 w 4503390"/>
                <a:gd name="connsiteY6" fmla="*/ 595365 h 4503390"/>
                <a:gd name="connsiteX7" fmla="*/ 3113374 w 4503390"/>
                <a:gd name="connsiteY7" fmla="*/ 171399 h 4503390"/>
                <a:gd name="connsiteX8" fmla="*/ 3189926 w 4503390"/>
                <a:gd name="connsiteY8" fmla="*/ 847532 h 4503390"/>
                <a:gd name="connsiteX9" fmla="*/ 3843891 w 4503390"/>
                <a:gd name="connsiteY9" fmla="*/ 659499 h 4503390"/>
                <a:gd name="connsiteX10" fmla="*/ 3655858 w 4503390"/>
                <a:gd name="connsiteY10" fmla="*/ 1313464 h 4503390"/>
                <a:gd name="connsiteX11" fmla="*/ 4331991 w 4503390"/>
                <a:gd name="connsiteY11" fmla="*/ 1390016 h 4503390"/>
                <a:gd name="connsiteX12" fmla="*/ 3908025 w 4503390"/>
                <a:gd name="connsiteY12" fmla="*/ 1922233 h 4503390"/>
                <a:gd name="connsiteX13" fmla="*/ 4503390 w 4503390"/>
                <a:gd name="connsiteY13" fmla="*/ 2251695 h 4503390"/>
                <a:gd name="connsiteX14" fmla="*/ 3908025 w 4503390"/>
                <a:gd name="connsiteY14" fmla="*/ 2581157 h 4503390"/>
                <a:gd name="connsiteX15" fmla="*/ 4331991 w 4503390"/>
                <a:gd name="connsiteY15" fmla="*/ 3113374 h 4503390"/>
                <a:gd name="connsiteX16" fmla="*/ 3655858 w 4503390"/>
                <a:gd name="connsiteY16" fmla="*/ 3189926 h 4503390"/>
                <a:gd name="connsiteX17" fmla="*/ 3843891 w 4503390"/>
                <a:gd name="connsiteY17" fmla="*/ 3843891 h 4503390"/>
                <a:gd name="connsiteX18" fmla="*/ 3189926 w 4503390"/>
                <a:gd name="connsiteY18" fmla="*/ 3655858 h 4503390"/>
                <a:gd name="connsiteX19" fmla="*/ 3113374 w 4503390"/>
                <a:gd name="connsiteY19" fmla="*/ 4331991 h 4503390"/>
                <a:gd name="connsiteX20" fmla="*/ 2581157 w 4503390"/>
                <a:gd name="connsiteY20" fmla="*/ 3908025 h 4503390"/>
                <a:gd name="connsiteX21" fmla="*/ 2251695 w 4503390"/>
                <a:gd name="connsiteY21" fmla="*/ 4503390 h 4503390"/>
                <a:gd name="connsiteX22" fmla="*/ 1922233 w 4503390"/>
                <a:gd name="connsiteY22" fmla="*/ 3908025 h 4503390"/>
                <a:gd name="connsiteX23" fmla="*/ 1390016 w 4503390"/>
                <a:gd name="connsiteY23" fmla="*/ 4331991 h 4503390"/>
                <a:gd name="connsiteX24" fmla="*/ 1313464 w 4503390"/>
                <a:gd name="connsiteY24" fmla="*/ 3655858 h 4503390"/>
                <a:gd name="connsiteX25" fmla="*/ 659499 w 4503390"/>
                <a:gd name="connsiteY25" fmla="*/ 3843891 h 4503390"/>
                <a:gd name="connsiteX26" fmla="*/ 847532 w 4503390"/>
                <a:gd name="connsiteY26" fmla="*/ 3189926 h 4503390"/>
                <a:gd name="connsiteX27" fmla="*/ 171399 w 4503390"/>
                <a:gd name="connsiteY27" fmla="*/ 3113374 h 4503390"/>
                <a:gd name="connsiteX28" fmla="*/ 595365 w 4503390"/>
                <a:gd name="connsiteY28" fmla="*/ 2581157 h 4503390"/>
                <a:gd name="connsiteX29" fmla="*/ 0 w 4503390"/>
                <a:gd name="connsiteY29" fmla="*/ 2251695 h 4503390"/>
                <a:gd name="connsiteX30" fmla="*/ 595365 w 4503390"/>
                <a:gd name="connsiteY30" fmla="*/ 1922233 h 4503390"/>
                <a:gd name="connsiteX31" fmla="*/ 171399 w 4503390"/>
                <a:gd name="connsiteY31" fmla="*/ 1390016 h 4503390"/>
                <a:gd name="connsiteX32" fmla="*/ 847532 w 4503390"/>
                <a:gd name="connsiteY32" fmla="*/ 1313464 h 4503390"/>
                <a:gd name="connsiteX33" fmla="*/ 659499 w 4503390"/>
                <a:gd name="connsiteY33" fmla="*/ 659499 h 4503390"/>
                <a:gd name="connsiteX34" fmla="*/ 1313464 w 4503390"/>
                <a:gd name="connsiteY34" fmla="*/ 847532 h 4503390"/>
                <a:gd name="connsiteX35" fmla="*/ 1390016 w 4503390"/>
                <a:gd name="connsiteY35" fmla="*/ 171399 h 4503390"/>
                <a:gd name="connsiteX36" fmla="*/ 1922233 w 4503390"/>
                <a:gd name="connsiteY36" fmla="*/ 595365 h 4503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503390" h="4503390">
                  <a:moveTo>
                    <a:pt x="2350125" y="713491"/>
                  </a:moveTo>
                  <a:cubicBezTo>
                    <a:pt x="1593113" y="713491"/>
                    <a:pt x="979434" y="1327170"/>
                    <a:pt x="979434" y="2084182"/>
                  </a:cubicBezTo>
                  <a:cubicBezTo>
                    <a:pt x="979434" y="2841194"/>
                    <a:pt x="1593113" y="3454873"/>
                    <a:pt x="2350125" y="3454873"/>
                  </a:cubicBezTo>
                  <a:cubicBezTo>
                    <a:pt x="3107137" y="3454873"/>
                    <a:pt x="3720816" y="2841194"/>
                    <a:pt x="3720816" y="2084182"/>
                  </a:cubicBezTo>
                  <a:cubicBezTo>
                    <a:pt x="3720816" y="1327170"/>
                    <a:pt x="3107137" y="713491"/>
                    <a:pt x="2350125" y="713491"/>
                  </a:cubicBezTo>
                  <a:close/>
                  <a:moveTo>
                    <a:pt x="2251695" y="0"/>
                  </a:moveTo>
                  <a:lnTo>
                    <a:pt x="2581157" y="595365"/>
                  </a:lnTo>
                  <a:lnTo>
                    <a:pt x="3113374" y="171399"/>
                  </a:lnTo>
                  <a:lnTo>
                    <a:pt x="3189926" y="847532"/>
                  </a:lnTo>
                  <a:lnTo>
                    <a:pt x="3843891" y="659499"/>
                  </a:lnTo>
                  <a:lnTo>
                    <a:pt x="3655858" y="1313464"/>
                  </a:lnTo>
                  <a:lnTo>
                    <a:pt x="4331991" y="1390016"/>
                  </a:lnTo>
                  <a:lnTo>
                    <a:pt x="3908025" y="1922233"/>
                  </a:lnTo>
                  <a:lnTo>
                    <a:pt x="4503390" y="2251695"/>
                  </a:lnTo>
                  <a:lnTo>
                    <a:pt x="3908025" y="2581157"/>
                  </a:lnTo>
                  <a:lnTo>
                    <a:pt x="4331991" y="3113374"/>
                  </a:lnTo>
                  <a:lnTo>
                    <a:pt x="3655858" y="3189926"/>
                  </a:lnTo>
                  <a:lnTo>
                    <a:pt x="3843891" y="3843891"/>
                  </a:lnTo>
                  <a:lnTo>
                    <a:pt x="3189926" y="3655858"/>
                  </a:lnTo>
                  <a:lnTo>
                    <a:pt x="3113374" y="4331991"/>
                  </a:lnTo>
                  <a:lnTo>
                    <a:pt x="2581157" y="3908025"/>
                  </a:lnTo>
                  <a:lnTo>
                    <a:pt x="2251695" y="4503390"/>
                  </a:lnTo>
                  <a:lnTo>
                    <a:pt x="1922233" y="3908025"/>
                  </a:lnTo>
                  <a:lnTo>
                    <a:pt x="1390016" y="4331991"/>
                  </a:lnTo>
                  <a:lnTo>
                    <a:pt x="1313464" y="3655858"/>
                  </a:lnTo>
                  <a:lnTo>
                    <a:pt x="659499" y="3843891"/>
                  </a:lnTo>
                  <a:lnTo>
                    <a:pt x="847532" y="3189926"/>
                  </a:lnTo>
                  <a:lnTo>
                    <a:pt x="171399" y="3113374"/>
                  </a:lnTo>
                  <a:lnTo>
                    <a:pt x="595365" y="2581157"/>
                  </a:lnTo>
                  <a:lnTo>
                    <a:pt x="0" y="2251695"/>
                  </a:lnTo>
                  <a:lnTo>
                    <a:pt x="595365" y="1922233"/>
                  </a:lnTo>
                  <a:lnTo>
                    <a:pt x="171399" y="1390016"/>
                  </a:lnTo>
                  <a:lnTo>
                    <a:pt x="847532" y="1313464"/>
                  </a:lnTo>
                  <a:lnTo>
                    <a:pt x="659499" y="659499"/>
                  </a:lnTo>
                  <a:lnTo>
                    <a:pt x="1313464" y="847532"/>
                  </a:lnTo>
                  <a:lnTo>
                    <a:pt x="1390016" y="171399"/>
                  </a:lnTo>
                  <a:lnTo>
                    <a:pt x="1922233" y="595365"/>
                  </a:lnTo>
                  <a:close/>
                </a:path>
              </a:pathLst>
            </a:custGeom>
            <a:solidFill>
              <a:srgbClr val="0099FF"/>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Hộp Văn bản 12">
              <a:extLst>
                <a:ext uri="{FF2B5EF4-FFF2-40B4-BE49-F238E27FC236}">
                  <a16:creationId xmlns:a16="http://schemas.microsoft.com/office/drawing/2014/main" id="{C57BB291-9F26-EDD3-44F7-2A47F2E49A7B}"/>
                </a:ext>
              </a:extLst>
            </p:cNvPr>
            <p:cNvSpPr txBox="1"/>
            <p:nvPr/>
          </p:nvSpPr>
          <p:spPr>
            <a:xfrm>
              <a:off x="8692397" y="1769858"/>
              <a:ext cx="1489668" cy="1195329"/>
            </a:xfrm>
            <a:prstGeom prst="rect">
              <a:avLst/>
            </a:prstGeom>
            <a:noFill/>
          </p:spPr>
          <p:txBody>
            <a:bodyPr wrap="square">
              <a:spAutoFit/>
            </a:bodyPr>
            <a:lstStyle/>
            <a:p>
              <a:pPr algn="ctr"/>
              <a:r>
                <a:rPr lang="en-US" sz="3200" b="1" dirty="0" err="1">
                  <a:solidFill>
                    <a:srgbClr val="4179DA"/>
                  </a:solidFill>
                  <a:effectLst/>
                  <a:latin typeface="Times New Roman" panose="02020603050405020304" pitchFamily="18" charset="0"/>
                  <a:ea typeface="Times New Roman" panose="02020603050405020304" pitchFamily="18" charset="0"/>
                </a:rPr>
                <a:t>Thời</a:t>
              </a:r>
              <a:r>
                <a:rPr lang="en-US" sz="3200" b="1" dirty="0">
                  <a:solidFill>
                    <a:srgbClr val="4179DA"/>
                  </a:solidFill>
                  <a:effectLst/>
                  <a:latin typeface="Times New Roman" panose="02020603050405020304" pitchFamily="18" charset="0"/>
                  <a:ea typeface="Times New Roman" panose="02020603050405020304" pitchFamily="18" charset="0"/>
                </a:rPr>
                <a:t> </a:t>
              </a:r>
              <a:r>
                <a:rPr lang="en-US" sz="3200" b="1" dirty="0" err="1">
                  <a:solidFill>
                    <a:srgbClr val="4179DA"/>
                  </a:solidFill>
                  <a:effectLst/>
                  <a:latin typeface="Times New Roman" panose="02020603050405020304" pitchFamily="18" charset="0"/>
                  <a:ea typeface="Times New Roman" panose="02020603050405020304" pitchFamily="18" charset="0"/>
                </a:rPr>
                <a:t>gian</a:t>
              </a:r>
              <a:endParaRPr lang="en-US" sz="3200" dirty="0">
                <a:solidFill>
                  <a:srgbClr val="4179DA"/>
                </a:solidFill>
              </a:endParaRPr>
            </a:p>
          </p:txBody>
        </p:sp>
      </p:grpSp>
      <p:sp>
        <p:nvSpPr>
          <p:cNvPr id="20" name="Lưu đồ: Điểm Kết Thúc 19">
            <a:extLst>
              <a:ext uri="{FF2B5EF4-FFF2-40B4-BE49-F238E27FC236}">
                <a16:creationId xmlns:a16="http://schemas.microsoft.com/office/drawing/2014/main" id="{617DDBED-3A92-E4B3-36FB-D8F4D6477825}"/>
              </a:ext>
            </a:extLst>
          </p:cNvPr>
          <p:cNvSpPr/>
          <p:nvPr/>
        </p:nvSpPr>
        <p:spPr>
          <a:xfrm>
            <a:off x="1889590" y="4563651"/>
            <a:ext cx="1735840" cy="726833"/>
          </a:xfrm>
          <a:prstGeom prst="flowChartTerminator">
            <a:avLst/>
          </a:prstGeom>
          <a:solidFill>
            <a:srgbClr val="456FE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r>
              <a:rPr lang="de-DE" sz="2600" dirty="0">
                <a:latin typeface="Times New Roman" panose="02020603050405020304" pitchFamily="18" charset="0"/>
                <a:cs typeface="Times New Roman" panose="02020603050405020304" pitchFamily="18" charset="0"/>
              </a:rPr>
              <a:t>Buổi sáng</a:t>
            </a:r>
            <a:endParaRPr lang="en-US" sz="2600" dirty="0">
              <a:latin typeface="Times New Roman" panose="02020603050405020304" pitchFamily="18" charset="0"/>
              <a:cs typeface="Times New Roman" panose="02020603050405020304" pitchFamily="18" charset="0"/>
            </a:endParaRPr>
          </a:p>
        </p:txBody>
      </p:sp>
      <p:grpSp>
        <p:nvGrpSpPr>
          <p:cNvPr id="10" name="Nhóm 9">
            <a:extLst>
              <a:ext uri="{FF2B5EF4-FFF2-40B4-BE49-F238E27FC236}">
                <a16:creationId xmlns:a16="http://schemas.microsoft.com/office/drawing/2014/main" id="{453CAC6E-0F57-9D10-C3DF-A4802F792AA8}"/>
              </a:ext>
            </a:extLst>
          </p:cNvPr>
          <p:cNvGrpSpPr/>
          <p:nvPr/>
        </p:nvGrpSpPr>
        <p:grpSpPr>
          <a:xfrm>
            <a:off x="7607206" y="1670180"/>
            <a:ext cx="2934346" cy="2991074"/>
            <a:chOff x="5207053" y="2165150"/>
            <a:chExt cx="2983268" cy="3027572"/>
          </a:xfrm>
        </p:grpSpPr>
        <p:grpSp>
          <p:nvGrpSpPr>
            <p:cNvPr id="11" name="Nhóm 10">
              <a:extLst>
                <a:ext uri="{FF2B5EF4-FFF2-40B4-BE49-F238E27FC236}">
                  <a16:creationId xmlns:a16="http://schemas.microsoft.com/office/drawing/2014/main" id="{69AC3A96-683F-5540-557B-B35C124C6863}"/>
                </a:ext>
              </a:extLst>
            </p:cNvPr>
            <p:cNvGrpSpPr/>
            <p:nvPr/>
          </p:nvGrpSpPr>
          <p:grpSpPr>
            <a:xfrm>
              <a:off x="5207053" y="2165150"/>
              <a:ext cx="2983268" cy="3027572"/>
              <a:chOff x="7828758" y="862311"/>
              <a:chExt cx="2983268" cy="3027572"/>
            </a:xfrm>
          </p:grpSpPr>
          <p:sp>
            <p:nvSpPr>
              <p:cNvPr id="14" name="Hình tự do: Hình 13">
                <a:extLst>
                  <a:ext uri="{FF2B5EF4-FFF2-40B4-BE49-F238E27FC236}">
                    <a16:creationId xmlns:a16="http://schemas.microsoft.com/office/drawing/2014/main" id="{2A31F89E-9C23-4C67-534D-063F90B8C01A}"/>
                  </a:ext>
                </a:extLst>
              </p:cNvPr>
              <p:cNvSpPr/>
              <p:nvPr/>
            </p:nvSpPr>
            <p:spPr>
              <a:xfrm>
                <a:off x="7828758" y="862311"/>
                <a:ext cx="2983268" cy="3027572"/>
              </a:xfrm>
              <a:custGeom>
                <a:avLst/>
                <a:gdLst>
                  <a:gd name="connsiteX0" fmla="*/ 2350125 w 4503390"/>
                  <a:gd name="connsiteY0" fmla="*/ 713491 h 4503390"/>
                  <a:gd name="connsiteX1" fmla="*/ 979434 w 4503390"/>
                  <a:gd name="connsiteY1" fmla="*/ 2084182 h 4503390"/>
                  <a:gd name="connsiteX2" fmla="*/ 2350125 w 4503390"/>
                  <a:gd name="connsiteY2" fmla="*/ 3454873 h 4503390"/>
                  <a:gd name="connsiteX3" fmla="*/ 3720816 w 4503390"/>
                  <a:gd name="connsiteY3" fmla="*/ 2084182 h 4503390"/>
                  <a:gd name="connsiteX4" fmla="*/ 2350125 w 4503390"/>
                  <a:gd name="connsiteY4" fmla="*/ 713491 h 4503390"/>
                  <a:gd name="connsiteX5" fmla="*/ 2251695 w 4503390"/>
                  <a:gd name="connsiteY5" fmla="*/ 0 h 4503390"/>
                  <a:gd name="connsiteX6" fmla="*/ 2581157 w 4503390"/>
                  <a:gd name="connsiteY6" fmla="*/ 595365 h 4503390"/>
                  <a:gd name="connsiteX7" fmla="*/ 3113374 w 4503390"/>
                  <a:gd name="connsiteY7" fmla="*/ 171399 h 4503390"/>
                  <a:gd name="connsiteX8" fmla="*/ 3189926 w 4503390"/>
                  <a:gd name="connsiteY8" fmla="*/ 847532 h 4503390"/>
                  <a:gd name="connsiteX9" fmla="*/ 3843891 w 4503390"/>
                  <a:gd name="connsiteY9" fmla="*/ 659499 h 4503390"/>
                  <a:gd name="connsiteX10" fmla="*/ 3655858 w 4503390"/>
                  <a:gd name="connsiteY10" fmla="*/ 1313464 h 4503390"/>
                  <a:gd name="connsiteX11" fmla="*/ 4331991 w 4503390"/>
                  <a:gd name="connsiteY11" fmla="*/ 1390016 h 4503390"/>
                  <a:gd name="connsiteX12" fmla="*/ 3908025 w 4503390"/>
                  <a:gd name="connsiteY12" fmla="*/ 1922233 h 4503390"/>
                  <a:gd name="connsiteX13" fmla="*/ 4503390 w 4503390"/>
                  <a:gd name="connsiteY13" fmla="*/ 2251695 h 4503390"/>
                  <a:gd name="connsiteX14" fmla="*/ 3908025 w 4503390"/>
                  <a:gd name="connsiteY14" fmla="*/ 2581157 h 4503390"/>
                  <a:gd name="connsiteX15" fmla="*/ 4331991 w 4503390"/>
                  <a:gd name="connsiteY15" fmla="*/ 3113374 h 4503390"/>
                  <a:gd name="connsiteX16" fmla="*/ 3655858 w 4503390"/>
                  <a:gd name="connsiteY16" fmla="*/ 3189926 h 4503390"/>
                  <a:gd name="connsiteX17" fmla="*/ 3843891 w 4503390"/>
                  <a:gd name="connsiteY17" fmla="*/ 3843891 h 4503390"/>
                  <a:gd name="connsiteX18" fmla="*/ 3189926 w 4503390"/>
                  <a:gd name="connsiteY18" fmla="*/ 3655858 h 4503390"/>
                  <a:gd name="connsiteX19" fmla="*/ 3113374 w 4503390"/>
                  <a:gd name="connsiteY19" fmla="*/ 4331991 h 4503390"/>
                  <a:gd name="connsiteX20" fmla="*/ 2581157 w 4503390"/>
                  <a:gd name="connsiteY20" fmla="*/ 3908025 h 4503390"/>
                  <a:gd name="connsiteX21" fmla="*/ 2251695 w 4503390"/>
                  <a:gd name="connsiteY21" fmla="*/ 4503390 h 4503390"/>
                  <a:gd name="connsiteX22" fmla="*/ 1922233 w 4503390"/>
                  <a:gd name="connsiteY22" fmla="*/ 3908025 h 4503390"/>
                  <a:gd name="connsiteX23" fmla="*/ 1390016 w 4503390"/>
                  <a:gd name="connsiteY23" fmla="*/ 4331991 h 4503390"/>
                  <a:gd name="connsiteX24" fmla="*/ 1313464 w 4503390"/>
                  <a:gd name="connsiteY24" fmla="*/ 3655858 h 4503390"/>
                  <a:gd name="connsiteX25" fmla="*/ 659499 w 4503390"/>
                  <a:gd name="connsiteY25" fmla="*/ 3843891 h 4503390"/>
                  <a:gd name="connsiteX26" fmla="*/ 847532 w 4503390"/>
                  <a:gd name="connsiteY26" fmla="*/ 3189926 h 4503390"/>
                  <a:gd name="connsiteX27" fmla="*/ 171399 w 4503390"/>
                  <a:gd name="connsiteY27" fmla="*/ 3113374 h 4503390"/>
                  <a:gd name="connsiteX28" fmla="*/ 595365 w 4503390"/>
                  <a:gd name="connsiteY28" fmla="*/ 2581157 h 4503390"/>
                  <a:gd name="connsiteX29" fmla="*/ 0 w 4503390"/>
                  <a:gd name="connsiteY29" fmla="*/ 2251695 h 4503390"/>
                  <a:gd name="connsiteX30" fmla="*/ 595365 w 4503390"/>
                  <a:gd name="connsiteY30" fmla="*/ 1922233 h 4503390"/>
                  <a:gd name="connsiteX31" fmla="*/ 171399 w 4503390"/>
                  <a:gd name="connsiteY31" fmla="*/ 1390016 h 4503390"/>
                  <a:gd name="connsiteX32" fmla="*/ 847532 w 4503390"/>
                  <a:gd name="connsiteY32" fmla="*/ 1313464 h 4503390"/>
                  <a:gd name="connsiteX33" fmla="*/ 659499 w 4503390"/>
                  <a:gd name="connsiteY33" fmla="*/ 659499 h 4503390"/>
                  <a:gd name="connsiteX34" fmla="*/ 1313464 w 4503390"/>
                  <a:gd name="connsiteY34" fmla="*/ 847532 h 4503390"/>
                  <a:gd name="connsiteX35" fmla="*/ 1390016 w 4503390"/>
                  <a:gd name="connsiteY35" fmla="*/ 171399 h 4503390"/>
                  <a:gd name="connsiteX36" fmla="*/ 1922233 w 4503390"/>
                  <a:gd name="connsiteY36" fmla="*/ 595365 h 4503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503390" h="4503390">
                    <a:moveTo>
                      <a:pt x="2350125" y="713491"/>
                    </a:moveTo>
                    <a:cubicBezTo>
                      <a:pt x="1593113" y="713491"/>
                      <a:pt x="979434" y="1327170"/>
                      <a:pt x="979434" y="2084182"/>
                    </a:cubicBezTo>
                    <a:cubicBezTo>
                      <a:pt x="979434" y="2841194"/>
                      <a:pt x="1593113" y="3454873"/>
                      <a:pt x="2350125" y="3454873"/>
                    </a:cubicBezTo>
                    <a:cubicBezTo>
                      <a:pt x="3107137" y="3454873"/>
                      <a:pt x="3720816" y="2841194"/>
                      <a:pt x="3720816" y="2084182"/>
                    </a:cubicBezTo>
                    <a:cubicBezTo>
                      <a:pt x="3720816" y="1327170"/>
                      <a:pt x="3107137" y="713491"/>
                      <a:pt x="2350125" y="713491"/>
                    </a:cubicBezTo>
                    <a:close/>
                    <a:moveTo>
                      <a:pt x="2251695" y="0"/>
                    </a:moveTo>
                    <a:lnTo>
                      <a:pt x="2581157" y="595365"/>
                    </a:lnTo>
                    <a:lnTo>
                      <a:pt x="3113374" y="171399"/>
                    </a:lnTo>
                    <a:lnTo>
                      <a:pt x="3189926" y="847532"/>
                    </a:lnTo>
                    <a:lnTo>
                      <a:pt x="3843891" y="659499"/>
                    </a:lnTo>
                    <a:lnTo>
                      <a:pt x="3655858" y="1313464"/>
                    </a:lnTo>
                    <a:lnTo>
                      <a:pt x="4331991" y="1390016"/>
                    </a:lnTo>
                    <a:lnTo>
                      <a:pt x="3908025" y="1922233"/>
                    </a:lnTo>
                    <a:lnTo>
                      <a:pt x="4503390" y="2251695"/>
                    </a:lnTo>
                    <a:lnTo>
                      <a:pt x="3908025" y="2581157"/>
                    </a:lnTo>
                    <a:lnTo>
                      <a:pt x="4331991" y="3113374"/>
                    </a:lnTo>
                    <a:lnTo>
                      <a:pt x="3655858" y="3189926"/>
                    </a:lnTo>
                    <a:lnTo>
                      <a:pt x="3843891" y="3843891"/>
                    </a:lnTo>
                    <a:lnTo>
                      <a:pt x="3189926" y="3655858"/>
                    </a:lnTo>
                    <a:lnTo>
                      <a:pt x="3113374" y="4331991"/>
                    </a:lnTo>
                    <a:lnTo>
                      <a:pt x="2581157" y="3908025"/>
                    </a:lnTo>
                    <a:lnTo>
                      <a:pt x="2251695" y="4503390"/>
                    </a:lnTo>
                    <a:lnTo>
                      <a:pt x="1922233" y="3908025"/>
                    </a:lnTo>
                    <a:lnTo>
                      <a:pt x="1390016" y="4331991"/>
                    </a:lnTo>
                    <a:lnTo>
                      <a:pt x="1313464" y="3655858"/>
                    </a:lnTo>
                    <a:lnTo>
                      <a:pt x="659499" y="3843891"/>
                    </a:lnTo>
                    <a:lnTo>
                      <a:pt x="847532" y="3189926"/>
                    </a:lnTo>
                    <a:lnTo>
                      <a:pt x="171399" y="3113374"/>
                    </a:lnTo>
                    <a:lnTo>
                      <a:pt x="595365" y="2581157"/>
                    </a:lnTo>
                    <a:lnTo>
                      <a:pt x="0" y="2251695"/>
                    </a:lnTo>
                    <a:lnTo>
                      <a:pt x="595365" y="1922233"/>
                    </a:lnTo>
                    <a:lnTo>
                      <a:pt x="171399" y="1390016"/>
                    </a:lnTo>
                    <a:lnTo>
                      <a:pt x="847532" y="1313464"/>
                    </a:lnTo>
                    <a:lnTo>
                      <a:pt x="659499" y="659499"/>
                    </a:lnTo>
                    <a:lnTo>
                      <a:pt x="1313464" y="847532"/>
                    </a:lnTo>
                    <a:lnTo>
                      <a:pt x="1390016" y="171399"/>
                    </a:lnTo>
                    <a:lnTo>
                      <a:pt x="1922233" y="595365"/>
                    </a:lnTo>
                    <a:close/>
                  </a:path>
                </a:pathLst>
              </a:custGeom>
              <a:solidFill>
                <a:srgbClr val="0099FF"/>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Hộp Văn bản 14">
                <a:extLst>
                  <a:ext uri="{FF2B5EF4-FFF2-40B4-BE49-F238E27FC236}">
                    <a16:creationId xmlns:a16="http://schemas.microsoft.com/office/drawing/2014/main" id="{2A1C3645-6ECE-75EC-BB78-26717230B7C7}"/>
                  </a:ext>
                </a:extLst>
              </p:cNvPr>
              <p:cNvSpPr txBox="1"/>
              <p:nvPr/>
            </p:nvSpPr>
            <p:spPr>
              <a:xfrm>
                <a:off x="8881487" y="1819829"/>
                <a:ext cx="1489668" cy="591911"/>
              </a:xfrm>
              <a:prstGeom prst="rect">
                <a:avLst/>
              </a:prstGeom>
              <a:noFill/>
            </p:spPr>
            <p:txBody>
              <a:bodyPr wrap="square">
                <a:spAutoFit/>
              </a:bodyPr>
              <a:lstStyle/>
              <a:p>
                <a:pPr algn="ctr"/>
                <a:endParaRPr lang="en-US" sz="3200" dirty="0">
                  <a:solidFill>
                    <a:srgbClr val="008000"/>
                  </a:solidFill>
                </a:endParaRPr>
              </a:p>
            </p:txBody>
          </p:sp>
        </p:grpSp>
        <p:sp>
          <p:nvSpPr>
            <p:cNvPr id="12" name="Hộp Văn bản 11">
              <a:extLst>
                <a:ext uri="{FF2B5EF4-FFF2-40B4-BE49-F238E27FC236}">
                  <a16:creationId xmlns:a16="http://schemas.microsoft.com/office/drawing/2014/main" id="{C4B3450E-491E-610B-07CE-1BAC70D1A0E0}"/>
                </a:ext>
              </a:extLst>
            </p:cNvPr>
            <p:cNvSpPr txBox="1"/>
            <p:nvPr/>
          </p:nvSpPr>
          <p:spPr>
            <a:xfrm>
              <a:off x="6098680" y="3122668"/>
              <a:ext cx="1413588" cy="1090363"/>
            </a:xfrm>
            <a:prstGeom prst="rect">
              <a:avLst/>
            </a:prstGeom>
            <a:noFill/>
          </p:spPr>
          <p:txBody>
            <a:bodyPr wrap="square">
              <a:spAutoFit/>
            </a:bodyPr>
            <a:lstStyle/>
            <a:p>
              <a:pPr algn="ctr"/>
              <a:r>
                <a:rPr lang="en-US" sz="3200" b="1" dirty="0" err="1">
                  <a:solidFill>
                    <a:srgbClr val="4179DA"/>
                  </a:solidFill>
                  <a:effectLst/>
                  <a:latin typeface="Times New Roman" panose="02020603050405020304" pitchFamily="18" charset="0"/>
                  <a:ea typeface="Times New Roman" panose="02020603050405020304" pitchFamily="18" charset="0"/>
                </a:rPr>
                <a:t>Không</a:t>
              </a:r>
              <a:r>
                <a:rPr lang="en-US" sz="3200" b="1" dirty="0">
                  <a:solidFill>
                    <a:srgbClr val="4179DA"/>
                  </a:solidFill>
                  <a:effectLst/>
                  <a:latin typeface="Times New Roman" panose="02020603050405020304" pitchFamily="18" charset="0"/>
                  <a:ea typeface="Times New Roman" panose="02020603050405020304" pitchFamily="18" charset="0"/>
                </a:rPr>
                <a:t> </a:t>
              </a:r>
              <a:r>
                <a:rPr lang="en-US" sz="3200" b="1" dirty="0" err="1">
                  <a:solidFill>
                    <a:srgbClr val="4179DA"/>
                  </a:solidFill>
                  <a:effectLst/>
                  <a:latin typeface="Times New Roman" panose="02020603050405020304" pitchFamily="18" charset="0"/>
                  <a:ea typeface="Times New Roman" panose="02020603050405020304" pitchFamily="18" charset="0"/>
                </a:rPr>
                <a:t>gian</a:t>
              </a:r>
              <a:endParaRPr lang="en-US" sz="3200" dirty="0">
                <a:solidFill>
                  <a:srgbClr val="4179DA"/>
                </a:solidFill>
              </a:endParaRPr>
            </a:p>
          </p:txBody>
        </p:sp>
      </p:grpSp>
      <p:sp>
        <p:nvSpPr>
          <p:cNvPr id="16" name="Lưu đồ: Điểm Kết Thúc 15">
            <a:extLst>
              <a:ext uri="{FF2B5EF4-FFF2-40B4-BE49-F238E27FC236}">
                <a16:creationId xmlns:a16="http://schemas.microsoft.com/office/drawing/2014/main" id="{B7193E1D-18F3-24C0-FA84-719816104780}"/>
              </a:ext>
            </a:extLst>
          </p:cNvPr>
          <p:cNvSpPr/>
          <p:nvPr/>
        </p:nvSpPr>
        <p:spPr>
          <a:xfrm>
            <a:off x="6169559" y="4563651"/>
            <a:ext cx="1974980" cy="801419"/>
          </a:xfrm>
          <a:prstGeom prst="flowChartTerminator">
            <a:avLst/>
          </a:prstGeom>
          <a:solidFill>
            <a:srgbClr val="456FE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600" dirty="0">
                <a:latin typeface="Times New Roman" panose="02020603050405020304" pitchFamily="18" charset="0"/>
                <a:cs typeface="Times New Roman" panose="02020603050405020304" pitchFamily="18" charset="0"/>
              </a:rPr>
              <a:t>Trên đường đến trường</a:t>
            </a:r>
            <a:endPar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7" name="Hình ảnh 16">
            <a:extLst>
              <a:ext uri="{FF2B5EF4-FFF2-40B4-BE49-F238E27FC236}">
                <a16:creationId xmlns:a16="http://schemas.microsoft.com/office/drawing/2014/main" id="{03EBC0C8-C70A-7F08-490A-B4E4E60250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0120" y="5078270"/>
            <a:ext cx="2101880" cy="1932438"/>
          </a:xfrm>
          <a:prstGeom prst="rect">
            <a:avLst/>
          </a:prstGeom>
        </p:spPr>
      </p:pic>
      <p:sp>
        <p:nvSpPr>
          <p:cNvPr id="19" name="Lưu đồ: Điểm Kết Thúc 18">
            <a:extLst>
              <a:ext uri="{FF2B5EF4-FFF2-40B4-BE49-F238E27FC236}">
                <a16:creationId xmlns:a16="http://schemas.microsoft.com/office/drawing/2014/main" id="{DC9A88FF-6610-D1C0-0BD5-7FEB8E8C40D6}"/>
              </a:ext>
            </a:extLst>
          </p:cNvPr>
          <p:cNvSpPr/>
          <p:nvPr/>
        </p:nvSpPr>
        <p:spPr>
          <a:xfrm>
            <a:off x="8020691" y="5534230"/>
            <a:ext cx="1974980" cy="801419"/>
          </a:xfrm>
          <a:prstGeom prst="flowChartTerminator">
            <a:avLst/>
          </a:prstGeom>
          <a:solidFill>
            <a:srgbClr val="456FE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latin typeface="Times New Roman" panose="02020603050405020304" pitchFamily="18" charset="0"/>
                <a:cs typeface="Times New Roman" panose="02020603050405020304" pitchFamily="18" charset="0"/>
              </a:rPr>
              <a:t>Trong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lớp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học</a:t>
            </a:r>
            <a:endPar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1" name="Lưu đồ: Điểm Kết Thúc 20">
            <a:extLst>
              <a:ext uri="{FF2B5EF4-FFF2-40B4-BE49-F238E27FC236}">
                <a16:creationId xmlns:a16="http://schemas.microsoft.com/office/drawing/2014/main" id="{952D1459-3F72-0F38-DA8B-CB8D0E5B8117}"/>
              </a:ext>
            </a:extLst>
          </p:cNvPr>
          <p:cNvSpPr/>
          <p:nvPr/>
        </p:nvSpPr>
        <p:spPr>
          <a:xfrm>
            <a:off x="9941662" y="4506766"/>
            <a:ext cx="1974980" cy="801419"/>
          </a:xfrm>
          <a:prstGeom prst="flowChartTerminator">
            <a:avLst/>
          </a:prstGeom>
          <a:solidFill>
            <a:srgbClr val="456FE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a:latin typeface="Times New Roman" panose="02020603050405020304" pitchFamily="18" charset="0"/>
                <a:cs typeface="Times New Roman" panose="02020603050405020304" pitchFamily="18" charset="0"/>
              </a:rPr>
              <a:t>Ở </a:t>
            </a:r>
            <a:r>
              <a:rPr lang="en-US" sz="2600" dirty="0" err="1">
                <a:latin typeface="Times New Roman" panose="02020603050405020304" pitchFamily="18" charset="0"/>
                <a:cs typeface="Times New Roman" panose="02020603050405020304" pitchFamily="18" charset="0"/>
              </a:rPr>
              <a:t>trường</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554364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80">
                                          <p:stCondLst>
                                            <p:cond delay="0"/>
                                          </p:stCondLst>
                                        </p:cTn>
                                        <p:tgtEl>
                                          <p:spTgt spid="20"/>
                                        </p:tgtEl>
                                      </p:cBhvr>
                                    </p:animEffect>
                                    <p:anim calcmode="lin" valueType="num">
                                      <p:cBhvr>
                                        <p:cTn id="13"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8" dur="26">
                                          <p:stCondLst>
                                            <p:cond delay="650"/>
                                          </p:stCondLst>
                                        </p:cTn>
                                        <p:tgtEl>
                                          <p:spTgt spid="20"/>
                                        </p:tgtEl>
                                      </p:cBhvr>
                                      <p:to x="100000" y="60000"/>
                                    </p:animScale>
                                    <p:animScale>
                                      <p:cBhvr>
                                        <p:cTn id="19" dur="166" decel="50000">
                                          <p:stCondLst>
                                            <p:cond delay="676"/>
                                          </p:stCondLst>
                                        </p:cTn>
                                        <p:tgtEl>
                                          <p:spTgt spid="20"/>
                                        </p:tgtEl>
                                      </p:cBhvr>
                                      <p:to x="100000" y="100000"/>
                                    </p:animScale>
                                    <p:animScale>
                                      <p:cBhvr>
                                        <p:cTn id="20" dur="26">
                                          <p:stCondLst>
                                            <p:cond delay="1312"/>
                                          </p:stCondLst>
                                        </p:cTn>
                                        <p:tgtEl>
                                          <p:spTgt spid="20"/>
                                        </p:tgtEl>
                                      </p:cBhvr>
                                      <p:to x="100000" y="80000"/>
                                    </p:animScale>
                                    <p:animScale>
                                      <p:cBhvr>
                                        <p:cTn id="21" dur="166" decel="50000">
                                          <p:stCondLst>
                                            <p:cond delay="1338"/>
                                          </p:stCondLst>
                                        </p:cTn>
                                        <p:tgtEl>
                                          <p:spTgt spid="20"/>
                                        </p:tgtEl>
                                      </p:cBhvr>
                                      <p:to x="100000" y="100000"/>
                                    </p:animScale>
                                    <p:animScale>
                                      <p:cBhvr>
                                        <p:cTn id="22" dur="26">
                                          <p:stCondLst>
                                            <p:cond delay="1642"/>
                                          </p:stCondLst>
                                        </p:cTn>
                                        <p:tgtEl>
                                          <p:spTgt spid="20"/>
                                        </p:tgtEl>
                                      </p:cBhvr>
                                      <p:to x="100000" y="90000"/>
                                    </p:animScale>
                                    <p:animScale>
                                      <p:cBhvr>
                                        <p:cTn id="23" dur="166" decel="50000">
                                          <p:stCondLst>
                                            <p:cond delay="1668"/>
                                          </p:stCondLst>
                                        </p:cTn>
                                        <p:tgtEl>
                                          <p:spTgt spid="20"/>
                                        </p:tgtEl>
                                      </p:cBhvr>
                                      <p:to x="100000" y="100000"/>
                                    </p:animScale>
                                    <p:animScale>
                                      <p:cBhvr>
                                        <p:cTn id="24" dur="26">
                                          <p:stCondLst>
                                            <p:cond delay="1808"/>
                                          </p:stCondLst>
                                        </p:cTn>
                                        <p:tgtEl>
                                          <p:spTgt spid="20"/>
                                        </p:tgtEl>
                                      </p:cBhvr>
                                      <p:to x="100000" y="95000"/>
                                    </p:animScale>
                                    <p:animScale>
                                      <p:cBhvr>
                                        <p:cTn id="25" dur="166" decel="50000">
                                          <p:stCondLst>
                                            <p:cond delay="1834"/>
                                          </p:stCondLst>
                                        </p:cTn>
                                        <p:tgtEl>
                                          <p:spTgt spid="20"/>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barn(inVertical)">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down)">
                                      <p:cBhvr>
                                        <p:cTn id="35" dur="580">
                                          <p:stCondLst>
                                            <p:cond delay="0"/>
                                          </p:stCondLst>
                                        </p:cTn>
                                        <p:tgtEl>
                                          <p:spTgt spid="16"/>
                                        </p:tgtEl>
                                      </p:cBhvr>
                                    </p:animEffect>
                                    <p:anim calcmode="lin" valueType="num">
                                      <p:cBhvr>
                                        <p:cTn id="36"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41" dur="26">
                                          <p:stCondLst>
                                            <p:cond delay="650"/>
                                          </p:stCondLst>
                                        </p:cTn>
                                        <p:tgtEl>
                                          <p:spTgt spid="16"/>
                                        </p:tgtEl>
                                      </p:cBhvr>
                                      <p:to x="100000" y="60000"/>
                                    </p:animScale>
                                    <p:animScale>
                                      <p:cBhvr>
                                        <p:cTn id="42" dur="166" decel="50000">
                                          <p:stCondLst>
                                            <p:cond delay="676"/>
                                          </p:stCondLst>
                                        </p:cTn>
                                        <p:tgtEl>
                                          <p:spTgt spid="16"/>
                                        </p:tgtEl>
                                      </p:cBhvr>
                                      <p:to x="100000" y="100000"/>
                                    </p:animScale>
                                    <p:animScale>
                                      <p:cBhvr>
                                        <p:cTn id="43" dur="26">
                                          <p:stCondLst>
                                            <p:cond delay="1312"/>
                                          </p:stCondLst>
                                        </p:cTn>
                                        <p:tgtEl>
                                          <p:spTgt spid="16"/>
                                        </p:tgtEl>
                                      </p:cBhvr>
                                      <p:to x="100000" y="80000"/>
                                    </p:animScale>
                                    <p:animScale>
                                      <p:cBhvr>
                                        <p:cTn id="44" dur="166" decel="50000">
                                          <p:stCondLst>
                                            <p:cond delay="1338"/>
                                          </p:stCondLst>
                                        </p:cTn>
                                        <p:tgtEl>
                                          <p:spTgt spid="16"/>
                                        </p:tgtEl>
                                      </p:cBhvr>
                                      <p:to x="100000" y="100000"/>
                                    </p:animScale>
                                    <p:animScale>
                                      <p:cBhvr>
                                        <p:cTn id="45" dur="26">
                                          <p:stCondLst>
                                            <p:cond delay="1642"/>
                                          </p:stCondLst>
                                        </p:cTn>
                                        <p:tgtEl>
                                          <p:spTgt spid="16"/>
                                        </p:tgtEl>
                                      </p:cBhvr>
                                      <p:to x="100000" y="90000"/>
                                    </p:animScale>
                                    <p:animScale>
                                      <p:cBhvr>
                                        <p:cTn id="46" dur="166" decel="50000">
                                          <p:stCondLst>
                                            <p:cond delay="1668"/>
                                          </p:stCondLst>
                                        </p:cTn>
                                        <p:tgtEl>
                                          <p:spTgt spid="16"/>
                                        </p:tgtEl>
                                      </p:cBhvr>
                                      <p:to x="100000" y="100000"/>
                                    </p:animScale>
                                    <p:animScale>
                                      <p:cBhvr>
                                        <p:cTn id="47" dur="26">
                                          <p:stCondLst>
                                            <p:cond delay="1808"/>
                                          </p:stCondLst>
                                        </p:cTn>
                                        <p:tgtEl>
                                          <p:spTgt spid="16"/>
                                        </p:tgtEl>
                                      </p:cBhvr>
                                      <p:to x="100000" y="95000"/>
                                    </p:animScale>
                                    <p:animScale>
                                      <p:cBhvr>
                                        <p:cTn id="48" dur="166" decel="50000">
                                          <p:stCondLst>
                                            <p:cond delay="1834"/>
                                          </p:stCondLst>
                                        </p:cTn>
                                        <p:tgtEl>
                                          <p:spTgt spid="16"/>
                                        </p:tgtEl>
                                      </p:cBhvr>
                                      <p:to x="100000" y="100000"/>
                                    </p:animScale>
                                  </p:childTnLst>
                                </p:cTn>
                              </p:par>
                            </p:childTnLst>
                          </p:cTn>
                        </p:par>
                      </p:childTnLst>
                    </p:cTn>
                  </p:par>
                  <p:par>
                    <p:cTn id="49" fill="hold">
                      <p:stCondLst>
                        <p:cond delay="indefinite"/>
                      </p:stCondLst>
                      <p:childTnLst>
                        <p:par>
                          <p:cTn id="50" fill="hold">
                            <p:stCondLst>
                              <p:cond delay="0"/>
                            </p:stCondLst>
                            <p:childTnLst>
                              <p:par>
                                <p:cTn id="51" presetID="26" presetClass="entr" presetSubtype="0" fill="hold" grpId="0" nodeType="click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wipe(down)">
                                      <p:cBhvr>
                                        <p:cTn id="53" dur="580">
                                          <p:stCondLst>
                                            <p:cond delay="0"/>
                                          </p:stCondLst>
                                        </p:cTn>
                                        <p:tgtEl>
                                          <p:spTgt spid="19"/>
                                        </p:tgtEl>
                                      </p:cBhvr>
                                    </p:animEffect>
                                    <p:anim calcmode="lin" valueType="num">
                                      <p:cBhvr>
                                        <p:cTn id="54"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59" dur="26">
                                          <p:stCondLst>
                                            <p:cond delay="650"/>
                                          </p:stCondLst>
                                        </p:cTn>
                                        <p:tgtEl>
                                          <p:spTgt spid="19"/>
                                        </p:tgtEl>
                                      </p:cBhvr>
                                      <p:to x="100000" y="60000"/>
                                    </p:animScale>
                                    <p:animScale>
                                      <p:cBhvr>
                                        <p:cTn id="60" dur="166" decel="50000">
                                          <p:stCondLst>
                                            <p:cond delay="676"/>
                                          </p:stCondLst>
                                        </p:cTn>
                                        <p:tgtEl>
                                          <p:spTgt spid="19"/>
                                        </p:tgtEl>
                                      </p:cBhvr>
                                      <p:to x="100000" y="100000"/>
                                    </p:animScale>
                                    <p:animScale>
                                      <p:cBhvr>
                                        <p:cTn id="61" dur="26">
                                          <p:stCondLst>
                                            <p:cond delay="1312"/>
                                          </p:stCondLst>
                                        </p:cTn>
                                        <p:tgtEl>
                                          <p:spTgt spid="19"/>
                                        </p:tgtEl>
                                      </p:cBhvr>
                                      <p:to x="100000" y="80000"/>
                                    </p:animScale>
                                    <p:animScale>
                                      <p:cBhvr>
                                        <p:cTn id="62" dur="166" decel="50000">
                                          <p:stCondLst>
                                            <p:cond delay="1338"/>
                                          </p:stCondLst>
                                        </p:cTn>
                                        <p:tgtEl>
                                          <p:spTgt spid="19"/>
                                        </p:tgtEl>
                                      </p:cBhvr>
                                      <p:to x="100000" y="100000"/>
                                    </p:animScale>
                                    <p:animScale>
                                      <p:cBhvr>
                                        <p:cTn id="63" dur="26">
                                          <p:stCondLst>
                                            <p:cond delay="1642"/>
                                          </p:stCondLst>
                                        </p:cTn>
                                        <p:tgtEl>
                                          <p:spTgt spid="19"/>
                                        </p:tgtEl>
                                      </p:cBhvr>
                                      <p:to x="100000" y="90000"/>
                                    </p:animScale>
                                    <p:animScale>
                                      <p:cBhvr>
                                        <p:cTn id="64" dur="166" decel="50000">
                                          <p:stCondLst>
                                            <p:cond delay="1668"/>
                                          </p:stCondLst>
                                        </p:cTn>
                                        <p:tgtEl>
                                          <p:spTgt spid="19"/>
                                        </p:tgtEl>
                                      </p:cBhvr>
                                      <p:to x="100000" y="100000"/>
                                    </p:animScale>
                                    <p:animScale>
                                      <p:cBhvr>
                                        <p:cTn id="65" dur="26">
                                          <p:stCondLst>
                                            <p:cond delay="1808"/>
                                          </p:stCondLst>
                                        </p:cTn>
                                        <p:tgtEl>
                                          <p:spTgt spid="19"/>
                                        </p:tgtEl>
                                      </p:cBhvr>
                                      <p:to x="100000" y="95000"/>
                                    </p:animScale>
                                    <p:animScale>
                                      <p:cBhvr>
                                        <p:cTn id="66" dur="166" decel="50000">
                                          <p:stCondLst>
                                            <p:cond delay="1834"/>
                                          </p:stCondLst>
                                        </p:cTn>
                                        <p:tgtEl>
                                          <p:spTgt spid="19"/>
                                        </p:tgtEl>
                                      </p:cBhvr>
                                      <p:to x="100000" y="100000"/>
                                    </p:animScale>
                                  </p:childTnLst>
                                </p:cTn>
                              </p:par>
                            </p:childTnLst>
                          </p:cTn>
                        </p:par>
                      </p:childTnLst>
                    </p:cTn>
                  </p:par>
                  <p:par>
                    <p:cTn id="67" fill="hold">
                      <p:stCondLst>
                        <p:cond delay="indefinite"/>
                      </p:stCondLst>
                      <p:childTnLst>
                        <p:par>
                          <p:cTn id="68" fill="hold">
                            <p:stCondLst>
                              <p:cond delay="0"/>
                            </p:stCondLst>
                            <p:childTnLst>
                              <p:par>
                                <p:cTn id="69" presetID="26" presetClass="entr" presetSubtype="0" fill="hold" grpId="0" nodeType="click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wipe(down)">
                                      <p:cBhvr>
                                        <p:cTn id="71" dur="580">
                                          <p:stCondLst>
                                            <p:cond delay="0"/>
                                          </p:stCondLst>
                                        </p:cTn>
                                        <p:tgtEl>
                                          <p:spTgt spid="21"/>
                                        </p:tgtEl>
                                      </p:cBhvr>
                                    </p:animEffect>
                                    <p:anim calcmode="lin" valueType="num">
                                      <p:cBhvr>
                                        <p:cTn id="72"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77" dur="26">
                                          <p:stCondLst>
                                            <p:cond delay="650"/>
                                          </p:stCondLst>
                                        </p:cTn>
                                        <p:tgtEl>
                                          <p:spTgt spid="21"/>
                                        </p:tgtEl>
                                      </p:cBhvr>
                                      <p:to x="100000" y="60000"/>
                                    </p:animScale>
                                    <p:animScale>
                                      <p:cBhvr>
                                        <p:cTn id="78" dur="166" decel="50000">
                                          <p:stCondLst>
                                            <p:cond delay="676"/>
                                          </p:stCondLst>
                                        </p:cTn>
                                        <p:tgtEl>
                                          <p:spTgt spid="21"/>
                                        </p:tgtEl>
                                      </p:cBhvr>
                                      <p:to x="100000" y="100000"/>
                                    </p:animScale>
                                    <p:animScale>
                                      <p:cBhvr>
                                        <p:cTn id="79" dur="26">
                                          <p:stCondLst>
                                            <p:cond delay="1312"/>
                                          </p:stCondLst>
                                        </p:cTn>
                                        <p:tgtEl>
                                          <p:spTgt spid="21"/>
                                        </p:tgtEl>
                                      </p:cBhvr>
                                      <p:to x="100000" y="80000"/>
                                    </p:animScale>
                                    <p:animScale>
                                      <p:cBhvr>
                                        <p:cTn id="80" dur="166" decel="50000">
                                          <p:stCondLst>
                                            <p:cond delay="1338"/>
                                          </p:stCondLst>
                                        </p:cTn>
                                        <p:tgtEl>
                                          <p:spTgt spid="21"/>
                                        </p:tgtEl>
                                      </p:cBhvr>
                                      <p:to x="100000" y="100000"/>
                                    </p:animScale>
                                    <p:animScale>
                                      <p:cBhvr>
                                        <p:cTn id="81" dur="26">
                                          <p:stCondLst>
                                            <p:cond delay="1642"/>
                                          </p:stCondLst>
                                        </p:cTn>
                                        <p:tgtEl>
                                          <p:spTgt spid="21"/>
                                        </p:tgtEl>
                                      </p:cBhvr>
                                      <p:to x="100000" y="90000"/>
                                    </p:animScale>
                                    <p:animScale>
                                      <p:cBhvr>
                                        <p:cTn id="82" dur="166" decel="50000">
                                          <p:stCondLst>
                                            <p:cond delay="1668"/>
                                          </p:stCondLst>
                                        </p:cTn>
                                        <p:tgtEl>
                                          <p:spTgt spid="21"/>
                                        </p:tgtEl>
                                      </p:cBhvr>
                                      <p:to x="100000" y="100000"/>
                                    </p:animScale>
                                    <p:animScale>
                                      <p:cBhvr>
                                        <p:cTn id="83" dur="26">
                                          <p:stCondLst>
                                            <p:cond delay="1808"/>
                                          </p:stCondLst>
                                        </p:cTn>
                                        <p:tgtEl>
                                          <p:spTgt spid="21"/>
                                        </p:tgtEl>
                                      </p:cBhvr>
                                      <p:to x="100000" y="95000"/>
                                    </p:animScale>
                                    <p:animScale>
                                      <p:cBhvr>
                                        <p:cTn id="84" dur="166" decel="50000">
                                          <p:stCondLst>
                                            <p:cond delay="1834"/>
                                          </p:stCondLst>
                                        </p:cTn>
                                        <p:tgtEl>
                                          <p:spTgt spid="2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6" grpId="0" animBg="1"/>
      <p:bldP spid="19" grpId="0" animBg="1"/>
      <p:bldP spid="2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7">
            <a:extLst>
              <a:ext uri="{FF2B5EF4-FFF2-40B4-BE49-F238E27FC236}">
                <a16:creationId xmlns:a16="http://schemas.microsoft.com/office/drawing/2014/main" id="{FF36077D-BF6D-C35C-29E5-C55A1E723EC0}"/>
              </a:ext>
            </a:extLst>
          </p:cNvPr>
          <p:cNvSpPr txBox="1"/>
          <p:nvPr/>
        </p:nvSpPr>
        <p:spPr>
          <a:xfrm>
            <a:off x="626324" y="1214787"/>
            <a:ext cx="6096000" cy="584775"/>
          </a:xfrm>
          <a:prstGeom prst="rect">
            <a:avLst/>
          </a:prstGeom>
          <a:noFill/>
        </p:spPr>
        <p:txBody>
          <a:bodyPr wrap="square">
            <a:spAutoFit/>
          </a:bodyPr>
          <a:lstStyle/>
          <a:p>
            <a:pPr indent="57785" algn="just">
              <a:tabLst>
                <a:tab pos="1386840" algn="l"/>
              </a:tabLst>
            </a:pPr>
            <a:r>
              <a:rPr lang="de-DE" sz="3200" b="1" dirty="0">
                <a:solidFill>
                  <a:srgbClr val="4179DA"/>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4179DA"/>
                </a:solidFill>
                <a:effectLst/>
                <a:latin typeface="Times New Roman" panose="02020603050405020304" pitchFamily="18" charset="0"/>
                <a:ea typeface="Times New Roman" panose="02020603050405020304" pitchFamily="18" charset="0"/>
              </a:rPr>
              <a:t>Nhân</a:t>
            </a:r>
            <a:r>
              <a:rPr lang="en-US" sz="3200" b="1" dirty="0">
                <a:solidFill>
                  <a:srgbClr val="4179DA"/>
                </a:solidFill>
                <a:effectLst/>
                <a:latin typeface="Times New Roman" panose="02020603050405020304" pitchFamily="18" charset="0"/>
                <a:ea typeface="Times New Roman" panose="02020603050405020304" pitchFamily="18" charset="0"/>
              </a:rPr>
              <a:t> </a:t>
            </a:r>
            <a:r>
              <a:rPr lang="en-US" sz="3200" b="1" dirty="0" err="1">
                <a:solidFill>
                  <a:srgbClr val="4179DA"/>
                </a:solidFill>
                <a:effectLst/>
                <a:latin typeface="Times New Roman" panose="02020603050405020304" pitchFamily="18" charset="0"/>
                <a:ea typeface="Times New Roman" panose="02020603050405020304" pitchFamily="18" charset="0"/>
              </a:rPr>
              <a:t>vật</a:t>
            </a:r>
            <a:r>
              <a:rPr lang="en-US" sz="3200" b="1" dirty="0">
                <a:solidFill>
                  <a:srgbClr val="4179DA"/>
                </a:solidFill>
                <a:effectLst/>
                <a:latin typeface="Times New Roman" panose="02020603050405020304" pitchFamily="18" charset="0"/>
                <a:ea typeface="Times New Roman" panose="02020603050405020304" pitchFamily="18" charset="0"/>
              </a:rPr>
              <a:t> </a:t>
            </a:r>
            <a:r>
              <a:rPr lang="en-US" sz="3200" b="1" dirty="0" err="1">
                <a:solidFill>
                  <a:srgbClr val="4179DA"/>
                </a:solidFill>
                <a:effectLst/>
                <a:latin typeface="Times New Roman" panose="02020603050405020304" pitchFamily="18" charset="0"/>
                <a:ea typeface="Times New Roman" panose="02020603050405020304" pitchFamily="18" charset="0"/>
              </a:rPr>
              <a:t>thầy</a:t>
            </a:r>
            <a:r>
              <a:rPr lang="en-US" sz="3200" b="1" dirty="0">
                <a:solidFill>
                  <a:srgbClr val="4179DA"/>
                </a:solidFill>
                <a:effectLst/>
                <a:latin typeface="Times New Roman" panose="02020603050405020304" pitchFamily="18" charset="0"/>
                <a:ea typeface="Times New Roman" panose="02020603050405020304" pitchFamily="18" charset="0"/>
              </a:rPr>
              <a:t> Ha men</a:t>
            </a:r>
            <a:endParaRPr lang="en-US" sz="3200" dirty="0">
              <a:solidFill>
                <a:srgbClr val="4179DA"/>
              </a:solidFill>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5E5637E2-34E4-348D-26FA-FDC7800CBDC9}"/>
              </a:ext>
            </a:extLst>
          </p:cNvPr>
          <p:cNvSpPr txBox="1"/>
          <p:nvPr/>
        </p:nvSpPr>
        <p:spPr>
          <a:xfrm>
            <a:off x="626324" y="345389"/>
            <a:ext cx="5167986" cy="707886"/>
          </a:xfrm>
          <a:prstGeom prst="rect">
            <a:avLst/>
          </a:prstGeom>
          <a:solidFill>
            <a:srgbClr val="456FE7"/>
          </a:solidFill>
        </p:spPr>
        <p:txBody>
          <a:bodyPr wrap="square">
            <a:spAutoFit/>
          </a:bodyPr>
          <a:lstStyle/>
          <a:p>
            <a:pPr marL="0" marR="0" indent="57785" algn="just">
              <a:spcBef>
                <a:spcPts val="0"/>
              </a:spcBef>
              <a:spcAft>
                <a:spcPts val="0"/>
              </a:spcAft>
              <a:tabLst>
                <a:tab pos="1386840" algn="l"/>
              </a:tabLst>
            </a:pPr>
            <a:r>
              <a:rPr lang="de-DE" sz="4000" b="1" dirty="0">
                <a:solidFill>
                  <a:schemeClr val="bg1"/>
                </a:solidFill>
                <a:effectLst/>
                <a:latin typeface="Times New Roman" panose="02020603050405020304" pitchFamily="18" charset="0"/>
                <a:cs typeface="Times New Roman" panose="02020603050405020304" pitchFamily="18" charset="0"/>
              </a:rPr>
              <a:t>II. Đọc - hiểu văn bản</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pic>
        <p:nvPicPr>
          <p:cNvPr id="12" name="Hình ảnh 11">
            <a:extLst>
              <a:ext uri="{FF2B5EF4-FFF2-40B4-BE49-F238E27FC236}">
                <a16:creationId xmlns:a16="http://schemas.microsoft.com/office/drawing/2014/main" id="{C8902234-E9A8-732B-6A69-A607A9D71A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3792" y="2057662"/>
            <a:ext cx="3015108" cy="4081881"/>
          </a:xfrm>
          <a:prstGeom prst="rect">
            <a:avLst/>
          </a:prstGeom>
        </p:spPr>
      </p:pic>
      <p:pic>
        <p:nvPicPr>
          <p:cNvPr id="3" name="Hình ảnh 2">
            <a:extLst>
              <a:ext uri="{FF2B5EF4-FFF2-40B4-BE49-F238E27FC236}">
                <a16:creationId xmlns:a16="http://schemas.microsoft.com/office/drawing/2014/main" id="{6CA242F9-513D-D901-977F-AB7D3D0C5C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840247" y="4493343"/>
            <a:ext cx="2231308" cy="2231308"/>
          </a:xfrm>
          <a:prstGeom prst="rect">
            <a:avLst/>
          </a:prstGeom>
        </p:spPr>
      </p:pic>
      <p:sp>
        <p:nvSpPr>
          <p:cNvPr id="8" name="Bong bóng Lời nói: Hình bầu dục 7">
            <a:extLst>
              <a:ext uri="{FF2B5EF4-FFF2-40B4-BE49-F238E27FC236}">
                <a16:creationId xmlns:a16="http://schemas.microsoft.com/office/drawing/2014/main" id="{56903847-EBD9-2FE1-9FEB-BC9D3E77669E}"/>
              </a:ext>
            </a:extLst>
          </p:cNvPr>
          <p:cNvSpPr/>
          <p:nvPr/>
        </p:nvSpPr>
        <p:spPr>
          <a:xfrm>
            <a:off x="4442474" y="2057662"/>
            <a:ext cx="7049730" cy="2231309"/>
          </a:xfrm>
          <a:prstGeom prst="wedgeEllipseCallout">
            <a:avLst>
              <a:gd name="adj1" fmla="val 32487"/>
              <a:gd name="adj2" fmla="val 68290"/>
            </a:avLst>
          </a:prstGeom>
          <a:noFill/>
          <a:ln w="57150">
            <a:solidFill>
              <a:srgbClr val="00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Hộp Văn bản 10">
            <a:extLst>
              <a:ext uri="{FF2B5EF4-FFF2-40B4-BE49-F238E27FC236}">
                <a16:creationId xmlns:a16="http://schemas.microsoft.com/office/drawing/2014/main" id="{E2364441-4A19-EE59-EA70-A8F8231248AF}"/>
              </a:ext>
            </a:extLst>
          </p:cNvPr>
          <p:cNvSpPr txBox="1"/>
          <p:nvPr/>
        </p:nvSpPr>
        <p:spPr>
          <a:xfrm>
            <a:off x="4685070" y="2611114"/>
            <a:ext cx="6513871" cy="1077218"/>
          </a:xfrm>
          <a:prstGeom prst="rect">
            <a:avLst/>
          </a:prstGeom>
          <a:noFill/>
        </p:spPr>
        <p:txBody>
          <a:bodyPr wrap="square">
            <a:spAutoFit/>
          </a:bodyPr>
          <a:lstStyle/>
          <a:p>
            <a:pPr marL="0" marR="0" algn="ctr">
              <a:spcBef>
                <a:spcPts val="0"/>
              </a:spcBef>
              <a:spcAft>
                <a:spcPts val="0"/>
              </a:spcAft>
              <a:tabLst>
                <a:tab pos="0" algn="l"/>
                <a:tab pos="57150" algn="l"/>
              </a:tabLst>
            </a:pPr>
            <a:r>
              <a:rPr lang="de-DE" sz="3200" b="1" dirty="0">
                <a:solidFill>
                  <a:srgbClr val="0099FF"/>
                </a:solidFill>
                <a:latin typeface="Times New Roman" panose="02020603050405020304" pitchFamily="18" charset="0"/>
                <a:ea typeface="Times New Roman" panose="02020603050405020304" pitchFamily="18" charset="0"/>
              </a:rPr>
              <a:t>Yêu cầu: </a:t>
            </a:r>
            <a:r>
              <a:rPr lang="de-DE" sz="3200" dirty="0">
                <a:solidFill>
                  <a:srgbClr val="000000"/>
                </a:solidFill>
                <a:latin typeface="Times New Roman" panose="02020603050405020304" pitchFamily="18" charset="0"/>
                <a:ea typeface="Times New Roman" panose="02020603050405020304" pitchFamily="18" charset="0"/>
              </a:rPr>
              <a:t>S</a:t>
            </a:r>
            <a:r>
              <a:rPr lang="de-DE" sz="3200" dirty="0">
                <a:solidFill>
                  <a:srgbClr val="000000"/>
                </a:solidFill>
                <a:effectLst/>
                <a:latin typeface="Times New Roman" panose="02020603050405020304" pitchFamily="18" charset="0"/>
                <a:ea typeface="Times New Roman" panose="02020603050405020304" pitchFamily="18" charset="0"/>
              </a:rPr>
              <a:t>uy nghĩ cá nhân câu hỏi 1 trong </a:t>
            </a:r>
            <a:r>
              <a:rPr lang="de-DE" sz="3200" b="1" dirty="0">
                <a:solidFill>
                  <a:srgbClr val="000000"/>
                </a:solidFill>
                <a:effectLst/>
                <a:latin typeface="Times New Roman" panose="02020603050405020304" pitchFamily="18" charset="0"/>
                <a:ea typeface="Times New Roman" panose="02020603050405020304" pitchFamily="18" charset="0"/>
              </a:rPr>
              <a:t>phiếu học tập 2</a:t>
            </a:r>
            <a:endParaRPr lang="en-US" sz="32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6184657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arn(inVertical)">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ỗ dành sẵn cho Nội dung 3">
            <a:extLst>
              <a:ext uri="{FF2B5EF4-FFF2-40B4-BE49-F238E27FC236}">
                <a16:creationId xmlns:a16="http://schemas.microsoft.com/office/drawing/2014/main" id="{6EDA0827-1D52-97A1-6C14-388F1AD42AF3}"/>
              </a:ext>
            </a:extLst>
          </p:cNvPr>
          <p:cNvGraphicFramePr>
            <a:graphicFrameLocks noGrp="1"/>
          </p:cNvGraphicFramePr>
          <p:nvPr>
            <p:ph idx="1"/>
            <p:extLst>
              <p:ext uri="{D42A27DB-BD31-4B8C-83A1-F6EECF244321}">
                <p14:modId xmlns:p14="http://schemas.microsoft.com/office/powerpoint/2010/main" val="4234935693"/>
              </p:ext>
            </p:extLst>
          </p:nvPr>
        </p:nvGraphicFramePr>
        <p:xfrm>
          <a:off x="415045" y="1927385"/>
          <a:ext cx="11361906" cy="4409529"/>
        </p:xfrm>
        <a:graphic>
          <a:graphicData uri="http://schemas.openxmlformats.org/drawingml/2006/table">
            <a:tbl>
              <a:tblPr>
                <a:tableStyleId>{5C22544A-7EE6-4342-B048-85BDC9FD1C3A}</a:tableStyleId>
              </a:tblPr>
              <a:tblGrid>
                <a:gridCol w="9555805">
                  <a:extLst>
                    <a:ext uri="{9D8B030D-6E8A-4147-A177-3AD203B41FA5}">
                      <a16:colId xmlns:a16="http://schemas.microsoft.com/office/drawing/2014/main" val="2176687111"/>
                    </a:ext>
                  </a:extLst>
                </a:gridCol>
                <a:gridCol w="1806101">
                  <a:extLst>
                    <a:ext uri="{9D8B030D-6E8A-4147-A177-3AD203B41FA5}">
                      <a16:colId xmlns:a16="http://schemas.microsoft.com/office/drawing/2014/main" val="1498847887"/>
                    </a:ext>
                  </a:extLst>
                </a:gridCol>
              </a:tblGrid>
              <a:tr h="569049">
                <a:tc>
                  <a:txBody>
                    <a:bodyPr/>
                    <a:lstStyle/>
                    <a:p>
                      <a:pPr marL="0" marR="0" algn="ctr">
                        <a:spcBef>
                          <a:spcPts val="0"/>
                        </a:spcBef>
                        <a:spcAft>
                          <a:spcPts val="0"/>
                        </a:spcAft>
                      </a:pPr>
                      <a:r>
                        <a:rPr lang="fr-FR" sz="2800" b="1" dirty="0" err="1">
                          <a:solidFill>
                            <a:schemeClr val="bg1"/>
                          </a:solidFill>
                          <a:effectLst/>
                          <a:latin typeface="Times New Roman" panose="02020603050405020304" pitchFamily="18" charset="0"/>
                          <a:cs typeface="Times New Roman" panose="02020603050405020304" pitchFamily="18" charset="0"/>
                        </a:rPr>
                        <a:t>Nội</a:t>
                      </a: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dung</a:t>
                      </a: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tìm</a:t>
                      </a: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hiểu</a:t>
                      </a:r>
                      <a:endPar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Trả</a:t>
                      </a: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lời</a:t>
                      </a:r>
                      <a:endPar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extLst>
                  <a:ext uri="{0D108BD9-81ED-4DB2-BD59-A6C34878D82A}">
                    <a16:rowId xmlns:a16="http://schemas.microsoft.com/office/drawing/2014/main" val="2235720279"/>
                  </a:ext>
                </a:extLst>
              </a:tr>
              <a:tr h="460082">
                <a:tc>
                  <a:txBody>
                    <a:bodyPr/>
                    <a:lstStyle/>
                    <a:p>
                      <a:pPr marL="0" marR="0" algn="just">
                        <a:spcBef>
                          <a:spcPts val="0"/>
                        </a:spcBef>
                        <a:spcAft>
                          <a:spcPts val="0"/>
                        </a:spcAft>
                      </a:pPr>
                      <a:r>
                        <a:rPr lang="it-IT" sz="2800" dirty="0">
                          <a:effectLst/>
                          <a:latin typeface="Times New Roman" panose="02020603050405020304" pitchFamily="18" charset="0"/>
                          <a:cs typeface="Times New Roman" panose="02020603050405020304" pitchFamily="18" charset="0"/>
                        </a:rPr>
                        <a:t>(1) Đặc điểm tính cách của thầy Ha-men được nhà văn khắc họa từ những phương diện nào</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tabLst>
                          <a:tab pos="0" algn="l"/>
                          <a:tab pos="57150" algn="l"/>
                          <a:tab pos="609600" algn="l"/>
                        </a:tabLst>
                      </a:pPr>
                      <a:r>
                        <a:rPr lang="de-DE"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92313746"/>
                  </a:ext>
                </a:extLst>
              </a:tr>
              <a:tr h="649528">
                <a:tc>
                  <a:txBody>
                    <a:bodyPr/>
                    <a:lstStyle/>
                    <a:p>
                      <a:pPr marL="0" marR="0" algn="just">
                        <a:spcBef>
                          <a:spcPts val="0"/>
                        </a:spcBef>
                        <a:spcAft>
                          <a:spcPts val="0"/>
                        </a:spcAft>
                      </a:pPr>
                      <a:r>
                        <a:rPr lang="it-IT" sz="2800" dirty="0">
                          <a:effectLst/>
                          <a:latin typeface="Times New Roman" panose="02020603050405020304" pitchFamily="18" charset="0"/>
                          <a:cs typeface="Times New Roman" panose="02020603050405020304" pitchFamily="18" charset="0"/>
                        </a:rPr>
                        <a:t>(2) Hãy nêu một số biểu hiện cụ thể trong văn bản thể hiện đặc điểm tính cách của thầy Hamen theo các phương diện thể hiện?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tabLst>
                          <a:tab pos="0" algn="l"/>
                          <a:tab pos="57150" algn="l"/>
                          <a:tab pos="609600" algn="l"/>
                        </a:tabLst>
                      </a:pPr>
                      <a:r>
                        <a:rPr lang="de-DE"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4565943"/>
                  </a:ext>
                </a:extLst>
              </a:tr>
              <a:tr h="649528">
                <a:tc>
                  <a:txBody>
                    <a:bodyPr/>
                    <a:lstStyle/>
                    <a:p>
                      <a:pPr marL="0" marR="0" algn="just">
                        <a:spcBef>
                          <a:spcPts val="0"/>
                        </a:spcBef>
                        <a:spcAft>
                          <a:spcPts val="0"/>
                        </a:spcAft>
                      </a:pPr>
                      <a:r>
                        <a:rPr lang="it-IT" sz="2800" dirty="0">
                          <a:effectLst/>
                          <a:latin typeface="Times New Roman" panose="02020603050405020304" pitchFamily="18" charset="0"/>
                          <a:cs typeface="Times New Roman" panose="02020603050405020304" pitchFamily="18" charset="0"/>
                        </a:rPr>
                        <a:t>(3) Phân tích một số chi tiết cụ thể thể hiện suy nghĩ, cách nhìn nhận về thầy Hamen và thái độ với việc học tiếng Pháp.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tabLst>
                          <a:tab pos="0" algn="l"/>
                          <a:tab pos="57150" algn="l"/>
                          <a:tab pos="609600" algn="l"/>
                        </a:tabLst>
                      </a:pPr>
                      <a:r>
                        <a:rPr lang="de-DE"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42628417"/>
                  </a:ext>
                </a:extLst>
              </a:tr>
              <a:tr h="866036">
                <a:tc>
                  <a:txBody>
                    <a:bodyPr/>
                    <a:lstStyle/>
                    <a:p>
                      <a:pPr marL="0" marR="0" algn="just">
                        <a:spcBef>
                          <a:spcPts val="0"/>
                        </a:spcBef>
                        <a:spcAft>
                          <a:spcPts val="0"/>
                        </a:spcAft>
                      </a:pPr>
                      <a:r>
                        <a:rPr lang="it-IT" sz="2800" dirty="0">
                          <a:effectLst/>
                          <a:latin typeface="Times New Roman" panose="02020603050405020304" pitchFamily="18" charset="0"/>
                          <a:cs typeface="Times New Roman" panose="02020603050405020304" pitchFamily="18" charset="0"/>
                        </a:rPr>
                        <a:t>(4) Phần 5 phần cuối văn bản có nhiều chi tiết miêu tả đặc sắc thầy Ha- men, các chi tiết ấy khắc họa được tâm trạng nào của thầy Ha-men?</a:t>
                      </a:r>
                      <a:endParaRPr lang="en-US" sz="2800" dirty="0">
                        <a:effectLst/>
                        <a:latin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tabLst>
                          <a:tab pos="0" algn="l"/>
                          <a:tab pos="57150" algn="l"/>
                          <a:tab pos="609600" algn="l"/>
                        </a:tabLst>
                      </a:pPr>
                      <a:r>
                        <a:rPr lang="de-DE"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54212939"/>
                  </a:ext>
                </a:extLst>
              </a:tr>
            </a:tbl>
          </a:graphicData>
        </a:graphic>
      </p:graphicFrame>
      <p:sp>
        <p:nvSpPr>
          <p:cNvPr id="5" name="Rectangle 1">
            <a:extLst>
              <a:ext uri="{FF2B5EF4-FFF2-40B4-BE49-F238E27FC236}">
                <a16:creationId xmlns:a16="http://schemas.microsoft.com/office/drawing/2014/main" id="{5D349D4F-3B27-5ED8-D083-0AC4DB7A56F5}"/>
              </a:ext>
            </a:extLst>
          </p:cNvPr>
          <p:cNvSpPr>
            <a:spLocks noChangeArrowheads="1"/>
          </p:cNvSpPr>
          <p:nvPr/>
        </p:nvSpPr>
        <p:spPr bwMode="auto">
          <a:xfrm>
            <a:off x="1079307" y="521086"/>
            <a:ext cx="10033388" cy="738664"/>
          </a:xfrm>
          <a:prstGeom prst="rect">
            <a:avLst/>
          </a:prstGeom>
          <a:solidFill>
            <a:srgbClr val="0099FF"/>
          </a:solidFill>
          <a:ln>
            <a:noFill/>
          </a:ln>
          <a:effec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1pPr>
            <a:lvl2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2pPr>
            <a:lvl3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3pPr>
            <a:lvl4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4pPr>
            <a:lvl5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5pPr>
            <a:lvl6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6pPr>
            <a:lvl7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7pPr>
            <a:lvl8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8pPr>
            <a:lvl9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0" algn="l"/>
                <a:tab pos="57150" algn="l"/>
                <a:tab pos="609600" algn="l"/>
              </a:tabLst>
            </a:pPr>
            <a:r>
              <a:rPr kumimoji="0" lang="en-US" altLang="en-US" sz="42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Phiếu</a:t>
            </a:r>
            <a:r>
              <a:rPr kumimoji="0" lang="en-US" altLang="en-US" sz="42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42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kumimoji="0" lang="en-US" altLang="en-US" sz="42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42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kumimoji="0" lang="en-US" altLang="en-US" sz="42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kumimoji="0" lang="en-US" altLang="en-US" sz="42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kumimoji="0" lang="en-US" altLang="en-US" sz="42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42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kumimoji="0" lang="en-US" altLang="en-US" sz="42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42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altLang="en-US" sz="42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42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thầy</a:t>
            </a:r>
            <a:r>
              <a:rPr kumimoji="0" lang="en-US" altLang="en-US" sz="42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Ha-men</a:t>
            </a:r>
            <a:endParaRPr kumimoji="0" lang="en-US" altLang="en-US" sz="42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773106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ỗ dành sẵn cho Nội dung 3">
            <a:extLst>
              <a:ext uri="{FF2B5EF4-FFF2-40B4-BE49-F238E27FC236}">
                <a16:creationId xmlns:a16="http://schemas.microsoft.com/office/drawing/2014/main" id="{6EDA0827-1D52-97A1-6C14-388F1AD42AF3}"/>
              </a:ext>
            </a:extLst>
          </p:cNvPr>
          <p:cNvGraphicFramePr>
            <a:graphicFrameLocks noGrp="1"/>
          </p:cNvGraphicFramePr>
          <p:nvPr>
            <p:ph idx="1"/>
            <p:extLst>
              <p:ext uri="{D42A27DB-BD31-4B8C-83A1-F6EECF244321}">
                <p14:modId xmlns:p14="http://schemas.microsoft.com/office/powerpoint/2010/main" val="965021690"/>
              </p:ext>
            </p:extLst>
          </p:nvPr>
        </p:nvGraphicFramePr>
        <p:xfrm>
          <a:off x="415047" y="1752680"/>
          <a:ext cx="11361906" cy="4377531"/>
        </p:xfrm>
        <a:graphic>
          <a:graphicData uri="http://schemas.openxmlformats.org/drawingml/2006/table">
            <a:tbl>
              <a:tblPr>
                <a:tableStyleId>{5C22544A-7EE6-4342-B048-85BDC9FD1C3A}</a:tableStyleId>
              </a:tblPr>
              <a:tblGrid>
                <a:gridCol w="4576833">
                  <a:extLst>
                    <a:ext uri="{9D8B030D-6E8A-4147-A177-3AD203B41FA5}">
                      <a16:colId xmlns:a16="http://schemas.microsoft.com/office/drawing/2014/main" val="2176687111"/>
                    </a:ext>
                  </a:extLst>
                </a:gridCol>
                <a:gridCol w="6785073">
                  <a:extLst>
                    <a:ext uri="{9D8B030D-6E8A-4147-A177-3AD203B41FA5}">
                      <a16:colId xmlns:a16="http://schemas.microsoft.com/office/drawing/2014/main" val="1498847887"/>
                    </a:ext>
                  </a:extLst>
                </a:gridCol>
              </a:tblGrid>
              <a:tr h="607435">
                <a:tc>
                  <a:txBody>
                    <a:bodyPr/>
                    <a:lstStyle/>
                    <a:p>
                      <a:pPr marL="0" marR="0" algn="ctr">
                        <a:spcBef>
                          <a:spcPts val="0"/>
                        </a:spcBef>
                        <a:spcAft>
                          <a:spcPts val="0"/>
                        </a:spcAft>
                      </a:pPr>
                      <a:r>
                        <a:rPr lang="fr-FR" sz="2800" b="1" dirty="0" err="1">
                          <a:solidFill>
                            <a:schemeClr val="bg1"/>
                          </a:solidFill>
                          <a:effectLst/>
                          <a:latin typeface="Times New Roman" panose="02020603050405020304" pitchFamily="18" charset="0"/>
                          <a:cs typeface="Times New Roman" panose="02020603050405020304" pitchFamily="18" charset="0"/>
                        </a:rPr>
                        <a:t>Nội</a:t>
                      </a: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dung</a:t>
                      </a: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tìm</a:t>
                      </a: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hiểu</a:t>
                      </a:r>
                      <a:endPar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Trả</a:t>
                      </a: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lời</a:t>
                      </a:r>
                      <a:endPar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extLst>
                  <a:ext uri="{0D108BD9-81ED-4DB2-BD59-A6C34878D82A}">
                    <a16:rowId xmlns:a16="http://schemas.microsoft.com/office/drawing/2014/main" val="2235720279"/>
                  </a:ext>
                </a:extLst>
              </a:tr>
              <a:tr h="3770096">
                <a:tc>
                  <a:txBody>
                    <a:bodyPr/>
                    <a:lstStyle/>
                    <a:p>
                      <a:pPr marL="0" marR="0" algn="just">
                        <a:spcBef>
                          <a:spcPts val="0"/>
                        </a:spcBef>
                        <a:spcAft>
                          <a:spcPts val="0"/>
                        </a:spcAft>
                      </a:pPr>
                      <a:r>
                        <a:rPr lang="it-IT" sz="2800" dirty="0">
                          <a:effectLst/>
                          <a:latin typeface="Times New Roman" panose="02020603050405020304" pitchFamily="18" charset="0"/>
                          <a:cs typeface="Times New Roman" panose="02020603050405020304" pitchFamily="18" charset="0"/>
                        </a:rPr>
                        <a:t>(1) Đặc điểm tính cách của thầy Ha-men được nhà văn khắc họa từ những phương diện nào</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tabLst>
                          <a:tab pos="0" algn="l"/>
                          <a:tab pos="57150" algn="l"/>
                          <a:tab pos="609600" algn="l"/>
                        </a:tabLst>
                      </a:pPr>
                      <a:r>
                        <a:rPr lang="de-DE"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92313746"/>
                  </a:ext>
                </a:extLst>
              </a:tr>
            </a:tbl>
          </a:graphicData>
        </a:graphic>
      </p:graphicFrame>
      <p:sp>
        <p:nvSpPr>
          <p:cNvPr id="5" name="Rectangle 1">
            <a:extLst>
              <a:ext uri="{FF2B5EF4-FFF2-40B4-BE49-F238E27FC236}">
                <a16:creationId xmlns:a16="http://schemas.microsoft.com/office/drawing/2014/main" id="{5D349D4F-3B27-5ED8-D083-0AC4DB7A56F5}"/>
              </a:ext>
            </a:extLst>
          </p:cNvPr>
          <p:cNvSpPr>
            <a:spLocks noChangeArrowheads="1"/>
          </p:cNvSpPr>
          <p:nvPr/>
        </p:nvSpPr>
        <p:spPr bwMode="auto">
          <a:xfrm>
            <a:off x="1146636" y="521086"/>
            <a:ext cx="9898735" cy="738664"/>
          </a:xfrm>
          <a:prstGeom prst="rect">
            <a:avLst/>
          </a:prstGeom>
          <a:solidFill>
            <a:srgbClr val="0099FF"/>
          </a:solidFill>
          <a:ln>
            <a:noFill/>
          </a:ln>
          <a:effec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1pPr>
            <a:lvl2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2pPr>
            <a:lvl3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3pPr>
            <a:lvl4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4pPr>
            <a:lvl5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5pPr>
            <a:lvl6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6pPr>
            <a:lvl7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7pPr>
            <a:lvl8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8pPr>
            <a:lvl9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0" algn="l"/>
                <a:tab pos="57150" algn="l"/>
                <a:tab pos="609600" algn="l"/>
              </a:tabLst>
            </a:pPr>
            <a:r>
              <a:rPr kumimoji="0" lang="en-US" altLang="en-US" sz="42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Phiếu</a:t>
            </a:r>
            <a:r>
              <a:rPr kumimoji="0" lang="en-US" altLang="en-US" sz="42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42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kumimoji="0" lang="en-US" altLang="en-US" sz="42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42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kumimoji="0" lang="en-US" altLang="en-US" sz="42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kumimoji="0" lang="en-US" altLang="en-US" sz="42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kumimoji="0" lang="en-US" altLang="en-US" sz="42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42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kumimoji="0" lang="en-US" altLang="en-US" sz="42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42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altLang="en-US" sz="42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42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thầy</a:t>
            </a:r>
            <a:r>
              <a:rPr kumimoji="0" lang="en-US" altLang="en-US" sz="42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Ha-men</a:t>
            </a:r>
            <a:endParaRPr kumimoji="0" lang="en-US" altLang="en-US" sz="42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p:txBody>
      </p:sp>
      <p:sp>
        <p:nvSpPr>
          <p:cNvPr id="6" name="Hộp Văn bản 5">
            <a:extLst>
              <a:ext uri="{FF2B5EF4-FFF2-40B4-BE49-F238E27FC236}">
                <a16:creationId xmlns:a16="http://schemas.microsoft.com/office/drawing/2014/main" id="{8AC9F617-29F0-0593-FFB6-952AF90C8262}"/>
              </a:ext>
            </a:extLst>
          </p:cNvPr>
          <p:cNvSpPr txBox="1"/>
          <p:nvPr/>
        </p:nvSpPr>
        <p:spPr>
          <a:xfrm>
            <a:off x="5334777" y="5141174"/>
            <a:ext cx="6097554" cy="954107"/>
          </a:xfrm>
          <a:prstGeom prst="rect">
            <a:avLst/>
          </a:prstGeom>
          <a:noFill/>
        </p:spPr>
        <p:txBody>
          <a:bodyPr wrap="square">
            <a:spAutoFit/>
          </a:bodyPr>
          <a:lstStyle/>
          <a:p>
            <a:r>
              <a:rPr lang="en-US" sz="2800" dirty="0">
                <a:solidFill>
                  <a:srgbClr val="000000"/>
                </a:solidFill>
                <a:effectLst/>
                <a:latin typeface="Times New Roman" panose="02020603050405020304" pitchFamily="18" charset="0"/>
                <a:ea typeface="Times New Roman" panose="02020603050405020304" pitchFamily="18" charset="0"/>
              </a:rPr>
              <a:t>-&gt; </a:t>
            </a:r>
            <a:r>
              <a:rPr lang="en-US" sz="2800" dirty="0" err="1">
                <a:solidFill>
                  <a:srgbClr val="000000"/>
                </a:solidFill>
                <a:effectLst/>
                <a:latin typeface="Times New Roman" panose="02020603050405020304" pitchFamily="18" charset="0"/>
                <a:ea typeface="Times New Roman" panose="02020603050405020304" pitchFamily="18" charset="0"/>
              </a:rPr>
              <a:t>Buổi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học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rPr>
              <a:t>nghĩa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tầm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quan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trọng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thầy</a:t>
            </a:r>
            <a:endParaRPr lang="en-US" sz="2800" dirty="0"/>
          </a:p>
        </p:txBody>
      </p:sp>
      <p:sp>
        <p:nvSpPr>
          <p:cNvPr id="8" name="Hộp Văn bản 7">
            <a:extLst>
              <a:ext uri="{FF2B5EF4-FFF2-40B4-BE49-F238E27FC236}">
                <a16:creationId xmlns:a16="http://schemas.microsoft.com/office/drawing/2014/main" id="{8739FBF7-FEB9-611F-B1C0-9FDDAD2C7AA6}"/>
              </a:ext>
            </a:extLst>
          </p:cNvPr>
          <p:cNvSpPr txBox="1"/>
          <p:nvPr/>
        </p:nvSpPr>
        <p:spPr>
          <a:xfrm>
            <a:off x="5097150" y="2397996"/>
            <a:ext cx="6097554" cy="523220"/>
          </a:xfrm>
          <a:prstGeom prst="rect">
            <a:avLst/>
          </a:prstGeom>
          <a:noFill/>
        </p:spPr>
        <p:txBody>
          <a:bodyPr wrap="square">
            <a:spAutoFit/>
          </a:bodyPr>
          <a:lstStyle/>
          <a:p>
            <a:pPr marL="0" marR="0" algn="just" fontAlgn="base">
              <a:spcBef>
                <a:spcPts val="0"/>
              </a:spcBef>
              <a:spcAft>
                <a:spcPts val="0"/>
              </a:spcAft>
            </a:pPr>
            <a:r>
              <a:rPr lang="en-US" sz="2800" b="1" dirty="0">
                <a:solidFill>
                  <a:srgbClr val="000000"/>
                </a:solidFill>
                <a:effectLst/>
                <a:latin typeface="Times New Roman" panose="02020603050405020304" pitchFamily="18" charset="0"/>
                <a:ea typeface="Times New Roman" panose="02020603050405020304" pitchFamily="18" charset="0"/>
              </a:rPr>
              <a:t>Trang </a:t>
            </a:r>
            <a:r>
              <a:rPr lang="en-US" sz="2800" b="1" dirty="0" err="1">
                <a:solidFill>
                  <a:srgbClr val="000000"/>
                </a:solidFill>
                <a:effectLst/>
                <a:latin typeface="Times New Roman" panose="02020603050405020304" pitchFamily="18" charset="0"/>
                <a:ea typeface="Times New Roman" panose="02020603050405020304" pitchFamily="18" charset="0"/>
              </a:rPr>
              <a:t>phục</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trang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trọng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lịch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sự</a:t>
            </a:r>
            <a:endParaRPr lang="en-US" sz="28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26BB84FB-780F-0E91-3BFB-631F0CA249B4}"/>
              </a:ext>
            </a:extLst>
          </p:cNvPr>
          <p:cNvSpPr txBox="1"/>
          <p:nvPr/>
        </p:nvSpPr>
        <p:spPr>
          <a:xfrm>
            <a:off x="5097150" y="2977113"/>
            <a:ext cx="6572805" cy="954107"/>
          </a:xfrm>
          <a:prstGeom prst="rect">
            <a:avLst/>
          </a:prstGeom>
          <a:noFill/>
        </p:spPr>
        <p:txBody>
          <a:bodyPr wrap="square">
            <a:spAutoFit/>
          </a:bodyPr>
          <a:lstStyle/>
          <a:p>
            <a:pPr marL="0" marR="0" algn="just" fontAlgn="base">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Áo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mặc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chiếc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áo</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rơ</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đanh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gốt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màu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xanh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diềm</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lá</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sen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gấp</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nếp</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mịn</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9033C195-325C-E528-F585-A7E216767FF3}"/>
              </a:ext>
            </a:extLst>
          </p:cNvPr>
          <p:cNvSpPr txBox="1"/>
          <p:nvPr/>
        </p:nvSpPr>
        <p:spPr>
          <a:xfrm>
            <a:off x="5097151" y="3833216"/>
            <a:ext cx="6572805" cy="1384995"/>
          </a:xfrm>
          <a:prstGeom prst="rect">
            <a:avLst/>
          </a:prstGeom>
          <a:noFill/>
        </p:spPr>
        <p:txBody>
          <a:bodyPr wrap="square">
            <a:spAutoFit/>
          </a:bodyPr>
          <a:lstStyle/>
          <a:p>
            <a:pPr marL="0" marR="0" algn="just" fontAlgn="base">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Mũ</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Đội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cái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mũ</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trong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bằng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lụa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đen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thêu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mà</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thầy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chỉ</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dùng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vào</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những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hôm</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có</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thanh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hoặc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phát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phần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thưởng</a:t>
            </a:r>
            <a:r>
              <a:rPr lang="en-US" sz="2800" b="1" i="1"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3615980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6">
            <a:extLst>
              <a:ext uri="{FF2B5EF4-FFF2-40B4-BE49-F238E27FC236}">
                <a16:creationId xmlns:a16="http://schemas.microsoft.com/office/drawing/2014/main" id="{DC214098-0D5A-3197-99CF-FCDB0B44E6CA}"/>
              </a:ext>
            </a:extLst>
          </p:cNvPr>
          <p:cNvSpPr txBox="1">
            <a:spLocks noChangeArrowheads="1"/>
          </p:cNvSpPr>
          <p:nvPr/>
        </p:nvSpPr>
        <p:spPr bwMode="auto">
          <a:xfrm>
            <a:off x="2285422" y="2937802"/>
            <a:ext cx="2541588" cy="491198"/>
          </a:xfrm>
          <a:prstGeom prst="rect">
            <a:avLst/>
          </a:prstGeom>
          <a:solidFill>
            <a:srgbClr val="FFFFFF"/>
          </a:solidFill>
          <a:ln w="57150" cap="rnd">
            <a:solidFill>
              <a:srgbClr val="0201D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(1) Trang </a:t>
            </a:r>
            <a:r>
              <a:rPr kumimoji="0" lang="en-US" altLang="en-US" sz="2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phục</a:t>
            </a:r>
            <a:endPar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7" name="Oval 55">
            <a:extLst>
              <a:ext uri="{FF2B5EF4-FFF2-40B4-BE49-F238E27FC236}">
                <a16:creationId xmlns:a16="http://schemas.microsoft.com/office/drawing/2014/main" id="{8630E49D-855C-7FA7-7F82-8014A34AE1D0}"/>
              </a:ext>
            </a:extLst>
          </p:cNvPr>
          <p:cNvSpPr>
            <a:spLocks noChangeArrowheads="1"/>
          </p:cNvSpPr>
          <p:nvPr/>
        </p:nvSpPr>
        <p:spPr bwMode="auto">
          <a:xfrm>
            <a:off x="4909786" y="3975076"/>
            <a:ext cx="3136918" cy="964821"/>
          </a:xfrm>
          <a:prstGeom prst="ellipse">
            <a:avLst/>
          </a:prstGeom>
          <a:solidFill>
            <a:srgbClr val="FFFF99"/>
          </a:solidFill>
          <a:ln w="38100">
            <a:solidFill>
              <a:srgbClr val="0099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n-US" altLang="en-US" sz="2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Thầy</a:t>
            </a:r>
            <a:r>
              <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Ha-Men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8" name="Text Box 53">
            <a:extLst>
              <a:ext uri="{FF2B5EF4-FFF2-40B4-BE49-F238E27FC236}">
                <a16:creationId xmlns:a16="http://schemas.microsoft.com/office/drawing/2014/main" id="{3A14151B-B331-DDD0-509D-EA246FD60398}"/>
              </a:ext>
            </a:extLst>
          </p:cNvPr>
          <p:cNvSpPr txBox="1">
            <a:spLocks noChangeArrowheads="1"/>
          </p:cNvSpPr>
          <p:nvPr/>
        </p:nvSpPr>
        <p:spPr bwMode="auto">
          <a:xfrm>
            <a:off x="1803012" y="5356009"/>
            <a:ext cx="3506408" cy="1034960"/>
          </a:xfrm>
          <a:prstGeom prst="rect">
            <a:avLst/>
          </a:prstGeom>
          <a:solidFill>
            <a:srgbClr val="FFFFFF"/>
          </a:solidFill>
          <a:ln w="57150" cap="rnd">
            <a:solidFill>
              <a:srgbClr val="0201D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(3)</a:t>
            </a:r>
            <a:r>
              <a:rPr kumimoji="0" lang="en-US" altLang="en-US" sz="2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Suy</a:t>
            </a:r>
            <a:r>
              <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en-US" sz="2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nghĩ</a:t>
            </a:r>
            <a:r>
              <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en-US" sz="2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nhìn</a:t>
            </a:r>
            <a:r>
              <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en-US" sz="2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nhận</a:t>
            </a:r>
            <a:r>
              <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en-US" sz="2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về</a:t>
            </a:r>
            <a:r>
              <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en-US" sz="2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tiếng</a:t>
            </a:r>
            <a:r>
              <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en-US" sz="2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Pháp</a:t>
            </a:r>
            <a:endPar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9" name="Text Box 57">
            <a:extLst>
              <a:ext uri="{FF2B5EF4-FFF2-40B4-BE49-F238E27FC236}">
                <a16:creationId xmlns:a16="http://schemas.microsoft.com/office/drawing/2014/main" id="{B543475D-392E-34E0-FF5A-1B7AFAAC8080}"/>
              </a:ext>
            </a:extLst>
          </p:cNvPr>
          <p:cNvSpPr txBox="1">
            <a:spLocks noChangeArrowheads="1"/>
          </p:cNvSpPr>
          <p:nvPr/>
        </p:nvSpPr>
        <p:spPr bwMode="auto">
          <a:xfrm>
            <a:off x="8046704" y="2945166"/>
            <a:ext cx="3598838" cy="491198"/>
          </a:xfrm>
          <a:prstGeom prst="rect">
            <a:avLst/>
          </a:prstGeom>
          <a:solidFill>
            <a:srgbClr val="FFFFFF"/>
          </a:solidFill>
          <a:ln w="57150" cap="rnd">
            <a:solidFill>
              <a:srgbClr val="0201D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(2)</a:t>
            </a:r>
            <a:r>
              <a:rPr kumimoji="0" lang="en-US" altLang="en-US" sz="2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Thái</a:t>
            </a:r>
            <a:r>
              <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en-US" sz="2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độ</a:t>
            </a:r>
            <a:r>
              <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en-US" sz="2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với</a:t>
            </a:r>
            <a:r>
              <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en-US" sz="2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học</a:t>
            </a:r>
            <a:r>
              <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en-US" sz="2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sinh</a:t>
            </a:r>
            <a:endPar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cxnSp>
        <p:nvCxnSpPr>
          <p:cNvPr id="11" name="Đường nối Thẳng 10">
            <a:extLst>
              <a:ext uri="{FF2B5EF4-FFF2-40B4-BE49-F238E27FC236}">
                <a16:creationId xmlns:a16="http://schemas.microsoft.com/office/drawing/2014/main" id="{5CBE0277-7C4E-1651-39C5-0521E3768A11}"/>
              </a:ext>
            </a:extLst>
          </p:cNvPr>
          <p:cNvCxnSpPr>
            <a:cxnSpLocks/>
            <a:stCxn id="4" idx="3"/>
            <a:endCxn id="9" idx="1"/>
          </p:cNvCxnSpPr>
          <p:nvPr/>
        </p:nvCxnSpPr>
        <p:spPr>
          <a:xfrm>
            <a:off x="4827010" y="3183401"/>
            <a:ext cx="3219694" cy="7364"/>
          </a:xfrm>
          <a:prstGeom prst="line">
            <a:avLst/>
          </a:prstGeom>
          <a:ln w="57150">
            <a:solidFill>
              <a:srgbClr val="0099FF"/>
            </a:solidFill>
            <a:prstDash val="sysDash"/>
          </a:ln>
        </p:spPr>
        <p:style>
          <a:lnRef idx="1">
            <a:schemeClr val="accent1"/>
          </a:lnRef>
          <a:fillRef idx="0">
            <a:schemeClr val="accent1"/>
          </a:fillRef>
          <a:effectRef idx="0">
            <a:schemeClr val="accent1"/>
          </a:effectRef>
          <a:fontRef idx="minor">
            <a:schemeClr val="tx1"/>
          </a:fontRef>
        </p:style>
      </p:cxnSp>
      <p:sp>
        <p:nvSpPr>
          <p:cNvPr id="15" name="Text Box 57">
            <a:extLst>
              <a:ext uri="{FF2B5EF4-FFF2-40B4-BE49-F238E27FC236}">
                <a16:creationId xmlns:a16="http://schemas.microsoft.com/office/drawing/2014/main" id="{F7160403-44E6-AC00-7EFD-79521CF891AB}"/>
              </a:ext>
            </a:extLst>
          </p:cNvPr>
          <p:cNvSpPr txBox="1">
            <a:spLocks noChangeArrowheads="1"/>
          </p:cNvSpPr>
          <p:nvPr/>
        </p:nvSpPr>
        <p:spPr bwMode="auto">
          <a:xfrm>
            <a:off x="8046704" y="5233010"/>
            <a:ext cx="3363477" cy="964821"/>
          </a:xfrm>
          <a:prstGeom prst="rect">
            <a:avLst/>
          </a:prstGeom>
          <a:solidFill>
            <a:srgbClr val="FFFFFF"/>
          </a:solidFill>
          <a:ln w="57150" cap="rnd">
            <a:solidFill>
              <a:srgbClr val="0201D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(4)</a:t>
            </a:r>
            <a:r>
              <a:rPr kumimoji="0" lang="en-US" altLang="en-US" sz="2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Hành</a:t>
            </a:r>
            <a:r>
              <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en-US" sz="2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động</a:t>
            </a:r>
            <a:r>
              <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en-US" sz="2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cử</a:t>
            </a:r>
            <a:r>
              <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en-US" sz="2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chỉ</a:t>
            </a:r>
            <a:r>
              <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en-US" sz="2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kết</a:t>
            </a:r>
            <a:r>
              <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en-US" sz="2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thúc</a:t>
            </a:r>
            <a:r>
              <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en-US" sz="2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buổi</a:t>
            </a:r>
            <a:r>
              <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en-US" sz="2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học</a:t>
            </a:r>
            <a:endPar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pic>
        <p:nvPicPr>
          <p:cNvPr id="27" name="Hình ảnh 26">
            <a:extLst>
              <a:ext uri="{FF2B5EF4-FFF2-40B4-BE49-F238E27FC236}">
                <a16:creationId xmlns:a16="http://schemas.microsoft.com/office/drawing/2014/main" id="{4AEED6ED-084D-2F07-7192-AF0062CA46C7}"/>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2974" b="99628" l="1000" r="58000">
                        <a14:foregroundMark x1="11667" y1="47584" x2="11667" y2="47584"/>
                        <a14:foregroundMark x1="8167" y1="22305" x2="8167" y2="22305"/>
                        <a14:foregroundMark x1="3167" y1="28253" x2="3000" y2="29368"/>
                        <a14:foregroundMark x1="5167" y1="18959" x2="5167" y2="18959"/>
                        <a14:foregroundMark x1="10167" y1="8922" x2="10167" y2="8922"/>
                        <a14:foregroundMark x1="25833" y1="13755" x2="30000" y2="13755"/>
                        <a14:foregroundMark x1="32000" y1="2974" x2="32000" y2="2974"/>
                        <a14:foregroundMark x1="24500" y1="2974" x2="35833" y2="62082"/>
                        <a14:foregroundMark x1="35833" y1="62082" x2="42833" y2="35316"/>
                        <a14:foregroundMark x1="42833" y1="35316" x2="43833" y2="75465"/>
                        <a14:foregroundMark x1="43833" y1="75465" x2="54833" y2="78067"/>
                        <a14:foregroundMark x1="54833" y1="78067" x2="58000" y2="60595"/>
                        <a14:foregroundMark x1="58000" y1="60595" x2="55833" y2="70260"/>
                        <a14:foregroundMark x1="51833" y1="73978" x2="42833" y2="99257"/>
                        <a14:foregroundMark x1="42833" y1="99257" x2="29500" y2="97026"/>
                        <a14:foregroundMark x1="29500" y1="97026" x2="5000" y2="72862"/>
                        <a14:foregroundMark x1="5000" y1="72862" x2="3500" y2="92937"/>
                        <a14:foregroundMark x1="3500" y1="92937" x2="1000" y2="68401"/>
                        <a14:foregroundMark x1="1000" y1="68401" x2="4333" y2="31599"/>
                        <a14:foregroundMark x1="4333" y1="31599" x2="9167" y2="15985"/>
                        <a14:foregroundMark x1="9167" y1="15985" x2="15667" y2="17844"/>
                        <a14:foregroundMark x1="5833" y1="21933" x2="16000" y2="25651"/>
                        <a14:foregroundMark x1="16000" y1="25651" x2="12833" y2="51301"/>
                        <a14:foregroundMark x1="12833" y1="51301" x2="14000" y2="55019"/>
                        <a14:foregroundMark x1="12167" y1="67658" x2="14667" y2="64312"/>
                        <a14:foregroundMark x1="3167" y1="90335" x2="3167" y2="91450"/>
                        <a14:foregroundMark x1="34833" y1="91450" x2="34833" y2="91450"/>
                        <a14:foregroundMark x1="37167" y1="99628" x2="37167" y2="99628"/>
                        <a14:foregroundMark x1="44167" y1="84758" x2="44167" y2="84758"/>
                        <a14:foregroundMark x1="35833" y1="73234" x2="35833" y2="73234"/>
                        <a14:foregroundMark x1="33333" y1="74721" x2="33333" y2="74721"/>
                        <a14:foregroundMark x1="35167" y1="78439" x2="35167" y2="78439"/>
                        <a14:foregroundMark x1="32667" y1="72491" x2="34333" y2="73978"/>
                        <a14:foregroundMark x1="33667" y1="75836" x2="35333" y2="76208"/>
                        <a14:foregroundMark x1="32333" y1="72491" x2="37167" y2="81041"/>
                      </a14:backgroundRemoval>
                    </a14:imgEffect>
                  </a14:imgLayer>
                </a14:imgProps>
              </a:ext>
              <a:ext uri="{28A0092B-C50C-407E-A947-70E740481C1C}">
                <a14:useLocalDpi xmlns:a14="http://schemas.microsoft.com/office/drawing/2010/main" val="0"/>
              </a:ext>
            </a:extLst>
          </a:blip>
          <a:srcRect l="-993" t="-2544" r="40508" b="5424"/>
          <a:stretch/>
        </p:blipFill>
        <p:spPr>
          <a:xfrm>
            <a:off x="9104984" y="479186"/>
            <a:ext cx="2425264" cy="1745878"/>
          </a:xfrm>
          <a:prstGeom prst="rect">
            <a:avLst/>
          </a:prstGeom>
        </p:spPr>
      </p:pic>
      <p:sp>
        <p:nvSpPr>
          <p:cNvPr id="28" name="Lưu đồ: Điểm Kết Thúc 27">
            <a:extLst>
              <a:ext uri="{FF2B5EF4-FFF2-40B4-BE49-F238E27FC236}">
                <a16:creationId xmlns:a16="http://schemas.microsoft.com/office/drawing/2014/main" id="{0E1D75A5-F024-F81F-6CAB-B8FB6C2ED528}"/>
              </a:ext>
            </a:extLst>
          </p:cNvPr>
          <p:cNvSpPr/>
          <p:nvPr/>
        </p:nvSpPr>
        <p:spPr>
          <a:xfrm>
            <a:off x="1086713" y="629709"/>
            <a:ext cx="7236193" cy="1307752"/>
          </a:xfrm>
          <a:prstGeom prst="flowChartTerminator">
            <a:avLst/>
          </a:prstGeom>
          <a:solidFill>
            <a:srgbClr val="456FE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latin typeface="Times New Roman" panose="02020603050405020304" pitchFamily="18" charset="0"/>
                <a:cs typeface="Times New Roman" panose="02020603050405020304" pitchFamily="18" charset="0"/>
              </a:rPr>
              <a:t>Yêu cầu: Thảo luận nhóm câu hỏi 2,3,4 theo kĩ thuật 4 ô vuông </a:t>
            </a:r>
            <a:endPar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573462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80">
                                          <p:stCondLst>
                                            <p:cond delay="0"/>
                                          </p:stCondLst>
                                        </p:cTn>
                                        <p:tgtEl>
                                          <p:spTgt spid="28"/>
                                        </p:tgtEl>
                                      </p:cBhvr>
                                    </p:animEffect>
                                    <p:anim calcmode="lin" valueType="num">
                                      <p:cBhvr>
                                        <p:cTn id="8"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3" dur="26">
                                          <p:stCondLst>
                                            <p:cond delay="650"/>
                                          </p:stCondLst>
                                        </p:cTn>
                                        <p:tgtEl>
                                          <p:spTgt spid="28"/>
                                        </p:tgtEl>
                                      </p:cBhvr>
                                      <p:to x="100000" y="60000"/>
                                    </p:animScale>
                                    <p:animScale>
                                      <p:cBhvr>
                                        <p:cTn id="14" dur="166" decel="50000">
                                          <p:stCondLst>
                                            <p:cond delay="676"/>
                                          </p:stCondLst>
                                        </p:cTn>
                                        <p:tgtEl>
                                          <p:spTgt spid="28"/>
                                        </p:tgtEl>
                                      </p:cBhvr>
                                      <p:to x="100000" y="100000"/>
                                    </p:animScale>
                                    <p:animScale>
                                      <p:cBhvr>
                                        <p:cTn id="15" dur="26">
                                          <p:stCondLst>
                                            <p:cond delay="1312"/>
                                          </p:stCondLst>
                                        </p:cTn>
                                        <p:tgtEl>
                                          <p:spTgt spid="28"/>
                                        </p:tgtEl>
                                      </p:cBhvr>
                                      <p:to x="100000" y="80000"/>
                                    </p:animScale>
                                    <p:animScale>
                                      <p:cBhvr>
                                        <p:cTn id="16" dur="166" decel="50000">
                                          <p:stCondLst>
                                            <p:cond delay="1338"/>
                                          </p:stCondLst>
                                        </p:cTn>
                                        <p:tgtEl>
                                          <p:spTgt spid="28"/>
                                        </p:tgtEl>
                                      </p:cBhvr>
                                      <p:to x="100000" y="100000"/>
                                    </p:animScale>
                                    <p:animScale>
                                      <p:cBhvr>
                                        <p:cTn id="17" dur="26">
                                          <p:stCondLst>
                                            <p:cond delay="1642"/>
                                          </p:stCondLst>
                                        </p:cTn>
                                        <p:tgtEl>
                                          <p:spTgt spid="28"/>
                                        </p:tgtEl>
                                      </p:cBhvr>
                                      <p:to x="100000" y="90000"/>
                                    </p:animScale>
                                    <p:animScale>
                                      <p:cBhvr>
                                        <p:cTn id="18" dur="166" decel="50000">
                                          <p:stCondLst>
                                            <p:cond delay="1668"/>
                                          </p:stCondLst>
                                        </p:cTn>
                                        <p:tgtEl>
                                          <p:spTgt spid="28"/>
                                        </p:tgtEl>
                                      </p:cBhvr>
                                      <p:to x="100000" y="100000"/>
                                    </p:animScale>
                                    <p:animScale>
                                      <p:cBhvr>
                                        <p:cTn id="19" dur="26">
                                          <p:stCondLst>
                                            <p:cond delay="1808"/>
                                          </p:stCondLst>
                                        </p:cTn>
                                        <p:tgtEl>
                                          <p:spTgt spid="28"/>
                                        </p:tgtEl>
                                      </p:cBhvr>
                                      <p:to x="100000" y="95000"/>
                                    </p:animScale>
                                    <p:animScale>
                                      <p:cBhvr>
                                        <p:cTn id="20" dur="166" decel="50000">
                                          <p:stCondLst>
                                            <p:cond delay="1834"/>
                                          </p:stCondLst>
                                        </p:cTn>
                                        <p:tgtEl>
                                          <p:spTgt spid="2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arn(inVertical)">
                                      <p:cBhvr>
                                        <p:cTn id="25" dur="500"/>
                                        <p:tgtEl>
                                          <p:spTgt spid="4"/>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barn(inVertical)">
                                      <p:cBhvr>
                                        <p:cTn id="28" dur="500"/>
                                        <p:tgtEl>
                                          <p:spTgt spid="7"/>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barn(inVertical)">
                                      <p:cBhvr>
                                        <p:cTn id="31" dur="500"/>
                                        <p:tgtEl>
                                          <p:spTgt spid="8"/>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barn(inVertical)">
                                      <p:cBhvr>
                                        <p:cTn id="34" dur="500"/>
                                        <p:tgtEl>
                                          <p:spTgt spid="9"/>
                                        </p:tgtEl>
                                      </p:cBhvr>
                                    </p:animEffect>
                                  </p:childTnLst>
                                </p:cTn>
                              </p:par>
                              <p:par>
                                <p:cTn id="35" presetID="16" presetClass="entr" presetSubtype="21"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barn(inVertical)">
                                      <p:cBhvr>
                                        <p:cTn id="4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9" grpId="0" animBg="1"/>
      <p:bldP spid="15" grpId="0" animBg="1"/>
      <p:bldP spid="2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Hình ảnh 62">
            <a:extLst>
              <a:ext uri="{FF2B5EF4-FFF2-40B4-BE49-F238E27FC236}">
                <a16:creationId xmlns:a16="http://schemas.microsoft.com/office/drawing/2014/main" id="{5687518F-FF76-DDF9-BB6D-863645946A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69766" y="-256126"/>
            <a:ext cx="1622234" cy="1833078"/>
          </a:xfrm>
          <a:prstGeom prst="rect">
            <a:avLst/>
          </a:prstGeom>
        </p:spPr>
      </p:pic>
      <p:sp>
        <p:nvSpPr>
          <p:cNvPr id="16" name="Lưu đồ: Chuẩn bị 15">
            <a:extLst>
              <a:ext uri="{FF2B5EF4-FFF2-40B4-BE49-F238E27FC236}">
                <a16:creationId xmlns:a16="http://schemas.microsoft.com/office/drawing/2014/main" id="{8BFAB668-0EAE-C0A4-B41F-8CCE439B5112}"/>
              </a:ext>
            </a:extLst>
          </p:cNvPr>
          <p:cNvSpPr/>
          <p:nvPr/>
        </p:nvSpPr>
        <p:spPr>
          <a:xfrm>
            <a:off x="378967" y="913970"/>
            <a:ext cx="2457539" cy="584776"/>
          </a:xfrm>
          <a:prstGeom prst="flowChartPreparation">
            <a:avLst/>
          </a:prstGeom>
          <a:solidFill>
            <a:srgbClr val="00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latin typeface="Times New Roman" panose="02020603050405020304" pitchFamily="18" charset="0"/>
                <a:cs typeface="Times New Roman" panose="02020603050405020304" pitchFamily="18" charset="0"/>
              </a:rPr>
              <a:t>Nhóm</a:t>
            </a:r>
            <a:r>
              <a:rPr lang="en-US" sz="2800" b="1" dirty="0">
                <a:latin typeface="Times New Roman" panose="02020603050405020304" pitchFamily="18" charset="0"/>
                <a:cs typeface="Times New Roman" panose="02020603050405020304" pitchFamily="18" charset="0"/>
              </a:rPr>
              <a:t> 1</a:t>
            </a:r>
          </a:p>
        </p:txBody>
      </p:sp>
      <p:cxnSp>
        <p:nvCxnSpPr>
          <p:cNvPr id="17" name="Đường kết nối Mũi tên Thẳng 16">
            <a:extLst>
              <a:ext uri="{FF2B5EF4-FFF2-40B4-BE49-F238E27FC236}">
                <a16:creationId xmlns:a16="http://schemas.microsoft.com/office/drawing/2014/main" id="{A3E08A10-4BD9-75DE-0290-1C76E7C79F3B}"/>
              </a:ext>
            </a:extLst>
          </p:cNvPr>
          <p:cNvCxnSpPr>
            <a:cxnSpLocks/>
            <a:stCxn id="16" idx="3"/>
            <a:endCxn id="20" idx="1"/>
          </p:cNvCxnSpPr>
          <p:nvPr/>
        </p:nvCxnSpPr>
        <p:spPr>
          <a:xfrm>
            <a:off x="2836506" y="1206358"/>
            <a:ext cx="347850" cy="0"/>
          </a:xfrm>
          <a:prstGeom prst="straightConnector1">
            <a:avLst/>
          </a:prstGeom>
          <a:ln w="57150">
            <a:solidFill>
              <a:srgbClr val="456FE7"/>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3">
            <a:extLst>
              <a:ext uri="{FF2B5EF4-FFF2-40B4-BE49-F238E27FC236}">
                <a16:creationId xmlns:a16="http://schemas.microsoft.com/office/drawing/2014/main" id="{F3FEB9BD-B2C7-3AEE-E48D-7B7A6ED1DDE3}"/>
              </a:ext>
            </a:extLst>
          </p:cNvPr>
          <p:cNvSpPr txBox="1"/>
          <p:nvPr/>
        </p:nvSpPr>
        <p:spPr>
          <a:xfrm>
            <a:off x="3184356" y="513860"/>
            <a:ext cx="7421776" cy="1384995"/>
          </a:xfrm>
          <a:prstGeom prst="rect">
            <a:avLst/>
          </a:prstGeom>
          <a:noFill/>
          <a:ln w="38100">
            <a:solidFill>
              <a:srgbClr val="4179DA"/>
            </a:solidFill>
          </a:ln>
        </p:spPr>
        <p:txBody>
          <a:bodyPr wrap="square">
            <a:spAutoFit/>
          </a:bodyPr>
          <a:lstStyle/>
          <a:p>
            <a:pPr algn="just"/>
            <a:r>
              <a:rPr lang="it-IT" sz="2800" dirty="0">
                <a:latin typeface="Times New Roman" panose="02020603050405020304" pitchFamily="18" charset="0"/>
                <a:cs typeface="Times New Roman" panose="02020603050405020304" pitchFamily="18" charset="0"/>
              </a:rPr>
              <a:t>Trình bày nhận xét phần trình bày của nhóm bạn về thầy Ha- men  qua trang phục của thầy Hamen trong buổi học cuối cùng.</a:t>
            </a:r>
            <a:endParaRPr lang="en-US" sz="2800" dirty="0">
              <a:latin typeface="Times New Roman" panose="02020603050405020304" pitchFamily="18" charset="0"/>
              <a:cs typeface="Times New Roman" panose="02020603050405020304" pitchFamily="18" charset="0"/>
            </a:endParaRPr>
          </a:p>
        </p:txBody>
      </p:sp>
      <p:sp>
        <p:nvSpPr>
          <p:cNvPr id="34" name="Lưu đồ: Chuẩn bị 33">
            <a:extLst>
              <a:ext uri="{FF2B5EF4-FFF2-40B4-BE49-F238E27FC236}">
                <a16:creationId xmlns:a16="http://schemas.microsoft.com/office/drawing/2014/main" id="{8421EBF2-C37B-DB41-E93C-D3EEF76A81E8}"/>
              </a:ext>
            </a:extLst>
          </p:cNvPr>
          <p:cNvSpPr/>
          <p:nvPr/>
        </p:nvSpPr>
        <p:spPr>
          <a:xfrm>
            <a:off x="378967" y="2541260"/>
            <a:ext cx="2457539" cy="584776"/>
          </a:xfrm>
          <a:prstGeom prst="flowChartPreparation">
            <a:avLst/>
          </a:prstGeom>
          <a:solidFill>
            <a:srgbClr val="00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latin typeface="Times New Roman" panose="02020603050405020304" pitchFamily="18" charset="0"/>
                <a:cs typeface="Times New Roman" panose="02020603050405020304" pitchFamily="18" charset="0"/>
              </a:rPr>
              <a:t>Nhóm</a:t>
            </a:r>
            <a:r>
              <a:rPr lang="en-US" sz="2800" b="1" dirty="0">
                <a:latin typeface="Times New Roman" panose="02020603050405020304" pitchFamily="18" charset="0"/>
                <a:cs typeface="Times New Roman" panose="02020603050405020304" pitchFamily="18" charset="0"/>
              </a:rPr>
              <a:t> 2</a:t>
            </a:r>
          </a:p>
        </p:txBody>
      </p:sp>
      <p:cxnSp>
        <p:nvCxnSpPr>
          <p:cNvPr id="36" name="Đường kết nối Mũi tên Thẳng 35">
            <a:extLst>
              <a:ext uri="{FF2B5EF4-FFF2-40B4-BE49-F238E27FC236}">
                <a16:creationId xmlns:a16="http://schemas.microsoft.com/office/drawing/2014/main" id="{253806EA-8A67-643D-3D83-2DD76C314251}"/>
              </a:ext>
            </a:extLst>
          </p:cNvPr>
          <p:cNvCxnSpPr>
            <a:cxnSpLocks/>
            <a:stCxn id="34" idx="3"/>
            <a:endCxn id="37" idx="1"/>
          </p:cNvCxnSpPr>
          <p:nvPr/>
        </p:nvCxnSpPr>
        <p:spPr>
          <a:xfrm flipV="1">
            <a:off x="2836506" y="2823992"/>
            <a:ext cx="366511" cy="9656"/>
          </a:xfrm>
          <a:prstGeom prst="straightConnector1">
            <a:avLst/>
          </a:prstGeom>
          <a:ln w="57150">
            <a:solidFill>
              <a:srgbClr val="456FE7"/>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
            <a:extLst>
              <a:ext uri="{FF2B5EF4-FFF2-40B4-BE49-F238E27FC236}">
                <a16:creationId xmlns:a16="http://schemas.microsoft.com/office/drawing/2014/main" id="{C6441088-D812-09D3-A655-4931B392283E}"/>
              </a:ext>
            </a:extLst>
          </p:cNvPr>
          <p:cNvSpPr txBox="1"/>
          <p:nvPr/>
        </p:nvSpPr>
        <p:spPr>
          <a:xfrm>
            <a:off x="3203017" y="2346938"/>
            <a:ext cx="7421776" cy="954107"/>
          </a:xfrm>
          <a:prstGeom prst="rect">
            <a:avLst/>
          </a:prstGeom>
          <a:noFill/>
          <a:ln w="38100">
            <a:solidFill>
              <a:srgbClr val="4179DA"/>
            </a:solidFill>
          </a:ln>
        </p:spPr>
        <p:txBody>
          <a:bodyPr wrap="square">
            <a:spAutoFit/>
          </a:bodyPr>
          <a:lstStyle/>
          <a:p>
            <a:pPr algn="just"/>
            <a:r>
              <a:rPr lang="it-IT" sz="2800" dirty="0">
                <a:latin typeface="Times New Roman" panose="02020603050405020304" pitchFamily="18" charset="0"/>
                <a:cs typeface="Times New Roman" panose="02020603050405020304" pitchFamily="18" charset="0"/>
              </a:rPr>
              <a:t>Trình bày nhận xét phần trình bày của nhóm bạn về thầy Ha- men thái độ với học sinh</a:t>
            </a:r>
            <a:endParaRPr lang="en-US" sz="2800" dirty="0">
              <a:latin typeface="Times New Roman" panose="02020603050405020304" pitchFamily="18" charset="0"/>
              <a:cs typeface="Times New Roman" panose="02020603050405020304" pitchFamily="18" charset="0"/>
            </a:endParaRPr>
          </a:p>
        </p:txBody>
      </p:sp>
      <p:sp>
        <p:nvSpPr>
          <p:cNvPr id="38" name="Lưu đồ: Chuẩn bị 37">
            <a:extLst>
              <a:ext uri="{FF2B5EF4-FFF2-40B4-BE49-F238E27FC236}">
                <a16:creationId xmlns:a16="http://schemas.microsoft.com/office/drawing/2014/main" id="{54330F5D-D5B7-6D97-A7F2-96C1A5AD586B}"/>
              </a:ext>
            </a:extLst>
          </p:cNvPr>
          <p:cNvSpPr/>
          <p:nvPr/>
        </p:nvSpPr>
        <p:spPr>
          <a:xfrm>
            <a:off x="378967" y="4149235"/>
            <a:ext cx="2457539" cy="584776"/>
          </a:xfrm>
          <a:prstGeom prst="flowChartPreparation">
            <a:avLst/>
          </a:prstGeom>
          <a:solidFill>
            <a:srgbClr val="00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latin typeface="Times New Roman" panose="02020603050405020304" pitchFamily="18" charset="0"/>
                <a:cs typeface="Times New Roman" panose="02020603050405020304" pitchFamily="18" charset="0"/>
              </a:rPr>
              <a:t>Nhóm</a:t>
            </a:r>
            <a:r>
              <a:rPr lang="en-US" sz="2800" b="1" dirty="0">
                <a:latin typeface="Times New Roman" panose="02020603050405020304" pitchFamily="18" charset="0"/>
                <a:cs typeface="Times New Roman" panose="02020603050405020304" pitchFamily="18" charset="0"/>
              </a:rPr>
              <a:t> 3</a:t>
            </a:r>
          </a:p>
        </p:txBody>
      </p:sp>
      <p:cxnSp>
        <p:nvCxnSpPr>
          <p:cNvPr id="41" name="Đường kết nối Mũi tên Thẳng 40">
            <a:extLst>
              <a:ext uri="{FF2B5EF4-FFF2-40B4-BE49-F238E27FC236}">
                <a16:creationId xmlns:a16="http://schemas.microsoft.com/office/drawing/2014/main" id="{2761EF9B-EA7C-5E1A-AE37-5406EDC67000}"/>
              </a:ext>
            </a:extLst>
          </p:cNvPr>
          <p:cNvCxnSpPr>
            <a:cxnSpLocks/>
            <a:stCxn id="38" idx="3"/>
            <a:endCxn id="42" idx="1"/>
          </p:cNvCxnSpPr>
          <p:nvPr/>
        </p:nvCxnSpPr>
        <p:spPr>
          <a:xfrm flipV="1">
            <a:off x="2836506" y="4431353"/>
            <a:ext cx="366511" cy="10270"/>
          </a:xfrm>
          <a:prstGeom prst="straightConnector1">
            <a:avLst/>
          </a:prstGeom>
          <a:ln w="57150">
            <a:solidFill>
              <a:srgbClr val="456FE7"/>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3">
            <a:extLst>
              <a:ext uri="{FF2B5EF4-FFF2-40B4-BE49-F238E27FC236}">
                <a16:creationId xmlns:a16="http://schemas.microsoft.com/office/drawing/2014/main" id="{A2FF8C8F-349D-1245-1956-BB1147054BDC}"/>
              </a:ext>
            </a:extLst>
          </p:cNvPr>
          <p:cNvSpPr txBox="1"/>
          <p:nvPr/>
        </p:nvSpPr>
        <p:spPr>
          <a:xfrm>
            <a:off x="3203017" y="3954299"/>
            <a:ext cx="7808583" cy="954107"/>
          </a:xfrm>
          <a:prstGeom prst="rect">
            <a:avLst/>
          </a:prstGeom>
          <a:noFill/>
          <a:ln w="38100">
            <a:solidFill>
              <a:srgbClr val="4179DA"/>
            </a:solidFill>
          </a:ln>
        </p:spPr>
        <p:txBody>
          <a:bodyPr wrap="square">
            <a:spAutoFit/>
          </a:bodyPr>
          <a:lstStyle/>
          <a:p>
            <a:pPr algn="just" fontAlgn="base"/>
            <a:r>
              <a:rPr lang="it-IT" sz="2800" dirty="0">
                <a:latin typeface="Times New Roman" panose="02020603050405020304" pitchFamily="18" charset="0"/>
                <a:cs typeface="Times New Roman" panose="02020603050405020304" pitchFamily="18" charset="0"/>
              </a:rPr>
              <a:t>Trình bày nhận xét phần trình bày của nhóm bạn về thầy Ha- men qua suy nghĩ, nhìn nhận về  tiếng Pháp </a:t>
            </a:r>
            <a:endParaRPr lang="en-US" sz="2800" dirty="0">
              <a:latin typeface="Times New Roman" panose="02020603050405020304" pitchFamily="18" charset="0"/>
              <a:cs typeface="Times New Roman" panose="02020603050405020304" pitchFamily="18" charset="0"/>
            </a:endParaRPr>
          </a:p>
        </p:txBody>
      </p:sp>
      <p:sp>
        <p:nvSpPr>
          <p:cNvPr id="45" name="Lưu đồ: Chuẩn bị 44">
            <a:extLst>
              <a:ext uri="{FF2B5EF4-FFF2-40B4-BE49-F238E27FC236}">
                <a16:creationId xmlns:a16="http://schemas.microsoft.com/office/drawing/2014/main" id="{FF73AD70-03BF-3869-EE21-AE86C2526FE9}"/>
              </a:ext>
            </a:extLst>
          </p:cNvPr>
          <p:cNvSpPr/>
          <p:nvPr/>
        </p:nvSpPr>
        <p:spPr>
          <a:xfrm>
            <a:off x="378967" y="5711453"/>
            <a:ext cx="2457539" cy="584776"/>
          </a:xfrm>
          <a:prstGeom prst="flowChartPreparation">
            <a:avLst/>
          </a:prstGeom>
          <a:solidFill>
            <a:srgbClr val="00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latin typeface="Times New Roman" panose="02020603050405020304" pitchFamily="18" charset="0"/>
                <a:cs typeface="Times New Roman" panose="02020603050405020304" pitchFamily="18" charset="0"/>
              </a:rPr>
              <a:t>Nhóm</a:t>
            </a:r>
            <a:r>
              <a:rPr lang="en-US" sz="2800" b="1" dirty="0">
                <a:latin typeface="Times New Roman" panose="02020603050405020304" pitchFamily="18" charset="0"/>
                <a:cs typeface="Times New Roman" panose="02020603050405020304" pitchFamily="18" charset="0"/>
              </a:rPr>
              <a:t> 4</a:t>
            </a:r>
          </a:p>
        </p:txBody>
      </p:sp>
      <p:cxnSp>
        <p:nvCxnSpPr>
          <p:cNvPr id="46" name="Đường kết nối Mũi tên Thẳng 45">
            <a:extLst>
              <a:ext uri="{FF2B5EF4-FFF2-40B4-BE49-F238E27FC236}">
                <a16:creationId xmlns:a16="http://schemas.microsoft.com/office/drawing/2014/main" id="{473B1B23-911B-14A5-2B28-319B69C405D3}"/>
              </a:ext>
            </a:extLst>
          </p:cNvPr>
          <p:cNvCxnSpPr>
            <a:cxnSpLocks/>
            <a:stCxn id="45" idx="3"/>
            <a:endCxn id="47" idx="1"/>
          </p:cNvCxnSpPr>
          <p:nvPr/>
        </p:nvCxnSpPr>
        <p:spPr>
          <a:xfrm>
            <a:off x="2836506" y="6003841"/>
            <a:ext cx="366511" cy="34873"/>
          </a:xfrm>
          <a:prstGeom prst="straightConnector1">
            <a:avLst/>
          </a:prstGeom>
          <a:ln w="57150">
            <a:solidFill>
              <a:srgbClr val="456FE7"/>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3">
            <a:extLst>
              <a:ext uri="{FF2B5EF4-FFF2-40B4-BE49-F238E27FC236}">
                <a16:creationId xmlns:a16="http://schemas.microsoft.com/office/drawing/2014/main" id="{23B1C56D-299D-D411-9166-D8243ED932C5}"/>
              </a:ext>
            </a:extLst>
          </p:cNvPr>
          <p:cNvSpPr txBox="1"/>
          <p:nvPr/>
        </p:nvSpPr>
        <p:spPr>
          <a:xfrm>
            <a:off x="3203017" y="5346216"/>
            <a:ext cx="7421776" cy="1384995"/>
          </a:xfrm>
          <a:prstGeom prst="rect">
            <a:avLst/>
          </a:prstGeom>
          <a:noFill/>
          <a:ln w="38100">
            <a:solidFill>
              <a:srgbClr val="4179DA"/>
            </a:solidFill>
          </a:ln>
        </p:spPr>
        <p:txBody>
          <a:bodyPr wrap="square">
            <a:spAutoFit/>
          </a:bodyPr>
          <a:lstStyle/>
          <a:p>
            <a:pPr algn="just" fontAlgn="base"/>
            <a:r>
              <a:rPr lang="it-IT" sz="2800" dirty="0">
                <a:solidFill>
                  <a:srgbClr val="000000"/>
                </a:solidFill>
                <a:latin typeface="Times New Roman" panose="02020603050405020304" pitchFamily="18" charset="0"/>
                <a:ea typeface="Times New Roman" panose="02020603050405020304" pitchFamily="18" charset="0"/>
              </a:rPr>
              <a:t>Trình bày nhận xét phần trình bày của nhóm bạn về thầy Ha- men  qua hành động, cử chỉ lúc kết thúc buổi học.</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4797069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5"/>
                                        </p:tgtEl>
                                        <p:attrNameLst>
                                          <p:attrName>style.visibility</p:attrName>
                                        </p:attrNameLst>
                                      </p:cBhvr>
                                      <p:to>
                                        <p:strVal val="visible"/>
                                      </p:to>
                                    </p:set>
                                    <p:animEffect transition="in" filter="barn(inVertical)">
                                      <p:cBhvr>
                                        <p:cTn id="10" dur="500"/>
                                        <p:tgtEl>
                                          <p:spTgt spid="4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barn(inVertical)">
                                      <p:cBhvr>
                                        <p:cTn id="13" dur="500"/>
                                        <p:tgtEl>
                                          <p:spTgt spid="34"/>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barn(inVertical)">
                                      <p:cBhvr>
                                        <p:cTn id="16" dur="500"/>
                                        <p:tgtEl>
                                          <p:spTgt spid="3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down)">
                                      <p:cBhvr>
                                        <p:cTn id="21" dur="500"/>
                                        <p:tgtEl>
                                          <p:spTgt spid="17"/>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barn(inVertical)">
                                      <p:cBhvr>
                                        <p:cTn id="24" dur="5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wipe(down)">
                                      <p:cBhvr>
                                        <p:cTn id="29" dur="500"/>
                                        <p:tgtEl>
                                          <p:spTgt spid="36"/>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37"/>
                                        </p:tgtEl>
                                        <p:attrNameLst>
                                          <p:attrName>style.visibility</p:attrName>
                                        </p:attrNameLst>
                                      </p:cBhvr>
                                      <p:to>
                                        <p:strVal val="visible"/>
                                      </p:to>
                                    </p:set>
                                    <p:animEffect transition="in" filter="barn(inVertical)">
                                      <p:cBhvr>
                                        <p:cTn id="32" dur="500"/>
                                        <p:tgtEl>
                                          <p:spTgt spid="3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41"/>
                                        </p:tgtEl>
                                        <p:attrNameLst>
                                          <p:attrName>style.visibility</p:attrName>
                                        </p:attrNameLst>
                                      </p:cBhvr>
                                      <p:to>
                                        <p:strVal val="visible"/>
                                      </p:to>
                                    </p:set>
                                    <p:animEffect transition="in" filter="wipe(down)">
                                      <p:cBhvr>
                                        <p:cTn id="37" dur="500"/>
                                        <p:tgtEl>
                                          <p:spTgt spid="41"/>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barn(inVertical)">
                                      <p:cBhvr>
                                        <p:cTn id="40" dur="500"/>
                                        <p:tgtEl>
                                          <p:spTgt spid="4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46"/>
                                        </p:tgtEl>
                                        <p:attrNameLst>
                                          <p:attrName>style.visibility</p:attrName>
                                        </p:attrNameLst>
                                      </p:cBhvr>
                                      <p:to>
                                        <p:strVal val="visible"/>
                                      </p:to>
                                    </p:set>
                                    <p:animEffect transition="in" filter="wipe(down)">
                                      <p:cBhvr>
                                        <p:cTn id="45" dur="500"/>
                                        <p:tgtEl>
                                          <p:spTgt spid="46"/>
                                        </p:tgtEl>
                                      </p:cBhvr>
                                    </p:animEffect>
                                  </p:childTnLst>
                                </p:cTn>
                              </p:par>
                              <p:par>
                                <p:cTn id="46" presetID="16" presetClass="entr" presetSubtype="21" fill="hold" grpId="0" nodeType="withEffect">
                                  <p:stCondLst>
                                    <p:cond delay="0"/>
                                  </p:stCondLst>
                                  <p:childTnLst>
                                    <p:set>
                                      <p:cBhvr>
                                        <p:cTn id="47" dur="1" fill="hold">
                                          <p:stCondLst>
                                            <p:cond delay="0"/>
                                          </p:stCondLst>
                                        </p:cTn>
                                        <p:tgtEl>
                                          <p:spTgt spid="47"/>
                                        </p:tgtEl>
                                        <p:attrNameLst>
                                          <p:attrName>style.visibility</p:attrName>
                                        </p:attrNameLst>
                                      </p:cBhvr>
                                      <p:to>
                                        <p:strVal val="visible"/>
                                      </p:to>
                                    </p:set>
                                    <p:animEffect transition="in" filter="barn(inVertical)">
                                      <p:cBhvr>
                                        <p:cTn id="48"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0" grpId="0" animBg="1"/>
      <p:bldP spid="34" grpId="0" animBg="1"/>
      <p:bldP spid="37" grpId="0" animBg="1"/>
      <p:bldP spid="38" grpId="0" animBg="1"/>
      <p:bldP spid="42" grpId="0" animBg="1"/>
      <p:bldP spid="45" grpId="0" animBg="1"/>
      <p:bldP spid="4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Hình tự do: Hình 14">
            <a:extLst>
              <a:ext uri="{FF2B5EF4-FFF2-40B4-BE49-F238E27FC236}">
                <a16:creationId xmlns:a16="http://schemas.microsoft.com/office/drawing/2014/main" id="{62F1F112-92EF-61F4-5A3E-85532301C876}"/>
              </a:ext>
            </a:extLst>
          </p:cNvPr>
          <p:cNvSpPr/>
          <p:nvPr/>
        </p:nvSpPr>
        <p:spPr>
          <a:xfrm>
            <a:off x="-10109" y="172341"/>
            <a:ext cx="4081613" cy="668565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rgbClr val="73C2C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extBox 13">
            <a:extLst>
              <a:ext uri="{FF2B5EF4-FFF2-40B4-BE49-F238E27FC236}">
                <a16:creationId xmlns:a16="http://schemas.microsoft.com/office/drawing/2014/main" id="{761421B1-1906-4F8E-BF53-DF1E9D07C1F2}"/>
              </a:ext>
            </a:extLst>
          </p:cNvPr>
          <p:cNvSpPr txBox="1"/>
          <p:nvPr/>
        </p:nvSpPr>
        <p:spPr>
          <a:xfrm>
            <a:off x="4091722" y="172340"/>
            <a:ext cx="7240554" cy="707886"/>
          </a:xfrm>
          <a:prstGeom prst="rect">
            <a:avLst/>
          </a:prstGeom>
          <a:solidFill>
            <a:srgbClr val="00B0F0"/>
          </a:solidFill>
          <a:ln w="38100">
            <a:noFill/>
          </a:ln>
        </p:spPr>
        <p:txBody>
          <a:bodyPr wrap="square">
            <a:spAutoFit/>
          </a:bodyPr>
          <a:lstStyle/>
          <a:p>
            <a:pPr marL="0" marR="0" algn="ctr">
              <a:spcBef>
                <a:spcPts val="600"/>
              </a:spcBef>
              <a:spcAft>
                <a:spcPts val="0"/>
              </a:spcAft>
            </a:pPr>
            <a:r>
              <a:rPr lang="en-US" sz="4000" b="1" dirty="0">
                <a:solidFill>
                  <a:schemeClr val="bg1"/>
                </a:solidFill>
                <a:effectLst/>
                <a:latin typeface="Times New Roman" panose="02020603050405020304" pitchFamily="18" charset="0"/>
                <a:cs typeface="Times New Roman" panose="02020603050405020304" pitchFamily="18" charset="0"/>
              </a:rPr>
              <a:t>HOẠT ĐỘNG KHỞI ĐỘNG</a:t>
            </a:r>
          </a:p>
        </p:txBody>
      </p:sp>
      <p:sp>
        <p:nvSpPr>
          <p:cNvPr id="8" name="Hình tự do: Hình 7">
            <a:extLst>
              <a:ext uri="{FF2B5EF4-FFF2-40B4-BE49-F238E27FC236}">
                <a16:creationId xmlns:a16="http://schemas.microsoft.com/office/drawing/2014/main" id="{EFF46C95-D8B0-5561-7CE5-E242BDFAD4B2}"/>
              </a:ext>
            </a:extLst>
          </p:cNvPr>
          <p:cNvSpPr/>
          <p:nvPr/>
        </p:nvSpPr>
        <p:spPr>
          <a:xfrm>
            <a:off x="0" y="0"/>
            <a:ext cx="4081613"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rgbClr val="73C2C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Hình ảnh 5">
            <a:extLst>
              <a:ext uri="{FF2B5EF4-FFF2-40B4-BE49-F238E27FC236}">
                <a16:creationId xmlns:a16="http://schemas.microsoft.com/office/drawing/2014/main" id="{44AAF404-EF78-8675-799E-8D6C000D0D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7259" y="770356"/>
            <a:ext cx="3925469" cy="3925469"/>
          </a:xfrm>
          <a:prstGeom prst="rect">
            <a:avLst/>
          </a:prstGeom>
        </p:spPr>
      </p:pic>
      <p:pic>
        <p:nvPicPr>
          <p:cNvPr id="18" name="Hình ảnh 17">
            <a:extLst>
              <a:ext uri="{FF2B5EF4-FFF2-40B4-BE49-F238E27FC236}">
                <a16:creationId xmlns:a16="http://schemas.microsoft.com/office/drawing/2014/main" id="{C280E3F0-5C84-97D8-BF0C-63DDC008BA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6525" y="3258446"/>
            <a:ext cx="4229100" cy="4229100"/>
          </a:xfrm>
          <a:prstGeom prst="rect">
            <a:avLst/>
          </a:prstGeom>
        </p:spPr>
      </p:pic>
      <p:sp>
        <p:nvSpPr>
          <p:cNvPr id="19" name="Bong bóng Lời nói: Hình bầu dục 18">
            <a:extLst>
              <a:ext uri="{FF2B5EF4-FFF2-40B4-BE49-F238E27FC236}">
                <a16:creationId xmlns:a16="http://schemas.microsoft.com/office/drawing/2014/main" id="{D7CDBC88-B427-A7CB-2E10-7D972648A012}"/>
              </a:ext>
            </a:extLst>
          </p:cNvPr>
          <p:cNvSpPr/>
          <p:nvPr/>
        </p:nvSpPr>
        <p:spPr>
          <a:xfrm>
            <a:off x="4802162" y="1375877"/>
            <a:ext cx="5447233" cy="2486997"/>
          </a:xfrm>
          <a:prstGeom prst="wedgeEllipseCallout">
            <a:avLst/>
          </a:prstGeom>
          <a:solidFill>
            <a:srgbClr val="00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Times New Roman" panose="02020603050405020304" pitchFamily="18" charset="0"/>
                <a:cs typeface="Times New Roman" panose="02020603050405020304" pitchFamily="18" charset="0"/>
              </a:rPr>
              <a:t>Quan </a:t>
            </a:r>
            <a:r>
              <a:rPr lang="en-US" sz="3200" b="1" dirty="0" err="1">
                <a:latin typeface="Times New Roman" panose="02020603050405020304" pitchFamily="18" charset="0"/>
                <a:cs typeface="Times New Roman" panose="02020603050405020304" pitchFamily="18" charset="0"/>
              </a:rPr>
              <a:t>sát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lược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đồ</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các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nước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Tây</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Âu</a:t>
            </a:r>
            <a:r>
              <a:rPr lang="en-US" sz="3200" b="1" dirty="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90197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1000" fill="hold"/>
                                        <p:tgtEl>
                                          <p:spTgt spid="19"/>
                                        </p:tgtEl>
                                        <p:attrNameLst>
                                          <p:attrName>ppt_w</p:attrName>
                                        </p:attrNameLst>
                                      </p:cBhvr>
                                      <p:tavLst>
                                        <p:tav tm="0">
                                          <p:val>
                                            <p:strVal val="#ppt_w*0.70"/>
                                          </p:val>
                                        </p:tav>
                                        <p:tav tm="100000">
                                          <p:val>
                                            <p:strVal val="#ppt_w"/>
                                          </p:val>
                                        </p:tav>
                                      </p:tavLst>
                                    </p:anim>
                                    <p:anim calcmode="lin" valueType="num">
                                      <p:cBhvr>
                                        <p:cTn id="13" dur="1000" fill="hold"/>
                                        <p:tgtEl>
                                          <p:spTgt spid="19"/>
                                        </p:tgtEl>
                                        <p:attrNameLst>
                                          <p:attrName>ppt_h</p:attrName>
                                        </p:attrNameLst>
                                      </p:cBhvr>
                                      <p:tavLst>
                                        <p:tav tm="0">
                                          <p:val>
                                            <p:strVal val="#ppt_h"/>
                                          </p:val>
                                        </p:tav>
                                        <p:tav tm="100000">
                                          <p:val>
                                            <p:strVal val="#ppt_h"/>
                                          </p:val>
                                        </p:tav>
                                      </p:tavLst>
                                    </p:anim>
                                    <p:animEffect transition="in" filter="fade">
                                      <p:cBhvr>
                                        <p:cTn id="14" dur="1000"/>
                                        <p:tgtEl>
                                          <p:spTgt spid="19"/>
                                        </p:tgtEl>
                                      </p:cBhvr>
                                    </p:animEffect>
                                  </p:childTnLst>
                                </p:cTn>
                              </p:par>
                              <p:par>
                                <p:cTn id="15" presetID="55"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1000" fill="hold"/>
                                        <p:tgtEl>
                                          <p:spTgt spid="18"/>
                                        </p:tgtEl>
                                        <p:attrNameLst>
                                          <p:attrName>ppt_w</p:attrName>
                                        </p:attrNameLst>
                                      </p:cBhvr>
                                      <p:tavLst>
                                        <p:tav tm="0">
                                          <p:val>
                                            <p:strVal val="#ppt_w*0.70"/>
                                          </p:val>
                                        </p:tav>
                                        <p:tav tm="100000">
                                          <p:val>
                                            <p:strVal val="#ppt_w"/>
                                          </p:val>
                                        </p:tav>
                                      </p:tavLst>
                                    </p:anim>
                                    <p:anim calcmode="lin" valueType="num">
                                      <p:cBhvr>
                                        <p:cTn id="18" dur="1000" fill="hold"/>
                                        <p:tgtEl>
                                          <p:spTgt spid="18"/>
                                        </p:tgtEl>
                                        <p:attrNameLst>
                                          <p:attrName>ppt_h</p:attrName>
                                        </p:attrNameLst>
                                      </p:cBhvr>
                                      <p:tavLst>
                                        <p:tav tm="0">
                                          <p:val>
                                            <p:strVal val="#ppt_h"/>
                                          </p:val>
                                        </p:tav>
                                        <p:tav tm="100000">
                                          <p:val>
                                            <p:strVal val="#ppt_h"/>
                                          </p:val>
                                        </p:tav>
                                      </p:tavLst>
                                    </p:anim>
                                    <p:animEffect transition="in" filter="fade">
                                      <p:cBhvr>
                                        <p:cTn id="19"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ỗ dành sẵn cho Nội dung 3">
            <a:extLst>
              <a:ext uri="{FF2B5EF4-FFF2-40B4-BE49-F238E27FC236}">
                <a16:creationId xmlns:a16="http://schemas.microsoft.com/office/drawing/2014/main" id="{6EDA0827-1D52-97A1-6C14-388F1AD42AF3}"/>
              </a:ext>
            </a:extLst>
          </p:cNvPr>
          <p:cNvGraphicFramePr>
            <a:graphicFrameLocks noGrp="1"/>
          </p:cNvGraphicFramePr>
          <p:nvPr>
            <p:ph idx="1"/>
            <p:extLst>
              <p:ext uri="{D42A27DB-BD31-4B8C-83A1-F6EECF244321}">
                <p14:modId xmlns:p14="http://schemas.microsoft.com/office/powerpoint/2010/main" val="545434438"/>
              </p:ext>
            </p:extLst>
          </p:nvPr>
        </p:nvGraphicFramePr>
        <p:xfrm>
          <a:off x="308605" y="1138335"/>
          <a:ext cx="11574790" cy="5502572"/>
        </p:xfrm>
        <a:graphic>
          <a:graphicData uri="http://schemas.openxmlformats.org/drawingml/2006/table">
            <a:tbl>
              <a:tblPr>
                <a:tableStyleId>{5C22544A-7EE6-4342-B048-85BDC9FD1C3A}</a:tableStyleId>
              </a:tblPr>
              <a:tblGrid>
                <a:gridCol w="3408519">
                  <a:extLst>
                    <a:ext uri="{9D8B030D-6E8A-4147-A177-3AD203B41FA5}">
                      <a16:colId xmlns:a16="http://schemas.microsoft.com/office/drawing/2014/main" val="2176687111"/>
                    </a:ext>
                  </a:extLst>
                </a:gridCol>
                <a:gridCol w="8166271">
                  <a:extLst>
                    <a:ext uri="{9D8B030D-6E8A-4147-A177-3AD203B41FA5}">
                      <a16:colId xmlns:a16="http://schemas.microsoft.com/office/drawing/2014/main" val="1498847887"/>
                    </a:ext>
                  </a:extLst>
                </a:gridCol>
              </a:tblGrid>
              <a:tr h="749801">
                <a:tc>
                  <a:txBody>
                    <a:bodyPr/>
                    <a:lstStyle/>
                    <a:p>
                      <a:pPr marL="0" marR="0" algn="ctr">
                        <a:spcBef>
                          <a:spcPts val="0"/>
                        </a:spcBef>
                        <a:spcAft>
                          <a:spcPts val="0"/>
                        </a:spcAft>
                      </a:pPr>
                      <a:r>
                        <a:rPr lang="fr-FR" sz="2800" b="1" dirty="0" err="1">
                          <a:solidFill>
                            <a:schemeClr val="bg1"/>
                          </a:solidFill>
                          <a:effectLst/>
                          <a:latin typeface="Times New Roman" panose="02020603050405020304" pitchFamily="18" charset="0"/>
                          <a:cs typeface="Times New Roman" panose="02020603050405020304" pitchFamily="18" charset="0"/>
                        </a:rPr>
                        <a:t>Nội</a:t>
                      </a: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dung</a:t>
                      </a: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tìm</a:t>
                      </a: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hiểu</a:t>
                      </a:r>
                      <a:endPar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Trả</a:t>
                      </a: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lời</a:t>
                      </a:r>
                      <a:endPar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extLst>
                  <a:ext uri="{0D108BD9-81ED-4DB2-BD59-A6C34878D82A}">
                    <a16:rowId xmlns:a16="http://schemas.microsoft.com/office/drawing/2014/main" val="2235720279"/>
                  </a:ext>
                </a:extLst>
              </a:tr>
              <a:tr h="4752771">
                <a:tc>
                  <a:txBody>
                    <a:bodyPr/>
                    <a:lstStyle/>
                    <a:p>
                      <a:pPr marL="0" marR="0" algn="ctr">
                        <a:spcBef>
                          <a:spcPts val="0"/>
                        </a:spcBef>
                        <a:spcAft>
                          <a:spcPts val="0"/>
                        </a:spcAft>
                      </a:pPr>
                      <a:r>
                        <a:rPr lang="it-IT" sz="2800" dirty="0">
                          <a:effectLst/>
                          <a:latin typeface="Times New Roman" panose="02020603050405020304" pitchFamily="18" charset="0"/>
                          <a:cs typeface="Times New Roman" panose="02020603050405020304" pitchFamily="18" charset="0"/>
                        </a:rPr>
                        <a:t>(2) Hãy nêu một số biểu hiện cụ thể trong văn bản thể hiện đặc điểm tính cách của thầy Hamen theo các phương diện thể hiện?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tab pos="0" algn="l"/>
                          <a:tab pos="57150" algn="l"/>
                          <a:tab pos="609600" algn="l"/>
                        </a:tabLst>
                        <a:defRPr/>
                      </a:pPr>
                      <a:r>
                        <a:rPr lang="de-DE"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4565943"/>
                  </a:ext>
                </a:extLst>
              </a:tr>
            </a:tbl>
          </a:graphicData>
        </a:graphic>
      </p:graphicFrame>
      <p:sp>
        <p:nvSpPr>
          <p:cNvPr id="5" name="Rectangle 1">
            <a:extLst>
              <a:ext uri="{FF2B5EF4-FFF2-40B4-BE49-F238E27FC236}">
                <a16:creationId xmlns:a16="http://schemas.microsoft.com/office/drawing/2014/main" id="{5D349D4F-3B27-5ED8-D083-0AC4DB7A56F5}"/>
              </a:ext>
            </a:extLst>
          </p:cNvPr>
          <p:cNvSpPr>
            <a:spLocks noChangeArrowheads="1"/>
          </p:cNvSpPr>
          <p:nvPr/>
        </p:nvSpPr>
        <p:spPr bwMode="auto">
          <a:xfrm>
            <a:off x="2138608" y="100721"/>
            <a:ext cx="8511946" cy="646331"/>
          </a:xfrm>
          <a:prstGeom prst="rect">
            <a:avLst/>
          </a:prstGeom>
          <a:solidFill>
            <a:srgbClr val="0099FF"/>
          </a:solidFill>
          <a:ln>
            <a:noFill/>
          </a:ln>
          <a:effec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1pPr>
            <a:lvl2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2pPr>
            <a:lvl3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3pPr>
            <a:lvl4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4pPr>
            <a:lvl5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5pPr>
            <a:lvl6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6pPr>
            <a:lvl7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7pPr>
            <a:lvl8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8pPr>
            <a:lvl9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0" algn="l"/>
                <a:tab pos="57150" algn="l"/>
                <a:tab pos="609600" algn="l"/>
              </a:tabLst>
            </a:pP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Phiếu</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thầy</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Ha-men</a:t>
            </a:r>
            <a:endParaRPr kumimoji="0" lang="en-US" altLang="en-US" sz="36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id="{21A7818B-004F-2EE9-BF89-93691385BF9E}"/>
              </a:ext>
            </a:extLst>
          </p:cNvPr>
          <p:cNvSpPr txBox="1"/>
          <p:nvPr/>
        </p:nvSpPr>
        <p:spPr>
          <a:xfrm>
            <a:off x="3815980" y="1908429"/>
            <a:ext cx="7886692" cy="523220"/>
          </a:xfrm>
          <a:prstGeom prst="rect">
            <a:avLst/>
          </a:prstGeom>
          <a:noFill/>
        </p:spPr>
        <p:txBody>
          <a:bodyPr wrap="square">
            <a:spAutoFit/>
          </a:bodyPr>
          <a:lstStyle/>
          <a:p>
            <a:pPr marL="0" marR="0" algn="just" fontAlgn="base">
              <a:spcBef>
                <a:spcPts val="0"/>
              </a:spcBef>
              <a:spcAft>
                <a:spcPts val="0"/>
              </a:spcAft>
            </a:pPr>
            <a:r>
              <a:rPr lang="en-US" sz="2800" dirty="0" err="1">
                <a:effectLst/>
                <a:latin typeface="Times New Roman" panose="02020603050405020304" pitchFamily="18" charset="0"/>
                <a:cs typeface="Times New Roman" panose="02020603050405020304" pitchFamily="18" charset="0"/>
              </a:rPr>
              <a:t>Thái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độ</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với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học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sinh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Yêu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thương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quan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tâm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gần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gũi</a:t>
            </a:r>
            <a:r>
              <a:rPr lang="en-US" sz="2800" dirty="0">
                <a:effectLst/>
                <a:latin typeface="Times New Roman" panose="02020603050405020304" pitchFamily="18" charset="0"/>
                <a:cs typeface="Times New Roman" panose="02020603050405020304" pitchFamily="18" charset="0"/>
              </a:rPr>
              <a:t>.</a:t>
            </a:r>
          </a:p>
        </p:txBody>
      </p:sp>
      <p:sp>
        <p:nvSpPr>
          <p:cNvPr id="9" name="Hộp Văn bản 8">
            <a:extLst>
              <a:ext uri="{FF2B5EF4-FFF2-40B4-BE49-F238E27FC236}">
                <a16:creationId xmlns:a16="http://schemas.microsoft.com/office/drawing/2014/main" id="{588AD380-B243-5105-DE36-2B366E17AB57}"/>
              </a:ext>
            </a:extLst>
          </p:cNvPr>
          <p:cNvSpPr txBox="1"/>
          <p:nvPr/>
        </p:nvSpPr>
        <p:spPr>
          <a:xfrm>
            <a:off x="3750167" y="3133093"/>
            <a:ext cx="7886691" cy="954107"/>
          </a:xfrm>
          <a:prstGeom prst="rect">
            <a:avLst/>
          </a:prstGeom>
          <a:noFill/>
        </p:spPr>
        <p:txBody>
          <a:bodyPr wrap="square">
            <a:spAutoFit/>
          </a:bodyPr>
          <a:lstStyle/>
          <a:p>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Xưng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hô</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gần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gũi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thầy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cs typeface="Times New Roman" panose="02020603050405020304" pitchFamily="18" charset="0"/>
              </a:rPr>
              <a:t>nhắc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học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sinh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chú</a:t>
            </a:r>
            <a:r>
              <a:rPr lang="en-US" sz="2800" dirty="0">
                <a:effectLst/>
                <a:latin typeface="Times New Roman" panose="02020603050405020304" pitchFamily="18" charset="0"/>
                <a:cs typeface="Times New Roman" panose="02020603050405020304" pitchFamily="18" charset="0"/>
              </a:rPr>
              <a:t> ý </a:t>
            </a:r>
            <a:r>
              <a:rPr lang="en-US" sz="2800" dirty="0" err="1">
                <a:effectLst/>
                <a:latin typeface="Times New Roman" panose="02020603050405020304" pitchFamily="18" charset="0"/>
                <a:cs typeface="Times New Roman" panose="02020603050405020304" pitchFamily="18" charset="0"/>
              </a:rPr>
              <a:t>học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hành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với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giọng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dịu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dàng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trang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trọng</a:t>
            </a:r>
            <a:r>
              <a:rPr lang="en-US" sz="2800" dirty="0">
                <a:effectLst/>
                <a:latin typeface="Times New Roman" panose="02020603050405020304" pitchFamily="18" charset="0"/>
                <a:cs typeface="Times New Roman" panose="02020603050405020304" pitchFamily="18" charset="0"/>
              </a:rPr>
              <a:t>”</a:t>
            </a:r>
            <a:endParaRPr lang="en-US" sz="2800" dirty="0"/>
          </a:p>
        </p:txBody>
      </p:sp>
      <p:sp>
        <p:nvSpPr>
          <p:cNvPr id="11" name="Hộp Văn bản 10">
            <a:extLst>
              <a:ext uri="{FF2B5EF4-FFF2-40B4-BE49-F238E27FC236}">
                <a16:creationId xmlns:a16="http://schemas.microsoft.com/office/drawing/2014/main" id="{8F37AB87-B50D-5EB1-9911-76F47EECD1C1}"/>
              </a:ext>
            </a:extLst>
          </p:cNvPr>
          <p:cNvSpPr txBox="1"/>
          <p:nvPr/>
        </p:nvSpPr>
        <p:spPr>
          <a:xfrm>
            <a:off x="3750167" y="4224068"/>
            <a:ext cx="7354110" cy="523220"/>
          </a:xfrm>
          <a:prstGeom prst="rect">
            <a:avLst/>
          </a:prstGeom>
          <a:noFill/>
        </p:spPr>
        <p:txBody>
          <a:bodyPr wrap="square">
            <a:spAutoFit/>
          </a:bodyPr>
          <a:lstStyle/>
          <a:p>
            <a:pPr marL="0" marR="0" algn="just" fontAlgn="base">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Phrăng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đọc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bài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thầy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vẫn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ôn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tồn</a:t>
            </a:r>
            <a:r>
              <a:rPr lang="en-US" sz="2800" dirty="0">
                <a:effectLst/>
                <a:latin typeface="Times New Roman" panose="02020603050405020304" pitchFamily="18" charset="0"/>
                <a:cs typeface="Times New Roman" panose="02020603050405020304" pitchFamily="18" charset="0"/>
              </a:rPr>
              <a:t> </a:t>
            </a:r>
          </a:p>
        </p:txBody>
      </p:sp>
      <p:sp>
        <p:nvSpPr>
          <p:cNvPr id="13" name="Hộp Văn bản 12">
            <a:extLst>
              <a:ext uri="{FF2B5EF4-FFF2-40B4-BE49-F238E27FC236}">
                <a16:creationId xmlns:a16="http://schemas.microsoft.com/office/drawing/2014/main" id="{94947357-3E30-520B-BA6E-0E4C1F5C6135}"/>
              </a:ext>
            </a:extLst>
          </p:cNvPr>
          <p:cNvSpPr txBox="1"/>
          <p:nvPr/>
        </p:nvSpPr>
        <p:spPr>
          <a:xfrm>
            <a:off x="3835336" y="4884156"/>
            <a:ext cx="7939897" cy="1384995"/>
          </a:xfrm>
          <a:prstGeom prst="rect">
            <a:avLst/>
          </a:prstGeom>
          <a:noFill/>
        </p:spPr>
        <p:txBody>
          <a:bodyPr wrap="square">
            <a:spAutoFit/>
          </a:bodyPr>
          <a:lstStyle/>
          <a:p>
            <a:pPr marL="0" marR="0" algn="just" fontAlgn="base">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Thầy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kiên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nhẫn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giảng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giải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học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sinh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tất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hiểu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thầy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với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ánh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mắt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xúc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động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nhìn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vào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đồ</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vật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ngôi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trường</a:t>
            </a: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Hộp Văn bản 14">
            <a:extLst>
              <a:ext uri="{FF2B5EF4-FFF2-40B4-BE49-F238E27FC236}">
                <a16:creationId xmlns:a16="http://schemas.microsoft.com/office/drawing/2014/main" id="{C56698B1-C14F-DC5B-A94B-05725D693ED0}"/>
              </a:ext>
            </a:extLst>
          </p:cNvPr>
          <p:cNvSpPr txBox="1"/>
          <p:nvPr/>
        </p:nvSpPr>
        <p:spPr>
          <a:xfrm>
            <a:off x="3815980" y="2568517"/>
            <a:ext cx="8156221"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0" algn="l"/>
                <a:tab pos="57150" algn="l"/>
                <a:tab pos="609600" algn="l"/>
              </a:tabLst>
              <a:defRPr/>
            </a:pP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Phrăng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muộn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thầy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giận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dữ</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nói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dịu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dàng</a:t>
            </a:r>
            <a:r>
              <a:rPr lang="en-US" sz="2800" dirty="0">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79416047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arn(inVertical)">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3" grpId="0"/>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ỗ dành sẵn cho Nội dung 3">
            <a:extLst>
              <a:ext uri="{FF2B5EF4-FFF2-40B4-BE49-F238E27FC236}">
                <a16:creationId xmlns:a16="http://schemas.microsoft.com/office/drawing/2014/main" id="{5D795A4F-9D99-654D-0D68-29237573FCAF}"/>
              </a:ext>
            </a:extLst>
          </p:cNvPr>
          <p:cNvGraphicFramePr>
            <a:graphicFrameLocks noGrp="1"/>
          </p:cNvGraphicFramePr>
          <p:nvPr>
            <p:ph idx="1"/>
            <p:extLst>
              <p:ext uri="{D42A27DB-BD31-4B8C-83A1-F6EECF244321}">
                <p14:modId xmlns:p14="http://schemas.microsoft.com/office/powerpoint/2010/main" val="3644956256"/>
              </p:ext>
            </p:extLst>
          </p:nvPr>
        </p:nvGraphicFramePr>
        <p:xfrm>
          <a:off x="426494" y="888684"/>
          <a:ext cx="11591732" cy="5814774"/>
        </p:xfrm>
        <a:graphic>
          <a:graphicData uri="http://schemas.openxmlformats.org/drawingml/2006/table">
            <a:tbl>
              <a:tblPr>
                <a:tableStyleId>{5C22544A-7EE6-4342-B048-85BDC9FD1C3A}</a:tableStyleId>
              </a:tblPr>
              <a:tblGrid>
                <a:gridCol w="2879773">
                  <a:extLst>
                    <a:ext uri="{9D8B030D-6E8A-4147-A177-3AD203B41FA5}">
                      <a16:colId xmlns:a16="http://schemas.microsoft.com/office/drawing/2014/main" val="2176687111"/>
                    </a:ext>
                  </a:extLst>
                </a:gridCol>
                <a:gridCol w="8711959">
                  <a:extLst>
                    <a:ext uri="{9D8B030D-6E8A-4147-A177-3AD203B41FA5}">
                      <a16:colId xmlns:a16="http://schemas.microsoft.com/office/drawing/2014/main" val="1498847887"/>
                    </a:ext>
                  </a:extLst>
                </a:gridCol>
              </a:tblGrid>
              <a:tr h="497633">
                <a:tc>
                  <a:txBody>
                    <a:bodyPr/>
                    <a:lstStyle/>
                    <a:p>
                      <a:pPr marL="0" marR="0" algn="ctr">
                        <a:spcBef>
                          <a:spcPts val="0"/>
                        </a:spcBef>
                        <a:spcAft>
                          <a:spcPts val="0"/>
                        </a:spcAft>
                      </a:pPr>
                      <a:r>
                        <a:rPr lang="fr-FR" sz="2800" b="1" dirty="0" err="1">
                          <a:solidFill>
                            <a:schemeClr val="bg1"/>
                          </a:solidFill>
                          <a:effectLst/>
                          <a:latin typeface="Times New Roman" panose="02020603050405020304" pitchFamily="18" charset="0"/>
                          <a:cs typeface="Times New Roman" panose="02020603050405020304" pitchFamily="18" charset="0"/>
                        </a:rPr>
                        <a:t>Nội</a:t>
                      </a: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dung</a:t>
                      </a: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tìm</a:t>
                      </a: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hiểu</a:t>
                      </a:r>
                      <a:endPar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Trả</a:t>
                      </a: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lời</a:t>
                      </a:r>
                      <a:endPar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extLst>
                  <a:ext uri="{0D108BD9-81ED-4DB2-BD59-A6C34878D82A}">
                    <a16:rowId xmlns:a16="http://schemas.microsoft.com/office/drawing/2014/main" val="2235720279"/>
                  </a:ext>
                </a:extLst>
              </a:tr>
              <a:tr h="5317141">
                <a:tc>
                  <a:txBody>
                    <a:bodyPr/>
                    <a:lstStyle/>
                    <a:p>
                      <a:pPr marL="0" marR="0" algn="ctr">
                        <a:spcBef>
                          <a:spcPts val="0"/>
                        </a:spcBef>
                        <a:spcAft>
                          <a:spcPts val="0"/>
                        </a:spcAft>
                      </a:pPr>
                      <a:r>
                        <a:rPr lang="it-IT" sz="2800" dirty="0">
                          <a:effectLst/>
                          <a:latin typeface="Times New Roman" panose="02020603050405020304" pitchFamily="18" charset="0"/>
                          <a:cs typeface="Times New Roman" panose="02020603050405020304" pitchFamily="18" charset="0"/>
                        </a:rPr>
                        <a:t>(3) Phân tích một số chi tiết cụ thể thể hiện suy nghĩ, cách nhìn nhận về thầy Hamen và thái độ với việc học tiếng Pháp.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tabLst>
                          <a:tab pos="0" algn="l"/>
                          <a:tab pos="57150" algn="l"/>
                          <a:tab pos="609600" algn="l"/>
                        </a:tabLst>
                      </a:pPr>
                      <a:r>
                        <a:rPr lang="de-DE"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42628417"/>
                  </a:ext>
                </a:extLst>
              </a:tr>
            </a:tbl>
          </a:graphicData>
        </a:graphic>
      </p:graphicFrame>
      <p:sp>
        <p:nvSpPr>
          <p:cNvPr id="5" name="Rectangle 1">
            <a:extLst>
              <a:ext uri="{FF2B5EF4-FFF2-40B4-BE49-F238E27FC236}">
                <a16:creationId xmlns:a16="http://schemas.microsoft.com/office/drawing/2014/main" id="{5D349D4F-3B27-5ED8-D083-0AC4DB7A56F5}"/>
              </a:ext>
            </a:extLst>
          </p:cNvPr>
          <p:cNvSpPr>
            <a:spLocks noChangeArrowheads="1"/>
          </p:cNvSpPr>
          <p:nvPr/>
        </p:nvSpPr>
        <p:spPr bwMode="auto">
          <a:xfrm>
            <a:off x="2158064" y="80818"/>
            <a:ext cx="8511946" cy="646331"/>
          </a:xfrm>
          <a:prstGeom prst="rect">
            <a:avLst/>
          </a:prstGeom>
          <a:solidFill>
            <a:srgbClr val="0099FF"/>
          </a:solidFill>
          <a:ln>
            <a:noFill/>
          </a:ln>
          <a:effec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1pPr>
            <a:lvl2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2pPr>
            <a:lvl3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3pPr>
            <a:lvl4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4pPr>
            <a:lvl5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5pPr>
            <a:lvl6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6pPr>
            <a:lvl7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7pPr>
            <a:lvl8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8pPr>
            <a:lvl9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0" algn="l"/>
                <a:tab pos="57150" algn="l"/>
                <a:tab pos="609600" algn="l"/>
              </a:tabLst>
            </a:pP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Phiếu</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thầy</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Ha-men</a:t>
            </a:r>
            <a:endParaRPr kumimoji="0" lang="en-US" altLang="en-US" sz="36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p:txBody>
      </p:sp>
      <p:graphicFrame>
        <p:nvGraphicFramePr>
          <p:cNvPr id="3" name="Bảng 2">
            <a:extLst>
              <a:ext uri="{FF2B5EF4-FFF2-40B4-BE49-F238E27FC236}">
                <a16:creationId xmlns:a16="http://schemas.microsoft.com/office/drawing/2014/main" id="{9D421F74-754E-5E5C-9F9A-C1B15F938937}"/>
              </a:ext>
            </a:extLst>
          </p:cNvPr>
          <p:cNvGraphicFramePr>
            <a:graphicFrameLocks noGrp="1"/>
          </p:cNvGraphicFramePr>
          <p:nvPr>
            <p:extLst>
              <p:ext uri="{D42A27DB-BD31-4B8C-83A1-F6EECF244321}">
                <p14:modId xmlns:p14="http://schemas.microsoft.com/office/powerpoint/2010/main" val="714669799"/>
              </p:ext>
            </p:extLst>
          </p:nvPr>
        </p:nvGraphicFramePr>
        <p:xfrm>
          <a:off x="564870" y="7401577"/>
          <a:ext cx="9301753" cy="11658926"/>
        </p:xfrm>
        <a:graphic>
          <a:graphicData uri="http://schemas.openxmlformats.org/drawingml/2006/table">
            <a:tbl>
              <a:tblPr>
                <a:tableStyleId>{5C22544A-7EE6-4342-B048-85BDC9FD1C3A}</a:tableStyleId>
              </a:tblPr>
              <a:tblGrid>
                <a:gridCol w="1917592">
                  <a:extLst>
                    <a:ext uri="{9D8B030D-6E8A-4147-A177-3AD203B41FA5}">
                      <a16:colId xmlns:a16="http://schemas.microsoft.com/office/drawing/2014/main" val="2338752780"/>
                    </a:ext>
                  </a:extLst>
                </a:gridCol>
                <a:gridCol w="7384161">
                  <a:extLst>
                    <a:ext uri="{9D8B030D-6E8A-4147-A177-3AD203B41FA5}">
                      <a16:colId xmlns:a16="http://schemas.microsoft.com/office/drawing/2014/main" val="1168217593"/>
                    </a:ext>
                  </a:extLst>
                </a:gridCol>
              </a:tblGrid>
              <a:tr h="5576008">
                <a:tc>
                  <a:txBody>
                    <a:bodyPr/>
                    <a:lstStyle/>
                    <a:p>
                      <a:pPr marL="0" marR="177165" algn="just">
                        <a:spcBef>
                          <a:spcPts val="0"/>
                        </a:spcBef>
                        <a:spcAft>
                          <a:spcPts val="0"/>
                        </a:spcAft>
                        <a:tabLst>
                          <a:tab pos="0" algn="l"/>
                          <a:tab pos="57150" algn="l"/>
                          <a:tab pos="609600" algn="l"/>
                        </a:tabLst>
                      </a:pPr>
                      <a:r>
                        <a:rPr lang="de-DE" sz="2800" dirty="0">
                          <a:effectLst/>
                          <a:latin typeface="Times New Roman" panose="02020603050405020304" pitchFamily="18" charset="0"/>
                          <a:cs typeface="Times New Roman" panose="02020603050405020304" pitchFamily="18" charset="0"/>
                        </a:rPr>
                        <a:t>(3) Suy nghĩ, nhìn nhận về  tiếng Pháp.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fontAlgn="base">
                        <a:spcBef>
                          <a:spcPts val="0"/>
                        </a:spcBef>
                        <a:spcAft>
                          <a:spcPts val="0"/>
                        </a:spcAft>
                      </a:pP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3873701900"/>
                  </a:ext>
                </a:extLst>
              </a:tr>
              <a:tr h="6082918">
                <a:tc>
                  <a:txBody>
                    <a:bodyPr/>
                    <a:lstStyle/>
                    <a:p>
                      <a:pPr marL="0" marR="177165" algn="just">
                        <a:spcBef>
                          <a:spcPts val="0"/>
                        </a:spcBef>
                        <a:spcAft>
                          <a:spcPts val="0"/>
                        </a:spcAft>
                        <a:tabLst>
                          <a:tab pos="0" algn="l"/>
                          <a:tab pos="57150" algn="l"/>
                          <a:tab pos="609600" algn="l"/>
                        </a:tabLst>
                      </a:pPr>
                      <a:r>
                        <a:rPr lang="de-DE" sz="2800">
                          <a:effectLst/>
                          <a:latin typeface="Times New Roman" panose="02020603050405020304" pitchFamily="18" charset="0"/>
                          <a:cs typeface="Times New Roman" panose="02020603050405020304" pitchFamily="18" charset="0"/>
                        </a:rPr>
                        <a:t>(4) Hành động cử chỉ lúc kết thúc buổi học.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fontAlgn="base">
                        <a:spcBef>
                          <a:spcPts val="0"/>
                        </a:spcBef>
                        <a:spcAft>
                          <a:spcPts val="0"/>
                        </a:spcAft>
                      </a:pPr>
                      <a:r>
                        <a:rPr lang="de-DE" sz="2800" dirty="0">
                          <a:effectLst/>
                          <a:latin typeface="Times New Roman" panose="02020603050405020304" pitchFamily="18" charset="0"/>
                          <a:cs typeface="Times New Roman" panose="02020603050405020304" pitchFamily="18" charset="0"/>
                        </a:rPr>
                        <a:t>+Nỗi đau đớn, xúc động trong lòng thầy lên đến cực điểm khi tiếng chuông nhà thờ điểm 12 tiếng và tiếng kèn quân Phổ báo hiệu hết giờ học, báo hiệu việc chấm dứt học tiếng Pháp.</a:t>
                      </a:r>
                      <a:endParaRPr lang="en-US" sz="2800" dirty="0">
                        <a:effectLst/>
                        <a:latin typeface="Times New Roman" panose="02020603050405020304" pitchFamily="18" charset="0"/>
                        <a:cs typeface="Times New Roman" panose="02020603050405020304" pitchFamily="18" charset="0"/>
                      </a:endParaRPr>
                    </a:p>
                    <a:p>
                      <a:pPr marL="0" marR="0" fontAlgn="base">
                        <a:spcBef>
                          <a:spcPts val="0"/>
                        </a:spcBef>
                        <a:spcAft>
                          <a:spcPts val="0"/>
                        </a:spcAft>
                      </a:pPr>
                      <a:r>
                        <a:rPr lang="de-DE" sz="2800" dirty="0">
                          <a:effectLst/>
                          <a:latin typeface="Times New Roman" panose="02020603050405020304" pitchFamily="18" charset="0"/>
                          <a:cs typeface="Times New Roman" panose="02020603050405020304" pitchFamily="18" charset="0"/>
                        </a:rPr>
                        <a:t>+ Thầy Ha- men" người tái nhợt"," nghẹn ngào, không nói được hết câu", " cầm một hòn phấn và dằn mạnh hết sức, thầy cố viết thật to: " NƯỚC PHÁP MUÔN NĂM!" và " đầu dựa vào tường', " chẳng</a:t>
                      </a:r>
                      <a:endParaRPr lang="en-US" sz="2800" dirty="0">
                        <a:effectLst/>
                        <a:latin typeface="Times New Roman" panose="02020603050405020304" pitchFamily="18" charset="0"/>
                        <a:cs typeface="Times New Roman" panose="02020603050405020304" pitchFamily="18" charset="0"/>
                      </a:endParaRPr>
                    </a:p>
                    <a:p>
                      <a:pPr marL="0" marR="0" fontAlgn="base">
                        <a:spcBef>
                          <a:spcPts val="0"/>
                        </a:spcBef>
                        <a:spcAft>
                          <a:spcPts val="0"/>
                        </a:spcAft>
                      </a:pPr>
                      <a:r>
                        <a:rPr lang="de-DE" sz="2800" dirty="0">
                          <a:effectLst/>
                          <a:latin typeface="Times New Roman" panose="02020603050405020304" pitchFamily="18" charset="0"/>
                          <a:cs typeface="Times New Roman" panose="02020603050405020304" pitchFamily="18" charset="0"/>
                        </a:rPr>
                        <a:t>nói",  chỉ "giơ tay ra hiệu"</a:t>
                      </a:r>
                      <a:endParaRPr lang="en-US" sz="2800" dirty="0">
                        <a:effectLst/>
                        <a:latin typeface="Times New Roman" panose="02020603050405020304" pitchFamily="18" charset="0"/>
                        <a:cs typeface="Times New Roman" panose="02020603050405020304" pitchFamily="18" charset="0"/>
                      </a:endParaRPr>
                    </a:p>
                    <a:p>
                      <a:pPr marL="0" marR="0" algn="just" fontAlgn="base">
                        <a:spcBef>
                          <a:spcPts val="0"/>
                        </a:spcBef>
                        <a:spcAft>
                          <a:spcPts val="0"/>
                        </a:spcAft>
                      </a:pPr>
                      <a:r>
                        <a:rPr lang="de-DE" sz="2800" dirty="0">
                          <a:effectLst/>
                          <a:latin typeface="Times New Roman" panose="02020603050405020304" pitchFamily="18" charset="0"/>
                          <a:cs typeface="Times New Roman" panose="02020603050405020304" pitchFamily="18" charset="0"/>
                        </a:rPr>
                        <a:t>-&gt; Biểu hiện của thầy thể hiện nỗi đau đớn, thất vọng. Đó  là người yêu nghề dạy học, yêu tiếng mẹ đẻ, người yêu nước sâu sắc,là người truyền lửa cho các thế hệ học sinh.</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3654418069"/>
                  </a:ext>
                </a:extLst>
              </a:tr>
            </a:tbl>
          </a:graphicData>
        </a:graphic>
      </p:graphicFrame>
      <p:sp>
        <p:nvSpPr>
          <p:cNvPr id="7" name="Hộp Văn bản 6">
            <a:extLst>
              <a:ext uri="{FF2B5EF4-FFF2-40B4-BE49-F238E27FC236}">
                <a16:creationId xmlns:a16="http://schemas.microsoft.com/office/drawing/2014/main" id="{21A7818B-004F-2EE9-BF89-93691385BF9E}"/>
              </a:ext>
            </a:extLst>
          </p:cNvPr>
          <p:cNvSpPr txBox="1"/>
          <p:nvPr/>
        </p:nvSpPr>
        <p:spPr>
          <a:xfrm>
            <a:off x="3457776" y="1386798"/>
            <a:ext cx="8327185" cy="523220"/>
          </a:xfrm>
          <a:prstGeom prst="rect">
            <a:avLst/>
          </a:prstGeom>
          <a:noFill/>
        </p:spPr>
        <p:txBody>
          <a:bodyPr wrap="square">
            <a:spAutoFit/>
          </a:bodyPr>
          <a:lstStyle/>
          <a:p>
            <a:pPr marL="0" marR="0" algn="just" fontAlgn="base">
              <a:spcBef>
                <a:spcPts val="0"/>
              </a:spcBef>
              <a:spcAft>
                <a:spcPts val="0"/>
              </a:spcAft>
            </a:pPr>
            <a:r>
              <a:rPr lang="de-DE" sz="2800" dirty="0">
                <a:effectLst/>
                <a:latin typeface="Times New Roman" panose="02020603050405020304" pitchFamily="18" charset="0"/>
                <a:cs typeface="Times New Roman" panose="02020603050405020304" pitchFamily="18" charset="0"/>
              </a:rPr>
              <a:t>Thầy Ha- men nhìn nhận về  tiếng Pháp : Yêu tin, tự hào, </a:t>
            </a:r>
            <a:endParaRPr lang="en-US" sz="2800" dirty="0">
              <a:effectLst/>
              <a:latin typeface="Times New Roman" panose="02020603050405020304" pitchFamily="18" charset="0"/>
              <a:cs typeface="Times New Roman" panose="02020603050405020304" pitchFamily="18" charset="0"/>
            </a:endParaRPr>
          </a:p>
        </p:txBody>
      </p:sp>
      <p:sp>
        <p:nvSpPr>
          <p:cNvPr id="9" name="Hộp Văn bản 8">
            <a:extLst>
              <a:ext uri="{FF2B5EF4-FFF2-40B4-BE49-F238E27FC236}">
                <a16:creationId xmlns:a16="http://schemas.microsoft.com/office/drawing/2014/main" id="{588AD380-B243-5105-DE36-2B366E17AB57}"/>
              </a:ext>
            </a:extLst>
          </p:cNvPr>
          <p:cNvSpPr txBox="1"/>
          <p:nvPr/>
        </p:nvSpPr>
        <p:spPr>
          <a:xfrm>
            <a:off x="3355139" y="1996204"/>
            <a:ext cx="8663087" cy="954107"/>
          </a:xfrm>
          <a:prstGeom prst="rect">
            <a:avLst/>
          </a:prstGeom>
          <a:noFill/>
        </p:spPr>
        <p:txBody>
          <a:bodyPr wrap="square">
            <a:spAutoFit/>
          </a:bodyPr>
          <a:lstStyle/>
          <a:p>
            <a:pPr marL="0" marR="0" fontAlgn="base">
              <a:spcBef>
                <a:spcPts val="0"/>
              </a:spcBef>
              <a:spcAft>
                <a:spcPts val="0"/>
              </a:spcAft>
            </a:pPr>
            <a:r>
              <a:rPr lang="de-DE" sz="2800" dirty="0">
                <a:effectLst/>
                <a:latin typeface="Times New Roman" panose="02020603050405020304" pitchFamily="18" charset="0"/>
                <a:cs typeface="Times New Roman" panose="02020603050405020304" pitchFamily="18" charset="0"/>
              </a:rPr>
              <a:t>- Tự phê bình mình và mọi người có lúc đã sao nhãng việc học tập và dạy tiếng Pháp.</a:t>
            </a:r>
            <a:endParaRPr lang="en-US" sz="2800" dirty="0">
              <a:effectLst/>
              <a:latin typeface="Times New Roman" panose="02020603050405020304" pitchFamily="18" charset="0"/>
              <a:cs typeface="Times New Roman" panose="02020603050405020304" pitchFamily="18" charset="0"/>
            </a:endParaRPr>
          </a:p>
        </p:txBody>
      </p:sp>
      <p:sp>
        <p:nvSpPr>
          <p:cNvPr id="11" name="Hộp Văn bản 10">
            <a:extLst>
              <a:ext uri="{FF2B5EF4-FFF2-40B4-BE49-F238E27FC236}">
                <a16:creationId xmlns:a16="http://schemas.microsoft.com/office/drawing/2014/main" id="{8F37AB87-B50D-5EB1-9911-76F47EECD1C1}"/>
              </a:ext>
            </a:extLst>
          </p:cNvPr>
          <p:cNvSpPr txBox="1"/>
          <p:nvPr/>
        </p:nvSpPr>
        <p:spPr>
          <a:xfrm>
            <a:off x="3457775" y="2917902"/>
            <a:ext cx="8327185" cy="954107"/>
          </a:xfrm>
          <a:prstGeom prst="rect">
            <a:avLst/>
          </a:prstGeom>
          <a:noFill/>
        </p:spPr>
        <p:txBody>
          <a:bodyPr wrap="square">
            <a:spAutoFit/>
          </a:bodyPr>
          <a:lstStyle/>
          <a:p>
            <a:pPr marL="0" marR="0" algn="just" fontAlgn="base">
              <a:spcBef>
                <a:spcPts val="0"/>
              </a:spcBef>
              <a:spcAft>
                <a:spcPts val="0"/>
              </a:spcAft>
            </a:pPr>
            <a:r>
              <a:rPr lang="de-DE" sz="2800" dirty="0">
                <a:effectLst/>
                <a:latin typeface="Times New Roman" panose="02020603050405020304" pitchFamily="18" charset="0"/>
                <a:cs typeface="Times New Roman" panose="02020603050405020304" pitchFamily="18" charset="0"/>
              </a:rPr>
              <a:t>- Ca ngợi vẻ đẹp của tiếng Pháp bằng những  lời nói sâu sắc  thiết tha thầy ca ngợi về vẻ đẹp của tiếng Pháp</a:t>
            </a:r>
            <a:endParaRPr lang="en-US" sz="2800" dirty="0">
              <a:effectLst/>
              <a:latin typeface="Times New Roman" panose="02020603050405020304" pitchFamily="18" charset="0"/>
              <a:cs typeface="Times New Roman" panose="02020603050405020304" pitchFamily="18" charset="0"/>
            </a:endParaRPr>
          </a:p>
        </p:txBody>
      </p:sp>
      <p:sp>
        <p:nvSpPr>
          <p:cNvPr id="13" name="Hộp Văn bản 12">
            <a:extLst>
              <a:ext uri="{FF2B5EF4-FFF2-40B4-BE49-F238E27FC236}">
                <a16:creationId xmlns:a16="http://schemas.microsoft.com/office/drawing/2014/main" id="{94947357-3E30-520B-BA6E-0E4C1F5C6135}"/>
              </a:ext>
            </a:extLst>
          </p:cNvPr>
          <p:cNvSpPr txBox="1"/>
          <p:nvPr/>
        </p:nvSpPr>
        <p:spPr>
          <a:xfrm>
            <a:off x="3457775" y="3997650"/>
            <a:ext cx="7939897" cy="523220"/>
          </a:xfrm>
          <a:prstGeom prst="rect">
            <a:avLst/>
          </a:prstGeom>
          <a:noFill/>
        </p:spPr>
        <p:txBody>
          <a:bodyPr wrap="square">
            <a:spAutoFit/>
          </a:bodyPr>
          <a:lstStyle/>
          <a:p>
            <a:pPr marL="0" marR="0" fontAlgn="base">
              <a:spcBef>
                <a:spcPts val="0"/>
              </a:spcBef>
              <a:spcAft>
                <a:spcPts val="0"/>
              </a:spcAft>
            </a:pPr>
            <a:r>
              <a:rPr lang="de-DE" sz="2800" dirty="0">
                <a:effectLst/>
                <a:latin typeface="Times New Roman" panose="02020603050405020304" pitchFamily="18" charset="0"/>
                <a:cs typeface="Times New Roman" panose="02020603050405020304" pitchFamily="18" charset="0"/>
              </a:rPr>
              <a:t>- Nhắc  học sinh phải yêu mến, giữ gìn </a:t>
            </a:r>
            <a:endParaRPr lang="en-US" sz="2800" dirty="0">
              <a:effectLst/>
              <a:latin typeface="Times New Roman" panose="02020603050405020304" pitchFamily="18" charset="0"/>
              <a:cs typeface="Times New Roman" panose="02020603050405020304" pitchFamily="18" charset="0"/>
            </a:endParaRPr>
          </a:p>
        </p:txBody>
      </p:sp>
      <p:sp>
        <p:nvSpPr>
          <p:cNvPr id="14" name="Hộp Văn bản 13">
            <a:extLst>
              <a:ext uri="{FF2B5EF4-FFF2-40B4-BE49-F238E27FC236}">
                <a16:creationId xmlns:a16="http://schemas.microsoft.com/office/drawing/2014/main" id="{0A1000B0-D4AD-5805-56E2-533190AFDD4A}"/>
              </a:ext>
            </a:extLst>
          </p:cNvPr>
          <p:cNvSpPr txBox="1"/>
          <p:nvPr/>
        </p:nvSpPr>
        <p:spPr>
          <a:xfrm>
            <a:off x="3355139" y="4679875"/>
            <a:ext cx="8933676" cy="523220"/>
          </a:xfrm>
          <a:prstGeom prst="rect">
            <a:avLst/>
          </a:prstGeom>
          <a:noFill/>
        </p:spPr>
        <p:txBody>
          <a:bodyPr wrap="square">
            <a:spAutoFit/>
          </a:bodyPr>
          <a:lstStyle/>
          <a:p>
            <a:pPr marL="0" marR="0" fontAlgn="base">
              <a:spcBef>
                <a:spcPts val="0"/>
              </a:spcBef>
              <a:spcAft>
                <a:spcPts val="0"/>
              </a:spcAft>
            </a:pPr>
            <a:r>
              <a:rPr lang="de-DE" sz="2800" dirty="0">
                <a:effectLst/>
                <a:latin typeface="Times New Roman" panose="02020603050405020304" pitchFamily="18" charset="0"/>
                <a:cs typeface="Times New Roman" panose="02020603050405020304" pitchFamily="18" charset="0"/>
              </a:rPr>
              <a:t>- Thầy coi tiếng Pháp là vũ khí, là chìa khoá của chốn lao tù</a:t>
            </a:r>
            <a:endParaRPr lang="en-US" sz="2800" dirty="0">
              <a:effectLst/>
              <a:latin typeface="Times New Roman" panose="02020603050405020304" pitchFamily="18" charset="0"/>
              <a:cs typeface="Times New Roman" panose="02020603050405020304" pitchFamily="18" charset="0"/>
            </a:endParaRPr>
          </a:p>
        </p:txBody>
      </p:sp>
      <p:sp>
        <p:nvSpPr>
          <p:cNvPr id="15" name="Hộp Văn bản 14">
            <a:extLst>
              <a:ext uri="{FF2B5EF4-FFF2-40B4-BE49-F238E27FC236}">
                <a16:creationId xmlns:a16="http://schemas.microsoft.com/office/drawing/2014/main" id="{106D444D-B1B5-2C3A-36D9-33AD73C1675C}"/>
              </a:ext>
            </a:extLst>
          </p:cNvPr>
          <p:cNvSpPr txBox="1"/>
          <p:nvPr/>
        </p:nvSpPr>
        <p:spPr>
          <a:xfrm>
            <a:off x="3457775" y="5218989"/>
            <a:ext cx="8205690" cy="1384995"/>
          </a:xfrm>
          <a:prstGeom prst="rect">
            <a:avLst/>
          </a:prstGeom>
          <a:noFill/>
        </p:spPr>
        <p:txBody>
          <a:bodyPr wrap="square">
            <a:spAutoFit/>
          </a:bodyPr>
          <a:lstStyle/>
          <a:p>
            <a:pPr marL="0" marR="0" fontAlgn="base">
              <a:spcBef>
                <a:spcPts val="0"/>
              </a:spcBef>
              <a:spcAft>
                <a:spcPts val="0"/>
              </a:spcAft>
            </a:pPr>
            <a:r>
              <a:rPr lang="de-DE" sz="2800" dirty="0">
                <a:effectLst/>
                <a:latin typeface="Times New Roman" panose="02020603050405020304" pitchFamily="18" charset="0"/>
                <a:cs typeface="Times New Roman" panose="02020603050405020304" pitchFamily="18" charset="0"/>
              </a:rPr>
              <a:t>- &gt;Thể hiện tình cảm yêu nước và lòng tự hào về tiếng nói dân tộc. Thầy muốn truyền cho học sinh  tình yêu và niềm tự hào ấy.</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311150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arn(inVertical)">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inVertical)">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arn(inVertical)">
                                      <p:cBhvr>
                                        <p:cTn id="3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3" grpId="0"/>
      <p:bldP spid="14" grpId="0"/>
      <p:bldP spid="1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ỗ dành sẵn cho Nội dung 3">
            <a:extLst>
              <a:ext uri="{FF2B5EF4-FFF2-40B4-BE49-F238E27FC236}">
                <a16:creationId xmlns:a16="http://schemas.microsoft.com/office/drawing/2014/main" id="{5D795A4F-9D99-654D-0D68-29237573FCAF}"/>
              </a:ext>
            </a:extLst>
          </p:cNvPr>
          <p:cNvGraphicFramePr>
            <a:graphicFrameLocks noGrp="1"/>
          </p:cNvGraphicFramePr>
          <p:nvPr>
            <p:ph idx="1"/>
            <p:extLst>
              <p:ext uri="{D42A27DB-BD31-4B8C-83A1-F6EECF244321}">
                <p14:modId xmlns:p14="http://schemas.microsoft.com/office/powerpoint/2010/main" val="805468808"/>
              </p:ext>
            </p:extLst>
          </p:nvPr>
        </p:nvGraphicFramePr>
        <p:xfrm>
          <a:off x="426494" y="888684"/>
          <a:ext cx="11591732" cy="5814774"/>
        </p:xfrm>
        <a:graphic>
          <a:graphicData uri="http://schemas.openxmlformats.org/drawingml/2006/table">
            <a:tbl>
              <a:tblPr>
                <a:tableStyleId>{5C22544A-7EE6-4342-B048-85BDC9FD1C3A}</a:tableStyleId>
              </a:tblPr>
              <a:tblGrid>
                <a:gridCol w="2879773">
                  <a:extLst>
                    <a:ext uri="{9D8B030D-6E8A-4147-A177-3AD203B41FA5}">
                      <a16:colId xmlns:a16="http://schemas.microsoft.com/office/drawing/2014/main" val="2176687111"/>
                    </a:ext>
                  </a:extLst>
                </a:gridCol>
                <a:gridCol w="8711959">
                  <a:extLst>
                    <a:ext uri="{9D8B030D-6E8A-4147-A177-3AD203B41FA5}">
                      <a16:colId xmlns:a16="http://schemas.microsoft.com/office/drawing/2014/main" val="1498847887"/>
                    </a:ext>
                  </a:extLst>
                </a:gridCol>
              </a:tblGrid>
              <a:tr h="497633">
                <a:tc>
                  <a:txBody>
                    <a:bodyPr/>
                    <a:lstStyle/>
                    <a:p>
                      <a:pPr marL="0" marR="0" algn="ctr">
                        <a:spcBef>
                          <a:spcPts val="0"/>
                        </a:spcBef>
                        <a:spcAft>
                          <a:spcPts val="0"/>
                        </a:spcAft>
                      </a:pPr>
                      <a:r>
                        <a:rPr lang="fr-FR" sz="2800" b="1" dirty="0" err="1">
                          <a:solidFill>
                            <a:schemeClr val="bg1"/>
                          </a:solidFill>
                          <a:effectLst/>
                          <a:latin typeface="Times New Roman" panose="02020603050405020304" pitchFamily="18" charset="0"/>
                          <a:cs typeface="Times New Roman" panose="02020603050405020304" pitchFamily="18" charset="0"/>
                        </a:rPr>
                        <a:t>Nội</a:t>
                      </a: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dung</a:t>
                      </a: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tìm</a:t>
                      </a: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hiểu</a:t>
                      </a:r>
                      <a:endPar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Trả</a:t>
                      </a:r>
                      <a:r>
                        <a:rPr lang="fr-FR" sz="2800" b="1" dirty="0">
                          <a:solidFill>
                            <a:schemeClr val="bg1"/>
                          </a:solidFill>
                          <a:effectLst/>
                          <a:latin typeface="Times New Roman" panose="02020603050405020304" pitchFamily="18" charset="0"/>
                          <a:cs typeface="Times New Roman" panose="02020603050405020304" pitchFamily="18" charset="0"/>
                        </a:rPr>
                        <a:t> </a:t>
                      </a:r>
                      <a:r>
                        <a:rPr lang="fr-FR" sz="2800" b="1" dirty="0" err="1">
                          <a:solidFill>
                            <a:schemeClr val="bg1"/>
                          </a:solidFill>
                          <a:effectLst/>
                          <a:latin typeface="Times New Roman" panose="02020603050405020304" pitchFamily="18" charset="0"/>
                          <a:cs typeface="Times New Roman" panose="02020603050405020304" pitchFamily="18" charset="0"/>
                        </a:rPr>
                        <a:t>lời</a:t>
                      </a:r>
                      <a:endPar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extLst>
                  <a:ext uri="{0D108BD9-81ED-4DB2-BD59-A6C34878D82A}">
                    <a16:rowId xmlns:a16="http://schemas.microsoft.com/office/drawing/2014/main" val="2235720279"/>
                  </a:ext>
                </a:extLst>
              </a:tr>
              <a:tr h="5317141">
                <a:tc>
                  <a:txBody>
                    <a:bodyPr/>
                    <a:lstStyle/>
                    <a:p>
                      <a:pPr marL="0" marR="0" algn="just">
                        <a:spcBef>
                          <a:spcPts val="0"/>
                        </a:spcBef>
                        <a:spcAft>
                          <a:spcPts val="0"/>
                        </a:spcAft>
                      </a:pPr>
                      <a:r>
                        <a:rPr lang="it-IT" sz="2800" dirty="0">
                          <a:effectLst/>
                          <a:latin typeface="Times New Roman" panose="02020603050405020304" pitchFamily="18" charset="0"/>
                          <a:cs typeface="Times New Roman" panose="02020603050405020304" pitchFamily="18" charset="0"/>
                        </a:rPr>
                        <a:t>(4) Phần 5 phần cuối văn bản có nhiều chi tiết miêu tả đặc sắc thầy Ha- men, các chi tiết ấy khắc họa được tâm trạng nào của thầy Ha-men?</a:t>
                      </a:r>
                      <a:endParaRPr lang="en-US" sz="2800" dirty="0">
                        <a:effectLst/>
                        <a:latin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tabLst>
                          <a:tab pos="0" algn="l"/>
                          <a:tab pos="57150" algn="l"/>
                          <a:tab pos="609600" algn="l"/>
                        </a:tabLst>
                      </a:pPr>
                      <a:r>
                        <a:rPr lang="de-DE"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42628417"/>
                  </a:ext>
                </a:extLst>
              </a:tr>
            </a:tbl>
          </a:graphicData>
        </a:graphic>
      </p:graphicFrame>
      <p:sp>
        <p:nvSpPr>
          <p:cNvPr id="5" name="Rectangle 1">
            <a:extLst>
              <a:ext uri="{FF2B5EF4-FFF2-40B4-BE49-F238E27FC236}">
                <a16:creationId xmlns:a16="http://schemas.microsoft.com/office/drawing/2014/main" id="{5D349D4F-3B27-5ED8-D083-0AC4DB7A56F5}"/>
              </a:ext>
            </a:extLst>
          </p:cNvPr>
          <p:cNvSpPr>
            <a:spLocks noChangeArrowheads="1"/>
          </p:cNvSpPr>
          <p:nvPr/>
        </p:nvSpPr>
        <p:spPr bwMode="auto">
          <a:xfrm>
            <a:off x="2158064" y="80818"/>
            <a:ext cx="8511946" cy="646331"/>
          </a:xfrm>
          <a:prstGeom prst="rect">
            <a:avLst/>
          </a:prstGeom>
          <a:solidFill>
            <a:srgbClr val="0099FF"/>
          </a:solidFill>
          <a:ln>
            <a:noFill/>
          </a:ln>
          <a:effec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1pPr>
            <a:lvl2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2pPr>
            <a:lvl3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3pPr>
            <a:lvl4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4pPr>
            <a:lvl5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5pPr>
            <a:lvl6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6pPr>
            <a:lvl7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7pPr>
            <a:lvl8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8pPr>
            <a:lvl9pPr eaLnBrk="0" fontAlgn="base" hangingPunct="0">
              <a:spcBef>
                <a:spcPct val="0"/>
              </a:spcBef>
              <a:spcAft>
                <a:spcPct val="0"/>
              </a:spcAft>
              <a:tabLst>
                <a:tab pos="0" algn="l"/>
                <a:tab pos="57150" algn="l"/>
                <a:tab pos="609600"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0" algn="l"/>
                <a:tab pos="57150" algn="l"/>
                <a:tab pos="609600" algn="l"/>
              </a:tabLst>
            </a:pP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Phiếu</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600" b="1" i="0"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thầy</a:t>
            </a:r>
            <a:r>
              <a:rPr kumimoji="0" lang="en-US" altLang="en-US" sz="36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Ha-men</a:t>
            </a:r>
            <a:endParaRPr kumimoji="0" lang="en-US" altLang="en-US" sz="36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id="{21A7818B-004F-2EE9-BF89-93691385BF9E}"/>
              </a:ext>
            </a:extLst>
          </p:cNvPr>
          <p:cNvSpPr txBox="1"/>
          <p:nvPr/>
        </p:nvSpPr>
        <p:spPr>
          <a:xfrm>
            <a:off x="3457776" y="1386798"/>
            <a:ext cx="8560450" cy="1815882"/>
          </a:xfrm>
          <a:prstGeom prst="rect">
            <a:avLst/>
          </a:prstGeom>
          <a:noFill/>
        </p:spPr>
        <p:txBody>
          <a:bodyPr wrap="square">
            <a:spAutoFit/>
          </a:bodyPr>
          <a:lstStyle/>
          <a:p>
            <a:pPr fontAlgn="base"/>
            <a:r>
              <a:rPr lang="de-DE" sz="2800" dirty="0">
                <a:latin typeface="Times New Roman" panose="02020603050405020304" pitchFamily="18" charset="0"/>
                <a:cs typeface="Times New Roman" panose="02020603050405020304" pitchFamily="18" charset="0"/>
              </a:rPr>
              <a:t>+Nỗi đau đớn, xúc động trong lòng thầy lên đến cực điểm khi tiếng chuông nhà thờ điểm 12 tiếng và tiếng kèn quân Phổ báo hiệu hết giờ học, báo hiệu việc chấm dứt học tiếng Pháp.</a:t>
            </a:r>
            <a:endParaRPr lang="en-US" sz="2800" dirty="0">
              <a:latin typeface="Times New Roman" panose="02020603050405020304" pitchFamily="18" charset="0"/>
              <a:cs typeface="Times New Roman" panose="02020603050405020304" pitchFamily="18" charset="0"/>
            </a:endParaRPr>
          </a:p>
        </p:txBody>
      </p:sp>
      <p:sp>
        <p:nvSpPr>
          <p:cNvPr id="13" name="Hộp Văn bản 12">
            <a:extLst>
              <a:ext uri="{FF2B5EF4-FFF2-40B4-BE49-F238E27FC236}">
                <a16:creationId xmlns:a16="http://schemas.microsoft.com/office/drawing/2014/main" id="{94947357-3E30-520B-BA6E-0E4C1F5C6135}"/>
              </a:ext>
            </a:extLst>
          </p:cNvPr>
          <p:cNvSpPr txBox="1"/>
          <p:nvPr/>
        </p:nvSpPr>
        <p:spPr>
          <a:xfrm>
            <a:off x="3457775" y="3087450"/>
            <a:ext cx="8486575" cy="1815882"/>
          </a:xfrm>
          <a:prstGeom prst="rect">
            <a:avLst/>
          </a:prstGeom>
          <a:noFill/>
        </p:spPr>
        <p:txBody>
          <a:bodyPr wrap="square">
            <a:spAutoFit/>
          </a:bodyPr>
          <a:lstStyle/>
          <a:p>
            <a:pPr fontAlgn="base"/>
            <a:r>
              <a:rPr lang="de-DE" sz="2800" dirty="0">
                <a:latin typeface="Times New Roman" panose="02020603050405020304" pitchFamily="18" charset="0"/>
                <a:cs typeface="Times New Roman" panose="02020603050405020304" pitchFamily="18" charset="0"/>
              </a:rPr>
              <a:t>+ Thầy Ha- men" người tái nhợt"," nghẹn ngào, không nói được hết câu", " cầm một hòn phấn và dằn mạnh hết sức, thầy cố viết thật to: " NƯỚC PHÁP MUÔN NĂM!" và " đầu dựa vào tường', " chẳng</a:t>
            </a:r>
            <a:r>
              <a:rPr lang="en-US" sz="2800" dirty="0">
                <a:latin typeface="Times New Roman" panose="02020603050405020304" pitchFamily="18" charset="0"/>
                <a:cs typeface="Times New Roman" panose="02020603050405020304" pitchFamily="18" charset="0"/>
              </a:rPr>
              <a:t> </a:t>
            </a:r>
            <a:r>
              <a:rPr lang="de-DE" sz="2800" dirty="0">
                <a:latin typeface="Times New Roman" panose="02020603050405020304" pitchFamily="18" charset="0"/>
                <a:cs typeface="Times New Roman" panose="02020603050405020304" pitchFamily="18" charset="0"/>
              </a:rPr>
              <a:t>nói",  chỉ "giơ tay ra hiệu"</a:t>
            </a:r>
            <a:endParaRPr lang="en-US" sz="2800" dirty="0">
              <a:latin typeface="Times New Roman" panose="02020603050405020304" pitchFamily="18" charset="0"/>
              <a:cs typeface="Times New Roman" panose="02020603050405020304" pitchFamily="18" charset="0"/>
            </a:endParaRPr>
          </a:p>
        </p:txBody>
      </p:sp>
      <p:sp>
        <p:nvSpPr>
          <p:cNvPr id="15" name="Hộp Văn bản 14">
            <a:extLst>
              <a:ext uri="{FF2B5EF4-FFF2-40B4-BE49-F238E27FC236}">
                <a16:creationId xmlns:a16="http://schemas.microsoft.com/office/drawing/2014/main" id="{106D444D-B1B5-2C3A-36D9-33AD73C1675C}"/>
              </a:ext>
            </a:extLst>
          </p:cNvPr>
          <p:cNvSpPr txBox="1"/>
          <p:nvPr/>
        </p:nvSpPr>
        <p:spPr>
          <a:xfrm>
            <a:off x="3510258" y="4975025"/>
            <a:ext cx="8381607" cy="1384995"/>
          </a:xfrm>
          <a:prstGeom prst="rect">
            <a:avLst/>
          </a:prstGeom>
          <a:noFill/>
        </p:spPr>
        <p:txBody>
          <a:bodyPr wrap="square">
            <a:spAutoFit/>
          </a:bodyPr>
          <a:lstStyle/>
          <a:p>
            <a:pPr algn="just" fontAlgn="base"/>
            <a:r>
              <a:rPr lang="de-DE" sz="2800" dirty="0">
                <a:latin typeface="Times New Roman" panose="02020603050405020304" pitchFamily="18" charset="0"/>
                <a:cs typeface="Times New Roman" panose="02020603050405020304" pitchFamily="18" charset="0"/>
              </a:rPr>
              <a:t>-&gt; Biểu hiện của thầy thể hiện nỗi đau đớn, thất vọng. Đó  là người yêu nghề dạy học, yêu tiếng mẹ đẻ, người yêu nước sâu sắc,là người truyền lửa cho các thế hệ học sinh.</a:t>
            </a:r>
            <a:endParaRPr lang="en-US" sz="28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87935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P spid="1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7">
            <a:extLst>
              <a:ext uri="{FF2B5EF4-FFF2-40B4-BE49-F238E27FC236}">
                <a16:creationId xmlns:a16="http://schemas.microsoft.com/office/drawing/2014/main" id="{FF36077D-BF6D-C35C-29E5-C55A1E723EC0}"/>
              </a:ext>
            </a:extLst>
          </p:cNvPr>
          <p:cNvSpPr txBox="1"/>
          <p:nvPr/>
        </p:nvSpPr>
        <p:spPr>
          <a:xfrm>
            <a:off x="719630" y="894596"/>
            <a:ext cx="6096000" cy="584775"/>
          </a:xfrm>
          <a:prstGeom prst="rect">
            <a:avLst/>
          </a:prstGeom>
          <a:noFill/>
        </p:spPr>
        <p:txBody>
          <a:bodyPr wrap="square">
            <a:spAutoFit/>
          </a:bodyPr>
          <a:lstStyle/>
          <a:p>
            <a:pPr indent="57785" algn="just">
              <a:tabLst>
                <a:tab pos="1386840" algn="l"/>
              </a:tabLst>
            </a:pPr>
            <a:r>
              <a:rPr lang="de-DE" sz="3200" b="1" dirty="0">
                <a:solidFill>
                  <a:srgbClr val="4179DA"/>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4179DA"/>
                </a:solidFill>
                <a:effectLst/>
                <a:latin typeface="Times New Roman" panose="02020603050405020304" pitchFamily="18" charset="0"/>
                <a:ea typeface="Times New Roman" panose="02020603050405020304" pitchFamily="18" charset="0"/>
              </a:rPr>
              <a:t>Nhân</a:t>
            </a:r>
            <a:r>
              <a:rPr lang="en-US" sz="3200" b="1" dirty="0">
                <a:solidFill>
                  <a:srgbClr val="4179DA"/>
                </a:solidFill>
                <a:effectLst/>
                <a:latin typeface="Times New Roman" panose="02020603050405020304" pitchFamily="18" charset="0"/>
                <a:ea typeface="Times New Roman" panose="02020603050405020304" pitchFamily="18" charset="0"/>
              </a:rPr>
              <a:t> </a:t>
            </a:r>
            <a:r>
              <a:rPr lang="en-US" sz="3200" b="1" dirty="0" err="1">
                <a:solidFill>
                  <a:srgbClr val="4179DA"/>
                </a:solidFill>
                <a:effectLst/>
                <a:latin typeface="Times New Roman" panose="02020603050405020304" pitchFamily="18" charset="0"/>
                <a:ea typeface="Times New Roman" panose="02020603050405020304" pitchFamily="18" charset="0"/>
              </a:rPr>
              <a:t>vật</a:t>
            </a:r>
            <a:r>
              <a:rPr lang="en-US" sz="3200" b="1" dirty="0">
                <a:solidFill>
                  <a:srgbClr val="4179DA"/>
                </a:solidFill>
                <a:effectLst/>
                <a:latin typeface="Times New Roman" panose="02020603050405020304" pitchFamily="18" charset="0"/>
                <a:ea typeface="Times New Roman" panose="02020603050405020304" pitchFamily="18" charset="0"/>
              </a:rPr>
              <a:t> </a:t>
            </a:r>
            <a:r>
              <a:rPr lang="en-US" sz="3200" b="1" dirty="0" err="1">
                <a:solidFill>
                  <a:srgbClr val="4179DA"/>
                </a:solidFill>
                <a:effectLst/>
                <a:latin typeface="Times New Roman" panose="02020603050405020304" pitchFamily="18" charset="0"/>
                <a:ea typeface="Times New Roman" panose="02020603050405020304" pitchFamily="18" charset="0"/>
              </a:rPr>
              <a:t>thầy</a:t>
            </a:r>
            <a:r>
              <a:rPr lang="en-US" sz="3200" b="1" dirty="0">
                <a:solidFill>
                  <a:srgbClr val="4179DA"/>
                </a:solidFill>
                <a:effectLst/>
                <a:latin typeface="Times New Roman" panose="02020603050405020304" pitchFamily="18" charset="0"/>
                <a:ea typeface="Times New Roman" panose="02020603050405020304" pitchFamily="18" charset="0"/>
              </a:rPr>
              <a:t> Ha men</a:t>
            </a:r>
            <a:endParaRPr lang="en-US" sz="3200" dirty="0">
              <a:solidFill>
                <a:srgbClr val="4179DA"/>
              </a:solidFill>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5E5637E2-34E4-348D-26FA-FDC7800CBDC9}"/>
              </a:ext>
            </a:extLst>
          </p:cNvPr>
          <p:cNvSpPr txBox="1"/>
          <p:nvPr/>
        </p:nvSpPr>
        <p:spPr>
          <a:xfrm>
            <a:off x="719630" y="136168"/>
            <a:ext cx="5167986" cy="707886"/>
          </a:xfrm>
          <a:prstGeom prst="rect">
            <a:avLst/>
          </a:prstGeom>
          <a:solidFill>
            <a:srgbClr val="4179DA"/>
          </a:solidFill>
        </p:spPr>
        <p:txBody>
          <a:bodyPr wrap="square">
            <a:spAutoFit/>
          </a:bodyPr>
          <a:lstStyle/>
          <a:p>
            <a:pPr marL="0" marR="0" indent="57785" algn="just">
              <a:spcBef>
                <a:spcPts val="0"/>
              </a:spcBef>
              <a:spcAft>
                <a:spcPts val="0"/>
              </a:spcAft>
              <a:tabLst>
                <a:tab pos="1386840" algn="l"/>
              </a:tabLst>
            </a:pPr>
            <a:r>
              <a:rPr lang="de-DE" sz="4000" b="1" dirty="0">
                <a:solidFill>
                  <a:schemeClr val="bg1"/>
                </a:solidFill>
                <a:effectLst/>
                <a:latin typeface="Times New Roman" panose="02020603050405020304" pitchFamily="18" charset="0"/>
                <a:cs typeface="Times New Roman" panose="02020603050405020304" pitchFamily="18" charset="0"/>
              </a:rPr>
              <a:t>II. Đọc - hiểu văn bản</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
        <p:nvSpPr>
          <p:cNvPr id="16" name="Lưu đồ: Chuẩn bị 15">
            <a:extLst>
              <a:ext uri="{FF2B5EF4-FFF2-40B4-BE49-F238E27FC236}">
                <a16:creationId xmlns:a16="http://schemas.microsoft.com/office/drawing/2014/main" id="{8BFAB668-0EAE-C0A4-B41F-8CCE439B5112}"/>
              </a:ext>
            </a:extLst>
          </p:cNvPr>
          <p:cNvSpPr/>
          <p:nvPr/>
        </p:nvSpPr>
        <p:spPr>
          <a:xfrm>
            <a:off x="3879499" y="1665391"/>
            <a:ext cx="3417040" cy="584776"/>
          </a:xfrm>
          <a:prstGeom prst="flowChartPreparation">
            <a:avLst/>
          </a:prstGeom>
          <a:solidFill>
            <a:srgbClr val="00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Trang </a:t>
            </a:r>
            <a:r>
              <a:rPr lang="en-US" sz="2800" b="1" dirty="0" err="1">
                <a:latin typeface="Times New Roman" panose="02020603050405020304" pitchFamily="18" charset="0"/>
                <a:cs typeface="Times New Roman" panose="02020603050405020304" pitchFamily="18" charset="0"/>
              </a:rPr>
              <a:t>phục</a:t>
            </a:r>
            <a:endParaRPr lang="en-US" sz="2800" b="1" dirty="0">
              <a:latin typeface="Times New Roman" panose="02020603050405020304" pitchFamily="18" charset="0"/>
              <a:cs typeface="Times New Roman" panose="02020603050405020304" pitchFamily="18" charset="0"/>
            </a:endParaRPr>
          </a:p>
        </p:txBody>
      </p:sp>
      <p:sp>
        <p:nvSpPr>
          <p:cNvPr id="25" name="Lưu đồ: Chuẩn bị 24">
            <a:extLst>
              <a:ext uri="{FF2B5EF4-FFF2-40B4-BE49-F238E27FC236}">
                <a16:creationId xmlns:a16="http://schemas.microsoft.com/office/drawing/2014/main" id="{2F3A5F1B-C059-B8DC-70FB-CAB03E91800A}"/>
              </a:ext>
            </a:extLst>
          </p:cNvPr>
          <p:cNvSpPr/>
          <p:nvPr/>
        </p:nvSpPr>
        <p:spPr>
          <a:xfrm>
            <a:off x="3928955" y="3553558"/>
            <a:ext cx="3612405" cy="1175657"/>
          </a:xfrm>
          <a:prstGeom prst="flowChartPreparation">
            <a:avLst/>
          </a:prstGeom>
          <a:solidFill>
            <a:srgbClr val="00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spcBef>
                <a:spcPts val="0"/>
              </a:spcBef>
              <a:spcAft>
                <a:spcPts val="0"/>
              </a:spcAft>
            </a:pPr>
            <a:r>
              <a:rPr lang="en-US" sz="2800" b="1" dirty="0" err="1">
                <a:effectLst/>
                <a:latin typeface="Times New Roman" panose="02020603050405020304" pitchFamily="18" charset="0"/>
                <a:cs typeface="Times New Roman" panose="02020603050405020304" pitchFamily="18" charset="0"/>
              </a:rPr>
              <a:t>Suy</a:t>
            </a:r>
            <a:r>
              <a:rPr lang="en-US" sz="2800" b="1" dirty="0">
                <a:effectLst/>
                <a:latin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cs typeface="Times New Roman" panose="02020603050405020304" pitchFamily="18" charset="0"/>
              </a:rPr>
              <a:t>nghĩ</a:t>
            </a:r>
            <a:r>
              <a:rPr lang="en-US" sz="2800" b="1" dirty="0">
                <a:effectLst/>
                <a:latin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cs typeface="Times New Roman" panose="02020603050405020304" pitchFamily="18" charset="0"/>
              </a:rPr>
              <a:t>nhìn</a:t>
            </a:r>
            <a:r>
              <a:rPr lang="en-US" sz="2800" b="1" dirty="0">
                <a:effectLst/>
                <a:latin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cs typeface="Times New Roman" panose="02020603050405020304" pitchFamily="18" charset="0"/>
              </a:rPr>
              <a:t>nhận</a:t>
            </a:r>
            <a:r>
              <a:rPr lang="en-US" sz="2800" b="1" dirty="0">
                <a:effectLst/>
                <a:latin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cs typeface="Times New Roman" panose="02020603050405020304" pitchFamily="18" charset="0"/>
              </a:rPr>
              <a:t>về</a:t>
            </a:r>
            <a:r>
              <a:rPr lang="en-US" sz="2800" b="1" dirty="0">
                <a:effectLst/>
                <a:latin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cs typeface="Times New Roman" panose="02020603050405020304" pitchFamily="18" charset="0"/>
              </a:rPr>
              <a:t>tiếng</a:t>
            </a:r>
            <a:r>
              <a:rPr lang="en-US" sz="2800" b="1" dirty="0">
                <a:effectLst/>
                <a:latin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cs typeface="Times New Roman" panose="02020603050405020304" pitchFamily="18" charset="0"/>
              </a:rPr>
              <a:t>Pháp</a:t>
            </a:r>
            <a:endPar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9" name="Lưu đồ: Chuẩn bị 28">
            <a:extLst>
              <a:ext uri="{FF2B5EF4-FFF2-40B4-BE49-F238E27FC236}">
                <a16:creationId xmlns:a16="http://schemas.microsoft.com/office/drawing/2014/main" id="{03D42441-3C19-55BA-726B-ACFC1D7EE63D}"/>
              </a:ext>
            </a:extLst>
          </p:cNvPr>
          <p:cNvSpPr/>
          <p:nvPr/>
        </p:nvSpPr>
        <p:spPr>
          <a:xfrm>
            <a:off x="4094584" y="2482353"/>
            <a:ext cx="3281148" cy="751345"/>
          </a:xfrm>
          <a:prstGeom prst="flowChartPreparation">
            <a:avLst/>
          </a:prstGeom>
          <a:solidFill>
            <a:srgbClr val="00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bg1"/>
                </a:solidFill>
                <a:effectLst/>
                <a:latin typeface="Times New Roman" panose="02020603050405020304" pitchFamily="18" charset="0"/>
                <a:ea typeface="Times New Roman" panose="02020603050405020304" pitchFamily="18" charset="0"/>
              </a:rPr>
              <a:t>Thái</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độ</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với</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học</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sinh</a:t>
            </a:r>
            <a:endParaRPr lang="en-US" sz="2800" b="1" dirty="0">
              <a:solidFill>
                <a:schemeClr val="bg1"/>
              </a:solidFill>
              <a:latin typeface="Times New Roman" panose="02020603050405020304" pitchFamily="18" charset="0"/>
              <a:cs typeface="Times New Roman" panose="02020603050405020304" pitchFamily="18" charset="0"/>
            </a:endParaRPr>
          </a:p>
        </p:txBody>
      </p:sp>
      <p:sp>
        <p:nvSpPr>
          <p:cNvPr id="35" name="Lưu đồ: Chuẩn bị 34">
            <a:extLst>
              <a:ext uri="{FF2B5EF4-FFF2-40B4-BE49-F238E27FC236}">
                <a16:creationId xmlns:a16="http://schemas.microsoft.com/office/drawing/2014/main" id="{D7B8BCC7-3FD1-0552-469F-D7FAC1D7B5C5}"/>
              </a:ext>
            </a:extLst>
          </p:cNvPr>
          <p:cNvSpPr/>
          <p:nvPr/>
        </p:nvSpPr>
        <p:spPr>
          <a:xfrm>
            <a:off x="3985667" y="4936917"/>
            <a:ext cx="3498980" cy="1641810"/>
          </a:xfrm>
          <a:prstGeom prst="flowChartPreparation">
            <a:avLst/>
          </a:prstGeom>
          <a:solidFill>
            <a:srgbClr val="00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solidFill>
                  <a:schemeClr val="bg1"/>
                </a:solidFill>
                <a:effectLst/>
                <a:latin typeface="Times New Roman" panose="02020603050405020304" pitchFamily="18" charset="0"/>
                <a:ea typeface="Times New Roman" panose="02020603050405020304" pitchFamily="18" charset="0"/>
              </a:rPr>
              <a:t>Hành động cử chỉ lúc kết thúc buổi học</a:t>
            </a:r>
            <a:endParaRPr lang="en-US" sz="2800" dirty="0">
              <a:solidFill>
                <a:schemeClr val="bg1"/>
              </a:solidFill>
            </a:endParaRPr>
          </a:p>
        </p:txBody>
      </p:sp>
      <p:cxnSp>
        <p:nvCxnSpPr>
          <p:cNvPr id="17" name="Đường kết nối Mũi tên Thẳng 16">
            <a:extLst>
              <a:ext uri="{FF2B5EF4-FFF2-40B4-BE49-F238E27FC236}">
                <a16:creationId xmlns:a16="http://schemas.microsoft.com/office/drawing/2014/main" id="{A3E08A10-4BD9-75DE-0290-1C76E7C79F3B}"/>
              </a:ext>
            </a:extLst>
          </p:cNvPr>
          <p:cNvCxnSpPr>
            <a:cxnSpLocks/>
            <a:stCxn id="16" idx="3"/>
            <a:endCxn id="20" idx="1"/>
          </p:cNvCxnSpPr>
          <p:nvPr/>
        </p:nvCxnSpPr>
        <p:spPr>
          <a:xfrm flipV="1">
            <a:off x="7296539" y="1934696"/>
            <a:ext cx="950166" cy="23083"/>
          </a:xfrm>
          <a:prstGeom prst="straightConnector1">
            <a:avLst/>
          </a:prstGeom>
          <a:ln w="57150">
            <a:solidFill>
              <a:srgbClr val="456FE7"/>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3">
            <a:extLst>
              <a:ext uri="{FF2B5EF4-FFF2-40B4-BE49-F238E27FC236}">
                <a16:creationId xmlns:a16="http://schemas.microsoft.com/office/drawing/2014/main" id="{F3FEB9BD-B2C7-3AEE-E48D-7B7A6ED1DDE3}"/>
              </a:ext>
            </a:extLst>
          </p:cNvPr>
          <p:cNvSpPr txBox="1"/>
          <p:nvPr/>
        </p:nvSpPr>
        <p:spPr>
          <a:xfrm>
            <a:off x="8246705" y="1688474"/>
            <a:ext cx="3192625" cy="492443"/>
          </a:xfrm>
          <a:prstGeom prst="rect">
            <a:avLst/>
          </a:prstGeom>
          <a:noFill/>
          <a:ln w="38100">
            <a:solidFill>
              <a:srgbClr val="4179DA"/>
            </a:solidFill>
          </a:ln>
        </p:spPr>
        <p:txBody>
          <a:bodyPr wrap="square">
            <a:spAutoFit/>
          </a:bodyPr>
          <a:lstStyle/>
          <a:p>
            <a:pPr algn="just">
              <a:spcBef>
                <a:spcPts val="600"/>
              </a:spcBef>
            </a:pPr>
            <a:r>
              <a:rPr lang="en-US" sz="2600" dirty="0">
                <a:latin typeface="Times New Roman" panose="02020603050405020304" pitchFamily="18" charset="0"/>
                <a:cs typeface="Times New Roman" panose="02020603050405020304" pitchFamily="18" charset="0"/>
              </a:rPr>
              <a:t>Trang </a:t>
            </a:r>
            <a:r>
              <a:rPr lang="en-US" sz="2600" dirty="0" err="1">
                <a:latin typeface="Times New Roman" panose="02020603050405020304" pitchFamily="18" charset="0"/>
                <a:cs typeface="Times New Roman" panose="02020603050405020304" pitchFamily="18" charset="0"/>
              </a:rPr>
              <a:t>trọng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lịch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sự</a:t>
            </a:r>
            <a:endParaRPr lang="en-US" sz="2600" dirty="0">
              <a:latin typeface="Times New Roman" panose="02020603050405020304" pitchFamily="18" charset="0"/>
              <a:cs typeface="Times New Roman" panose="02020603050405020304" pitchFamily="18" charset="0"/>
            </a:endParaRPr>
          </a:p>
        </p:txBody>
      </p:sp>
      <p:pic>
        <p:nvPicPr>
          <p:cNvPr id="28" name="Hình ảnh 27">
            <a:extLst>
              <a:ext uri="{FF2B5EF4-FFF2-40B4-BE49-F238E27FC236}">
                <a16:creationId xmlns:a16="http://schemas.microsoft.com/office/drawing/2014/main" id="{3196862A-EC08-7F4A-2702-FB9FE6D59B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181" y="1957779"/>
            <a:ext cx="3711318" cy="4337904"/>
          </a:xfrm>
          <a:prstGeom prst="rect">
            <a:avLst/>
          </a:prstGeom>
        </p:spPr>
      </p:pic>
      <p:cxnSp>
        <p:nvCxnSpPr>
          <p:cNvPr id="31" name="Đường kết nối Mũi tên Thẳng 30">
            <a:extLst>
              <a:ext uri="{FF2B5EF4-FFF2-40B4-BE49-F238E27FC236}">
                <a16:creationId xmlns:a16="http://schemas.microsoft.com/office/drawing/2014/main" id="{39897E0A-C657-14D3-5FFD-9DCE0B987EDB}"/>
              </a:ext>
            </a:extLst>
          </p:cNvPr>
          <p:cNvCxnSpPr>
            <a:cxnSpLocks/>
            <a:stCxn id="29" idx="3"/>
            <a:endCxn id="32" idx="1"/>
          </p:cNvCxnSpPr>
          <p:nvPr/>
        </p:nvCxnSpPr>
        <p:spPr>
          <a:xfrm flipV="1">
            <a:off x="7375732" y="2858025"/>
            <a:ext cx="870973" cy="1"/>
          </a:xfrm>
          <a:prstGeom prst="straightConnector1">
            <a:avLst/>
          </a:prstGeom>
          <a:ln w="57150">
            <a:solidFill>
              <a:srgbClr val="456FE7"/>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
            <a:extLst>
              <a:ext uri="{FF2B5EF4-FFF2-40B4-BE49-F238E27FC236}">
                <a16:creationId xmlns:a16="http://schemas.microsoft.com/office/drawing/2014/main" id="{22757560-D342-9CE8-E0ED-6C50F40BF483}"/>
              </a:ext>
            </a:extLst>
          </p:cNvPr>
          <p:cNvSpPr txBox="1"/>
          <p:nvPr/>
        </p:nvSpPr>
        <p:spPr>
          <a:xfrm>
            <a:off x="8246705" y="2411749"/>
            <a:ext cx="3197408" cy="892552"/>
          </a:xfrm>
          <a:prstGeom prst="rect">
            <a:avLst/>
          </a:prstGeom>
          <a:noFill/>
          <a:ln w="38100">
            <a:solidFill>
              <a:srgbClr val="4179DA"/>
            </a:solidFill>
          </a:ln>
        </p:spPr>
        <p:txBody>
          <a:bodyPr wrap="square">
            <a:spAutoFit/>
          </a:bodyPr>
          <a:lstStyle/>
          <a:p>
            <a:pPr algn="ctr">
              <a:spcBef>
                <a:spcPts val="600"/>
              </a:spcBef>
            </a:pPr>
            <a:r>
              <a:rPr lang="en-US" sz="2600" dirty="0" err="1">
                <a:latin typeface="Times New Roman" panose="02020603050405020304" pitchFamily="18" charset="0"/>
                <a:cs typeface="Times New Roman" panose="02020603050405020304" pitchFamily="18" charset="0"/>
              </a:rPr>
              <a:t>Yêu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thương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quan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tâm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gần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gũi</a:t>
            </a:r>
            <a:r>
              <a:rPr lang="en-US" sz="2600" dirty="0">
                <a:latin typeface="Times New Roman" panose="02020603050405020304" pitchFamily="18" charset="0"/>
                <a:cs typeface="Times New Roman" panose="02020603050405020304" pitchFamily="18" charset="0"/>
              </a:rPr>
              <a:t>.</a:t>
            </a:r>
          </a:p>
        </p:txBody>
      </p:sp>
      <p:cxnSp>
        <p:nvCxnSpPr>
          <p:cNvPr id="39" name="Đường kết nối Mũi tên Thẳng 38">
            <a:extLst>
              <a:ext uri="{FF2B5EF4-FFF2-40B4-BE49-F238E27FC236}">
                <a16:creationId xmlns:a16="http://schemas.microsoft.com/office/drawing/2014/main" id="{699E7E53-15FB-7FE4-63ED-12F66E2C3B44}"/>
              </a:ext>
            </a:extLst>
          </p:cNvPr>
          <p:cNvCxnSpPr>
            <a:cxnSpLocks/>
          </p:cNvCxnSpPr>
          <p:nvPr/>
        </p:nvCxnSpPr>
        <p:spPr>
          <a:xfrm flipV="1">
            <a:off x="7502481" y="4143985"/>
            <a:ext cx="870973" cy="1"/>
          </a:xfrm>
          <a:prstGeom prst="straightConnector1">
            <a:avLst/>
          </a:prstGeom>
          <a:ln w="57150">
            <a:solidFill>
              <a:srgbClr val="456FE7"/>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
            <a:extLst>
              <a:ext uri="{FF2B5EF4-FFF2-40B4-BE49-F238E27FC236}">
                <a16:creationId xmlns:a16="http://schemas.microsoft.com/office/drawing/2014/main" id="{CD9A15EF-9091-C2D7-7617-234D88C639FA}"/>
              </a:ext>
            </a:extLst>
          </p:cNvPr>
          <p:cNvSpPr txBox="1"/>
          <p:nvPr/>
        </p:nvSpPr>
        <p:spPr>
          <a:xfrm>
            <a:off x="8355620" y="3880509"/>
            <a:ext cx="3197408" cy="492443"/>
          </a:xfrm>
          <a:prstGeom prst="rect">
            <a:avLst/>
          </a:prstGeom>
          <a:noFill/>
          <a:ln w="38100">
            <a:solidFill>
              <a:srgbClr val="4179DA"/>
            </a:solidFill>
          </a:ln>
        </p:spPr>
        <p:txBody>
          <a:bodyPr wrap="square">
            <a:spAutoFit/>
          </a:bodyPr>
          <a:lstStyle/>
          <a:p>
            <a:pPr fontAlgn="base"/>
            <a:r>
              <a:rPr lang="de-DE" sz="2600" dirty="0">
                <a:latin typeface="Times New Roman" panose="02020603050405020304" pitchFamily="18" charset="0"/>
                <a:cs typeface="Times New Roman" panose="02020603050405020304" pitchFamily="18" charset="0"/>
              </a:rPr>
              <a:t>Yêu tin, tự hào.</a:t>
            </a:r>
            <a:endParaRPr lang="en-US" sz="2600" dirty="0">
              <a:latin typeface="Times New Roman" panose="02020603050405020304" pitchFamily="18" charset="0"/>
              <a:cs typeface="Times New Roman" panose="02020603050405020304" pitchFamily="18" charset="0"/>
            </a:endParaRPr>
          </a:p>
        </p:txBody>
      </p:sp>
      <p:cxnSp>
        <p:nvCxnSpPr>
          <p:cNvPr id="43" name="Đường kết nối Mũi tên Thẳng 42">
            <a:extLst>
              <a:ext uri="{FF2B5EF4-FFF2-40B4-BE49-F238E27FC236}">
                <a16:creationId xmlns:a16="http://schemas.microsoft.com/office/drawing/2014/main" id="{10EA2211-4435-F5B7-200A-98F15A2F09FD}"/>
              </a:ext>
            </a:extLst>
          </p:cNvPr>
          <p:cNvCxnSpPr>
            <a:cxnSpLocks/>
            <a:stCxn id="35" idx="3"/>
            <a:endCxn id="44" idx="1"/>
          </p:cNvCxnSpPr>
          <p:nvPr/>
        </p:nvCxnSpPr>
        <p:spPr>
          <a:xfrm>
            <a:off x="7484647" y="5757822"/>
            <a:ext cx="684958" cy="13764"/>
          </a:xfrm>
          <a:prstGeom prst="straightConnector1">
            <a:avLst/>
          </a:prstGeom>
          <a:ln w="57150">
            <a:solidFill>
              <a:srgbClr val="456FE7"/>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3">
            <a:extLst>
              <a:ext uri="{FF2B5EF4-FFF2-40B4-BE49-F238E27FC236}">
                <a16:creationId xmlns:a16="http://schemas.microsoft.com/office/drawing/2014/main" id="{2495E27B-9CDA-208A-9899-B897F34DC255}"/>
              </a:ext>
            </a:extLst>
          </p:cNvPr>
          <p:cNvSpPr txBox="1"/>
          <p:nvPr/>
        </p:nvSpPr>
        <p:spPr>
          <a:xfrm>
            <a:off x="8169605" y="5325310"/>
            <a:ext cx="3854214" cy="892552"/>
          </a:xfrm>
          <a:prstGeom prst="rect">
            <a:avLst/>
          </a:prstGeom>
          <a:noFill/>
          <a:ln w="38100">
            <a:solidFill>
              <a:srgbClr val="4179DA"/>
            </a:solidFill>
          </a:ln>
        </p:spPr>
        <p:txBody>
          <a:bodyPr wrap="square">
            <a:spAutoFit/>
          </a:bodyPr>
          <a:lstStyle/>
          <a:p>
            <a:pPr fontAlgn="base"/>
            <a:r>
              <a:rPr lang="de-DE" sz="2600" dirty="0">
                <a:latin typeface="Times New Roman" panose="02020603050405020304" pitchFamily="18" charset="0"/>
                <a:cs typeface="Times New Roman" panose="02020603050405020304" pitchFamily="18" charset="0"/>
              </a:rPr>
              <a:t>Biểu hiện của thầy thể hiện nỗi đau đớn, thất vọng. </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411300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down)">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barn(inVertical)">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barn(inVertical)">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down)">
                                      <p:cBhvr>
                                        <p:cTn id="27" dur="500"/>
                                        <p:tgtEl>
                                          <p:spTgt spid="17"/>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barn(inVertical)">
                                      <p:cBhvr>
                                        <p:cTn id="30" dur="500"/>
                                        <p:tgtEl>
                                          <p:spTgt spid="2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wipe(down)">
                                      <p:cBhvr>
                                        <p:cTn id="35" dur="500"/>
                                        <p:tgtEl>
                                          <p:spTgt spid="31"/>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32"/>
                                        </p:tgtEl>
                                        <p:attrNameLst>
                                          <p:attrName>style.visibility</p:attrName>
                                        </p:attrNameLst>
                                      </p:cBhvr>
                                      <p:to>
                                        <p:strVal val="visible"/>
                                      </p:to>
                                    </p:set>
                                    <p:animEffect transition="in" filter="barn(inVertical)">
                                      <p:cBhvr>
                                        <p:cTn id="38" dur="500"/>
                                        <p:tgtEl>
                                          <p:spTgt spid="3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39"/>
                                        </p:tgtEl>
                                        <p:attrNameLst>
                                          <p:attrName>style.visibility</p:attrName>
                                        </p:attrNameLst>
                                      </p:cBhvr>
                                      <p:to>
                                        <p:strVal val="visible"/>
                                      </p:to>
                                    </p:set>
                                    <p:animEffect transition="in" filter="wipe(down)">
                                      <p:cBhvr>
                                        <p:cTn id="43" dur="500"/>
                                        <p:tgtEl>
                                          <p:spTgt spid="39"/>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40"/>
                                        </p:tgtEl>
                                        <p:attrNameLst>
                                          <p:attrName>style.visibility</p:attrName>
                                        </p:attrNameLst>
                                      </p:cBhvr>
                                      <p:to>
                                        <p:strVal val="visible"/>
                                      </p:to>
                                    </p:set>
                                    <p:animEffect transition="in" filter="barn(inVertical)">
                                      <p:cBhvr>
                                        <p:cTn id="46" dur="500"/>
                                        <p:tgtEl>
                                          <p:spTgt spid="40"/>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43"/>
                                        </p:tgtEl>
                                        <p:attrNameLst>
                                          <p:attrName>style.visibility</p:attrName>
                                        </p:attrNameLst>
                                      </p:cBhvr>
                                      <p:to>
                                        <p:strVal val="visible"/>
                                      </p:to>
                                    </p:set>
                                    <p:animEffect transition="in" filter="wipe(down)">
                                      <p:cBhvr>
                                        <p:cTn id="51" dur="500"/>
                                        <p:tgtEl>
                                          <p:spTgt spid="43"/>
                                        </p:tgtEl>
                                      </p:cBhvr>
                                    </p:animEffect>
                                  </p:childTnLst>
                                </p:cTn>
                              </p:par>
                              <p:par>
                                <p:cTn id="52" presetID="16" presetClass="entr" presetSubtype="21" fill="hold" grpId="0" nodeType="withEffect">
                                  <p:stCondLst>
                                    <p:cond delay="0"/>
                                  </p:stCondLst>
                                  <p:childTnLst>
                                    <p:set>
                                      <p:cBhvr>
                                        <p:cTn id="53" dur="1" fill="hold">
                                          <p:stCondLst>
                                            <p:cond delay="0"/>
                                          </p:stCondLst>
                                        </p:cTn>
                                        <p:tgtEl>
                                          <p:spTgt spid="44"/>
                                        </p:tgtEl>
                                        <p:attrNameLst>
                                          <p:attrName>style.visibility</p:attrName>
                                        </p:attrNameLst>
                                      </p:cBhvr>
                                      <p:to>
                                        <p:strVal val="visible"/>
                                      </p:to>
                                    </p:set>
                                    <p:animEffect transition="in" filter="barn(inVertical)">
                                      <p:cBhvr>
                                        <p:cTn id="54"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29" grpId="0" animBg="1"/>
      <p:bldP spid="35" grpId="0" animBg="1"/>
      <p:bldP spid="20" grpId="0" animBg="1"/>
      <p:bldP spid="32" grpId="0" animBg="1"/>
      <p:bldP spid="40" grpId="0" animBg="1"/>
      <p:bldP spid="4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7">
            <a:extLst>
              <a:ext uri="{FF2B5EF4-FFF2-40B4-BE49-F238E27FC236}">
                <a16:creationId xmlns:a16="http://schemas.microsoft.com/office/drawing/2014/main" id="{FF36077D-BF6D-C35C-29E5-C55A1E723EC0}"/>
              </a:ext>
            </a:extLst>
          </p:cNvPr>
          <p:cNvSpPr txBox="1"/>
          <p:nvPr/>
        </p:nvSpPr>
        <p:spPr>
          <a:xfrm>
            <a:off x="719630" y="894596"/>
            <a:ext cx="6096000" cy="584775"/>
          </a:xfrm>
          <a:prstGeom prst="rect">
            <a:avLst/>
          </a:prstGeom>
          <a:noFill/>
        </p:spPr>
        <p:txBody>
          <a:bodyPr wrap="square">
            <a:spAutoFit/>
          </a:bodyPr>
          <a:lstStyle/>
          <a:p>
            <a:pPr indent="57785" algn="just">
              <a:tabLst>
                <a:tab pos="1386840" algn="l"/>
              </a:tabLst>
            </a:pPr>
            <a:r>
              <a:rPr lang="de-DE" sz="3200" b="1" dirty="0">
                <a:solidFill>
                  <a:srgbClr val="4179DA"/>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4179DA"/>
                </a:solidFill>
                <a:effectLst/>
                <a:latin typeface="Times New Roman" panose="02020603050405020304" pitchFamily="18" charset="0"/>
                <a:ea typeface="Times New Roman" panose="02020603050405020304" pitchFamily="18" charset="0"/>
              </a:rPr>
              <a:t>Nhân</a:t>
            </a:r>
            <a:r>
              <a:rPr lang="en-US" sz="3200" b="1" dirty="0">
                <a:solidFill>
                  <a:srgbClr val="4179DA"/>
                </a:solidFill>
                <a:effectLst/>
                <a:latin typeface="Times New Roman" panose="02020603050405020304" pitchFamily="18" charset="0"/>
                <a:ea typeface="Times New Roman" panose="02020603050405020304" pitchFamily="18" charset="0"/>
              </a:rPr>
              <a:t> </a:t>
            </a:r>
            <a:r>
              <a:rPr lang="en-US" sz="3200" b="1" dirty="0" err="1">
                <a:solidFill>
                  <a:srgbClr val="4179DA"/>
                </a:solidFill>
                <a:effectLst/>
                <a:latin typeface="Times New Roman" panose="02020603050405020304" pitchFamily="18" charset="0"/>
                <a:ea typeface="Times New Roman" panose="02020603050405020304" pitchFamily="18" charset="0"/>
              </a:rPr>
              <a:t>vật</a:t>
            </a:r>
            <a:r>
              <a:rPr kumimoji="0" lang="de-DE" altLang="en-US" sz="3200" b="1" i="0" u="none" strike="noStrike" cap="none" normalizeH="0" baseline="0" dirty="0">
                <a:ln>
                  <a:noFill/>
                </a:ln>
                <a:solidFill>
                  <a:srgbClr val="4179DA"/>
                </a:solidFill>
                <a:effectLst/>
                <a:latin typeface="Times New Roman" panose="02020603050405020304" pitchFamily="18" charset="0"/>
                <a:ea typeface="Times New Roman" panose="02020603050405020304" pitchFamily="18" charset="0"/>
                <a:cs typeface="Times New Roman" panose="02020603050405020304" pitchFamily="18" charset="0"/>
              </a:rPr>
              <a:t> Phrăng</a:t>
            </a:r>
            <a:endParaRPr lang="en-US" sz="3200" dirty="0">
              <a:solidFill>
                <a:srgbClr val="4179DA"/>
              </a:solidFill>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5E5637E2-34E4-348D-26FA-FDC7800CBDC9}"/>
              </a:ext>
            </a:extLst>
          </p:cNvPr>
          <p:cNvSpPr txBox="1"/>
          <p:nvPr/>
        </p:nvSpPr>
        <p:spPr>
          <a:xfrm>
            <a:off x="719630" y="136168"/>
            <a:ext cx="5167986" cy="707886"/>
          </a:xfrm>
          <a:prstGeom prst="rect">
            <a:avLst/>
          </a:prstGeom>
          <a:solidFill>
            <a:srgbClr val="4179DA"/>
          </a:solidFill>
        </p:spPr>
        <p:txBody>
          <a:bodyPr wrap="square">
            <a:spAutoFit/>
          </a:bodyPr>
          <a:lstStyle/>
          <a:p>
            <a:pPr marL="0" marR="0" indent="57785" algn="just">
              <a:spcBef>
                <a:spcPts val="0"/>
              </a:spcBef>
              <a:spcAft>
                <a:spcPts val="0"/>
              </a:spcAft>
              <a:tabLst>
                <a:tab pos="1386840" algn="l"/>
              </a:tabLst>
            </a:pPr>
            <a:r>
              <a:rPr lang="de-DE" sz="4000" b="1" dirty="0">
                <a:solidFill>
                  <a:schemeClr val="bg1"/>
                </a:solidFill>
                <a:effectLst/>
                <a:latin typeface="Times New Roman" panose="02020603050405020304" pitchFamily="18" charset="0"/>
                <a:cs typeface="Times New Roman" panose="02020603050405020304" pitchFamily="18" charset="0"/>
              </a:rPr>
              <a:t>II. Đọc - hiểu văn bản</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pic>
        <p:nvPicPr>
          <p:cNvPr id="28" name="Hình ảnh 27">
            <a:extLst>
              <a:ext uri="{FF2B5EF4-FFF2-40B4-BE49-F238E27FC236}">
                <a16:creationId xmlns:a16="http://schemas.microsoft.com/office/drawing/2014/main" id="{3196862A-EC08-7F4A-2702-FB9FE6D59B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7243" y="1602330"/>
            <a:ext cx="4275663" cy="4997528"/>
          </a:xfrm>
          <a:prstGeom prst="rect">
            <a:avLst/>
          </a:prstGeom>
        </p:spPr>
      </p:pic>
    </p:spTree>
    <p:extLst>
      <p:ext uri="{BB962C8B-B14F-4D97-AF65-F5344CB8AC3E}">
        <p14:creationId xmlns:p14="http://schemas.microsoft.com/office/powerpoint/2010/main" val="141811399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398A4EA6-0FEA-F35A-6287-45F465BA853B}"/>
              </a:ext>
            </a:extLst>
          </p:cNvPr>
          <p:cNvSpPr>
            <a:spLocks noChangeArrowheads="1"/>
          </p:cNvSpPr>
          <p:nvPr/>
        </p:nvSpPr>
        <p:spPr bwMode="auto">
          <a:xfrm>
            <a:off x="2298334" y="2580152"/>
            <a:ext cx="8030654"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en-US" sz="32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Nhiệm vụ: </a:t>
            </a:r>
            <a:r>
              <a:rPr kumimoji="0" lang="de-DE" altLang="en-US" sz="3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Tìm và phân tích một số chi tiết cụ thể ( suy nghĩ, cách nhìn nhận về thầy Ha men và thái độ với việc học tiếng Pháp để làm rõ diễn biến tâm trạng của nhân vật " tôi" trong  " buổi học cuối cùng"?</a:t>
            </a:r>
            <a:endParaRPr kumimoji="0" lang="en-US" altLang="en-US"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8" name="Hộp Văn bản 7">
            <a:extLst>
              <a:ext uri="{FF2B5EF4-FFF2-40B4-BE49-F238E27FC236}">
                <a16:creationId xmlns:a16="http://schemas.microsoft.com/office/drawing/2014/main" id="{BB34CF22-133B-9609-D608-1B23C6C7523D}"/>
              </a:ext>
            </a:extLst>
          </p:cNvPr>
          <p:cNvSpPr txBox="1"/>
          <p:nvPr/>
        </p:nvSpPr>
        <p:spPr>
          <a:xfrm>
            <a:off x="984281" y="522974"/>
            <a:ext cx="10902919" cy="707886"/>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en-US" sz="4000" b="1" i="0" u="none" strike="noStrike" cap="none" normalizeH="0" baseline="0" dirty="0">
                <a:ln>
                  <a:noFill/>
                </a:ln>
                <a:solidFill>
                  <a:srgbClr val="0033CC"/>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3: Tìm hiểu nhân vật Phrăng</a:t>
            </a:r>
            <a:endParaRPr kumimoji="0" lang="en-US" altLang="en-US" sz="4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10" name="Cuộn: Ngang 9">
            <a:extLst>
              <a:ext uri="{FF2B5EF4-FFF2-40B4-BE49-F238E27FC236}">
                <a16:creationId xmlns:a16="http://schemas.microsoft.com/office/drawing/2014/main" id="{A21B2EF6-DA97-BF80-6D27-6FBC43B3C7D1}"/>
              </a:ext>
            </a:extLst>
          </p:cNvPr>
          <p:cNvSpPr/>
          <p:nvPr/>
        </p:nvSpPr>
        <p:spPr>
          <a:xfrm>
            <a:off x="1415142" y="1338648"/>
            <a:ext cx="9171992" cy="5327778"/>
          </a:xfrm>
          <a:prstGeom prst="horizontalScroll">
            <a:avLst/>
          </a:prstGeom>
          <a:noFill/>
          <a:ln w="76200">
            <a:solidFill>
              <a:srgbClr val="00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5" name="Hình ảnh 4">
            <a:extLst>
              <a:ext uri="{FF2B5EF4-FFF2-40B4-BE49-F238E27FC236}">
                <a16:creationId xmlns:a16="http://schemas.microsoft.com/office/drawing/2014/main" id="{C5DBD908-800E-7CE9-0EDF-7948BEEF98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1191213" y="1515628"/>
            <a:ext cx="2021260" cy="2021260"/>
          </a:xfrm>
          <a:prstGeom prst="rect">
            <a:avLst/>
          </a:prstGeom>
        </p:spPr>
      </p:pic>
    </p:spTree>
    <p:extLst>
      <p:ext uri="{BB962C8B-B14F-4D97-AF65-F5344CB8AC3E}">
        <p14:creationId xmlns:p14="http://schemas.microsoft.com/office/powerpoint/2010/main" val="305556952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Bảng 4">
            <a:extLst>
              <a:ext uri="{FF2B5EF4-FFF2-40B4-BE49-F238E27FC236}">
                <a16:creationId xmlns:a16="http://schemas.microsoft.com/office/drawing/2014/main" id="{3B047C33-7D71-88EE-B336-D448D9960E00}"/>
              </a:ext>
            </a:extLst>
          </p:cNvPr>
          <p:cNvGraphicFramePr>
            <a:graphicFrameLocks noGrp="1"/>
          </p:cNvGraphicFramePr>
          <p:nvPr>
            <p:extLst>
              <p:ext uri="{D42A27DB-BD31-4B8C-83A1-F6EECF244321}">
                <p14:modId xmlns:p14="http://schemas.microsoft.com/office/powerpoint/2010/main" val="2743864984"/>
              </p:ext>
            </p:extLst>
          </p:nvPr>
        </p:nvGraphicFramePr>
        <p:xfrm>
          <a:off x="522514" y="1312830"/>
          <a:ext cx="11281609" cy="4929790"/>
        </p:xfrm>
        <a:graphic>
          <a:graphicData uri="http://schemas.openxmlformats.org/drawingml/2006/table">
            <a:tbl>
              <a:tblPr firstRow="1" firstCol="1" lastRow="1" lastCol="1" bandRow="1" bandCol="1">
                <a:tableStyleId>{5C22544A-7EE6-4342-B048-85BDC9FD1C3A}</a:tableStyleId>
              </a:tblPr>
              <a:tblGrid>
                <a:gridCol w="3611847">
                  <a:extLst>
                    <a:ext uri="{9D8B030D-6E8A-4147-A177-3AD203B41FA5}">
                      <a16:colId xmlns:a16="http://schemas.microsoft.com/office/drawing/2014/main" val="1329223177"/>
                    </a:ext>
                  </a:extLst>
                </a:gridCol>
                <a:gridCol w="3517640">
                  <a:extLst>
                    <a:ext uri="{9D8B030D-6E8A-4147-A177-3AD203B41FA5}">
                      <a16:colId xmlns:a16="http://schemas.microsoft.com/office/drawing/2014/main" val="2706704433"/>
                    </a:ext>
                  </a:extLst>
                </a:gridCol>
                <a:gridCol w="877078">
                  <a:extLst>
                    <a:ext uri="{9D8B030D-6E8A-4147-A177-3AD203B41FA5}">
                      <a16:colId xmlns:a16="http://schemas.microsoft.com/office/drawing/2014/main" val="515863499"/>
                    </a:ext>
                  </a:extLst>
                </a:gridCol>
                <a:gridCol w="3275044">
                  <a:extLst>
                    <a:ext uri="{9D8B030D-6E8A-4147-A177-3AD203B41FA5}">
                      <a16:colId xmlns:a16="http://schemas.microsoft.com/office/drawing/2014/main" val="3302902316"/>
                    </a:ext>
                  </a:extLst>
                </a:gridCol>
              </a:tblGrid>
              <a:tr h="1508572">
                <a:tc gridSpan="2">
                  <a:txBody>
                    <a:bodyPr/>
                    <a:lstStyle/>
                    <a:p>
                      <a:pPr marL="0" marR="0" algn="ctr">
                        <a:spcBef>
                          <a:spcPts val="0"/>
                        </a:spcBef>
                        <a:spcAft>
                          <a:spcPts val="0"/>
                        </a:spcAft>
                      </a:pPr>
                      <a:r>
                        <a:rPr lang="de-DE" sz="2600" dirty="0">
                          <a:solidFill>
                            <a:schemeClr val="bg1"/>
                          </a:solidFill>
                          <a:effectLst/>
                          <a:latin typeface="Times New Roman" panose="02020603050405020304" pitchFamily="18" charset="0"/>
                          <a:cs typeface="Times New Roman" panose="02020603050405020304" pitchFamily="18" charset="0"/>
                        </a:rPr>
                        <a:t>Thái độ, tâm trạng của Ph răng </a:t>
                      </a:r>
                      <a:endPar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hMerge="1">
                  <a:txBody>
                    <a:bodyPr/>
                    <a:lstStyle/>
                    <a:p>
                      <a:endParaRPr lang="en-US"/>
                    </a:p>
                  </a:txBody>
                  <a:tcPr/>
                </a:tc>
                <a:tc>
                  <a:txBody>
                    <a:bodyPr/>
                    <a:lstStyle/>
                    <a:p>
                      <a:pPr marL="0" marR="0" algn="ctr">
                        <a:spcBef>
                          <a:spcPts val="0"/>
                        </a:spcBef>
                        <a:spcAft>
                          <a:spcPts val="0"/>
                        </a:spcAft>
                      </a:pPr>
                      <a:r>
                        <a:rPr lang="de-DE" sz="2600" dirty="0">
                          <a:solidFill>
                            <a:schemeClr val="bg1"/>
                          </a:solidFill>
                          <a:effectLst/>
                          <a:latin typeface="Times New Roman" panose="02020603050405020304" pitchFamily="18" charset="0"/>
                          <a:cs typeface="Times New Roman" panose="02020603050405020304" pitchFamily="18" charset="0"/>
                        </a:rPr>
                        <a:t>Chi tiết biểu hiện</a:t>
                      </a:r>
                      <a:endPar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de-DE" sz="2600" dirty="0">
                          <a:solidFill>
                            <a:schemeClr val="bg1"/>
                          </a:solidFill>
                          <a:effectLst/>
                          <a:latin typeface="Times New Roman" panose="02020603050405020304" pitchFamily="18" charset="0"/>
                          <a:cs typeface="Times New Roman" panose="02020603050405020304" pitchFamily="18" charset="0"/>
                        </a:rPr>
                        <a:t>Nhận xét tâm trạng, thái độ nhân vật và cách nhà văn thể hiện nhân vật</a:t>
                      </a:r>
                      <a:endPar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extLst>
                  <a:ext uri="{0D108BD9-81ED-4DB2-BD59-A6C34878D82A}">
                    <a16:rowId xmlns:a16="http://schemas.microsoft.com/office/drawing/2014/main" val="1919384731"/>
                  </a:ext>
                </a:extLst>
              </a:tr>
              <a:tr h="377143">
                <a:tc rowSpan="4">
                  <a:txBody>
                    <a:bodyPr/>
                    <a:lstStyle/>
                    <a:p>
                      <a:pPr marL="0" marR="0" algn="just">
                        <a:spcBef>
                          <a:spcPts val="0"/>
                        </a:spcBef>
                        <a:spcAft>
                          <a:spcPts val="0"/>
                        </a:spcAft>
                      </a:pPr>
                      <a:r>
                        <a:rPr lang="de-DE" sz="2600" dirty="0">
                          <a:solidFill>
                            <a:schemeClr val="tx1"/>
                          </a:solidFill>
                          <a:effectLst/>
                          <a:latin typeface="Times New Roman" panose="02020603050405020304" pitchFamily="18" charset="0"/>
                          <a:cs typeface="Times New Roman" panose="02020603050405020304" pitchFamily="18" charset="0"/>
                        </a:rPr>
                        <a:t>Với việc học tiếng Pháp</a:t>
                      </a:r>
                      <a:endParaRPr lang="en-US" sz="2600" dirty="0">
                        <a:solidFill>
                          <a:schemeClr val="tx1"/>
                        </a:solidFill>
                        <a:effectLst/>
                        <a:latin typeface="Times New Roman" panose="02020603050405020304" pitchFamily="18" charset="0"/>
                        <a:cs typeface="Times New Roman" panose="02020603050405020304" pitchFamily="18" charset="0"/>
                      </a:endParaRPr>
                    </a:p>
                    <a:p>
                      <a:pPr marL="0" marR="0" algn="just">
                        <a:spcBef>
                          <a:spcPts val="0"/>
                        </a:spcBef>
                        <a:spcAft>
                          <a:spcPts val="0"/>
                        </a:spcAft>
                      </a:pPr>
                      <a:r>
                        <a:rPr lang="de-DE" sz="2600" dirty="0">
                          <a:solidFill>
                            <a:schemeClr val="tx1"/>
                          </a:solidFill>
                          <a:effectLst/>
                          <a:latin typeface="Times New Roman" panose="02020603050405020304" pitchFamily="18" charset="0"/>
                          <a:cs typeface="Times New Roman" panose="02020603050405020304" pitchFamily="18" charset="0"/>
                        </a:rPr>
                        <a:t> </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de-DE" sz="2600" dirty="0">
                          <a:solidFill>
                            <a:schemeClr val="tx1"/>
                          </a:solidFill>
                          <a:effectLst/>
                          <a:latin typeface="Times New Roman" panose="02020603050405020304" pitchFamily="18" charset="0"/>
                          <a:cs typeface="Times New Roman" panose="02020603050405020304" pitchFamily="18" charset="0"/>
                        </a:rPr>
                        <a:t>+ Trước buổi học, </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1819363"/>
                  </a:ext>
                </a:extLst>
              </a:tr>
              <a:tr h="377143">
                <a:tc vMerge="1">
                  <a:txBody>
                    <a:bodyPr/>
                    <a:lstStyle/>
                    <a:p>
                      <a:endParaRPr lang="en-US"/>
                    </a:p>
                  </a:txBody>
                  <a:tcPr/>
                </a:tc>
                <a:tc>
                  <a:txBody>
                    <a:bodyPr/>
                    <a:lstStyle/>
                    <a:p>
                      <a:pPr marL="0" marR="0" algn="just">
                        <a:spcBef>
                          <a:spcPts val="0"/>
                        </a:spcBef>
                        <a:spcAft>
                          <a:spcPts val="0"/>
                        </a:spcAft>
                      </a:pPr>
                      <a:r>
                        <a:rPr lang="de-DE" sz="2600">
                          <a:solidFill>
                            <a:schemeClr val="tx1"/>
                          </a:solidFill>
                          <a:effectLst/>
                          <a:latin typeface="Times New Roman" panose="02020603050405020304" pitchFamily="18" charset="0"/>
                          <a:cs typeface="Times New Roman" panose="02020603050405020304" pitchFamily="18" charset="0"/>
                        </a:rPr>
                        <a:t>+ Khi học pháp văn, </a:t>
                      </a:r>
                      <a:endParaRPr lang="en-US" sz="2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1235101"/>
                  </a:ext>
                </a:extLst>
              </a:tr>
              <a:tr h="377143">
                <a:tc vMerge="1">
                  <a:txBody>
                    <a:bodyPr/>
                    <a:lstStyle/>
                    <a:p>
                      <a:endParaRPr lang="en-US"/>
                    </a:p>
                  </a:txBody>
                  <a:tcPr/>
                </a:tc>
                <a:tc>
                  <a:txBody>
                    <a:bodyPr/>
                    <a:lstStyle/>
                    <a:p>
                      <a:pPr marL="0" marR="0" algn="just">
                        <a:spcBef>
                          <a:spcPts val="0"/>
                        </a:spcBef>
                        <a:spcAft>
                          <a:spcPts val="0"/>
                        </a:spcAft>
                      </a:pPr>
                      <a:r>
                        <a:rPr lang="de-DE" sz="2600" dirty="0">
                          <a:solidFill>
                            <a:schemeClr val="tx1"/>
                          </a:solidFill>
                          <a:effectLst/>
                          <a:latin typeface="Times New Roman" panose="02020603050405020304" pitchFamily="18" charset="0"/>
                          <a:cs typeface="Times New Roman" panose="02020603050405020304" pitchFamily="18" charset="0"/>
                        </a:rPr>
                        <a:t>+ Khi học đọc</a:t>
                      </a:r>
                      <a:endParaRPr lang="en-US" sz="2600" dirty="0">
                        <a:solidFill>
                          <a:schemeClr val="tx1"/>
                        </a:solidFill>
                        <a:effectLst/>
                        <a:latin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81025403"/>
                  </a:ext>
                </a:extLst>
              </a:tr>
              <a:tr h="377143">
                <a:tc vMerge="1">
                  <a:txBody>
                    <a:bodyPr/>
                    <a:lstStyle/>
                    <a:p>
                      <a:endParaRPr lang="en-US"/>
                    </a:p>
                  </a:txBody>
                  <a:tcPr/>
                </a:tc>
                <a:tc>
                  <a:txBody>
                    <a:bodyPr/>
                    <a:lstStyle/>
                    <a:p>
                      <a:pPr marL="0" marR="0" algn="just">
                        <a:spcBef>
                          <a:spcPts val="0"/>
                        </a:spcBef>
                        <a:spcAft>
                          <a:spcPts val="0"/>
                        </a:spcAft>
                      </a:pPr>
                      <a:r>
                        <a:rPr lang="de-DE" sz="2600" dirty="0">
                          <a:solidFill>
                            <a:schemeClr val="tx1"/>
                          </a:solidFill>
                          <a:effectLst/>
                          <a:latin typeface="Times New Roman" panose="02020603050405020304" pitchFamily="18" charset="0"/>
                          <a:cs typeface="Times New Roman" panose="02020603050405020304" pitchFamily="18" charset="0"/>
                        </a:rPr>
                        <a:t>+ Khi nghe thầy giảng) </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3369347"/>
                  </a:ext>
                </a:extLst>
              </a:tr>
              <a:tr h="369168">
                <a:tc>
                  <a:txBody>
                    <a:bodyPr/>
                    <a:lstStyle/>
                    <a:p>
                      <a:pPr marL="0" marR="0" algn="just">
                        <a:spcBef>
                          <a:spcPts val="0"/>
                        </a:spcBef>
                        <a:spcAft>
                          <a:spcPts val="0"/>
                        </a:spcAft>
                      </a:pPr>
                      <a:r>
                        <a:rPr lang="de-DE" sz="2600" dirty="0">
                          <a:solidFill>
                            <a:schemeClr val="tx1"/>
                          </a:solidFill>
                          <a:effectLst/>
                          <a:latin typeface="Times New Roman" panose="02020603050405020304" pitchFamily="18" charset="0"/>
                          <a:cs typeface="Times New Roman" panose="02020603050405020304" pitchFamily="18" charset="0"/>
                        </a:rPr>
                        <a:t>Thái độ với thầy Hamen</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7308823"/>
                  </a:ext>
                </a:extLst>
              </a:tr>
              <a:tr h="377143">
                <a:tc>
                  <a:txBody>
                    <a:bodyPr/>
                    <a:lstStyle/>
                    <a:p>
                      <a:pPr marL="0" marR="0" algn="just">
                        <a:spcBef>
                          <a:spcPts val="0"/>
                        </a:spcBef>
                        <a:spcAft>
                          <a:spcPts val="0"/>
                        </a:spcAft>
                      </a:pPr>
                      <a:r>
                        <a:rPr lang="de-DE" sz="2600" dirty="0">
                          <a:solidFill>
                            <a:schemeClr val="tx1"/>
                          </a:solidFill>
                          <a:effectLst/>
                          <a:latin typeface="Times New Roman" panose="02020603050405020304" pitchFamily="18" charset="0"/>
                          <a:cs typeface="Times New Roman" panose="02020603050405020304" pitchFamily="18" charset="0"/>
                        </a:rPr>
                        <a:t>Nghệ thuật</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0743615"/>
                  </a:ext>
                </a:extLst>
              </a:tr>
              <a:tr h="967390">
                <a:tc>
                  <a:txBody>
                    <a:bodyPr/>
                    <a:lstStyle/>
                    <a:p>
                      <a:pPr marL="0" marR="0" algn="just">
                        <a:spcBef>
                          <a:spcPts val="0"/>
                        </a:spcBef>
                        <a:spcAft>
                          <a:spcPts val="0"/>
                        </a:spcAft>
                      </a:pPr>
                      <a:r>
                        <a:rPr lang="de-DE" sz="2600" dirty="0">
                          <a:solidFill>
                            <a:schemeClr val="tx1"/>
                          </a:solidFill>
                          <a:effectLst/>
                          <a:latin typeface="Times New Roman" panose="02020603050405020304" pitchFamily="18" charset="0"/>
                          <a:cs typeface="Times New Roman" panose="02020603050405020304" pitchFamily="18" charset="0"/>
                        </a:rPr>
                        <a:t>Cảm nhận chung về nhân vật</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pPr marL="0" marR="0" algn="just">
                        <a:spcBef>
                          <a:spcPts val="0"/>
                        </a:spcBef>
                        <a:spcAft>
                          <a:spcPts val="0"/>
                        </a:spcAft>
                      </a:pP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69912541"/>
                  </a:ext>
                </a:extLst>
              </a:tr>
            </a:tbl>
          </a:graphicData>
        </a:graphic>
      </p:graphicFrame>
      <p:sp>
        <p:nvSpPr>
          <p:cNvPr id="8" name="Hộp Văn bản 7">
            <a:extLst>
              <a:ext uri="{FF2B5EF4-FFF2-40B4-BE49-F238E27FC236}">
                <a16:creationId xmlns:a16="http://schemas.microsoft.com/office/drawing/2014/main" id="{BB34CF22-133B-9609-D608-1B23C6C7523D}"/>
              </a:ext>
            </a:extLst>
          </p:cNvPr>
          <p:cNvSpPr txBox="1"/>
          <p:nvPr/>
        </p:nvSpPr>
        <p:spPr>
          <a:xfrm>
            <a:off x="872313" y="261437"/>
            <a:ext cx="10583693" cy="707886"/>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en-US" sz="4000" b="1" i="0" u="none" strike="noStrike" cap="none" normalizeH="0" baseline="0" dirty="0">
                <a:ln>
                  <a:noFill/>
                </a:ln>
                <a:solidFill>
                  <a:srgbClr val="0033CC"/>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3: Tìm hiểu nhân vật Phrăng</a:t>
            </a:r>
            <a:endParaRPr kumimoji="0" lang="en-US" altLang="en-US" sz="4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74154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8">
            <a:extLst>
              <a:ext uri="{FF2B5EF4-FFF2-40B4-BE49-F238E27FC236}">
                <a16:creationId xmlns:a16="http://schemas.microsoft.com/office/drawing/2014/main" id="{30454A81-E0E7-DFA5-ADD1-E822A3756561}"/>
              </a:ext>
            </a:extLst>
          </p:cNvPr>
          <p:cNvSpPr txBox="1"/>
          <p:nvPr/>
        </p:nvSpPr>
        <p:spPr>
          <a:xfrm>
            <a:off x="3728551" y="376260"/>
            <a:ext cx="4582497" cy="584775"/>
          </a:xfrm>
          <a:prstGeom prst="rect">
            <a:avLst/>
          </a:prstGeom>
          <a:solidFill>
            <a:srgbClr val="4179DA"/>
          </a:solidFill>
        </p:spPr>
        <p:txBody>
          <a:bodyPr wrap="square">
            <a:spAutoFit/>
          </a:bodyPr>
          <a:lstStyle/>
          <a:p>
            <a:pPr marL="0" marR="0" algn="ctr">
              <a:spcBef>
                <a:spcPts val="600"/>
              </a:spcBef>
              <a:spcAft>
                <a:spcPts val="0"/>
              </a:spcAft>
            </a:pPr>
            <a:r>
              <a:rPr lang="en-US" sz="3200" b="1" dirty="0" err="1">
                <a:solidFill>
                  <a:schemeClr val="bg1"/>
                </a:solidFill>
                <a:effectLst/>
                <a:latin typeface="Times New Roman" panose="02020603050405020304" pitchFamily="18" charset="0"/>
                <a:cs typeface="Times New Roman" panose="02020603050405020304" pitchFamily="18" charset="0"/>
              </a:rPr>
              <a:t>Thảo</a:t>
            </a:r>
            <a:r>
              <a:rPr lang="en-US" sz="3200" b="1" dirty="0">
                <a:solidFill>
                  <a:schemeClr val="bg1"/>
                </a:solidFill>
                <a:effectLst/>
                <a:latin typeface="Times New Roman" panose="02020603050405020304" pitchFamily="18" charset="0"/>
                <a:cs typeface="Times New Roman" panose="02020603050405020304" pitchFamily="18" charset="0"/>
              </a:rPr>
              <a:t> </a:t>
            </a:r>
            <a:r>
              <a:rPr lang="en-US" sz="3200" b="1" dirty="0" err="1">
                <a:solidFill>
                  <a:schemeClr val="bg1"/>
                </a:solidFill>
                <a:effectLst/>
                <a:latin typeface="Times New Roman" panose="02020603050405020304" pitchFamily="18" charset="0"/>
                <a:cs typeface="Times New Roman" panose="02020603050405020304" pitchFamily="18" charset="0"/>
              </a:rPr>
              <a:t>luận</a:t>
            </a:r>
            <a:r>
              <a:rPr lang="en-US" sz="3200" b="1" dirty="0">
                <a:solidFill>
                  <a:schemeClr val="bg1"/>
                </a:solidFill>
                <a:effectLst/>
                <a:latin typeface="Times New Roman" panose="02020603050405020304" pitchFamily="18" charset="0"/>
                <a:cs typeface="Times New Roman" panose="02020603050405020304" pitchFamily="18" charset="0"/>
              </a:rPr>
              <a:t> </a:t>
            </a:r>
            <a:r>
              <a:rPr lang="en-US" sz="3200" b="1" dirty="0" err="1">
                <a:solidFill>
                  <a:schemeClr val="bg1"/>
                </a:solidFill>
                <a:effectLst/>
                <a:latin typeface="Times New Roman" panose="02020603050405020304" pitchFamily="18" charset="0"/>
                <a:cs typeface="Times New Roman" panose="02020603050405020304" pitchFamily="18" charset="0"/>
              </a:rPr>
              <a:t>cặp</a:t>
            </a:r>
            <a:r>
              <a:rPr lang="en-US" sz="3200" b="1" dirty="0">
                <a:solidFill>
                  <a:schemeClr val="bg1"/>
                </a:solidFill>
                <a:effectLst/>
                <a:latin typeface="Times New Roman" panose="02020603050405020304" pitchFamily="18" charset="0"/>
                <a:cs typeface="Times New Roman" panose="02020603050405020304" pitchFamily="18" charset="0"/>
              </a:rPr>
              <a:t> </a:t>
            </a:r>
            <a:r>
              <a:rPr lang="en-US" sz="3200" b="1" dirty="0" err="1">
                <a:solidFill>
                  <a:schemeClr val="bg1"/>
                </a:solidFill>
                <a:effectLst/>
                <a:latin typeface="Times New Roman" panose="02020603050405020304" pitchFamily="18" charset="0"/>
                <a:cs typeface="Times New Roman" panose="02020603050405020304" pitchFamily="18" charset="0"/>
              </a:rPr>
              <a:t>đôi</a:t>
            </a:r>
            <a:endParaRPr lang="en-US" sz="3200" b="1" dirty="0">
              <a:solidFill>
                <a:schemeClr val="bg1"/>
              </a:solidFill>
              <a:effectLst/>
              <a:latin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id="{6CA40DB0-3F11-7761-5D11-3A683F6199BE}"/>
              </a:ext>
            </a:extLst>
          </p:cNvPr>
          <p:cNvSpPr txBox="1"/>
          <p:nvPr/>
        </p:nvSpPr>
        <p:spPr>
          <a:xfrm>
            <a:off x="3275045" y="2355361"/>
            <a:ext cx="7385178" cy="892552"/>
          </a:xfrm>
          <a:prstGeom prst="rect">
            <a:avLst/>
          </a:prstGeom>
          <a:noFill/>
          <a:ln w="38100">
            <a:solidFill>
              <a:srgbClr val="0003D6"/>
            </a:solidFill>
          </a:ln>
        </p:spPr>
        <p:txBody>
          <a:bodyPr wrap="square">
            <a:spAutoFit/>
          </a:bodyPr>
          <a:lstStyle/>
          <a:p>
            <a:r>
              <a:rPr lang="de-DE" sz="2600" dirty="0">
                <a:latin typeface="Times New Roman" panose="02020603050405020304" pitchFamily="18" charset="0"/>
                <a:cs typeface="Times New Roman" panose="02020603050405020304" pitchFamily="18" charset="0"/>
              </a:rPr>
              <a:t>Thảo luận thái độ của Ph răng với việc học tiếng Pháp và nghệ thuật thể hiện nhân vật và cảm nhận chung.</a:t>
            </a:r>
            <a:endParaRPr lang="en-US" sz="2600" dirty="0">
              <a:latin typeface="Times New Roman" panose="02020603050405020304" pitchFamily="18" charset="0"/>
              <a:cs typeface="Times New Roman" panose="02020603050405020304" pitchFamily="18" charset="0"/>
            </a:endParaRPr>
          </a:p>
        </p:txBody>
      </p:sp>
      <p:sp>
        <p:nvSpPr>
          <p:cNvPr id="18" name="Mũi tên: Hình ngũ giác 17">
            <a:extLst>
              <a:ext uri="{FF2B5EF4-FFF2-40B4-BE49-F238E27FC236}">
                <a16:creationId xmlns:a16="http://schemas.microsoft.com/office/drawing/2014/main" id="{A9F0DB76-6483-610D-AE8A-00DEDEE92BA0}"/>
              </a:ext>
            </a:extLst>
          </p:cNvPr>
          <p:cNvSpPr/>
          <p:nvPr/>
        </p:nvSpPr>
        <p:spPr>
          <a:xfrm>
            <a:off x="702905" y="1898990"/>
            <a:ext cx="2572140" cy="1805293"/>
          </a:xfrm>
          <a:prstGeom prst="homePlate">
            <a:avLst/>
          </a:prstGeom>
          <a:solidFill>
            <a:srgbClr val="0099FF"/>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effectLst/>
                <a:latin typeface="Times New Roman" panose="02020603050405020304" pitchFamily="18" charset="0"/>
                <a:ea typeface="Times New Roman" panose="02020603050405020304" pitchFamily="18" charset="0"/>
              </a:rPr>
              <a:t>Cặp chẵn (Bàn 2,4,6)</a:t>
            </a:r>
            <a:endParaRPr lang="en-US" sz="3200" dirty="0">
              <a:solidFill>
                <a:schemeClr val="bg1"/>
              </a:solidFill>
            </a:endParaRPr>
          </a:p>
        </p:txBody>
      </p:sp>
      <p:sp>
        <p:nvSpPr>
          <p:cNvPr id="19" name="Mũi tên: Hình ngũ giác 18">
            <a:extLst>
              <a:ext uri="{FF2B5EF4-FFF2-40B4-BE49-F238E27FC236}">
                <a16:creationId xmlns:a16="http://schemas.microsoft.com/office/drawing/2014/main" id="{241DDF96-44DF-21D1-CCD8-950D5D11BB3E}"/>
              </a:ext>
            </a:extLst>
          </p:cNvPr>
          <p:cNvSpPr/>
          <p:nvPr/>
        </p:nvSpPr>
        <p:spPr>
          <a:xfrm>
            <a:off x="702905" y="4422218"/>
            <a:ext cx="2572140" cy="1603307"/>
          </a:xfrm>
          <a:prstGeom prst="homePlate">
            <a:avLst/>
          </a:prstGeom>
          <a:solidFill>
            <a:srgbClr val="0099FF"/>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effectLst/>
                <a:latin typeface="Times New Roman" panose="02020603050405020304" pitchFamily="18" charset="0"/>
                <a:ea typeface="Times New Roman" panose="02020603050405020304" pitchFamily="18" charset="0"/>
              </a:rPr>
              <a:t>Cặp lẻ</a:t>
            </a:r>
          </a:p>
          <a:p>
            <a:pPr algn="ctr"/>
            <a:r>
              <a:rPr lang="de-DE" sz="3200" b="1" dirty="0">
                <a:solidFill>
                  <a:schemeClr val="bg1"/>
                </a:solidFill>
                <a:latin typeface="Times New Roman" panose="02020603050405020304" pitchFamily="18" charset="0"/>
              </a:rPr>
              <a:t>(Bàn 1,3,5)</a:t>
            </a:r>
            <a:endParaRPr lang="en-US" sz="3200" dirty="0">
              <a:solidFill>
                <a:schemeClr val="bg1"/>
              </a:solidFill>
            </a:endParaRPr>
          </a:p>
        </p:txBody>
      </p:sp>
      <p:sp>
        <p:nvSpPr>
          <p:cNvPr id="24" name="Hộp Văn bản 23">
            <a:extLst>
              <a:ext uri="{FF2B5EF4-FFF2-40B4-BE49-F238E27FC236}">
                <a16:creationId xmlns:a16="http://schemas.microsoft.com/office/drawing/2014/main" id="{C81FE57A-4722-9778-162C-C6415F82B68D}"/>
              </a:ext>
            </a:extLst>
          </p:cNvPr>
          <p:cNvSpPr txBox="1"/>
          <p:nvPr/>
        </p:nvSpPr>
        <p:spPr>
          <a:xfrm>
            <a:off x="3275045" y="4577541"/>
            <a:ext cx="7385178" cy="1292662"/>
          </a:xfrm>
          <a:prstGeom prst="rect">
            <a:avLst/>
          </a:prstGeom>
          <a:noFill/>
          <a:ln w="38100">
            <a:solidFill>
              <a:srgbClr val="0003D6"/>
            </a:solidFill>
          </a:ln>
        </p:spPr>
        <p:txBody>
          <a:bodyPr wrap="square">
            <a:spAutoFit/>
          </a:bodyPr>
          <a:lstStyle/>
          <a:p>
            <a:r>
              <a:rPr lang="de-DE" sz="2600" dirty="0">
                <a:latin typeface="Times New Roman" panose="02020603050405020304" pitchFamily="18" charset="0"/>
                <a:cs typeface="Times New Roman" panose="02020603050405020304" pitchFamily="18" charset="0"/>
              </a:rPr>
              <a:t>+ Suy nghĩ, cách nhìn nhận về thầy Ha men</a:t>
            </a:r>
          </a:p>
          <a:p>
            <a:r>
              <a:rPr lang="de-DE" sz="2600" dirty="0">
                <a:latin typeface="Times New Roman" panose="02020603050405020304" pitchFamily="18" charset="0"/>
                <a:cs typeface="Times New Roman" panose="02020603050405020304" pitchFamily="18" charset="0"/>
              </a:rPr>
              <a:t>+ Nhận xét tâm trạng nhân vật tôi, nghệ thuật thể hiện nhân vật và cảm nhận.</a:t>
            </a:r>
            <a:endParaRPr lang="en-US" sz="2600" dirty="0">
              <a:latin typeface="Times New Roman" panose="02020603050405020304" pitchFamily="18" charset="0"/>
              <a:cs typeface="Times New Roman" panose="02020603050405020304" pitchFamily="18" charset="0"/>
            </a:endParaRPr>
          </a:p>
        </p:txBody>
      </p:sp>
      <p:pic>
        <p:nvPicPr>
          <p:cNvPr id="3" name="Hình ảnh 2">
            <a:extLst>
              <a:ext uri="{FF2B5EF4-FFF2-40B4-BE49-F238E27FC236}">
                <a16:creationId xmlns:a16="http://schemas.microsoft.com/office/drawing/2014/main" id="{89F37E1B-6122-04C4-225D-A9F819FA36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9540" y="302725"/>
            <a:ext cx="3486694" cy="1829251"/>
          </a:xfrm>
          <a:prstGeom prst="rect">
            <a:avLst/>
          </a:prstGeom>
        </p:spPr>
      </p:pic>
    </p:spTree>
    <p:extLst>
      <p:ext uri="{BB962C8B-B14F-4D97-AF65-F5344CB8AC3E}">
        <p14:creationId xmlns:p14="http://schemas.microsoft.com/office/powerpoint/2010/main" val="24607528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arn(inVertical)">
                                      <p:cBhvr>
                                        <p:cTn id="13" dur="500"/>
                                        <p:tgtEl>
                                          <p:spTgt spid="19"/>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barn(inVertical)">
                                      <p:cBhvr>
                                        <p:cTn id="1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8" grpId="0" animBg="1"/>
      <p:bldP spid="19" grpId="0" animBg="1"/>
      <p:bldP spid="2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7">
            <a:extLst>
              <a:ext uri="{FF2B5EF4-FFF2-40B4-BE49-F238E27FC236}">
                <a16:creationId xmlns:a16="http://schemas.microsoft.com/office/drawing/2014/main" id="{FF36077D-BF6D-C35C-29E5-C55A1E723EC0}"/>
              </a:ext>
            </a:extLst>
          </p:cNvPr>
          <p:cNvSpPr txBox="1"/>
          <p:nvPr/>
        </p:nvSpPr>
        <p:spPr>
          <a:xfrm>
            <a:off x="719630" y="868867"/>
            <a:ext cx="6096000" cy="584775"/>
          </a:xfrm>
          <a:prstGeom prst="rect">
            <a:avLst/>
          </a:prstGeom>
          <a:noFill/>
        </p:spPr>
        <p:txBody>
          <a:bodyPr wrap="square">
            <a:spAutoFit/>
          </a:bodyPr>
          <a:lstStyle/>
          <a:p>
            <a:pPr indent="57785" algn="just">
              <a:tabLst>
                <a:tab pos="1386840" algn="l"/>
              </a:tabLst>
            </a:pPr>
            <a:r>
              <a:rPr lang="de-DE" sz="3200" b="1" dirty="0">
                <a:solidFill>
                  <a:srgbClr val="4179DA"/>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4179DA"/>
                </a:solidFill>
                <a:effectLst/>
                <a:latin typeface="Times New Roman" panose="02020603050405020304" pitchFamily="18" charset="0"/>
                <a:ea typeface="Times New Roman" panose="02020603050405020304" pitchFamily="18" charset="0"/>
              </a:rPr>
              <a:t>Nhân</a:t>
            </a:r>
            <a:r>
              <a:rPr lang="en-US" sz="3200" b="1" dirty="0">
                <a:solidFill>
                  <a:srgbClr val="4179DA"/>
                </a:solidFill>
                <a:effectLst/>
                <a:latin typeface="Times New Roman" panose="02020603050405020304" pitchFamily="18" charset="0"/>
                <a:ea typeface="Times New Roman" panose="02020603050405020304" pitchFamily="18" charset="0"/>
              </a:rPr>
              <a:t> </a:t>
            </a:r>
            <a:r>
              <a:rPr lang="en-US" sz="3200" b="1" dirty="0" err="1">
                <a:solidFill>
                  <a:srgbClr val="4179DA"/>
                </a:solidFill>
                <a:effectLst/>
                <a:latin typeface="Times New Roman" panose="02020603050405020304" pitchFamily="18" charset="0"/>
                <a:ea typeface="Times New Roman" panose="02020603050405020304" pitchFamily="18" charset="0"/>
              </a:rPr>
              <a:t>vật</a:t>
            </a:r>
            <a:r>
              <a:rPr kumimoji="0" lang="de-DE" altLang="en-US" sz="3200" b="1" i="0" u="none" strike="noStrike" cap="none" normalizeH="0" baseline="0" dirty="0">
                <a:ln>
                  <a:noFill/>
                </a:ln>
                <a:solidFill>
                  <a:srgbClr val="4179DA"/>
                </a:solidFill>
                <a:effectLst/>
                <a:latin typeface="Times New Roman" panose="02020603050405020304" pitchFamily="18" charset="0"/>
                <a:ea typeface="Times New Roman" panose="02020603050405020304" pitchFamily="18" charset="0"/>
                <a:cs typeface="Times New Roman" panose="02020603050405020304" pitchFamily="18" charset="0"/>
              </a:rPr>
              <a:t> Phrăng</a:t>
            </a:r>
            <a:endParaRPr lang="en-US" sz="3200" dirty="0">
              <a:solidFill>
                <a:srgbClr val="4179DA"/>
              </a:solidFill>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5E5637E2-34E4-348D-26FA-FDC7800CBDC9}"/>
              </a:ext>
            </a:extLst>
          </p:cNvPr>
          <p:cNvSpPr txBox="1"/>
          <p:nvPr/>
        </p:nvSpPr>
        <p:spPr>
          <a:xfrm>
            <a:off x="719630" y="136168"/>
            <a:ext cx="5167986" cy="707886"/>
          </a:xfrm>
          <a:prstGeom prst="rect">
            <a:avLst/>
          </a:prstGeom>
          <a:solidFill>
            <a:srgbClr val="4179DA"/>
          </a:solidFill>
        </p:spPr>
        <p:txBody>
          <a:bodyPr wrap="square">
            <a:spAutoFit/>
          </a:bodyPr>
          <a:lstStyle/>
          <a:p>
            <a:pPr marL="0" marR="0" indent="57785" algn="just">
              <a:spcBef>
                <a:spcPts val="0"/>
              </a:spcBef>
              <a:spcAft>
                <a:spcPts val="0"/>
              </a:spcAft>
              <a:tabLst>
                <a:tab pos="1386840" algn="l"/>
              </a:tabLst>
            </a:pPr>
            <a:r>
              <a:rPr lang="de-DE" sz="4000" b="1" dirty="0">
                <a:solidFill>
                  <a:schemeClr val="bg1"/>
                </a:solidFill>
                <a:effectLst/>
                <a:latin typeface="Times New Roman" panose="02020603050405020304" pitchFamily="18" charset="0"/>
                <a:cs typeface="Times New Roman" panose="02020603050405020304" pitchFamily="18" charset="0"/>
              </a:rPr>
              <a:t>II. Đọc - hiểu văn bản</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
        <p:nvSpPr>
          <p:cNvPr id="7" name="TextBox 7">
            <a:extLst>
              <a:ext uri="{FF2B5EF4-FFF2-40B4-BE49-F238E27FC236}">
                <a16:creationId xmlns:a16="http://schemas.microsoft.com/office/drawing/2014/main" id="{F3CBE4D0-A693-4CFE-E894-B1D3C2FB6DF6}"/>
              </a:ext>
            </a:extLst>
          </p:cNvPr>
          <p:cNvSpPr txBox="1"/>
          <p:nvPr/>
        </p:nvSpPr>
        <p:spPr>
          <a:xfrm>
            <a:off x="719630" y="1349017"/>
            <a:ext cx="8938806" cy="523220"/>
          </a:xfrm>
          <a:prstGeom prst="rect">
            <a:avLst/>
          </a:prstGeom>
          <a:noFill/>
        </p:spPr>
        <p:txBody>
          <a:bodyPr wrap="square">
            <a:spAutoFit/>
          </a:bodyPr>
          <a:lstStyle/>
          <a:p>
            <a:pPr marL="0" marR="0" algn="just">
              <a:spcBef>
                <a:spcPts val="0"/>
              </a:spcBef>
              <a:spcAft>
                <a:spcPts val="0"/>
              </a:spcAft>
            </a:pPr>
            <a:r>
              <a:rPr lang="de-DE" sz="2800" b="1" dirty="0">
                <a:solidFill>
                  <a:srgbClr val="0000FF"/>
                </a:solidFill>
                <a:effectLst/>
                <a:latin typeface="Times New Roman" panose="02020603050405020304" pitchFamily="18" charset="0"/>
                <a:ea typeface="Times New Roman" panose="02020603050405020304" pitchFamily="18" charset="0"/>
              </a:rPr>
              <a:t>a.Thái độ, tâm trạng của Ph răng với việc học tiếng Pháp</a:t>
            </a:r>
            <a:endParaRPr lang="en-US" sz="2800" dirty="0">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id="{DEA7B8A8-8649-BE67-9A0A-937F011AE280}"/>
              </a:ext>
            </a:extLst>
          </p:cNvPr>
          <p:cNvGraphicFramePr>
            <a:graphicFrameLocks noGrp="1"/>
          </p:cNvGraphicFramePr>
          <p:nvPr>
            <p:extLst>
              <p:ext uri="{D42A27DB-BD31-4B8C-83A1-F6EECF244321}">
                <p14:modId xmlns:p14="http://schemas.microsoft.com/office/powerpoint/2010/main" val="4106892587"/>
              </p:ext>
            </p:extLst>
          </p:nvPr>
        </p:nvGraphicFramePr>
        <p:xfrm>
          <a:off x="331790" y="2076379"/>
          <a:ext cx="11528420" cy="4003830"/>
        </p:xfrm>
        <a:graphic>
          <a:graphicData uri="http://schemas.openxmlformats.org/drawingml/2006/table">
            <a:tbl>
              <a:tblPr firstRow="1" firstCol="1" lastRow="1" lastCol="1" bandRow="1" bandCol="1">
                <a:tableStyleId>{5C22544A-7EE6-4342-B048-85BDC9FD1C3A}</a:tableStyleId>
              </a:tblPr>
              <a:tblGrid>
                <a:gridCol w="914399">
                  <a:extLst>
                    <a:ext uri="{9D8B030D-6E8A-4147-A177-3AD203B41FA5}">
                      <a16:colId xmlns:a16="http://schemas.microsoft.com/office/drawing/2014/main" val="1329223177"/>
                    </a:ext>
                  </a:extLst>
                </a:gridCol>
                <a:gridCol w="1083354">
                  <a:extLst>
                    <a:ext uri="{9D8B030D-6E8A-4147-A177-3AD203B41FA5}">
                      <a16:colId xmlns:a16="http://schemas.microsoft.com/office/drawing/2014/main" val="2706704433"/>
                    </a:ext>
                  </a:extLst>
                </a:gridCol>
                <a:gridCol w="5715000">
                  <a:extLst>
                    <a:ext uri="{9D8B030D-6E8A-4147-A177-3AD203B41FA5}">
                      <a16:colId xmlns:a16="http://schemas.microsoft.com/office/drawing/2014/main" val="515863499"/>
                    </a:ext>
                  </a:extLst>
                </a:gridCol>
                <a:gridCol w="3815667">
                  <a:extLst>
                    <a:ext uri="{9D8B030D-6E8A-4147-A177-3AD203B41FA5}">
                      <a16:colId xmlns:a16="http://schemas.microsoft.com/office/drawing/2014/main" val="3302902316"/>
                    </a:ext>
                  </a:extLst>
                </a:gridCol>
              </a:tblGrid>
              <a:tr h="679132">
                <a:tc gridSpan="2">
                  <a:txBody>
                    <a:bodyPr/>
                    <a:lstStyle/>
                    <a:p>
                      <a:pPr marL="0" marR="0" algn="ctr">
                        <a:spcBef>
                          <a:spcPts val="0"/>
                        </a:spcBef>
                        <a:spcAft>
                          <a:spcPts val="0"/>
                        </a:spcAft>
                      </a:pPr>
                      <a:r>
                        <a:rPr lang="de-DE" sz="2600" dirty="0">
                          <a:solidFill>
                            <a:schemeClr val="bg1"/>
                          </a:solidFill>
                          <a:effectLst/>
                          <a:latin typeface="Times New Roman" panose="02020603050405020304" pitchFamily="18" charset="0"/>
                          <a:cs typeface="Times New Roman" panose="02020603050405020304" pitchFamily="18" charset="0"/>
                        </a:rPr>
                        <a:t>Thái độ, tâm trạng của </a:t>
                      </a:r>
                    </a:p>
                    <a:p>
                      <a:pPr marL="0" marR="0" algn="ctr">
                        <a:spcBef>
                          <a:spcPts val="0"/>
                        </a:spcBef>
                        <a:spcAft>
                          <a:spcPts val="0"/>
                        </a:spcAft>
                      </a:pPr>
                      <a:r>
                        <a:rPr lang="de-DE" sz="2600" dirty="0">
                          <a:solidFill>
                            <a:schemeClr val="bg1"/>
                          </a:solidFill>
                          <a:effectLst/>
                          <a:latin typeface="Times New Roman" panose="02020603050405020304" pitchFamily="18" charset="0"/>
                          <a:cs typeface="Times New Roman" panose="02020603050405020304" pitchFamily="18" charset="0"/>
                        </a:rPr>
                        <a:t>Ph răng </a:t>
                      </a:r>
                      <a:endPar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hMerge="1">
                  <a:txBody>
                    <a:bodyPr/>
                    <a:lstStyle/>
                    <a:p>
                      <a:endParaRPr lang="en-US"/>
                    </a:p>
                  </a:txBody>
                  <a:tcPr/>
                </a:tc>
                <a:tc>
                  <a:txBody>
                    <a:bodyPr/>
                    <a:lstStyle/>
                    <a:p>
                      <a:pPr marL="0" marR="0" algn="ctr">
                        <a:spcBef>
                          <a:spcPts val="0"/>
                        </a:spcBef>
                        <a:spcAft>
                          <a:spcPts val="0"/>
                        </a:spcAft>
                      </a:pPr>
                      <a:r>
                        <a:rPr lang="de-DE" sz="2600" dirty="0">
                          <a:solidFill>
                            <a:schemeClr val="bg1"/>
                          </a:solidFill>
                          <a:effectLst/>
                          <a:latin typeface="Times New Roman" panose="02020603050405020304" pitchFamily="18" charset="0"/>
                          <a:cs typeface="Times New Roman" panose="02020603050405020304" pitchFamily="18" charset="0"/>
                        </a:rPr>
                        <a:t>Chi tiết biểu hiện</a:t>
                      </a:r>
                      <a:endPar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de-DE" sz="2600" dirty="0">
                          <a:solidFill>
                            <a:schemeClr val="bg1"/>
                          </a:solidFill>
                          <a:effectLst/>
                          <a:latin typeface="Times New Roman" panose="02020603050405020304" pitchFamily="18" charset="0"/>
                          <a:cs typeface="Times New Roman" panose="02020603050405020304" pitchFamily="18" charset="0"/>
                        </a:rPr>
                        <a:t>Nhận xét tâm trạng, thái độ nhân vật và cách nhà văn thể hiện nhân vật</a:t>
                      </a:r>
                      <a:endPar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extLst>
                  <a:ext uri="{0D108BD9-81ED-4DB2-BD59-A6C34878D82A}">
                    <a16:rowId xmlns:a16="http://schemas.microsoft.com/office/drawing/2014/main" val="1919384731"/>
                  </a:ext>
                </a:extLst>
              </a:tr>
              <a:tr h="2815110">
                <a:tc>
                  <a:txBody>
                    <a:bodyPr/>
                    <a:lstStyle/>
                    <a:p>
                      <a:pPr marL="0" marR="0" algn="just">
                        <a:spcBef>
                          <a:spcPts val="0"/>
                        </a:spcBef>
                        <a:spcAft>
                          <a:spcPts val="0"/>
                        </a:spcAft>
                      </a:pPr>
                      <a:r>
                        <a:rPr lang="de-DE" sz="2600" dirty="0">
                          <a:solidFill>
                            <a:schemeClr val="tx1"/>
                          </a:solidFill>
                          <a:effectLst/>
                          <a:latin typeface="Times New Roman" panose="02020603050405020304" pitchFamily="18" charset="0"/>
                          <a:cs typeface="Times New Roman" panose="02020603050405020304" pitchFamily="18" charset="0"/>
                        </a:rPr>
                        <a:t>Với việc học tiếng Pháp</a:t>
                      </a:r>
                      <a:endParaRPr lang="en-US" sz="2600" dirty="0">
                        <a:solidFill>
                          <a:schemeClr val="tx1"/>
                        </a:solidFill>
                        <a:effectLst/>
                        <a:latin typeface="Times New Roman" panose="02020603050405020304" pitchFamily="18" charset="0"/>
                        <a:cs typeface="Times New Roman" panose="02020603050405020304" pitchFamily="18" charset="0"/>
                      </a:endParaRPr>
                    </a:p>
                    <a:p>
                      <a:pPr marL="0" marR="0" algn="just">
                        <a:spcBef>
                          <a:spcPts val="0"/>
                        </a:spcBef>
                        <a:spcAft>
                          <a:spcPts val="0"/>
                        </a:spcAft>
                      </a:pPr>
                      <a:r>
                        <a:rPr lang="de-DE" sz="2600" dirty="0">
                          <a:solidFill>
                            <a:schemeClr val="tx1"/>
                          </a:solidFill>
                          <a:effectLst/>
                          <a:latin typeface="Times New Roman" panose="02020603050405020304" pitchFamily="18" charset="0"/>
                          <a:cs typeface="Times New Roman" panose="02020603050405020304" pitchFamily="18" charset="0"/>
                        </a:rPr>
                        <a:t> </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de-DE" sz="2600" b="0" dirty="0">
                          <a:solidFill>
                            <a:schemeClr val="tx1"/>
                          </a:solidFill>
                          <a:effectLst/>
                          <a:latin typeface="Times New Roman" panose="02020603050405020304" pitchFamily="18" charset="0"/>
                          <a:cs typeface="Times New Roman" panose="02020603050405020304" pitchFamily="18" charset="0"/>
                        </a:rPr>
                        <a:t>+ Trước buổi học, </a:t>
                      </a:r>
                      <a:endParaRPr lang="en-US" sz="26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1819363"/>
                  </a:ext>
                </a:extLst>
              </a:tr>
            </a:tbl>
          </a:graphicData>
        </a:graphic>
      </p:graphicFrame>
      <p:sp>
        <p:nvSpPr>
          <p:cNvPr id="11" name="Hộp Văn bản 10">
            <a:extLst>
              <a:ext uri="{FF2B5EF4-FFF2-40B4-BE49-F238E27FC236}">
                <a16:creationId xmlns:a16="http://schemas.microsoft.com/office/drawing/2014/main" id="{D6176EDA-4DBA-DADD-0437-D30395090731}"/>
              </a:ext>
            </a:extLst>
          </p:cNvPr>
          <p:cNvSpPr txBox="1"/>
          <p:nvPr/>
        </p:nvSpPr>
        <p:spPr>
          <a:xfrm>
            <a:off x="2327494" y="3241948"/>
            <a:ext cx="5723078" cy="1384995"/>
          </a:xfrm>
          <a:prstGeom prst="rect">
            <a:avLst/>
          </a:prstGeom>
          <a:noFill/>
        </p:spPr>
        <p:txBody>
          <a:bodyPr wrap="square">
            <a:spAutoFit/>
          </a:bodyPr>
          <a:lstStyle/>
          <a:p>
            <a:pPr marL="0" marR="0" algn="just">
              <a:spcBef>
                <a:spcPts val="0"/>
              </a:spcBef>
              <a:spcAft>
                <a:spcPts val="0"/>
              </a:spcAft>
            </a:pPr>
            <a:r>
              <a:rPr lang="de-DE" sz="2800" dirty="0">
                <a:effectLst/>
                <a:latin typeface="Times New Roman" panose="02020603050405020304" pitchFamily="18" charset="0"/>
                <a:cs typeface="Times New Roman" panose="02020603050405020304" pitchFamily="18" charset="0"/>
              </a:rPr>
              <a:t>+ Định trốn học vì đã trễ giờ và không thuộc bài, sợ thầy trách nhưng đã cưỡng lại được và vội đến trường:</a:t>
            </a:r>
            <a:endParaRPr lang="en-US" sz="2800" dirty="0">
              <a:effectLst/>
              <a:latin typeface="Times New Roman" panose="02020603050405020304" pitchFamily="18" charset="0"/>
              <a:cs typeface="Times New Roman" panose="02020603050405020304" pitchFamily="18" charset="0"/>
            </a:endParaRPr>
          </a:p>
        </p:txBody>
      </p:sp>
      <p:sp>
        <p:nvSpPr>
          <p:cNvPr id="13" name="Hộp Văn bản 12">
            <a:extLst>
              <a:ext uri="{FF2B5EF4-FFF2-40B4-BE49-F238E27FC236}">
                <a16:creationId xmlns:a16="http://schemas.microsoft.com/office/drawing/2014/main" id="{8291F17A-C412-58A6-E1AC-41F7659164A9}"/>
              </a:ext>
            </a:extLst>
          </p:cNvPr>
          <p:cNvSpPr txBox="1"/>
          <p:nvPr/>
        </p:nvSpPr>
        <p:spPr>
          <a:xfrm>
            <a:off x="2327494" y="4557182"/>
            <a:ext cx="5366659" cy="1384995"/>
          </a:xfrm>
          <a:prstGeom prst="rect">
            <a:avLst/>
          </a:prstGeom>
          <a:noFill/>
        </p:spPr>
        <p:txBody>
          <a:bodyPr wrap="square">
            <a:spAutoFit/>
          </a:bodyPr>
          <a:lstStyle/>
          <a:p>
            <a:pPr marL="0" marR="0" algn="just">
              <a:spcBef>
                <a:spcPts val="0"/>
              </a:spcBef>
              <a:spcAft>
                <a:spcPts val="0"/>
              </a:spcAft>
            </a:pPr>
            <a:r>
              <a:rPr lang="de-DE" sz="2800" dirty="0">
                <a:effectLst/>
                <a:latin typeface="Times New Roman" panose="02020603050405020304" pitchFamily="18" charset="0"/>
                <a:cs typeface="Times New Roman" panose="02020603050405020304" pitchFamily="18" charset="0"/>
              </a:rPr>
              <a:t>+ Nhận thấy quang cảnh trên đường đi, sân trường, lớp học có vẻ khác lạ khiến cậu " ngạc nhiên</a:t>
            </a:r>
            <a:endParaRPr lang="en-US" sz="2800" dirty="0">
              <a:effectLst/>
              <a:latin typeface="Times New Roman" panose="02020603050405020304" pitchFamily="18" charset="0"/>
              <a:cs typeface="Times New Roman" panose="02020603050405020304" pitchFamily="18" charset="0"/>
            </a:endParaRPr>
          </a:p>
        </p:txBody>
      </p:sp>
      <p:sp>
        <p:nvSpPr>
          <p:cNvPr id="15" name="Hộp Văn bản 14">
            <a:extLst>
              <a:ext uri="{FF2B5EF4-FFF2-40B4-BE49-F238E27FC236}">
                <a16:creationId xmlns:a16="http://schemas.microsoft.com/office/drawing/2014/main" id="{18D03393-98E4-643F-C663-55521BE6CB66}"/>
              </a:ext>
            </a:extLst>
          </p:cNvPr>
          <p:cNvSpPr txBox="1"/>
          <p:nvPr/>
        </p:nvSpPr>
        <p:spPr>
          <a:xfrm>
            <a:off x="8314948" y="3934445"/>
            <a:ext cx="3462656" cy="954107"/>
          </a:xfrm>
          <a:prstGeom prst="rect">
            <a:avLst/>
          </a:prstGeom>
          <a:noFill/>
        </p:spPr>
        <p:txBody>
          <a:bodyPr wrap="square">
            <a:spAutoFit/>
          </a:bodyPr>
          <a:lstStyle/>
          <a:p>
            <a:pPr marL="0" marR="0" algn="just">
              <a:spcBef>
                <a:spcPts val="0"/>
              </a:spcBef>
              <a:spcAft>
                <a:spcPts val="0"/>
              </a:spcAft>
            </a:pPr>
            <a:r>
              <a:rPr lang="de-DE" sz="2800" dirty="0">
                <a:effectLst/>
                <a:latin typeface="Times New Roman" panose="02020603050405020304" pitchFamily="18" charset="0"/>
                <a:cs typeface="Times New Roman" panose="02020603050405020304" pitchFamily="18" charset="0"/>
              </a:rPr>
              <a:t>Lười học, nhút nhát nhưng trung thực</a:t>
            </a:r>
            <a:endParaRPr lang="en-US" sz="280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58117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7">
            <a:extLst>
              <a:ext uri="{FF2B5EF4-FFF2-40B4-BE49-F238E27FC236}">
                <a16:creationId xmlns:a16="http://schemas.microsoft.com/office/drawing/2014/main" id="{FF36077D-BF6D-C35C-29E5-C55A1E723EC0}"/>
              </a:ext>
            </a:extLst>
          </p:cNvPr>
          <p:cNvSpPr txBox="1"/>
          <p:nvPr/>
        </p:nvSpPr>
        <p:spPr>
          <a:xfrm>
            <a:off x="719630" y="1759"/>
            <a:ext cx="6096000" cy="584775"/>
          </a:xfrm>
          <a:prstGeom prst="rect">
            <a:avLst/>
          </a:prstGeom>
          <a:noFill/>
        </p:spPr>
        <p:txBody>
          <a:bodyPr wrap="square">
            <a:spAutoFit/>
          </a:bodyPr>
          <a:lstStyle/>
          <a:p>
            <a:pPr indent="57785" algn="just">
              <a:tabLst>
                <a:tab pos="1386840" algn="l"/>
              </a:tabLst>
            </a:pPr>
            <a:r>
              <a:rPr lang="de-DE" sz="3200" b="1" dirty="0">
                <a:solidFill>
                  <a:srgbClr val="4179DA"/>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4179DA"/>
                </a:solidFill>
                <a:effectLst/>
                <a:latin typeface="Times New Roman" panose="02020603050405020304" pitchFamily="18" charset="0"/>
                <a:ea typeface="Times New Roman" panose="02020603050405020304" pitchFamily="18" charset="0"/>
              </a:rPr>
              <a:t>Nhân</a:t>
            </a:r>
            <a:r>
              <a:rPr lang="en-US" sz="3200" b="1" dirty="0">
                <a:solidFill>
                  <a:srgbClr val="4179DA"/>
                </a:solidFill>
                <a:effectLst/>
                <a:latin typeface="Times New Roman" panose="02020603050405020304" pitchFamily="18" charset="0"/>
                <a:ea typeface="Times New Roman" panose="02020603050405020304" pitchFamily="18" charset="0"/>
              </a:rPr>
              <a:t> </a:t>
            </a:r>
            <a:r>
              <a:rPr lang="en-US" sz="3200" b="1" dirty="0" err="1">
                <a:solidFill>
                  <a:srgbClr val="4179DA"/>
                </a:solidFill>
                <a:effectLst/>
                <a:latin typeface="Times New Roman" panose="02020603050405020304" pitchFamily="18" charset="0"/>
                <a:ea typeface="Times New Roman" panose="02020603050405020304" pitchFamily="18" charset="0"/>
              </a:rPr>
              <a:t>vật</a:t>
            </a:r>
            <a:r>
              <a:rPr kumimoji="0" lang="de-DE" altLang="en-US" sz="3200" b="1" i="0" u="none" strike="noStrike" cap="none" normalizeH="0" baseline="0" dirty="0">
                <a:ln>
                  <a:noFill/>
                </a:ln>
                <a:solidFill>
                  <a:srgbClr val="4179DA"/>
                </a:solidFill>
                <a:effectLst/>
                <a:latin typeface="Times New Roman" panose="02020603050405020304" pitchFamily="18" charset="0"/>
                <a:ea typeface="Times New Roman" panose="02020603050405020304" pitchFamily="18" charset="0"/>
                <a:cs typeface="Times New Roman" panose="02020603050405020304" pitchFamily="18" charset="0"/>
              </a:rPr>
              <a:t> Phrăng</a:t>
            </a:r>
            <a:endParaRPr lang="en-US" sz="3200" dirty="0">
              <a:solidFill>
                <a:srgbClr val="4179DA"/>
              </a:solidFill>
              <a:effectLst/>
              <a:latin typeface="Times New Roman" panose="02020603050405020304" pitchFamily="18" charset="0"/>
              <a:ea typeface="Times New Roman" panose="02020603050405020304" pitchFamily="18" charset="0"/>
            </a:endParaRPr>
          </a:p>
        </p:txBody>
      </p:sp>
      <p:sp>
        <p:nvSpPr>
          <p:cNvPr id="7" name="TextBox 7">
            <a:extLst>
              <a:ext uri="{FF2B5EF4-FFF2-40B4-BE49-F238E27FC236}">
                <a16:creationId xmlns:a16="http://schemas.microsoft.com/office/drawing/2014/main" id="{F3CBE4D0-A693-4CFE-E894-B1D3C2FB6DF6}"/>
              </a:ext>
            </a:extLst>
          </p:cNvPr>
          <p:cNvSpPr txBox="1"/>
          <p:nvPr/>
        </p:nvSpPr>
        <p:spPr>
          <a:xfrm>
            <a:off x="817602" y="516181"/>
            <a:ext cx="8938806" cy="523220"/>
          </a:xfrm>
          <a:prstGeom prst="rect">
            <a:avLst/>
          </a:prstGeom>
          <a:noFill/>
        </p:spPr>
        <p:txBody>
          <a:bodyPr wrap="square">
            <a:spAutoFit/>
          </a:bodyPr>
          <a:lstStyle/>
          <a:p>
            <a:pPr marL="0" marR="0" algn="just">
              <a:spcBef>
                <a:spcPts val="0"/>
              </a:spcBef>
              <a:spcAft>
                <a:spcPts val="0"/>
              </a:spcAft>
            </a:pPr>
            <a:r>
              <a:rPr lang="de-DE" sz="2800" b="1" dirty="0">
                <a:solidFill>
                  <a:srgbClr val="0000FF"/>
                </a:solidFill>
                <a:effectLst/>
                <a:latin typeface="Times New Roman" panose="02020603050405020304" pitchFamily="18" charset="0"/>
                <a:ea typeface="Times New Roman" panose="02020603050405020304" pitchFamily="18" charset="0"/>
              </a:rPr>
              <a:t>a.Thái độ, tâm trạng của Ph răng với việc học tiếng Pháp</a:t>
            </a:r>
            <a:endParaRPr lang="en-US" sz="2800" dirty="0">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id="{DEA7B8A8-8649-BE67-9A0A-937F011AE280}"/>
              </a:ext>
            </a:extLst>
          </p:cNvPr>
          <p:cNvGraphicFramePr>
            <a:graphicFrameLocks noGrp="1"/>
          </p:cNvGraphicFramePr>
          <p:nvPr>
            <p:extLst>
              <p:ext uri="{D42A27DB-BD31-4B8C-83A1-F6EECF244321}">
                <p14:modId xmlns:p14="http://schemas.microsoft.com/office/powerpoint/2010/main" val="4085155743"/>
              </p:ext>
            </p:extLst>
          </p:nvPr>
        </p:nvGraphicFramePr>
        <p:xfrm>
          <a:off x="414396" y="1186542"/>
          <a:ext cx="11363208" cy="5534319"/>
        </p:xfrm>
        <a:graphic>
          <a:graphicData uri="http://schemas.openxmlformats.org/drawingml/2006/table">
            <a:tbl>
              <a:tblPr firstRow="1" firstCol="1" lastRow="1" lastCol="1" bandRow="1" bandCol="1">
                <a:tableStyleId>{5C22544A-7EE6-4342-B048-85BDC9FD1C3A}</a:tableStyleId>
              </a:tblPr>
              <a:tblGrid>
                <a:gridCol w="881004">
                  <a:extLst>
                    <a:ext uri="{9D8B030D-6E8A-4147-A177-3AD203B41FA5}">
                      <a16:colId xmlns:a16="http://schemas.microsoft.com/office/drawing/2014/main" val="1329223177"/>
                    </a:ext>
                  </a:extLst>
                </a:gridCol>
                <a:gridCol w="1110343">
                  <a:extLst>
                    <a:ext uri="{9D8B030D-6E8A-4147-A177-3AD203B41FA5}">
                      <a16:colId xmlns:a16="http://schemas.microsoft.com/office/drawing/2014/main" val="2706704433"/>
                    </a:ext>
                  </a:extLst>
                </a:gridCol>
                <a:gridCol w="9371861">
                  <a:extLst>
                    <a:ext uri="{9D8B030D-6E8A-4147-A177-3AD203B41FA5}">
                      <a16:colId xmlns:a16="http://schemas.microsoft.com/office/drawing/2014/main" val="515863499"/>
                    </a:ext>
                  </a:extLst>
                </a:gridCol>
              </a:tblGrid>
              <a:tr h="1212241">
                <a:tc gridSpan="2">
                  <a:txBody>
                    <a:bodyPr/>
                    <a:lstStyle/>
                    <a:p>
                      <a:pPr marL="0" marR="0" algn="ctr">
                        <a:spcBef>
                          <a:spcPts val="0"/>
                        </a:spcBef>
                        <a:spcAft>
                          <a:spcPts val="0"/>
                        </a:spcAft>
                      </a:pPr>
                      <a:r>
                        <a:rPr lang="de-DE" sz="2600" dirty="0">
                          <a:solidFill>
                            <a:schemeClr val="bg1"/>
                          </a:solidFill>
                          <a:effectLst/>
                          <a:latin typeface="Times New Roman" panose="02020603050405020304" pitchFamily="18" charset="0"/>
                          <a:cs typeface="Times New Roman" panose="02020603050405020304" pitchFamily="18" charset="0"/>
                        </a:rPr>
                        <a:t>Thái độ, tâm trạng của </a:t>
                      </a:r>
                    </a:p>
                    <a:p>
                      <a:pPr marL="0" marR="0" algn="ctr">
                        <a:spcBef>
                          <a:spcPts val="0"/>
                        </a:spcBef>
                        <a:spcAft>
                          <a:spcPts val="0"/>
                        </a:spcAft>
                      </a:pPr>
                      <a:r>
                        <a:rPr lang="de-DE" sz="2600" dirty="0">
                          <a:solidFill>
                            <a:schemeClr val="bg1"/>
                          </a:solidFill>
                          <a:effectLst/>
                          <a:latin typeface="Times New Roman" panose="02020603050405020304" pitchFamily="18" charset="0"/>
                          <a:cs typeface="Times New Roman" panose="02020603050405020304" pitchFamily="18" charset="0"/>
                        </a:rPr>
                        <a:t>Ph răng </a:t>
                      </a:r>
                      <a:endPar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hMerge="1">
                  <a:txBody>
                    <a:bodyPr/>
                    <a:lstStyle/>
                    <a:p>
                      <a:endParaRPr lang="en-US"/>
                    </a:p>
                  </a:txBody>
                  <a:tcPr/>
                </a:tc>
                <a:tc>
                  <a:txBody>
                    <a:bodyPr/>
                    <a:lstStyle/>
                    <a:p>
                      <a:pPr marL="0" marR="0" algn="ctr">
                        <a:spcBef>
                          <a:spcPts val="0"/>
                        </a:spcBef>
                        <a:spcAft>
                          <a:spcPts val="0"/>
                        </a:spcAft>
                      </a:pPr>
                      <a:r>
                        <a:rPr lang="de-DE" sz="2600" dirty="0">
                          <a:solidFill>
                            <a:schemeClr val="bg1"/>
                          </a:solidFill>
                          <a:effectLst/>
                          <a:latin typeface="Times New Roman" panose="02020603050405020304" pitchFamily="18" charset="0"/>
                          <a:cs typeface="Times New Roman" panose="02020603050405020304" pitchFamily="18" charset="0"/>
                        </a:rPr>
                        <a:t>Chi tiết biểu hiện</a:t>
                      </a:r>
                      <a:endPar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extLst>
                  <a:ext uri="{0D108BD9-81ED-4DB2-BD59-A6C34878D82A}">
                    <a16:rowId xmlns:a16="http://schemas.microsoft.com/office/drawing/2014/main" val="1919384731"/>
                  </a:ext>
                </a:extLst>
              </a:tr>
              <a:tr h="4322078">
                <a:tc>
                  <a:txBody>
                    <a:bodyPr/>
                    <a:lstStyle/>
                    <a:p>
                      <a:pPr marL="0" marR="0" algn="just">
                        <a:spcBef>
                          <a:spcPts val="0"/>
                        </a:spcBef>
                        <a:spcAft>
                          <a:spcPts val="0"/>
                        </a:spcAft>
                      </a:pPr>
                      <a:r>
                        <a:rPr lang="de-DE" sz="2600" dirty="0">
                          <a:solidFill>
                            <a:schemeClr val="tx1"/>
                          </a:solidFill>
                          <a:effectLst/>
                          <a:latin typeface="Times New Roman" panose="02020603050405020304" pitchFamily="18" charset="0"/>
                          <a:cs typeface="Times New Roman" panose="02020603050405020304" pitchFamily="18" charset="0"/>
                        </a:rPr>
                        <a:t>Với việc học tiếng Pháp</a:t>
                      </a:r>
                      <a:endParaRPr lang="en-US" sz="2600" dirty="0">
                        <a:solidFill>
                          <a:schemeClr val="tx1"/>
                        </a:solidFill>
                        <a:effectLst/>
                        <a:latin typeface="Times New Roman" panose="02020603050405020304" pitchFamily="18" charset="0"/>
                        <a:cs typeface="Times New Roman" panose="02020603050405020304" pitchFamily="18" charset="0"/>
                      </a:endParaRPr>
                    </a:p>
                    <a:p>
                      <a:pPr marL="0" marR="0" algn="just">
                        <a:spcBef>
                          <a:spcPts val="0"/>
                        </a:spcBef>
                        <a:spcAft>
                          <a:spcPts val="0"/>
                        </a:spcAft>
                      </a:pPr>
                      <a:r>
                        <a:rPr lang="de-DE" sz="2600" dirty="0">
                          <a:solidFill>
                            <a:schemeClr val="tx1"/>
                          </a:solidFill>
                          <a:effectLst/>
                          <a:latin typeface="Times New Roman" panose="02020603050405020304" pitchFamily="18" charset="0"/>
                          <a:cs typeface="Times New Roman" panose="02020603050405020304" pitchFamily="18" charset="0"/>
                        </a:rPr>
                        <a:t> </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de-DE" sz="2800" b="0" dirty="0">
                          <a:solidFill>
                            <a:schemeClr val="tx1"/>
                          </a:solidFill>
                          <a:effectLst/>
                          <a:latin typeface="Times New Roman" panose="02020603050405020304" pitchFamily="18" charset="0"/>
                          <a:cs typeface="Times New Roman" panose="02020603050405020304" pitchFamily="18" charset="0"/>
                        </a:rPr>
                        <a:t>+ Khi học Pháp văn, </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spcBef>
                          <a:spcPts val="0"/>
                        </a:spcBef>
                        <a:spcAft>
                          <a:spcPts val="0"/>
                        </a:spcAft>
                      </a:pPr>
                      <a:endParaRPr lang="en-US" sz="26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1819363"/>
                  </a:ext>
                </a:extLst>
              </a:tr>
            </a:tbl>
          </a:graphicData>
        </a:graphic>
      </p:graphicFrame>
      <p:sp>
        <p:nvSpPr>
          <p:cNvPr id="11" name="Hộp Văn bản 10">
            <a:extLst>
              <a:ext uri="{FF2B5EF4-FFF2-40B4-BE49-F238E27FC236}">
                <a16:creationId xmlns:a16="http://schemas.microsoft.com/office/drawing/2014/main" id="{D6176EDA-4DBA-DADD-0437-D30395090731}"/>
              </a:ext>
            </a:extLst>
          </p:cNvPr>
          <p:cNvSpPr txBox="1"/>
          <p:nvPr/>
        </p:nvSpPr>
        <p:spPr>
          <a:xfrm>
            <a:off x="2479894" y="2412340"/>
            <a:ext cx="8362277" cy="954107"/>
          </a:xfrm>
          <a:prstGeom prst="rect">
            <a:avLst/>
          </a:prstGeom>
          <a:noFill/>
        </p:spPr>
        <p:txBody>
          <a:bodyPr wrap="square">
            <a:spAutoFit/>
          </a:bodyPr>
          <a:lstStyle/>
          <a:p>
            <a:pPr algn="just"/>
            <a:r>
              <a:rPr lang="de-DE" sz="2800" dirty="0">
                <a:latin typeface="Times New Roman" panose="02020603050405020304" pitchFamily="18" charset="0"/>
                <a:cs typeface="Times New Roman" panose="02020603050405020304" pitchFamily="18" charset="0"/>
              </a:rPr>
              <a:t>+ Cậu" choáng váng, sững sờ" khi nghe thầy giáo thông báo đây là buổi học tiếng Pháp cuối cùng</a:t>
            </a:r>
            <a:endParaRPr lang="en-US" sz="2800" dirty="0">
              <a:latin typeface="Times New Roman" panose="02020603050405020304" pitchFamily="18" charset="0"/>
              <a:cs typeface="Times New Roman" panose="02020603050405020304" pitchFamily="18" charset="0"/>
            </a:endParaRPr>
          </a:p>
        </p:txBody>
      </p:sp>
      <p:sp>
        <p:nvSpPr>
          <p:cNvPr id="13" name="Hộp Văn bản 12">
            <a:extLst>
              <a:ext uri="{FF2B5EF4-FFF2-40B4-BE49-F238E27FC236}">
                <a16:creationId xmlns:a16="http://schemas.microsoft.com/office/drawing/2014/main" id="{8291F17A-C412-58A6-E1AC-41F7659164A9}"/>
              </a:ext>
            </a:extLst>
          </p:cNvPr>
          <p:cNvSpPr txBox="1"/>
          <p:nvPr/>
        </p:nvSpPr>
        <p:spPr>
          <a:xfrm>
            <a:off x="2479893" y="3196482"/>
            <a:ext cx="8732292" cy="2677656"/>
          </a:xfrm>
          <a:prstGeom prst="rect">
            <a:avLst/>
          </a:prstGeom>
          <a:noFill/>
        </p:spPr>
        <p:txBody>
          <a:bodyPr wrap="square">
            <a:spAutoFit/>
          </a:bodyPr>
          <a:lstStyle/>
          <a:p>
            <a:pPr algn="just"/>
            <a:r>
              <a:rPr lang="de-DE" sz="2800" dirty="0">
                <a:latin typeface="Times New Roman" panose="02020603050405020304" pitchFamily="18" charset="0"/>
                <a:cs typeface="Times New Roman" panose="02020603050405020304" pitchFamily="18" charset="0"/>
              </a:rPr>
              <a:t>+ Lúc này trong cậu dấy lên tình cảm đặc biệt khác thường ngày với tiếng Pháp(Ân hận", tự giận mình" vì mình đã quá ham chơi " Tự giận mình  biết mấy về thời gian bỏ phi, về  thời gian bỏ phí, về những buổi trốn học đi  cắt tổ chim hoặc trượt trên hồ", rồi cậu thấy tiếc nuối vì "Sẽ chẳng bao giờ được học nữa ư", "phải dừng ở đó ư"</a:t>
            </a:r>
            <a:endParaRPr lang="en-US" sz="2800" dirty="0">
              <a:effectLst/>
              <a:latin typeface="Times New Roman" panose="02020603050405020304" pitchFamily="18" charset="0"/>
              <a:cs typeface="Times New Roman" panose="02020603050405020304" pitchFamily="18" charset="0"/>
            </a:endParaRPr>
          </a:p>
        </p:txBody>
      </p:sp>
      <p:sp>
        <p:nvSpPr>
          <p:cNvPr id="14" name="Hộp Văn bản 13">
            <a:extLst>
              <a:ext uri="{FF2B5EF4-FFF2-40B4-BE49-F238E27FC236}">
                <a16:creationId xmlns:a16="http://schemas.microsoft.com/office/drawing/2014/main" id="{1350F79D-8330-2D08-2D8D-53775B6DB6B9}"/>
              </a:ext>
            </a:extLst>
          </p:cNvPr>
          <p:cNvSpPr txBox="1"/>
          <p:nvPr/>
        </p:nvSpPr>
        <p:spPr>
          <a:xfrm>
            <a:off x="2489755" y="5766754"/>
            <a:ext cx="8362277" cy="954107"/>
          </a:xfrm>
          <a:prstGeom prst="rect">
            <a:avLst/>
          </a:prstGeom>
          <a:noFill/>
        </p:spPr>
        <p:txBody>
          <a:bodyPr wrap="square">
            <a:spAutoFit/>
          </a:bodyPr>
          <a:lstStyle/>
          <a:p>
            <a:pPr algn="just"/>
            <a:r>
              <a:rPr lang="de-DE" sz="2800" dirty="0">
                <a:latin typeface="Times New Roman" panose="02020603050405020304" pitchFamily="18" charset="0"/>
                <a:cs typeface="Times New Roman" panose="02020603050405020304" pitchFamily="18" charset="0"/>
              </a:rPr>
              <a:t>+ Đau lòng khi " phải từ giã những cuốn sách, những bạn cố tri" mà trước đây cậu luôn thấy chán. " </a:t>
            </a:r>
            <a:endParaRPr lang="en-US" sz="28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333570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9F5EB50F-BA64-8D0C-4071-4B57A20711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571" y="242596"/>
            <a:ext cx="11560629" cy="6326155"/>
          </a:xfrm>
          <a:prstGeom prst="rect">
            <a:avLst/>
          </a:prstGeom>
        </p:spPr>
      </p:pic>
    </p:spTree>
    <p:extLst>
      <p:ext uri="{BB962C8B-B14F-4D97-AF65-F5344CB8AC3E}">
        <p14:creationId xmlns:p14="http://schemas.microsoft.com/office/powerpoint/2010/main" val="202961399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7">
            <a:extLst>
              <a:ext uri="{FF2B5EF4-FFF2-40B4-BE49-F238E27FC236}">
                <a16:creationId xmlns:a16="http://schemas.microsoft.com/office/drawing/2014/main" id="{FF36077D-BF6D-C35C-29E5-C55A1E723EC0}"/>
              </a:ext>
            </a:extLst>
          </p:cNvPr>
          <p:cNvSpPr txBox="1"/>
          <p:nvPr/>
        </p:nvSpPr>
        <p:spPr>
          <a:xfrm>
            <a:off x="719630" y="966140"/>
            <a:ext cx="6096000" cy="584775"/>
          </a:xfrm>
          <a:prstGeom prst="rect">
            <a:avLst/>
          </a:prstGeom>
          <a:noFill/>
        </p:spPr>
        <p:txBody>
          <a:bodyPr wrap="square">
            <a:spAutoFit/>
          </a:bodyPr>
          <a:lstStyle/>
          <a:p>
            <a:pPr indent="57785" algn="just">
              <a:tabLst>
                <a:tab pos="1386840" algn="l"/>
              </a:tabLst>
            </a:pPr>
            <a:r>
              <a:rPr lang="de-DE" sz="3200" b="1" dirty="0">
                <a:solidFill>
                  <a:srgbClr val="4179DA"/>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4179DA"/>
                </a:solidFill>
                <a:effectLst/>
                <a:latin typeface="Times New Roman" panose="02020603050405020304" pitchFamily="18" charset="0"/>
                <a:ea typeface="Times New Roman" panose="02020603050405020304" pitchFamily="18" charset="0"/>
              </a:rPr>
              <a:t>Nhân</a:t>
            </a:r>
            <a:r>
              <a:rPr lang="en-US" sz="3200" b="1" dirty="0">
                <a:solidFill>
                  <a:srgbClr val="4179DA"/>
                </a:solidFill>
                <a:effectLst/>
                <a:latin typeface="Times New Roman" panose="02020603050405020304" pitchFamily="18" charset="0"/>
                <a:ea typeface="Times New Roman" panose="02020603050405020304" pitchFamily="18" charset="0"/>
              </a:rPr>
              <a:t> </a:t>
            </a:r>
            <a:r>
              <a:rPr lang="en-US" sz="3200" b="1" dirty="0" err="1">
                <a:solidFill>
                  <a:srgbClr val="4179DA"/>
                </a:solidFill>
                <a:effectLst/>
                <a:latin typeface="Times New Roman" panose="02020603050405020304" pitchFamily="18" charset="0"/>
                <a:ea typeface="Times New Roman" panose="02020603050405020304" pitchFamily="18" charset="0"/>
              </a:rPr>
              <a:t>vật</a:t>
            </a:r>
            <a:r>
              <a:rPr kumimoji="0" lang="de-DE" altLang="en-US" sz="3200" b="1" i="0" u="none" strike="noStrike" cap="none" normalizeH="0" baseline="0" dirty="0">
                <a:ln>
                  <a:noFill/>
                </a:ln>
                <a:solidFill>
                  <a:srgbClr val="4179DA"/>
                </a:solidFill>
                <a:effectLst/>
                <a:latin typeface="Times New Roman" panose="02020603050405020304" pitchFamily="18" charset="0"/>
                <a:ea typeface="Times New Roman" panose="02020603050405020304" pitchFamily="18" charset="0"/>
                <a:cs typeface="Times New Roman" panose="02020603050405020304" pitchFamily="18" charset="0"/>
              </a:rPr>
              <a:t> Phrăng</a:t>
            </a:r>
            <a:endParaRPr lang="en-US" sz="3200" dirty="0">
              <a:solidFill>
                <a:srgbClr val="4179DA"/>
              </a:solidFill>
              <a:effectLst/>
              <a:latin typeface="Times New Roman" panose="02020603050405020304" pitchFamily="18" charset="0"/>
              <a:ea typeface="Times New Roman" panose="02020603050405020304" pitchFamily="18" charset="0"/>
            </a:endParaRPr>
          </a:p>
        </p:txBody>
      </p:sp>
      <p:sp>
        <p:nvSpPr>
          <p:cNvPr id="7" name="TextBox 7">
            <a:extLst>
              <a:ext uri="{FF2B5EF4-FFF2-40B4-BE49-F238E27FC236}">
                <a16:creationId xmlns:a16="http://schemas.microsoft.com/office/drawing/2014/main" id="{F3CBE4D0-A693-4CFE-E894-B1D3C2FB6DF6}"/>
              </a:ext>
            </a:extLst>
          </p:cNvPr>
          <p:cNvSpPr txBox="1"/>
          <p:nvPr/>
        </p:nvSpPr>
        <p:spPr>
          <a:xfrm>
            <a:off x="719630" y="1550915"/>
            <a:ext cx="8938806" cy="523220"/>
          </a:xfrm>
          <a:prstGeom prst="rect">
            <a:avLst/>
          </a:prstGeom>
          <a:noFill/>
        </p:spPr>
        <p:txBody>
          <a:bodyPr wrap="square">
            <a:spAutoFit/>
          </a:bodyPr>
          <a:lstStyle/>
          <a:p>
            <a:pPr marL="0" marR="0" algn="just">
              <a:spcBef>
                <a:spcPts val="0"/>
              </a:spcBef>
              <a:spcAft>
                <a:spcPts val="0"/>
              </a:spcAft>
            </a:pPr>
            <a:r>
              <a:rPr lang="de-DE" sz="2800" b="1" dirty="0">
                <a:solidFill>
                  <a:srgbClr val="0000FF"/>
                </a:solidFill>
                <a:effectLst/>
                <a:latin typeface="Times New Roman" panose="02020603050405020304" pitchFamily="18" charset="0"/>
                <a:ea typeface="Times New Roman" panose="02020603050405020304" pitchFamily="18" charset="0"/>
              </a:rPr>
              <a:t>a.Thái độ, tâm trạng của Ph răng với việc học tiếng Pháp</a:t>
            </a:r>
            <a:endParaRPr lang="en-US" sz="2800" dirty="0">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id="{DEA7B8A8-8649-BE67-9A0A-937F011AE280}"/>
              </a:ext>
            </a:extLst>
          </p:cNvPr>
          <p:cNvGraphicFramePr>
            <a:graphicFrameLocks noGrp="1"/>
          </p:cNvGraphicFramePr>
          <p:nvPr>
            <p:extLst>
              <p:ext uri="{D42A27DB-BD31-4B8C-83A1-F6EECF244321}">
                <p14:modId xmlns:p14="http://schemas.microsoft.com/office/powerpoint/2010/main" val="184822442"/>
              </p:ext>
            </p:extLst>
          </p:nvPr>
        </p:nvGraphicFramePr>
        <p:xfrm>
          <a:off x="719630" y="2244593"/>
          <a:ext cx="11287313" cy="4118928"/>
        </p:xfrm>
        <a:graphic>
          <a:graphicData uri="http://schemas.openxmlformats.org/drawingml/2006/table">
            <a:tbl>
              <a:tblPr firstRow="1" firstCol="1" lastRow="1" lastCol="1" bandRow="1" bandCol="1">
                <a:tableStyleId>{5C22544A-7EE6-4342-B048-85BDC9FD1C3A}</a:tableStyleId>
              </a:tblPr>
              <a:tblGrid>
                <a:gridCol w="2066580">
                  <a:extLst>
                    <a:ext uri="{9D8B030D-6E8A-4147-A177-3AD203B41FA5}">
                      <a16:colId xmlns:a16="http://schemas.microsoft.com/office/drawing/2014/main" val="1329223177"/>
                    </a:ext>
                  </a:extLst>
                </a:gridCol>
                <a:gridCol w="1970848">
                  <a:extLst>
                    <a:ext uri="{9D8B030D-6E8A-4147-A177-3AD203B41FA5}">
                      <a16:colId xmlns:a16="http://schemas.microsoft.com/office/drawing/2014/main" val="2706704433"/>
                    </a:ext>
                  </a:extLst>
                </a:gridCol>
                <a:gridCol w="7249885">
                  <a:extLst>
                    <a:ext uri="{9D8B030D-6E8A-4147-A177-3AD203B41FA5}">
                      <a16:colId xmlns:a16="http://schemas.microsoft.com/office/drawing/2014/main" val="3302902316"/>
                    </a:ext>
                  </a:extLst>
                </a:gridCol>
              </a:tblGrid>
              <a:tr h="963603">
                <a:tc gridSpan="2">
                  <a:txBody>
                    <a:bodyPr/>
                    <a:lstStyle/>
                    <a:p>
                      <a:pPr marL="0" marR="0" algn="ctr">
                        <a:spcBef>
                          <a:spcPts val="0"/>
                        </a:spcBef>
                        <a:spcAft>
                          <a:spcPts val="0"/>
                        </a:spcAft>
                      </a:pPr>
                      <a:r>
                        <a:rPr lang="de-DE" sz="2600" dirty="0">
                          <a:solidFill>
                            <a:schemeClr val="bg1"/>
                          </a:solidFill>
                          <a:effectLst/>
                          <a:latin typeface="Times New Roman" panose="02020603050405020304" pitchFamily="18" charset="0"/>
                          <a:cs typeface="Times New Roman" panose="02020603050405020304" pitchFamily="18" charset="0"/>
                        </a:rPr>
                        <a:t>Thái độ, tâm trạng của </a:t>
                      </a:r>
                    </a:p>
                    <a:p>
                      <a:pPr marL="0" marR="0" algn="ctr">
                        <a:spcBef>
                          <a:spcPts val="0"/>
                        </a:spcBef>
                        <a:spcAft>
                          <a:spcPts val="0"/>
                        </a:spcAft>
                      </a:pPr>
                      <a:r>
                        <a:rPr lang="de-DE" sz="2600" dirty="0">
                          <a:solidFill>
                            <a:schemeClr val="bg1"/>
                          </a:solidFill>
                          <a:effectLst/>
                          <a:latin typeface="Times New Roman" panose="02020603050405020304" pitchFamily="18" charset="0"/>
                          <a:cs typeface="Times New Roman" panose="02020603050405020304" pitchFamily="18" charset="0"/>
                        </a:rPr>
                        <a:t>Ph răng </a:t>
                      </a:r>
                      <a:endPar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hMerge="1">
                  <a:txBody>
                    <a:bodyPr/>
                    <a:lstStyle/>
                    <a:p>
                      <a:endParaRPr lang="en-US"/>
                    </a:p>
                  </a:txBody>
                  <a:tcPr/>
                </a:tc>
                <a:tc>
                  <a:txBody>
                    <a:bodyPr/>
                    <a:lstStyle/>
                    <a:p>
                      <a:pPr marL="0" marR="0" algn="ctr">
                        <a:spcBef>
                          <a:spcPts val="0"/>
                        </a:spcBef>
                        <a:spcAft>
                          <a:spcPts val="0"/>
                        </a:spcAft>
                      </a:pPr>
                      <a:r>
                        <a:rPr lang="de-DE" sz="2600" dirty="0">
                          <a:solidFill>
                            <a:schemeClr val="bg1"/>
                          </a:solidFill>
                          <a:effectLst/>
                          <a:latin typeface="Times New Roman" panose="02020603050405020304" pitchFamily="18" charset="0"/>
                          <a:cs typeface="Times New Roman" panose="02020603050405020304" pitchFamily="18" charset="0"/>
                        </a:rPr>
                        <a:t>Nhận xét tâm trạng, thái độ nhân vật và cách nhà văn thể hiện nhân vật</a:t>
                      </a:r>
                      <a:endPar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extLst>
                  <a:ext uri="{0D108BD9-81ED-4DB2-BD59-A6C34878D82A}">
                    <a16:rowId xmlns:a16="http://schemas.microsoft.com/office/drawing/2014/main" val="1919384731"/>
                  </a:ext>
                </a:extLst>
              </a:tr>
              <a:tr h="3155325">
                <a:tc>
                  <a:txBody>
                    <a:bodyPr/>
                    <a:lstStyle/>
                    <a:p>
                      <a:pPr marL="0" marR="0" algn="just">
                        <a:spcBef>
                          <a:spcPts val="0"/>
                        </a:spcBef>
                        <a:spcAft>
                          <a:spcPts val="0"/>
                        </a:spcAft>
                      </a:pPr>
                      <a:r>
                        <a:rPr lang="de-DE" sz="2600" dirty="0">
                          <a:solidFill>
                            <a:schemeClr val="tx1"/>
                          </a:solidFill>
                          <a:effectLst/>
                          <a:latin typeface="Times New Roman" panose="02020603050405020304" pitchFamily="18" charset="0"/>
                          <a:cs typeface="Times New Roman" panose="02020603050405020304" pitchFamily="18" charset="0"/>
                        </a:rPr>
                        <a:t>Với việc học tiếng Pháp</a:t>
                      </a:r>
                      <a:endParaRPr lang="en-US" sz="2600" dirty="0">
                        <a:solidFill>
                          <a:schemeClr val="tx1"/>
                        </a:solidFill>
                        <a:effectLst/>
                        <a:latin typeface="Times New Roman" panose="02020603050405020304" pitchFamily="18" charset="0"/>
                        <a:cs typeface="Times New Roman" panose="02020603050405020304" pitchFamily="18" charset="0"/>
                      </a:endParaRPr>
                    </a:p>
                    <a:p>
                      <a:pPr marL="0" marR="0" algn="just">
                        <a:spcBef>
                          <a:spcPts val="0"/>
                        </a:spcBef>
                        <a:spcAft>
                          <a:spcPts val="0"/>
                        </a:spcAft>
                      </a:pPr>
                      <a:r>
                        <a:rPr lang="de-DE" sz="2600" dirty="0">
                          <a:solidFill>
                            <a:schemeClr val="tx1"/>
                          </a:solidFill>
                          <a:effectLst/>
                          <a:latin typeface="Times New Roman" panose="02020603050405020304" pitchFamily="18" charset="0"/>
                          <a:cs typeface="Times New Roman" panose="02020603050405020304" pitchFamily="18" charset="0"/>
                        </a:rPr>
                        <a:t> </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de-DE" sz="2800" b="0" dirty="0">
                          <a:solidFill>
                            <a:schemeClr val="tx1"/>
                          </a:solidFill>
                          <a:effectLst/>
                          <a:latin typeface="Times New Roman" panose="02020603050405020304" pitchFamily="18" charset="0"/>
                          <a:cs typeface="Times New Roman" panose="02020603050405020304" pitchFamily="18" charset="0"/>
                        </a:rPr>
                        <a:t>+ Khi học Pháp văn, </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spcBef>
                          <a:spcPts val="0"/>
                        </a:spcBef>
                        <a:spcAft>
                          <a:spcPts val="0"/>
                        </a:spcAft>
                      </a:pPr>
                      <a:endParaRPr lang="en-US" sz="26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1819363"/>
                  </a:ext>
                </a:extLst>
              </a:tr>
            </a:tbl>
          </a:graphicData>
        </a:graphic>
      </p:graphicFrame>
      <p:sp>
        <p:nvSpPr>
          <p:cNvPr id="10" name="Hộp Văn bản 9">
            <a:extLst>
              <a:ext uri="{FF2B5EF4-FFF2-40B4-BE49-F238E27FC236}">
                <a16:creationId xmlns:a16="http://schemas.microsoft.com/office/drawing/2014/main" id="{EAC51601-0940-C006-02F0-3E537923CA33}"/>
              </a:ext>
            </a:extLst>
          </p:cNvPr>
          <p:cNvSpPr txBox="1"/>
          <p:nvPr/>
        </p:nvSpPr>
        <p:spPr>
          <a:xfrm>
            <a:off x="4875775" y="3327373"/>
            <a:ext cx="6859026" cy="523220"/>
          </a:xfrm>
          <a:prstGeom prst="rect">
            <a:avLst/>
          </a:prstGeom>
          <a:noFill/>
        </p:spPr>
        <p:txBody>
          <a:bodyPr wrap="square">
            <a:spAutoFit/>
          </a:bodyPr>
          <a:lstStyle/>
          <a:p>
            <a:pPr algn="just"/>
            <a:r>
              <a:rPr lang="de-DE" sz="2800" dirty="0">
                <a:latin typeface="Times New Roman" panose="02020603050405020304" pitchFamily="18" charset="0"/>
                <a:cs typeface="Times New Roman" panose="02020603050405020304" pitchFamily="18" charset="0"/>
              </a:rPr>
              <a:t>Từ lơ là đến thiết tha, lo lắng cho việc học viết</a:t>
            </a:r>
            <a:endParaRPr lang="en-US" sz="2800" dirty="0">
              <a:latin typeface="Times New Roman" panose="02020603050405020304" pitchFamily="18" charset="0"/>
              <a:cs typeface="Times New Roman" panose="02020603050405020304" pitchFamily="18" charset="0"/>
            </a:endParaRPr>
          </a:p>
        </p:txBody>
      </p:sp>
      <p:sp>
        <p:nvSpPr>
          <p:cNvPr id="12" name="Hộp Văn bản 11">
            <a:extLst>
              <a:ext uri="{FF2B5EF4-FFF2-40B4-BE49-F238E27FC236}">
                <a16:creationId xmlns:a16="http://schemas.microsoft.com/office/drawing/2014/main" id="{6CB7310B-C59E-9390-1247-3A09A85EBB32}"/>
              </a:ext>
            </a:extLst>
          </p:cNvPr>
          <p:cNvSpPr txBox="1"/>
          <p:nvPr/>
        </p:nvSpPr>
        <p:spPr>
          <a:xfrm>
            <a:off x="4875775" y="3989731"/>
            <a:ext cx="6859026" cy="954107"/>
          </a:xfrm>
          <a:prstGeom prst="rect">
            <a:avLst/>
          </a:prstGeom>
          <a:noFill/>
        </p:spPr>
        <p:txBody>
          <a:bodyPr wrap="square">
            <a:spAutoFit/>
          </a:bodyPr>
          <a:lstStyle/>
          <a:p>
            <a:pPr algn="just"/>
            <a:r>
              <a:rPr lang="de-DE" sz="2800" dirty="0">
                <a:latin typeface="Times New Roman" panose="02020603050405020304" pitchFamily="18" charset="0"/>
                <a:cs typeface="Times New Roman" panose="02020603050405020304" pitchFamily="18" charset="0"/>
              </a:rPr>
              <a:t>Dấy lên tình cảm đặc biệt khác thường ngày với tiếng Pháp:</a:t>
            </a:r>
            <a:endParaRPr lang="en-US" sz="2800" dirty="0">
              <a:latin typeface="Times New Roman" panose="02020603050405020304" pitchFamily="18" charset="0"/>
              <a:cs typeface="Times New Roman" panose="02020603050405020304" pitchFamily="18" charset="0"/>
            </a:endParaRPr>
          </a:p>
        </p:txBody>
      </p:sp>
      <p:sp>
        <p:nvSpPr>
          <p:cNvPr id="14" name="Hộp Văn bản 13">
            <a:extLst>
              <a:ext uri="{FF2B5EF4-FFF2-40B4-BE49-F238E27FC236}">
                <a16:creationId xmlns:a16="http://schemas.microsoft.com/office/drawing/2014/main" id="{D4867361-89C6-F53C-9A79-98729992E729}"/>
              </a:ext>
            </a:extLst>
          </p:cNvPr>
          <p:cNvSpPr txBox="1"/>
          <p:nvPr/>
        </p:nvSpPr>
        <p:spPr>
          <a:xfrm>
            <a:off x="4875775" y="5114296"/>
            <a:ext cx="6859026" cy="954107"/>
          </a:xfrm>
          <a:prstGeom prst="rect">
            <a:avLst/>
          </a:prstGeom>
          <a:noFill/>
        </p:spPr>
        <p:txBody>
          <a:bodyPr wrap="square">
            <a:spAutoFit/>
          </a:bodyPr>
          <a:lstStyle/>
          <a:p>
            <a:pPr algn="just"/>
            <a:r>
              <a:rPr lang="de-DE" sz="2800" dirty="0">
                <a:latin typeface="Times New Roman" panose="02020603050405020304" pitchFamily="18" charset="0"/>
                <a:cs typeface="Times New Roman" panose="02020603050405020304" pitchFamily="18" charset="0"/>
              </a:rPr>
              <a:t>Tâm trạng xấu hổ, buồn và tự giận mình không chịu tập đọc.</a:t>
            </a:r>
            <a:endParaRPr lang="en-US" sz="28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6" name="Hộp Văn bản 15">
            <a:extLst>
              <a:ext uri="{FF2B5EF4-FFF2-40B4-BE49-F238E27FC236}">
                <a16:creationId xmlns:a16="http://schemas.microsoft.com/office/drawing/2014/main" id="{347F843A-25FD-DD43-E8EA-612C6A95B3EE}"/>
              </a:ext>
            </a:extLst>
          </p:cNvPr>
          <p:cNvSpPr txBox="1"/>
          <p:nvPr/>
        </p:nvSpPr>
        <p:spPr>
          <a:xfrm>
            <a:off x="719630" y="136168"/>
            <a:ext cx="5167986" cy="707886"/>
          </a:xfrm>
          <a:prstGeom prst="rect">
            <a:avLst/>
          </a:prstGeom>
          <a:solidFill>
            <a:srgbClr val="4179DA"/>
          </a:solidFill>
        </p:spPr>
        <p:txBody>
          <a:bodyPr wrap="square">
            <a:spAutoFit/>
          </a:bodyPr>
          <a:lstStyle/>
          <a:p>
            <a:pPr marL="0" marR="0" indent="57785" algn="just">
              <a:spcBef>
                <a:spcPts val="0"/>
              </a:spcBef>
              <a:spcAft>
                <a:spcPts val="0"/>
              </a:spcAft>
              <a:tabLst>
                <a:tab pos="1386840" algn="l"/>
              </a:tabLst>
            </a:pPr>
            <a:r>
              <a:rPr lang="de-DE" sz="4000" b="1" dirty="0">
                <a:solidFill>
                  <a:schemeClr val="bg1"/>
                </a:solidFill>
                <a:effectLst/>
                <a:latin typeface="Times New Roman" panose="02020603050405020304" pitchFamily="18" charset="0"/>
                <a:cs typeface="Times New Roman" panose="02020603050405020304" pitchFamily="18" charset="0"/>
              </a:rPr>
              <a:t>II. Đọc - hiểu văn bản</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851189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7">
            <a:extLst>
              <a:ext uri="{FF2B5EF4-FFF2-40B4-BE49-F238E27FC236}">
                <a16:creationId xmlns:a16="http://schemas.microsoft.com/office/drawing/2014/main" id="{FF36077D-BF6D-C35C-29E5-C55A1E723EC0}"/>
              </a:ext>
            </a:extLst>
          </p:cNvPr>
          <p:cNvSpPr txBox="1"/>
          <p:nvPr/>
        </p:nvSpPr>
        <p:spPr>
          <a:xfrm>
            <a:off x="686972" y="802211"/>
            <a:ext cx="6096000" cy="584775"/>
          </a:xfrm>
          <a:prstGeom prst="rect">
            <a:avLst/>
          </a:prstGeom>
          <a:noFill/>
        </p:spPr>
        <p:txBody>
          <a:bodyPr wrap="square">
            <a:spAutoFit/>
          </a:bodyPr>
          <a:lstStyle/>
          <a:p>
            <a:pPr indent="57785" algn="just">
              <a:tabLst>
                <a:tab pos="1386840" algn="l"/>
              </a:tabLst>
            </a:pPr>
            <a:r>
              <a:rPr lang="de-DE" sz="3200" b="1" dirty="0">
                <a:solidFill>
                  <a:srgbClr val="4179DA"/>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4179DA"/>
                </a:solidFill>
                <a:effectLst/>
                <a:latin typeface="Times New Roman" panose="02020603050405020304" pitchFamily="18" charset="0"/>
                <a:ea typeface="Times New Roman" panose="02020603050405020304" pitchFamily="18" charset="0"/>
              </a:rPr>
              <a:t>Nhân</a:t>
            </a:r>
            <a:r>
              <a:rPr lang="en-US" sz="3200" b="1" dirty="0">
                <a:solidFill>
                  <a:srgbClr val="4179DA"/>
                </a:solidFill>
                <a:effectLst/>
                <a:latin typeface="Times New Roman" panose="02020603050405020304" pitchFamily="18" charset="0"/>
                <a:ea typeface="Times New Roman" panose="02020603050405020304" pitchFamily="18" charset="0"/>
              </a:rPr>
              <a:t> </a:t>
            </a:r>
            <a:r>
              <a:rPr lang="en-US" sz="3200" b="1" dirty="0" err="1">
                <a:solidFill>
                  <a:srgbClr val="4179DA"/>
                </a:solidFill>
                <a:effectLst/>
                <a:latin typeface="Times New Roman" panose="02020603050405020304" pitchFamily="18" charset="0"/>
                <a:ea typeface="Times New Roman" panose="02020603050405020304" pitchFamily="18" charset="0"/>
              </a:rPr>
              <a:t>vật</a:t>
            </a:r>
            <a:r>
              <a:rPr kumimoji="0" lang="de-DE" altLang="en-US" sz="3200" b="1" i="0" u="none" strike="noStrike" cap="none" normalizeH="0" baseline="0" dirty="0">
                <a:ln>
                  <a:noFill/>
                </a:ln>
                <a:solidFill>
                  <a:srgbClr val="4179DA"/>
                </a:solidFill>
                <a:effectLst/>
                <a:latin typeface="Times New Roman" panose="02020603050405020304" pitchFamily="18" charset="0"/>
                <a:ea typeface="Times New Roman" panose="02020603050405020304" pitchFamily="18" charset="0"/>
                <a:cs typeface="Times New Roman" panose="02020603050405020304" pitchFamily="18" charset="0"/>
              </a:rPr>
              <a:t> Phrăng</a:t>
            </a:r>
            <a:endParaRPr lang="en-US" sz="3200" dirty="0">
              <a:solidFill>
                <a:srgbClr val="4179DA"/>
              </a:solidFill>
              <a:effectLst/>
              <a:latin typeface="Times New Roman" panose="02020603050405020304" pitchFamily="18" charset="0"/>
              <a:ea typeface="Times New Roman" panose="02020603050405020304" pitchFamily="18" charset="0"/>
            </a:endParaRPr>
          </a:p>
        </p:txBody>
      </p:sp>
      <p:sp>
        <p:nvSpPr>
          <p:cNvPr id="7" name="TextBox 7">
            <a:extLst>
              <a:ext uri="{FF2B5EF4-FFF2-40B4-BE49-F238E27FC236}">
                <a16:creationId xmlns:a16="http://schemas.microsoft.com/office/drawing/2014/main" id="{F3CBE4D0-A693-4CFE-E894-B1D3C2FB6DF6}"/>
              </a:ext>
            </a:extLst>
          </p:cNvPr>
          <p:cNvSpPr txBox="1"/>
          <p:nvPr/>
        </p:nvSpPr>
        <p:spPr>
          <a:xfrm>
            <a:off x="556346" y="1415958"/>
            <a:ext cx="8938806" cy="523220"/>
          </a:xfrm>
          <a:prstGeom prst="rect">
            <a:avLst/>
          </a:prstGeom>
          <a:noFill/>
        </p:spPr>
        <p:txBody>
          <a:bodyPr wrap="square">
            <a:spAutoFit/>
          </a:bodyPr>
          <a:lstStyle/>
          <a:p>
            <a:pPr marL="0" marR="0" algn="just">
              <a:spcBef>
                <a:spcPts val="0"/>
              </a:spcBef>
              <a:spcAft>
                <a:spcPts val="0"/>
              </a:spcAft>
            </a:pPr>
            <a:r>
              <a:rPr lang="de-DE" sz="2800" b="1" dirty="0">
                <a:solidFill>
                  <a:srgbClr val="0000FF"/>
                </a:solidFill>
                <a:effectLst/>
                <a:latin typeface="Times New Roman" panose="02020603050405020304" pitchFamily="18" charset="0"/>
                <a:ea typeface="Times New Roman" panose="02020603050405020304" pitchFamily="18" charset="0"/>
              </a:rPr>
              <a:t>a.Thái độ, tâm trạng của Ph răng với việc học tiếng Pháp</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1" name="Bảng 10">
            <a:extLst>
              <a:ext uri="{FF2B5EF4-FFF2-40B4-BE49-F238E27FC236}">
                <a16:creationId xmlns:a16="http://schemas.microsoft.com/office/drawing/2014/main" id="{C6556839-0D85-052A-B557-6C8CBC4E76BD}"/>
              </a:ext>
            </a:extLst>
          </p:cNvPr>
          <p:cNvGraphicFramePr>
            <a:graphicFrameLocks noGrp="1"/>
          </p:cNvGraphicFramePr>
          <p:nvPr>
            <p:extLst>
              <p:ext uri="{D42A27DB-BD31-4B8C-83A1-F6EECF244321}">
                <p14:modId xmlns:p14="http://schemas.microsoft.com/office/powerpoint/2010/main" val="3902202026"/>
              </p:ext>
            </p:extLst>
          </p:nvPr>
        </p:nvGraphicFramePr>
        <p:xfrm>
          <a:off x="429762" y="2014912"/>
          <a:ext cx="11528420" cy="4647037"/>
        </p:xfrm>
        <a:graphic>
          <a:graphicData uri="http://schemas.openxmlformats.org/drawingml/2006/table">
            <a:tbl>
              <a:tblPr firstRow="1" firstCol="1" lastRow="1" lastCol="1" bandRow="1" bandCol="1">
                <a:tableStyleId>{5C22544A-7EE6-4342-B048-85BDC9FD1C3A}</a:tableStyleId>
              </a:tblPr>
              <a:tblGrid>
                <a:gridCol w="914399">
                  <a:extLst>
                    <a:ext uri="{9D8B030D-6E8A-4147-A177-3AD203B41FA5}">
                      <a16:colId xmlns:a16="http://schemas.microsoft.com/office/drawing/2014/main" val="1329223177"/>
                    </a:ext>
                  </a:extLst>
                </a:gridCol>
                <a:gridCol w="1072468">
                  <a:extLst>
                    <a:ext uri="{9D8B030D-6E8A-4147-A177-3AD203B41FA5}">
                      <a16:colId xmlns:a16="http://schemas.microsoft.com/office/drawing/2014/main" val="2706704433"/>
                    </a:ext>
                  </a:extLst>
                </a:gridCol>
                <a:gridCol w="5834743">
                  <a:extLst>
                    <a:ext uri="{9D8B030D-6E8A-4147-A177-3AD203B41FA5}">
                      <a16:colId xmlns:a16="http://schemas.microsoft.com/office/drawing/2014/main" val="515863499"/>
                    </a:ext>
                  </a:extLst>
                </a:gridCol>
                <a:gridCol w="3706810">
                  <a:extLst>
                    <a:ext uri="{9D8B030D-6E8A-4147-A177-3AD203B41FA5}">
                      <a16:colId xmlns:a16="http://schemas.microsoft.com/office/drawing/2014/main" val="3302902316"/>
                    </a:ext>
                  </a:extLst>
                </a:gridCol>
              </a:tblGrid>
              <a:tr h="1098402">
                <a:tc gridSpan="2">
                  <a:txBody>
                    <a:bodyPr/>
                    <a:lstStyle/>
                    <a:p>
                      <a:pPr marL="0" marR="0" algn="ctr">
                        <a:spcBef>
                          <a:spcPts val="0"/>
                        </a:spcBef>
                        <a:spcAft>
                          <a:spcPts val="0"/>
                        </a:spcAft>
                      </a:pPr>
                      <a:r>
                        <a:rPr lang="de-DE" sz="2600" dirty="0">
                          <a:solidFill>
                            <a:schemeClr val="bg1"/>
                          </a:solidFill>
                          <a:effectLst/>
                          <a:latin typeface="Times New Roman" panose="02020603050405020304" pitchFamily="18" charset="0"/>
                          <a:cs typeface="Times New Roman" panose="02020603050405020304" pitchFamily="18" charset="0"/>
                        </a:rPr>
                        <a:t>Thái độ, tâm trạng của </a:t>
                      </a:r>
                    </a:p>
                    <a:p>
                      <a:pPr marL="0" marR="0" algn="ctr">
                        <a:spcBef>
                          <a:spcPts val="0"/>
                        </a:spcBef>
                        <a:spcAft>
                          <a:spcPts val="0"/>
                        </a:spcAft>
                      </a:pPr>
                      <a:r>
                        <a:rPr lang="de-DE" sz="2600" dirty="0">
                          <a:solidFill>
                            <a:schemeClr val="bg1"/>
                          </a:solidFill>
                          <a:effectLst/>
                          <a:latin typeface="Times New Roman" panose="02020603050405020304" pitchFamily="18" charset="0"/>
                          <a:cs typeface="Times New Roman" panose="02020603050405020304" pitchFamily="18" charset="0"/>
                        </a:rPr>
                        <a:t>Ph răng </a:t>
                      </a:r>
                      <a:endPar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hMerge="1">
                  <a:txBody>
                    <a:bodyPr/>
                    <a:lstStyle/>
                    <a:p>
                      <a:endParaRPr lang="en-US"/>
                    </a:p>
                  </a:txBody>
                  <a:tcPr/>
                </a:tc>
                <a:tc>
                  <a:txBody>
                    <a:bodyPr/>
                    <a:lstStyle/>
                    <a:p>
                      <a:pPr marL="0" marR="0" algn="ctr">
                        <a:spcBef>
                          <a:spcPts val="0"/>
                        </a:spcBef>
                        <a:spcAft>
                          <a:spcPts val="0"/>
                        </a:spcAft>
                      </a:pPr>
                      <a:r>
                        <a:rPr lang="de-DE" sz="2600" dirty="0">
                          <a:solidFill>
                            <a:schemeClr val="bg1"/>
                          </a:solidFill>
                          <a:effectLst/>
                          <a:latin typeface="Times New Roman" panose="02020603050405020304" pitchFamily="18" charset="0"/>
                          <a:cs typeface="Times New Roman" panose="02020603050405020304" pitchFamily="18" charset="0"/>
                        </a:rPr>
                        <a:t>Chi tiết biểu hiện</a:t>
                      </a:r>
                      <a:endPar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de-DE" sz="2600" dirty="0">
                          <a:solidFill>
                            <a:schemeClr val="bg1"/>
                          </a:solidFill>
                          <a:effectLst/>
                          <a:latin typeface="Times New Roman" panose="02020603050405020304" pitchFamily="18" charset="0"/>
                          <a:cs typeface="Times New Roman" panose="02020603050405020304" pitchFamily="18" charset="0"/>
                        </a:rPr>
                        <a:t>Nhận xét tâm trạng, thái độ nhân vật và cách nhà văn thể hiện nhân vật</a:t>
                      </a:r>
                      <a:endPar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extLst>
                  <a:ext uri="{0D108BD9-81ED-4DB2-BD59-A6C34878D82A}">
                    <a16:rowId xmlns:a16="http://schemas.microsoft.com/office/drawing/2014/main" val="1919384731"/>
                  </a:ext>
                </a:extLst>
              </a:tr>
              <a:tr h="3458317">
                <a:tc>
                  <a:txBody>
                    <a:bodyPr/>
                    <a:lstStyle/>
                    <a:p>
                      <a:pPr marL="0" marR="0" algn="just">
                        <a:spcBef>
                          <a:spcPts val="0"/>
                        </a:spcBef>
                        <a:spcAft>
                          <a:spcPts val="0"/>
                        </a:spcAft>
                      </a:pPr>
                      <a:r>
                        <a:rPr lang="de-DE" sz="2600" dirty="0">
                          <a:solidFill>
                            <a:schemeClr val="tx1"/>
                          </a:solidFill>
                          <a:effectLst/>
                          <a:latin typeface="Times New Roman" panose="02020603050405020304" pitchFamily="18" charset="0"/>
                          <a:cs typeface="Times New Roman" panose="02020603050405020304" pitchFamily="18" charset="0"/>
                        </a:rPr>
                        <a:t>Với việc học tiếng Pháp</a:t>
                      </a:r>
                      <a:endParaRPr lang="en-US" sz="2600" dirty="0">
                        <a:solidFill>
                          <a:schemeClr val="tx1"/>
                        </a:solidFill>
                        <a:effectLst/>
                        <a:latin typeface="Times New Roman" panose="02020603050405020304" pitchFamily="18" charset="0"/>
                        <a:cs typeface="Times New Roman" panose="02020603050405020304" pitchFamily="18" charset="0"/>
                      </a:endParaRPr>
                    </a:p>
                    <a:p>
                      <a:pPr marL="0" marR="0" algn="just">
                        <a:spcBef>
                          <a:spcPts val="0"/>
                        </a:spcBef>
                        <a:spcAft>
                          <a:spcPts val="0"/>
                        </a:spcAft>
                      </a:pPr>
                      <a:r>
                        <a:rPr lang="de-DE" sz="2600" dirty="0">
                          <a:solidFill>
                            <a:schemeClr val="tx1"/>
                          </a:solidFill>
                          <a:effectLst/>
                          <a:latin typeface="Times New Roman" panose="02020603050405020304" pitchFamily="18" charset="0"/>
                          <a:cs typeface="Times New Roman" panose="02020603050405020304" pitchFamily="18" charset="0"/>
                        </a:rPr>
                        <a:t> </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de-DE" sz="2800" b="0" dirty="0">
                          <a:solidFill>
                            <a:schemeClr val="tx1"/>
                          </a:solidFill>
                          <a:effectLst/>
                          <a:latin typeface="Times New Roman" panose="02020603050405020304" pitchFamily="18" charset="0"/>
                          <a:cs typeface="Times New Roman" panose="02020603050405020304" pitchFamily="18" charset="0"/>
                        </a:rPr>
                        <a:t>Khi học đọc</a:t>
                      </a:r>
                      <a:endParaRPr lang="en-US" sz="2800" b="0" dirty="0">
                        <a:solidFill>
                          <a:schemeClr val="tx1"/>
                        </a:solidFill>
                        <a:effectLst/>
                        <a:latin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1819363"/>
                  </a:ext>
                </a:extLst>
              </a:tr>
            </a:tbl>
          </a:graphicData>
        </a:graphic>
      </p:graphicFrame>
      <p:sp>
        <p:nvSpPr>
          <p:cNvPr id="10" name="Hộp Văn bản 9">
            <a:extLst>
              <a:ext uri="{FF2B5EF4-FFF2-40B4-BE49-F238E27FC236}">
                <a16:creationId xmlns:a16="http://schemas.microsoft.com/office/drawing/2014/main" id="{EAC51601-0940-C006-02F0-3E537923CA33}"/>
              </a:ext>
            </a:extLst>
          </p:cNvPr>
          <p:cNvSpPr txBox="1"/>
          <p:nvPr/>
        </p:nvSpPr>
        <p:spPr>
          <a:xfrm>
            <a:off x="2477979" y="3214494"/>
            <a:ext cx="5813996" cy="954107"/>
          </a:xfrm>
          <a:prstGeom prst="rect">
            <a:avLst/>
          </a:prstGeom>
          <a:noFill/>
        </p:spPr>
        <p:txBody>
          <a:bodyPr wrap="square">
            <a:spAutoFit/>
          </a:bodyPr>
          <a:lstStyle/>
          <a:p>
            <a:pPr algn="just"/>
            <a:r>
              <a:rPr lang="de-DE" sz="2800" dirty="0">
                <a:latin typeface="Times New Roman" panose="02020603050405020304" pitchFamily="18" charset="0"/>
                <a:cs typeface="Times New Roman" panose="02020603050405020304" pitchFamily="18" charset="0"/>
              </a:rPr>
              <a:t>- Khi học đọc: Tâm trạng xấu hổ, buồn và tự giận mình không chịu tập đọc.</a:t>
            </a:r>
            <a:endParaRPr lang="en-US" sz="2800" dirty="0">
              <a:latin typeface="Times New Roman" panose="02020603050405020304" pitchFamily="18" charset="0"/>
              <a:cs typeface="Times New Roman" panose="02020603050405020304" pitchFamily="18" charset="0"/>
            </a:endParaRPr>
          </a:p>
        </p:txBody>
      </p:sp>
      <p:sp>
        <p:nvSpPr>
          <p:cNvPr id="14" name="Hộp Văn bản 13">
            <a:extLst>
              <a:ext uri="{FF2B5EF4-FFF2-40B4-BE49-F238E27FC236}">
                <a16:creationId xmlns:a16="http://schemas.microsoft.com/office/drawing/2014/main" id="{D4867361-89C6-F53C-9A79-98729992E729}"/>
              </a:ext>
            </a:extLst>
          </p:cNvPr>
          <p:cNvSpPr txBox="1"/>
          <p:nvPr/>
        </p:nvSpPr>
        <p:spPr>
          <a:xfrm>
            <a:off x="2554179" y="4339446"/>
            <a:ext cx="5813996" cy="2246769"/>
          </a:xfrm>
          <a:prstGeom prst="rect">
            <a:avLst/>
          </a:prstGeom>
          <a:noFill/>
        </p:spPr>
        <p:txBody>
          <a:bodyPr wrap="square">
            <a:spAutoFit/>
          </a:bodyPr>
          <a:lstStyle/>
          <a:p>
            <a:pPr algn="just"/>
            <a:r>
              <a:rPr lang="de-DE" sz="2800" dirty="0">
                <a:latin typeface="Times New Roman" panose="02020603050405020304" pitchFamily="18" charset="0"/>
                <a:cs typeface="Times New Roman" panose="02020603050405020304" pitchFamily="18" charset="0"/>
              </a:rPr>
              <a:t>+ Ân hận lớn hơn khi không thuộc bài khiến cậu " lúng túng, rầu rĩ" không dáng ngẩng đầu lên, càng thấm thía khi thầy không la  mắng mà  dịu dàng khiến cậu  xấu hổ tự giận mình</a:t>
            </a:r>
            <a:endParaRPr lang="en-US" sz="28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Hộp Văn bản 12">
            <a:extLst>
              <a:ext uri="{FF2B5EF4-FFF2-40B4-BE49-F238E27FC236}">
                <a16:creationId xmlns:a16="http://schemas.microsoft.com/office/drawing/2014/main" id="{88826B9C-B810-9557-998B-54C8A4201131}"/>
              </a:ext>
            </a:extLst>
          </p:cNvPr>
          <p:cNvSpPr txBox="1"/>
          <p:nvPr/>
        </p:nvSpPr>
        <p:spPr>
          <a:xfrm>
            <a:off x="8270980" y="3259265"/>
            <a:ext cx="3687202" cy="1384995"/>
          </a:xfrm>
          <a:prstGeom prst="rect">
            <a:avLst/>
          </a:prstGeom>
          <a:noFill/>
        </p:spPr>
        <p:txBody>
          <a:bodyPr wrap="square">
            <a:spAutoFit/>
          </a:bodyPr>
          <a:lstStyle/>
          <a:p>
            <a:pPr algn="just"/>
            <a:r>
              <a:rPr lang="de-DE" sz="2800" dirty="0">
                <a:latin typeface="Times New Roman" panose="02020603050405020304" pitchFamily="18" charset="0"/>
                <a:cs typeface="Times New Roman" panose="02020603050405020304" pitchFamily="18" charset="0"/>
              </a:rPr>
              <a:t>Tâm trạng xấu hổ, buồn và tự giận mình không chịu tập đọc.</a:t>
            </a:r>
            <a:endParaRPr lang="en-US" sz="2800" dirty="0">
              <a:latin typeface="Times New Roman" panose="02020603050405020304" pitchFamily="18" charset="0"/>
              <a:cs typeface="Times New Roman" panose="02020603050405020304" pitchFamily="18" charset="0"/>
            </a:endParaRPr>
          </a:p>
        </p:txBody>
      </p:sp>
      <p:sp>
        <p:nvSpPr>
          <p:cNvPr id="15" name="Hộp Văn bản 14">
            <a:extLst>
              <a:ext uri="{FF2B5EF4-FFF2-40B4-BE49-F238E27FC236}">
                <a16:creationId xmlns:a16="http://schemas.microsoft.com/office/drawing/2014/main" id="{445D2A6A-57FD-5CBA-7D4F-A1BEA4576CEB}"/>
              </a:ext>
            </a:extLst>
          </p:cNvPr>
          <p:cNvSpPr txBox="1"/>
          <p:nvPr/>
        </p:nvSpPr>
        <p:spPr>
          <a:xfrm>
            <a:off x="686972" y="94325"/>
            <a:ext cx="5167986" cy="707886"/>
          </a:xfrm>
          <a:prstGeom prst="rect">
            <a:avLst/>
          </a:prstGeom>
          <a:solidFill>
            <a:srgbClr val="4179DA"/>
          </a:solidFill>
        </p:spPr>
        <p:txBody>
          <a:bodyPr wrap="square">
            <a:spAutoFit/>
          </a:bodyPr>
          <a:lstStyle/>
          <a:p>
            <a:pPr marL="0" marR="0" indent="57785" algn="just">
              <a:spcBef>
                <a:spcPts val="0"/>
              </a:spcBef>
              <a:spcAft>
                <a:spcPts val="0"/>
              </a:spcAft>
              <a:tabLst>
                <a:tab pos="1386840" algn="l"/>
              </a:tabLst>
            </a:pPr>
            <a:r>
              <a:rPr lang="de-DE" sz="4000" b="1" dirty="0">
                <a:solidFill>
                  <a:schemeClr val="bg1"/>
                </a:solidFill>
                <a:effectLst/>
                <a:latin typeface="Times New Roman" panose="02020603050405020304" pitchFamily="18" charset="0"/>
                <a:cs typeface="Times New Roman" panose="02020603050405020304" pitchFamily="18" charset="0"/>
              </a:rPr>
              <a:t>II. Đọc - hiểu văn bản</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628118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P spid="1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7">
            <a:extLst>
              <a:ext uri="{FF2B5EF4-FFF2-40B4-BE49-F238E27FC236}">
                <a16:creationId xmlns:a16="http://schemas.microsoft.com/office/drawing/2014/main" id="{FF36077D-BF6D-C35C-29E5-C55A1E723EC0}"/>
              </a:ext>
            </a:extLst>
          </p:cNvPr>
          <p:cNvSpPr txBox="1"/>
          <p:nvPr/>
        </p:nvSpPr>
        <p:spPr>
          <a:xfrm>
            <a:off x="719630" y="1759"/>
            <a:ext cx="6096000" cy="584775"/>
          </a:xfrm>
          <a:prstGeom prst="rect">
            <a:avLst/>
          </a:prstGeom>
          <a:noFill/>
        </p:spPr>
        <p:txBody>
          <a:bodyPr wrap="square">
            <a:spAutoFit/>
          </a:bodyPr>
          <a:lstStyle/>
          <a:p>
            <a:pPr indent="57785" algn="just">
              <a:tabLst>
                <a:tab pos="1386840" algn="l"/>
              </a:tabLst>
            </a:pPr>
            <a:r>
              <a:rPr lang="de-DE" sz="3200" b="1" dirty="0">
                <a:solidFill>
                  <a:srgbClr val="4179DA"/>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4179DA"/>
                </a:solidFill>
                <a:effectLst/>
                <a:latin typeface="Times New Roman" panose="02020603050405020304" pitchFamily="18" charset="0"/>
                <a:ea typeface="Times New Roman" panose="02020603050405020304" pitchFamily="18" charset="0"/>
              </a:rPr>
              <a:t>Nhân</a:t>
            </a:r>
            <a:r>
              <a:rPr lang="en-US" sz="3200" b="1" dirty="0">
                <a:solidFill>
                  <a:srgbClr val="4179DA"/>
                </a:solidFill>
                <a:effectLst/>
                <a:latin typeface="Times New Roman" panose="02020603050405020304" pitchFamily="18" charset="0"/>
                <a:ea typeface="Times New Roman" panose="02020603050405020304" pitchFamily="18" charset="0"/>
              </a:rPr>
              <a:t> </a:t>
            </a:r>
            <a:r>
              <a:rPr lang="en-US" sz="3200" b="1" dirty="0" err="1">
                <a:solidFill>
                  <a:srgbClr val="4179DA"/>
                </a:solidFill>
                <a:effectLst/>
                <a:latin typeface="Times New Roman" panose="02020603050405020304" pitchFamily="18" charset="0"/>
                <a:ea typeface="Times New Roman" panose="02020603050405020304" pitchFamily="18" charset="0"/>
              </a:rPr>
              <a:t>vật</a:t>
            </a:r>
            <a:r>
              <a:rPr kumimoji="0" lang="de-DE" altLang="en-US" sz="3200" b="1" i="0" u="none" strike="noStrike" cap="none" normalizeH="0" baseline="0" dirty="0">
                <a:ln>
                  <a:noFill/>
                </a:ln>
                <a:solidFill>
                  <a:srgbClr val="4179DA"/>
                </a:solidFill>
                <a:effectLst/>
                <a:latin typeface="Times New Roman" panose="02020603050405020304" pitchFamily="18" charset="0"/>
                <a:ea typeface="Times New Roman" panose="02020603050405020304" pitchFamily="18" charset="0"/>
                <a:cs typeface="Times New Roman" panose="02020603050405020304" pitchFamily="18" charset="0"/>
              </a:rPr>
              <a:t> Phrăng</a:t>
            </a:r>
            <a:endParaRPr lang="en-US" sz="3200" dirty="0">
              <a:solidFill>
                <a:srgbClr val="4179DA"/>
              </a:solidFill>
              <a:effectLst/>
              <a:latin typeface="Times New Roman" panose="02020603050405020304" pitchFamily="18" charset="0"/>
              <a:ea typeface="Times New Roman" panose="02020603050405020304" pitchFamily="18" charset="0"/>
            </a:endParaRPr>
          </a:p>
        </p:txBody>
      </p:sp>
      <p:sp>
        <p:nvSpPr>
          <p:cNvPr id="7" name="TextBox 7">
            <a:extLst>
              <a:ext uri="{FF2B5EF4-FFF2-40B4-BE49-F238E27FC236}">
                <a16:creationId xmlns:a16="http://schemas.microsoft.com/office/drawing/2014/main" id="{F3CBE4D0-A693-4CFE-E894-B1D3C2FB6DF6}"/>
              </a:ext>
            </a:extLst>
          </p:cNvPr>
          <p:cNvSpPr txBox="1"/>
          <p:nvPr/>
        </p:nvSpPr>
        <p:spPr>
          <a:xfrm>
            <a:off x="817602" y="516181"/>
            <a:ext cx="8938806" cy="523220"/>
          </a:xfrm>
          <a:prstGeom prst="rect">
            <a:avLst/>
          </a:prstGeom>
          <a:noFill/>
        </p:spPr>
        <p:txBody>
          <a:bodyPr wrap="square">
            <a:spAutoFit/>
          </a:bodyPr>
          <a:lstStyle/>
          <a:p>
            <a:pPr marL="0" marR="0" algn="just">
              <a:spcBef>
                <a:spcPts val="0"/>
              </a:spcBef>
              <a:spcAft>
                <a:spcPts val="0"/>
              </a:spcAft>
            </a:pPr>
            <a:r>
              <a:rPr lang="de-DE" sz="2800" b="1" dirty="0">
                <a:solidFill>
                  <a:srgbClr val="0000FF"/>
                </a:solidFill>
                <a:effectLst/>
                <a:latin typeface="Times New Roman" panose="02020603050405020304" pitchFamily="18" charset="0"/>
                <a:ea typeface="Times New Roman" panose="02020603050405020304" pitchFamily="18" charset="0"/>
              </a:rPr>
              <a:t>a.Thái độ, tâm trạng của Ph răng với việc học tiếng Pháp</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1" name="Bảng 10">
            <a:extLst>
              <a:ext uri="{FF2B5EF4-FFF2-40B4-BE49-F238E27FC236}">
                <a16:creationId xmlns:a16="http://schemas.microsoft.com/office/drawing/2014/main" id="{C6556839-0D85-052A-B557-6C8CBC4E76BD}"/>
              </a:ext>
            </a:extLst>
          </p:cNvPr>
          <p:cNvGraphicFramePr>
            <a:graphicFrameLocks noGrp="1"/>
          </p:cNvGraphicFramePr>
          <p:nvPr>
            <p:extLst>
              <p:ext uri="{D42A27DB-BD31-4B8C-83A1-F6EECF244321}">
                <p14:modId xmlns:p14="http://schemas.microsoft.com/office/powerpoint/2010/main" val="1029127574"/>
              </p:ext>
            </p:extLst>
          </p:nvPr>
        </p:nvGraphicFramePr>
        <p:xfrm>
          <a:off x="331790" y="1096541"/>
          <a:ext cx="11653382" cy="5654460"/>
        </p:xfrm>
        <a:graphic>
          <a:graphicData uri="http://schemas.openxmlformats.org/drawingml/2006/table">
            <a:tbl>
              <a:tblPr firstRow="1" firstCol="1" lastRow="1" lastCol="1" bandRow="1" bandCol="1">
                <a:tableStyleId>{5C22544A-7EE6-4342-B048-85BDC9FD1C3A}</a:tableStyleId>
              </a:tblPr>
              <a:tblGrid>
                <a:gridCol w="924311">
                  <a:extLst>
                    <a:ext uri="{9D8B030D-6E8A-4147-A177-3AD203B41FA5}">
                      <a16:colId xmlns:a16="http://schemas.microsoft.com/office/drawing/2014/main" val="1329223177"/>
                    </a:ext>
                  </a:extLst>
                </a:gridCol>
                <a:gridCol w="1084093">
                  <a:extLst>
                    <a:ext uri="{9D8B030D-6E8A-4147-A177-3AD203B41FA5}">
                      <a16:colId xmlns:a16="http://schemas.microsoft.com/office/drawing/2014/main" val="2706704433"/>
                    </a:ext>
                  </a:extLst>
                </a:gridCol>
                <a:gridCol w="6044746">
                  <a:extLst>
                    <a:ext uri="{9D8B030D-6E8A-4147-A177-3AD203B41FA5}">
                      <a16:colId xmlns:a16="http://schemas.microsoft.com/office/drawing/2014/main" val="515863499"/>
                    </a:ext>
                  </a:extLst>
                </a:gridCol>
                <a:gridCol w="3600232">
                  <a:extLst>
                    <a:ext uri="{9D8B030D-6E8A-4147-A177-3AD203B41FA5}">
                      <a16:colId xmlns:a16="http://schemas.microsoft.com/office/drawing/2014/main" val="3302902316"/>
                    </a:ext>
                  </a:extLst>
                </a:gridCol>
              </a:tblGrid>
              <a:tr h="1216966">
                <a:tc gridSpan="2">
                  <a:txBody>
                    <a:bodyPr/>
                    <a:lstStyle/>
                    <a:p>
                      <a:pPr marL="0" marR="0" algn="ctr">
                        <a:spcBef>
                          <a:spcPts val="0"/>
                        </a:spcBef>
                        <a:spcAft>
                          <a:spcPts val="0"/>
                        </a:spcAft>
                      </a:pPr>
                      <a:r>
                        <a:rPr lang="de-DE" sz="2600" dirty="0">
                          <a:solidFill>
                            <a:schemeClr val="bg1"/>
                          </a:solidFill>
                          <a:effectLst/>
                          <a:latin typeface="Times New Roman" panose="02020603050405020304" pitchFamily="18" charset="0"/>
                          <a:cs typeface="Times New Roman" panose="02020603050405020304" pitchFamily="18" charset="0"/>
                        </a:rPr>
                        <a:t>Thái độ, tâm trạng của </a:t>
                      </a:r>
                    </a:p>
                    <a:p>
                      <a:pPr marL="0" marR="0" algn="ctr">
                        <a:spcBef>
                          <a:spcPts val="0"/>
                        </a:spcBef>
                        <a:spcAft>
                          <a:spcPts val="0"/>
                        </a:spcAft>
                      </a:pPr>
                      <a:r>
                        <a:rPr lang="de-DE" sz="2600" dirty="0">
                          <a:solidFill>
                            <a:schemeClr val="bg1"/>
                          </a:solidFill>
                          <a:effectLst/>
                          <a:latin typeface="Times New Roman" panose="02020603050405020304" pitchFamily="18" charset="0"/>
                          <a:cs typeface="Times New Roman" panose="02020603050405020304" pitchFamily="18" charset="0"/>
                        </a:rPr>
                        <a:t>Ph răng </a:t>
                      </a:r>
                      <a:endPar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hMerge="1">
                  <a:txBody>
                    <a:bodyPr/>
                    <a:lstStyle/>
                    <a:p>
                      <a:endParaRPr lang="en-US"/>
                    </a:p>
                  </a:txBody>
                  <a:tcPr/>
                </a:tc>
                <a:tc>
                  <a:txBody>
                    <a:bodyPr/>
                    <a:lstStyle/>
                    <a:p>
                      <a:pPr marL="0" marR="0" algn="ctr">
                        <a:spcBef>
                          <a:spcPts val="0"/>
                        </a:spcBef>
                        <a:spcAft>
                          <a:spcPts val="0"/>
                        </a:spcAft>
                      </a:pPr>
                      <a:r>
                        <a:rPr lang="de-DE" sz="2600" dirty="0">
                          <a:solidFill>
                            <a:schemeClr val="bg1"/>
                          </a:solidFill>
                          <a:effectLst/>
                          <a:latin typeface="Times New Roman" panose="02020603050405020304" pitchFamily="18" charset="0"/>
                          <a:cs typeface="Times New Roman" panose="02020603050405020304" pitchFamily="18" charset="0"/>
                        </a:rPr>
                        <a:t>Chi tiết biểu hiện</a:t>
                      </a:r>
                      <a:endPar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de-DE" sz="2600" dirty="0">
                          <a:solidFill>
                            <a:schemeClr val="bg1"/>
                          </a:solidFill>
                          <a:effectLst/>
                          <a:latin typeface="Times New Roman" panose="02020603050405020304" pitchFamily="18" charset="0"/>
                          <a:cs typeface="Times New Roman" panose="02020603050405020304" pitchFamily="18" charset="0"/>
                        </a:rPr>
                        <a:t>Nhận xét tâm trạng, thái độ nhân vật và cách nhà văn thể hiện nhân vật</a:t>
                      </a:r>
                      <a:endPar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extLst>
                  <a:ext uri="{0D108BD9-81ED-4DB2-BD59-A6C34878D82A}">
                    <a16:rowId xmlns:a16="http://schemas.microsoft.com/office/drawing/2014/main" val="1919384731"/>
                  </a:ext>
                </a:extLst>
              </a:tr>
              <a:tr h="4437494">
                <a:tc>
                  <a:txBody>
                    <a:bodyPr/>
                    <a:lstStyle/>
                    <a:p>
                      <a:pPr marL="0" marR="0" algn="just">
                        <a:spcBef>
                          <a:spcPts val="0"/>
                        </a:spcBef>
                        <a:spcAft>
                          <a:spcPts val="0"/>
                        </a:spcAft>
                      </a:pPr>
                      <a:r>
                        <a:rPr lang="de-DE" sz="2600" dirty="0">
                          <a:solidFill>
                            <a:schemeClr val="tx1"/>
                          </a:solidFill>
                          <a:effectLst/>
                          <a:latin typeface="Times New Roman" panose="02020603050405020304" pitchFamily="18" charset="0"/>
                          <a:cs typeface="Times New Roman" panose="02020603050405020304" pitchFamily="18" charset="0"/>
                        </a:rPr>
                        <a:t>Với việc học tiếng Pháp</a:t>
                      </a:r>
                      <a:endParaRPr lang="en-US" sz="2600" dirty="0">
                        <a:solidFill>
                          <a:schemeClr val="tx1"/>
                        </a:solidFill>
                        <a:effectLst/>
                        <a:latin typeface="Times New Roman" panose="02020603050405020304" pitchFamily="18" charset="0"/>
                        <a:cs typeface="Times New Roman" panose="02020603050405020304" pitchFamily="18" charset="0"/>
                      </a:endParaRPr>
                    </a:p>
                    <a:p>
                      <a:pPr marL="0" marR="0" algn="just">
                        <a:spcBef>
                          <a:spcPts val="0"/>
                        </a:spcBef>
                        <a:spcAft>
                          <a:spcPts val="0"/>
                        </a:spcAft>
                      </a:pPr>
                      <a:r>
                        <a:rPr lang="de-DE" sz="2600" dirty="0">
                          <a:solidFill>
                            <a:schemeClr val="tx1"/>
                          </a:solidFill>
                          <a:effectLst/>
                          <a:latin typeface="Times New Roman" panose="02020603050405020304" pitchFamily="18" charset="0"/>
                          <a:cs typeface="Times New Roman" panose="02020603050405020304" pitchFamily="18" charset="0"/>
                        </a:rPr>
                        <a:t> </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de-DE" sz="2800" b="0" dirty="0">
                          <a:solidFill>
                            <a:schemeClr val="tx1"/>
                          </a:solidFill>
                          <a:effectLst/>
                          <a:latin typeface="Times New Roman" panose="02020603050405020304" pitchFamily="18" charset="0"/>
                          <a:cs typeface="Times New Roman" panose="02020603050405020304" pitchFamily="18" charset="0"/>
                        </a:rPr>
                        <a:t>Khi nghe thầy giảng</a:t>
                      </a:r>
                      <a:endParaRPr lang="en-US" sz="2800" b="0" dirty="0">
                        <a:solidFill>
                          <a:schemeClr val="tx1"/>
                        </a:solidFill>
                        <a:effectLst/>
                        <a:latin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1819363"/>
                  </a:ext>
                </a:extLst>
              </a:tr>
            </a:tbl>
          </a:graphicData>
        </a:graphic>
      </p:graphicFrame>
      <p:sp>
        <p:nvSpPr>
          <p:cNvPr id="10" name="Hộp Văn bản 9">
            <a:extLst>
              <a:ext uri="{FF2B5EF4-FFF2-40B4-BE49-F238E27FC236}">
                <a16:creationId xmlns:a16="http://schemas.microsoft.com/office/drawing/2014/main" id="{EAC51601-0940-C006-02F0-3E537923CA33}"/>
              </a:ext>
            </a:extLst>
          </p:cNvPr>
          <p:cNvSpPr txBox="1"/>
          <p:nvPr/>
        </p:nvSpPr>
        <p:spPr>
          <a:xfrm>
            <a:off x="2380007" y="2386707"/>
            <a:ext cx="5813996" cy="2677656"/>
          </a:xfrm>
          <a:prstGeom prst="rect">
            <a:avLst/>
          </a:prstGeom>
          <a:noFill/>
        </p:spPr>
        <p:txBody>
          <a:bodyPr wrap="square">
            <a:spAutoFit/>
          </a:bodyPr>
          <a:lstStyle/>
          <a:p>
            <a:pPr algn="just"/>
            <a:r>
              <a:rPr lang="de-DE" sz="2800" dirty="0">
                <a:latin typeface="Times New Roman" panose="02020603050405020304" pitchFamily="18" charset="0"/>
                <a:cs typeface="Times New Roman" panose="02020603050405020304" pitchFamily="18" charset="0"/>
              </a:rPr>
              <a:t>+  Thấy rõ ràng, dễ hiểu khi nghe thầy giảng ngữ pháp " kinh ngạc thấy sao mình hiểu đến thế" cậu cũng nhận ra " Chưa bao giờ mình chăm chú nghe đến thế "Ôi ! Tôi sẽ nhớ mãi buổi học cuối cùng này !”</a:t>
            </a:r>
            <a:endParaRPr lang="en-US" sz="2800" dirty="0">
              <a:latin typeface="Times New Roman" panose="02020603050405020304" pitchFamily="18" charset="0"/>
              <a:cs typeface="Times New Roman" panose="02020603050405020304" pitchFamily="18" charset="0"/>
            </a:endParaRPr>
          </a:p>
        </p:txBody>
      </p:sp>
      <p:sp>
        <p:nvSpPr>
          <p:cNvPr id="14" name="Hộp Văn bản 13">
            <a:extLst>
              <a:ext uri="{FF2B5EF4-FFF2-40B4-BE49-F238E27FC236}">
                <a16:creationId xmlns:a16="http://schemas.microsoft.com/office/drawing/2014/main" id="{D4867361-89C6-F53C-9A79-98729992E729}"/>
              </a:ext>
            </a:extLst>
          </p:cNvPr>
          <p:cNvSpPr txBox="1"/>
          <p:nvPr/>
        </p:nvSpPr>
        <p:spPr>
          <a:xfrm>
            <a:off x="2380007" y="4935119"/>
            <a:ext cx="5914907" cy="1815882"/>
          </a:xfrm>
          <a:prstGeom prst="rect">
            <a:avLst/>
          </a:prstGeom>
          <a:noFill/>
        </p:spPr>
        <p:txBody>
          <a:bodyPr wrap="square">
            <a:spAutoFit/>
          </a:bodyPr>
          <a:lstStyle/>
          <a:p>
            <a:pPr algn="just"/>
            <a:r>
              <a:rPr lang="de-DE" sz="2800" dirty="0">
                <a:latin typeface="Times New Roman" panose="02020603050405020304" pitchFamily="18" charset="0"/>
                <a:cs typeface="Times New Roman" panose="02020603050405020304" pitchFamily="18" charset="0"/>
              </a:rPr>
              <a:t>=&gt; NT  miêu tả diễn biến tâm lí sâu sắc: Trong hoàn cảnh đặc biệt, cậu bé nhận ra sự thiêng liêng của tiếng nói dân tộc- Lòng yêu nước.</a:t>
            </a:r>
            <a:endParaRPr lang="en-US" sz="28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Hộp Văn bản 12">
            <a:extLst>
              <a:ext uri="{FF2B5EF4-FFF2-40B4-BE49-F238E27FC236}">
                <a16:creationId xmlns:a16="http://schemas.microsoft.com/office/drawing/2014/main" id="{88826B9C-B810-9557-998B-54C8A4201131}"/>
              </a:ext>
            </a:extLst>
          </p:cNvPr>
          <p:cNvSpPr txBox="1"/>
          <p:nvPr/>
        </p:nvSpPr>
        <p:spPr>
          <a:xfrm>
            <a:off x="8645529" y="2386707"/>
            <a:ext cx="3193381" cy="1384995"/>
          </a:xfrm>
          <a:prstGeom prst="rect">
            <a:avLst/>
          </a:prstGeom>
          <a:noFill/>
        </p:spPr>
        <p:txBody>
          <a:bodyPr wrap="square">
            <a:spAutoFit/>
          </a:bodyPr>
          <a:lstStyle/>
          <a:p>
            <a:pPr algn="just"/>
            <a:r>
              <a:rPr lang="de-DE" sz="2800" dirty="0">
                <a:latin typeface="Times New Roman" panose="02020603050405020304" pitchFamily="18" charset="0"/>
                <a:cs typeface="Times New Roman" panose="02020603050405020304" pitchFamily="18" charset="0"/>
              </a:rPr>
              <a:t>Cậu bé say sưa, hứng thú học tập tiếng dân tộc</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958098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P spid="1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7">
            <a:extLst>
              <a:ext uri="{FF2B5EF4-FFF2-40B4-BE49-F238E27FC236}">
                <a16:creationId xmlns:a16="http://schemas.microsoft.com/office/drawing/2014/main" id="{FF36077D-BF6D-C35C-29E5-C55A1E723EC0}"/>
              </a:ext>
            </a:extLst>
          </p:cNvPr>
          <p:cNvSpPr txBox="1"/>
          <p:nvPr/>
        </p:nvSpPr>
        <p:spPr>
          <a:xfrm>
            <a:off x="719630" y="868867"/>
            <a:ext cx="6096000" cy="584775"/>
          </a:xfrm>
          <a:prstGeom prst="rect">
            <a:avLst/>
          </a:prstGeom>
          <a:noFill/>
        </p:spPr>
        <p:txBody>
          <a:bodyPr wrap="square">
            <a:spAutoFit/>
          </a:bodyPr>
          <a:lstStyle/>
          <a:p>
            <a:pPr indent="57785" algn="just">
              <a:tabLst>
                <a:tab pos="1386840" algn="l"/>
              </a:tabLst>
            </a:pPr>
            <a:r>
              <a:rPr lang="de-DE" sz="3200" b="1" dirty="0">
                <a:solidFill>
                  <a:srgbClr val="4179DA"/>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4179DA"/>
                </a:solidFill>
                <a:effectLst/>
                <a:latin typeface="Times New Roman" panose="02020603050405020304" pitchFamily="18" charset="0"/>
                <a:ea typeface="Times New Roman" panose="02020603050405020304" pitchFamily="18" charset="0"/>
              </a:rPr>
              <a:t>Nhân</a:t>
            </a:r>
            <a:r>
              <a:rPr lang="en-US" sz="3200" b="1" dirty="0">
                <a:solidFill>
                  <a:srgbClr val="4179DA"/>
                </a:solidFill>
                <a:effectLst/>
                <a:latin typeface="Times New Roman" panose="02020603050405020304" pitchFamily="18" charset="0"/>
                <a:ea typeface="Times New Roman" panose="02020603050405020304" pitchFamily="18" charset="0"/>
              </a:rPr>
              <a:t> </a:t>
            </a:r>
            <a:r>
              <a:rPr lang="en-US" sz="3200" b="1" dirty="0" err="1">
                <a:solidFill>
                  <a:srgbClr val="4179DA"/>
                </a:solidFill>
                <a:effectLst/>
                <a:latin typeface="Times New Roman" panose="02020603050405020304" pitchFamily="18" charset="0"/>
                <a:ea typeface="Times New Roman" panose="02020603050405020304" pitchFamily="18" charset="0"/>
              </a:rPr>
              <a:t>vật</a:t>
            </a:r>
            <a:r>
              <a:rPr kumimoji="0" lang="de-DE" altLang="en-US" sz="3200" b="1" i="0" u="none" strike="noStrike" cap="none" normalizeH="0" baseline="0" dirty="0">
                <a:ln>
                  <a:noFill/>
                </a:ln>
                <a:solidFill>
                  <a:srgbClr val="4179DA"/>
                </a:solidFill>
                <a:effectLst/>
                <a:latin typeface="Times New Roman" panose="02020603050405020304" pitchFamily="18" charset="0"/>
                <a:ea typeface="Times New Roman" panose="02020603050405020304" pitchFamily="18" charset="0"/>
                <a:cs typeface="Times New Roman" panose="02020603050405020304" pitchFamily="18" charset="0"/>
              </a:rPr>
              <a:t> Phrăng</a:t>
            </a:r>
            <a:endParaRPr lang="en-US" sz="3200" dirty="0">
              <a:solidFill>
                <a:srgbClr val="4179DA"/>
              </a:solidFill>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5E5637E2-34E4-348D-26FA-FDC7800CBDC9}"/>
              </a:ext>
            </a:extLst>
          </p:cNvPr>
          <p:cNvSpPr txBox="1"/>
          <p:nvPr/>
        </p:nvSpPr>
        <p:spPr>
          <a:xfrm>
            <a:off x="719630" y="136168"/>
            <a:ext cx="5167986" cy="707886"/>
          </a:xfrm>
          <a:prstGeom prst="rect">
            <a:avLst/>
          </a:prstGeom>
          <a:solidFill>
            <a:srgbClr val="4179DA"/>
          </a:solidFill>
        </p:spPr>
        <p:txBody>
          <a:bodyPr wrap="square">
            <a:spAutoFit/>
          </a:bodyPr>
          <a:lstStyle/>
          <a:p>
            <a:pPr marL="0" marR="0" indent="57785" algn="just">
              <a:spcBef>
                <a:spcPts val="0"/>
              </a:spcBef>
              <a:spcAft>
                <a:spcPts val="0"/>
              </a:spcAft>
              <a:tabLst>
                <a:tab pos="1386840" algn="l"/>
              </a:tabLst>
            </a:pPr>
            <a:r>
              <a:rPr lang="de-DE" sz="4000" b="1" dirty="0">
                <a:solidFill>
                  <a:schemeClr val="bg1"/>
                </a:solidFill>
                <a:effectLst/>
                <a:latin typeface="Times New Roman" panose="02020603050405020304" pitchFamily="18" charset="0"/>
                <a:cs typeface="Times New Roman" panose="02020603050405020304" pitchFamily="18" charset="0"/>
              </a:rPr>
              <a:t>II. Đọc - hiểu văn bản</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
        <p:nvSpPr>
          <p:cNvPr id="7" name="TextBox 7">
            <a:extLst>
              <a:ext uri="{FF2B5EF4-FFF2-40B4-BE49-F238E27FC236}">
                <a16:creationId xmlns:a16="http://schemas.microsoft.com/office/drawing/2014/main" id="{F3CBE4D0-A693-4CFE-E894-B1D3C2FB6DF6}"/>
              </a:ext>
            </a:extLst>
          </p:cNvPr>
          <p:cNvSpPr txBox="1"/>
          <p:nvPr/>
        </p:nvSpPr>
        <p:spPr>
          <a:xfrm>
            <a:off x="719630" y="1349017"/>
            <a:ext cx="8938806" cy="523220"/>
          </a:xfrm>
          <a:prstGeom prst="rect">
            <a:avLst/>
          </a:prstGeom>
          <a:noFill/>
        </p:spPr>
        <p:txBody>
          <a:bodyPr wrap="square">
            <a:spAutoFit/>
          </a:bodyPr>
          <a:lstStyle/>
          <a:p>
            <a:pPr marL="0" marR="0" algn="just">
              <a:spcBef>
                <a:spcPts val="0"/>
              </a:spcBef>
              <a:spcAft>
                <a:spcPts val="0"/>
              </a:spcAft>
            </a:pPr>
            <a:r>
              <a:rPr lang="de-DE" sz="2800" b="1" dirty="0">
                <a:solidFill>
                  <a:srgbClr val="0000FF"/>
                </a:solidFill>
                <a:effectLst/>
                <a:latin typeface="Times New Roman" panose="02020603050405020304" pitchFamily="18" charset="0"/>
                <a:ea typeface="Times New Roman" panose="02020603050405020304" pitchFamily="18" charset="0"/>
              </a:rPr>
              <a:t>a.Thái độ, tâm trạng của Ph răng với việc học tiếng Pháp</a:t>
            </a:r>
            <a:endParaRPr lang="en-US" sz="2800" dirty="0">
              <a:effectLst/>
              <a:latin typeface="Times New Roman" panose="02020603050405020304" pitchFamily="18" charset="0"/>
              <a:ea typeface="Times New Roman" panose="02020603050405020304" pitchFamily="18" charset="0"/>
            </a:endParaRPr>
          </a:p>
        </p:txBody>
      </p:sp>
      <p:graphicFrame>
        <p:nvGraphicFramePr>
          <p:cNvPr id="9" name="Bảng 8">
            <a:extLst>
              <a:ext uri="{FF2B5EF4-FFF2-40B4-BE49-F238E27FC236}">
                <a16:creationId xmlns:a16="http://schemas.microsoft.com/office/drawing/2014/main" id="{0ADFBDF5-0132-20CF-28CF-BB8FD7F016C7}"/>
              </a:ext>
            </a:extLst>
          </p:cNvPr>
          <p:cNvGraphicFramePr>
            <a:graphicFrameLocks noGrp="1"/>
          </p:cNvGraphicFramePr>
          <p:nvPr>
            <p:extLst>
              <p:ext uri="{D42A27DB-BD31-4B8C-83A1-F6EECF244321}">
                <p14:modId xmlns:p14="http://schemas.microsoft.com/office/powerpoint/2010/main" val="2575235474"/>
              </p:ext>
            </p:extLst>
          </p:nvPr>
        </p:nvGraphicFramePr>
        <p:xfrm>
          <a:off x="401593" y="1923367"/>
          <a:ext cx="11583572" cy="4731365"/>
        </p:xfrm>
        <a:graphic>
          <a:graphicData uri="http://schemas.openxmlformats.org/drawingml/2006/table">
            <a:tbl>
              <a:tblPr firstRow="1" firstCol="1" lastRow="1" lastCol="1" bandRow="1" bandCol="1">
                <a:tableStyleId>{5C22544A-7EE6-4342-B048-85BDC9FD1C3A}</a:tableStyleId>
              </a:tblPr>
              <a:tblGrid>
                <a:gridCol w="2777032">
                  <a:extLst>
                    <a:ext uri="{9D8B030D-6E8A-4147-A177-3AD203B41FA5}">
                      <a16:colId xmlns:a16="http://schemas.microsoft.com/office/drawing/2014/main" val="1329223177"/>
                    </a:ext>
                  </a:extLst>
                </a:gridCol>
                <a:gridCol w="3080657">
                  <a:extLst>
                    <a:ext uri="{9D8B030D-6E8A-4147-A177-3AD203B41FA5}">
                      <a16:colId xmlns:a16="http://schemas.microsoft.com/office/drawing/2014/main" val="2706704433"/>
                    </a:ext>
                  </a:extLst>
                </a:gridCol>
                <a:gridCol w="5725883">
                  <a:extLst>
                    <a:ext uri="{9D8B030D-6E8A-4147-A177-3AD203B41FA5}">
                      <a16:colId xmlns:a16="http://schemas.microsoft.com/office/drawing/2014/main" val="3302902316"/>
                    </a:ext>
                  </a:extLst>
                </a:gridCol>
              </a:tblGrid>
              <a:tr h="744532">
                <a:tc>
                  <a:txBody>
                    <a:bodyPr/>
                    <a:lstStyle/>
                    <a:p>
                      <a:pPr marL="0" marR="0" algn="ctr">
                        <a:spcBef>
                          <a:spcPts val="0"/>
                        </a:spcBef>
                        <a:spcAft>
                          <a:spcPts val="0"/>
                        </a:spcAft>
                      </a:pPr>
                      <a:r>
                        <a:rPr lang="de-DE" sz="2600" dirty="0">
                          <a:solidFill>
                            <a:schemeClr val="bg1"/>
                          </a:solidFill>
                          <a:effectLst/>
                          <a:latin typeface="Times New Roman" panose="02020603050405020304" pitchFamily="18" charset="0"/>
                          <a:cs typeface="Times New Roman" panose="02020603050405020304" pitchFamily="18" charset="0"/>
                        </a:rPr>
                        <a:t>Thái độ, tâm trạng của Ph răng </a:t>
                      </a:r>
                      <a:endPar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r>
                        <a:rPr lang="de-DE" sz="2600" dirty="0">
                          <a:solidFill>
                            <a:schemeClr val="bg1"/>
                          </a:solidFill>
                          <a:effectLst/>
                          <a:latin typeface="Times New Roman" panose="02020603050405020304" pitchFamily="18" charset="0"/>
                          <a:cs typeface="Times New Roman" panose="02020603050405020304" pitchFamily="18" charset="0"/>
                        </a:rPr>
                        <a:t>Chi tiết biểu hiện</a:t>
                      </a:r>
                      <a:endParaRPr lang="en-US" dirty="0"/>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de-DE" sz="2600" dirty="0">
                          <a:solidFill>
                            <a:schemeClr val="bg1"/>
                          </a:solidFill>
                          <a:effectLst/>
                          <a:latin typeface="Times New Roman" panose="02020603050405020304" pitchFamily="18" charset="0"/>
                          <a:cs typeface="Times New Roman" panose="02020603050405020304" pitchFamily="18" charset="0"/>
                        </a:rPr>
                        <a:t>Nhận xét tâm trạng, thái độ nhân vật và cách nhà văn thể hiện nhân vật</a:t>
                      </a:r>
                      <a:endPar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extLst>
                  <a:ext uri="{0D108BD9-81ED-4DB2-BD59-A6C34878D82A}">
                    <a16:rowId xmlns:a16="http://schemas.microsoft.com/office/drawing/2014/main" val="1919384731"/>
                  </a:ext>
                </a:extLst>
              </a:tr>
              <a:tr h="3938885">
                <a:tc>
                  <a:txBody>
                    <a:bodyPr/>
                    <a:lstStyle/>
                    <a:p>
                      <a:pPr marL="0" marR="0" algn="just">
                        <a:spcBef>
                          <a:spcPts val="0"/>
                        </a:spcBef>
                        <a:spcAft>
                          <a:spcPts val="0"/>
                        </a:spcAft>
                      </a:pPr>
                      <a:r>
                        <a:rPr lang="de-DE" sz="2600" dirty="0">
                          <a:solidFill>
                            <a:schemeClr val="tx1"/>
                          </a:solidFill>
                          <a:effectLst/>
                          <a:latin typeface="Times New Roman" panose="02020603050405020304" pitchFamily="18" charset="0"/>
                          <a:cs typeface="Times New Roman" panose="02020603050405020304" pitchFamily="18" charset="0"/>
                        </a:rPr>
                        <a:t>Nghệ thuật</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algn="just">
                        <a:spcBef>
                          <a:spcPts val="0"/>
                        </a:spcBef>
                        <a:spcAft>
                          <a:spcPts val="0"/>
                        </a:spcAft>
                      </a:pP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algn="just">
                        <a:spcBef>
                          <a:spcPts val="0"/>
                        </a:spcBef>
                        <a:spcAft>
                          <a:spcPts val="0"/>
                        </a:spcAft>
                      </a:pP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0743615"/>
                  </a:ext>
                </a:extLst>
              </a:tr>
            </a:tbl>
          </a:graphicData>
        </a:graphic>
      </p:graphicFrame>
      <p:sp>
        <p:nvSpPr>
          <p:cNvPr id="10" name="Hộp Văn bản 9">
            <a:extLst>
              <a:ext uri="{FF2B5EF4-FFF2-40B4-BE49-F238E27FC236}">
                <a16:creationId xmlns:a16="http://schemas.microsoft.com/office/drawing/2014/main" id="{64AE0260-175B-7916-9AA1-B954F0F06E14}"/>
              </a:ext>
            </a:extLst>
          </p:cNvPr>
          <p:cNvSpPr txBox="1"/>
          <p:nvPr/>
        </p:nvSpPr>
        <p:spPr>
          <a:xfrm>
            <a:off x="3303623" y="2736502"/>
            <a:ext cx="8327647" cy="1384995"/>
          </a:xfrm>
          <a:prstGeom prst="rect">
            <a:avLst/>
          </a:prstGeom>
          <a:noFill/>
        </p:spPr>
        <p:txBody>
          <a:bodyPr wrap="square">
            <a:spAutoFit/>
          </a:bodyPr>
          <a:lstStyle/>
          <a:p>
            <a:pPr algn="just"/>
            <a:r>
              <a:rPr lang="de-DE" sz="2800" dirty="0">
                <a:latin typeface="Times New Roman" panose="02020603050405020304" pitchFamily="18" charset="0"/>
                <a:cs typeface="Times New Roman" panose="02020603050405020304" pitchFamily="18" charset="0"/>
              </a:rPr>
              <a:t>- Có thể thấy qua nghệ thuât kể, tả đặc biệt miêu tả tâm lí nhân vật sâu sắc ta thấy thái độ của Ph răng với việc học tiếng Pháp qua diễn biến tâm trạng của cậu bé:</a:t>
            </a:r>
            <a:endParaRPr lang="en-US" sz="2800" dirty="0">
              <a:latin typeface="Times New Roman" panose="02020603050405020304" pitchFamily="18" charset="0"/>
              <a:cs typeface="Times New Roman" panose="02020603050405020304" pitchFamily="18" charset="0"/>
            </a:endParaRPr>
          </a:p>
        </p:txBody>
      </p:sp>
      <p:sp>
        <p:nvSpPr>
          <p:cNvPr id="11" name="Hộp Văn bản 10">
            <a:extLst>
              <a:ext uri="{FF2B5EF4-FFF2-40B4-BE49-F238E27FC236}">
                <a16:creationId xmlns:a16="http://schemas.microsoft.com/office/drawing/2014/main" id="{6AE08AC5-BC6C-8663-6F93-7EDACECB1976}"/>
              </a:ext>
            </a:extLst>
          </p:cNvPr>
          <p:cNvSpPr txBox="1"/>
          <p:nvPr/>
        </p:nvSpPr>
        <p:spPr>
          <a:xfrm>
            <a:off x="3303622" y="4094399"/>
            <a:ext cx="8327647" cy="523220"/>
          </a:xfrm>
          <a:prstGeom prst="rect">
            <a:avLst/>
          </a:prstGeom>
          <a:noFill/>
        </p:spPr>
        <p:txBody>
          <a:bodyPr wrap="square">
            <a:spAutoFit/>
          </a:bodyPr>
          <a:lstStyle/>
          <a:p>
            <a:pPr algn="just"/>
            <a:r>
              <a:rPr lang="de-DE" sz="2800" dirty="0">
                <a:latin typeface="Times New Roman" panose="02020603050405020304" pitchFamily="18" charset="0"/>
                <a:cs typeface="Times New Roman" panose="02020603050405020304" pitchFamily="18" charset="0"/>
              </a:rPr>
              <a:t>+ Từ lơ là lo lắng đến thiết tha học</a:t>
            </a:r>
            <a:endParaRPr lang="en-US" sz="2800" dirty="0">
              <a:latin typeface="Times New Roman" panose="02020603050405020304" pitchFamily="18" charset="0"/>
              <a:cs typeface="Times New Roman" panose="02020603050405020304" pitchFamily="18" charset="0"/>
            </a:endParaRPr>
          </a:p>
        </p:txBody>
      </p:sp>
      <p:sp>
        <p:nvSpPr>
          <p:cNvPr id="12" name="Hộp Văn bản 11">
            <a:extLst>
              <a:ext uri="{FF2B5EF4-FFF2-40B4-BE49-F238E27FC236}">
                <a16:creationId xmlns:a16="http://schemas.microsoft.com/office/drawing/2014/main" id="{19F59904-E70E-6ABD-5494-A46743FD1D73}"/>
              </a:ext>
            </a:extLst>
          </p:cNvPr>
          <p:cNvSpPr txBox="1"/>
          <p:nvPr/>
        </p:nvSpPr>
        <p:spPr>
          <a:xfrm>
            <a:off x="3313915" y="4666495"/>
            <a:ext cx="8327647" cy="523220"/>
          </a:xfrm>
          <a:prstGeom prst="rect">
            <a:avLst/>
          </a:prstGeom>
          <a:noFill/>
        </p:spPr>
        <p:txBody>
          <a:bodyPr wrap="square">
            <a:spAutoFit/>
          </a:bodyPr>
          <a:lstStyle/>
          <a:p>
            <a:pPr algn="just"/>
            <a:r>
              <a:rPr lang="de-DE" sz="2800" dirty="0">
                <a:latin typeface="Times New Roman" panose="02020603050405020304" pitchFamily="18" charset="0"/>
                <a:cs typeface="Times New Roman" panose="02020603050405020304" pitchFamily="18" charset="0"/>
              </a:rPr>
              <a:t>+ Từ định chốn học rồi giận mình bỏ phí thời gian</a:t>
            </a:r>
            <a:endParaRPr lang="en-US" sz="2800" dirty="0">
              <a:latin typeface="Times New Roman" panose="02020603050405020304" pitchFamily="18" charset="0"/>
              <a:cs typeface="Times New Roman" panose="02020603050405020304" pitchFamily="18" charset="0"/>
            </a:endParaRPr>
          </a:p>
        </p:txBody>
      </p:sp>
      <p:sp>
        <p:nvSpPr>
          <p:cNvPr id="13" name="Hộp Văn bản 12">
            <a:extLst>
              <a:ext uri="{FF2B5EF4-FFF2-40B4-BE49-F238E27FC236}">
                <a16:creationId xmlns:a16="http://schemas.microsoft.com/office/drawing/2014/main" id="{66B402BA-D136-C000-3361-718E7902766A}"/>
              </a:ext>
            </a:extLst>
          </p:cNvPr>
          <p:cNvSpPr txBox="1"/>
          <p:nvPr/>
        </p:nvSpPr>
        <p:spPr>
          <a:xfrm>
            <a:off x="3313915" y="5247373"/>
            <a:ext cx="8327647" cy="523220"/>
          </a:xfrm>
          <a:prstGeom prst="rect">
            <a:avLst/>
          </a:prstGeom>
          <a:noFill/>
        </p:spPr>
        <p:txBody>
          <a:bodyPr wrap="square">
            <a:spAutoFit/>
          </a:bodyPr>
          <a:lstStyle/>
          <a:p>
            <a:pPr algn="just"/>
            <a:r>
              <a:rPr lang="de-DE" sz="2800" dirty="0">
                <a:latin typeface="Times New Roman" panose="02020603050405020304" pitchFamily="18" charset="0"/>
                <a:cs typeface="Times New Roman" panose="02020603050405020304" pitchFamily="18" charset="0"/>
              </a:rPr>
              <a:t>+ Từ chán sách đến thấy sách như người bạn cố tri</a:t>
            </a:r>
            <a:endParaRPr lang="en-US" sz="2800" dirty="0">
              <a:latin typeface="Times New Roman" panose="02020603050405020304" pitchFamily="18" charset="0"/>
              <a:cs typeface="Times New Roman" panose="02020603050405020304" pitchFamily="18" charset="0"/>
            </a:endParaRPr>
          </a:p>
        </p:txBody>
      </p:sp>
      <p:sp>
        <p:nvSpPr>
          <p:cNvPr id="14" name="Hộp Văn bản 13">
            <a:extLst>
              <a:ext uri="{FF2B5EF4-FFF2-40B4-BE49-F238E27FC236}">
                <a16:creationId xmlns:a16="http://schemas.microsoft.com/office/drawing/2014/main" id="{9DD321F5-2223-D95C-CA3F-82360B91E4A4}"/>
              </a:ext>
            </a:extLst>
          </p:cNvPr>
          <p:cNvSpPr txBox="1"/>
          <p:nvPr/>
        </p:nvSpPr>
        <p:spPr>
          <a:xfrm>
            <a:off x="3303621" y="5730214"/>
            <a:ext cx="8327647" cy="954107"/>
          </a:xfrm>
          <a:prstGeom prst="rect">
            <a:avLst/>
          </a:prstGeom>
          <a:noFill/>
        </p:spPr>
        <p:txBody>
          <a:bodyPr wrap="square">
            <a:spAutoFit/>
          </a:bodyPr>
          <a:lstStyle/>
          <a:p>
            <a:pPr algn="just"/>
            <a:r>
              <a:rPr lang="de-DE" sz="2800" dirty="0">
                <a:latin typeface="Times New Roman" panose="02020603050405020304" pitchFamily="18" charset="0"/>
                <a:cs typeface="Times New Roman" panose="02020603050405020304" pitchFamily="18" charset="0"/>
              </a:rPr>
              <a:t>+ Từ xấu hổ thấy mình không thuộc bài đến kinh ngạc thấy mình hiểu bài và chăm chú nghe giảng</a:t>
            </a:r>
            <a:endParaRPr lang="en-US" sz="28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6497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1000"/>
                                        <p:tgtEl>
                                          <p:spTgt spid="14"/>
                                        </p:tgtEl>
                                      </p:cBhvr>
                                    </p:animEffect>
                                    <p:anim calcmode="lin" valueType="num">
                                      <p:cBhvr>
                                        <p:cTn id="36" dur="1000" fill="hold"/>
                                        <p:tgtEl>
                                          <p:spTgt spid="14"/>
                                        </p:tgtEl>
                                        <p:attrNameLst>
                                          <p:attrName>ppt_x</p:attrName>
                                        </p:attrNameLst>
                                      </p:cBhvr>
                                      <p:tavLst>
                                        <p:tav tm="0">
                                          <p:val>
                                            <p:strVal val="#ppt_x"/>
                                          </p:val>
                                        </p:tav>
                                        <p:tav tm="100000">
                                          <p:val>
                                            <p:strVal val="#ppt_x"/>
                                          </p:val>
                                        </p:tav>
                                      </p:tavLst>
                                    </p:anim>
                                    <p:anim calcmode="lin" valueType="num">
                                      <p:cBhvr>
                                        <p:cTn id="3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7">
            <a:extLst>
              <a:ext uri="{FF2B5EF4-FFF2-40B4-BE49-F238E27FC236}">
                <a16:creationId xmlns:a16="http://schemas.microsoft.com/office/drawing/2014/main" id="{FF36077D-BF6D-C35C-29E5-C55A1E723EC0}"/>
              </a:ext>
            </a:extLst>
          </p:cNvPr>
          <p:cNvSpPr txBox="1"/>
          <p:nvPr/>
        </p:nvSpPr>
        <p:spPr>
          <a:xfrm>
            <a:off x="719630" y="868867"/>
            <a:ext cx="6096000" cy="584775"/>
          </a:xfrm>
          <a:prstGeom prst="rect">
            <a:avLst/>
          </a:prstGeom>
          <a:noFill/>
        </p:spPr>
        <p:txBody>
          <a:bodyPr wrap="square">
            <a:spAutoFit/>
          </a:bodyPr>
          <a:lstStyle/>
          <a:p>
            <a:pPr indent="57785" algn="just">
              <a:tabLst>
                <a:tab pos="1386840" algn="l"/>
              </a:tabLst>
            </a:pPr>
            <a:r>
              <a:rPr lang="de-DE" sz="3200" b="1" dirty="0">
                <a:solidFill>
                  <a:srgbClr val="4179DA"/>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4179DA"/>
                </a:solidFill>
                <a:effectLst/>
                <a:latin typeface="Times New Roman" panose="02020603050405020304" pitchFamily="18" charset="0"/>
                <a:ea typeface="Times New Roman" panose="02020603050405020304" pitchFamily="18" charset="0"/>
              </a:rPr>
              <a:t>Nhân</a:t>
            </a:r>
            <a:r>
              <a:rPr lang="en-US" sz="3200" b="1" dirty="0">
                <a:solidFill>
                  <a:srgbClr val="4179DA"/>
                </a:solidFill>
                <a:effectLst/>
                <a:latin typeface="Times New Roman" panose="02020603050405020304" pitchFamily="18" charset="0"/>
                <a:ea typeface="Times New Roman" panose="02020603050405020304" pitchFamily="18" charset="0"/>
              </a:rPr>
              <a:t> </a:t>
            </a:r>
            <a:r>
              <a:rPr lang="en-US" sz="3200" b="1" dirty="0" err="1">
                <a:solidFill>
                  <a:srgbClr val="4179DA"/>
                </a:solidFill>
                <a:effectLst/>
                <a:latin typeface="Times New Roman" panose="02020603050405020304" pitchFamily="18" charset="0"/>
                <a:ea typeface="Times New Roman" panose="02020603050405020304" pitchFamily="18" charset="0"/>
              </a:rPr>
              <a:t>vật</a:t>
            </a:r>
            <a:r>
              <a:rPr kumimoji="0" lang="de-DE" altLang="en-US" sz="3200" b="1" i="0" u="none" strike="noStrike" cap="none" normalizeH="0" baseline="0" dirty="0">
                <a:ln>
                  <a:noFill/>
                </a:ln>
                <a:solidFill>
                  <a:srgbClr val="4179DA"/>
                </a:solidFill>
                <a:effectLst/>
                <a:latin typeface="Times New Roman" panose="02020603050405020304" pitchFamily="18" charset="0"/>
                <a:ea typeface="Times New Roman" panose="02020603050405020304" pitchFamily="18" charset="0"/>
                <a:cs typeface="Times New Roman" panose="02020603050405020304" pitchFamily="18" charset="0"/>
              </a:rPr>
              <a:t> Phrăng</a:t>
            </a:r>
            <a:endParaRPr lang="en-US" sz="3200" dirty="0">
              <a:solidFill>
                <a:srgbClr val="4179DA"/>
              </a:solidFill>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5E5637E2-34E4-348D-26FA-FDC7800CBDC9}"/>
              </a:ext>
            </a:extLst>
          </p:cNvPr>
          <p:cNvSpPr txBox="1"/>
          <p:nvPr/>
        </p:nvSpPr>
        <p:spPr>
          <a:xfrm>
            <a:off x="719630" y="136168"/>
            <a:ext cx="5167986" cy="707886"/>
          </a:xfrm>
          <a:prstGeom prst="rect">
            <a:avLst/>
          </a:prstGeom>
          <a:solidFill>
            <a:srgbClr val="4179DA"/>
          </a:solidFill>
        </p:spPr>
        <p:txBody>
          <a:bodyPr wrap="square">
            <a:spAutoFit/>
          </a:bodyPr>
          <a:lstStyle/>
          <a:p>
            <a:pPr marL="0" marR="0" indent="57785" algn="just">
              <a:spcBef>
                <a:spcPts val="0"/>
              </a:spcBef>
              <a:spcAft>
                <a:spcPts val="0"/>
              </a:spcAft>
              <a:tabLst>
                <a:tab pos="1386840" algn="l"/>
              </a:tabLst>
            </a:pPr>
            <a:r>
              <a:rPr lang="de-DE" sz="4000" b="1" dirty="0">
                <a:solidFill>
                  <a:schemeClr val="bg1"/>
                </a:solidFill>
                <a:effectLst/>
                <a:latin typeface="Times New Roman" panose="02020603050405020304" pitchFamily="18" charset="0"/>
                <a:cs typeface="Times New Roman" panose="02020603050405020304" pitchFamily="18" charset="0"/>
              </a:rPr>
              <a:t>II. Đọc - hiểu văn bản</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
        <p:nvSpPr>
          <p:cNvPr id="7" name="TextBox 7">
            <a:extLst>
              <a:ext uri="{FF2B5EF4-FFF2-40B4-BE49-F238E27FC236}">
                <a16:creationId xmlns:a16="http://schemas.microsoft.com/office/drawing/2014/main" id="{F3CBE4D0-A693-4CFE-E894-B1D3C2FB6DF6}"/>
              </a:ext>
            </a:extLst>
          </p:cNvPr>
          <p:cNvSpPr txBox="1"/>
          <p:nvPr/>
        </p:nvSpPr>
        <p:spPr>
          <a:xfrm>
            <a:off x="719630" y="1349017"/>
            <a:ext cx="8938806" cy="523220"/>
          </a:xfrm>
          <a:prstGeom prst="rect">
            <a:avLst/>
          </a:prstGeom>
          <a:noFill/>
        </p:spPr>
        <p:txBody>
          <a:bodyPr wrap="square">
            <a:spAutoFit/>
          </a:bodyPr>
          <a:lstStyle/>
          <a:p>
            <a:pPr marL="0" marR="0" algn="just">
              <a:spcBef>
                <a:spcPts val="0"/>
              </a:spcBef>
              <a:spcAft>
                <a:spcPts val="0"/>
              </a:spcAft>
            </a:pPr>
            <a:r>
              <a:rPr lang="de-DE" sz="2800" b="1" dirty="0">
                <a:solidFill>
                  <a:srgbClr val="0000FF"/>
                </a:solidFill>
                <a:effectLst/>
                <a:latin typeface="Times New Roman" panose="02020603050405020304" pitchFamily="18" charset="0"/>
                <a:ea typeface="Times New Roman" panose="02020603050405020304" pitchFamily="18" charset="0"/>
              </a:rPr>
              <a:t>a.Thái độ, tâm trạng của Ph răng với việc học tiếng Pháp</a:t>
            </a:r>
            <a:endParaRPr lang="en-US" sz="2800" dirty="0">
              <a:effectLst/>
              <a:latin typeface="Times New Roman" panose="02020603050405020304" pitchFamily="18" charset="0"/>
              <a:ea typeface="Times New Roman" panose="02020603050405020304" pitchFamily="18" charset="0"/>
            </a:endParaRPr>
          </a:p>
        </p:txBody>
      </p:sp>
      <p:graphicFrame>
        <p:nvGraphicFramePr>
          <p:cNvPr id="9" name="Bảng 8">
            <a:extLst>
              <a:ext uri="{FF2B5EF4-FFF2-40B4-BE49-F238E27FC236}">
                <a16:creationId xmlns:a16="http://schemas.microsoft.com/office/drawing/2014/main" id="{0ADFBDF5-0132-20CF-28CF-BB8FD7F016C7}"/>
              </a:ext>
            </a:extLst>
          </p:cNvPr>
          <p:cNvGraphicFramePr>
            <a:graphicFrameLocks noGrp="1"/>
          </p:cNvGraphicFramePr>
          <p:nvPr>
            <p:extLst>
              <p:ext uri="{D42A27DB-BD31-4B8C-83A1-F6EECF244321}">
                <p14:modId xmlns:p14="http://schemas.microsoft.com/office/powerpoint/2010/main" val="590498801"/>
              </p:ext>
            </p:extLst>
          </p:nvPr>
        </p:nvGraphicFramePr>
        <p:xfrm>
          <a:off x="488303" y="2325786"/>
          <a:ext cx="11215013" cy="2659978"/>
        </p:xfrm>
        <a:graphic>
          <a:graphicData uri="http://schemas.openxmlformats.org/drawingml/2006/table">
            <a:tbl>
              <a:tblPr firstRow="1" firstCol="1" lastRow="1" lastCol="1" bandRow="1" bandCol="1">
                <a:tableStyleId>{5C22544A-7EE6-4342-B048-85BDC9FD1C3A}</a:tableStyleId>
              </a:tblPr>
              <a:tblGrid>
                <a:gridCol w="2794068">
                  <a:extLst>
                    <a:ext uri="{9D8B030D-6E8A-4147-A177-3AD203B41FA5}">
                      <a16:colId xmlns:a16="http://schemas.microsoft.com/office/drawing/2014/main" val="1329223177"/>
                    </a:ext>
                  </a:extLst>
                </a:gridCol>
                <a:gridCol w="2877245">
                  <a:extLst>
                    <a:ext uri="{9D8B030D-6E8A-4147-A177-3AD203B41FA5}">
                      <a16:colId xmlns:a16="http://schemas.microsoft.com/office/drawing/2014/main" val="2706704433"/>
                    </a:ext>
                  </a:extLst>
                </a:gridCol>
                <a:gridCol w="5543700">
                  <a:extLst>
                    <a:ext uri="{9D8B030D-6E8A-4147-A177-3AD203B41FA5}">
                      <a16:colId xmlns:a16="http://schemas.microsoft.com/office/drawing/2014/main" val="3302902316"/>
                    </a:ext>
                  </a:extLst>
                </a:gridCol>
              </a:tblGrid>
              <a:tr h="760991">
                <a:tc>
                  <a:txBody>
                    <a:bodyPr/>
                    <a:lstStyle/>
                    <a:p>
                      <a:pPr marL="0" marR="0" algn="ctr">
                        <a:spcBef>
                          <a:spcPts val="0"/>
                        </a:spcBef>
                        <a:spcAft>
                          <a:spcPts val="0"/>
                        </a:spcAft>
                      </a:pPr>
                      <a:r>
                        <a:rPr lang="de-DE" sz="2600" dirty="0">
                          <a:solidFill>
                            <a:schemeClr val="bg1"/>
                          </a:solidFill>
                          <a:effectLst/>
                          <a:latin typeface="Times New Roman" panose="02020603050405020304" pitchFamily="18" charset="0"/>
                          <a:cs typeface="Times New Roman" panose="02020603050405020304" pitchFamily="18" charset="0"/>
                        </a:rPr>
                        <a:t>Thái độ, tâm trạng của Ph răng </a:t>
                      </a:r>
                      <a:endPar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r>
                        <a:rPr lang="de-DE" sz="2600" dirty="0">
                          <a:solidFill>
                            <a:schemeClr val="bg1"/>
                          </a:solidFill>
                          <a:effectLst/>
                          <a:latin typeface="Times New Roman" panose="02020603050405020304" pitchFamily="18" charset="0"/>
                          <a:cs typeface="Times New Roman" panose="02020603050405020304" pitchFamily="18" charset="0"/>
                        </a:rPr>
                        <a:t>Chi tiết biểu hiện</a:t>
                      </a:r>
                      <a:endParaRPr lang="en-US" dirty="0"/>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de-DE" sz="2600" dirty="0">
                          <a:solidFill>
                            <a:schemeClr val="bg1"/>
                          </a:solidFill>
                          <a:effectLst/>
                          <a:latin typeface="Times New Roman" panose="02020603050405020304" pitchFamily="18" charset="0"/>
                          <a:cs typeface="Times New Roman" panose="02020603050405020304" pitchFamily="18" charset="0"/>
                        </a:rPr>
                        <a:t>Nhận xét tâm trạng, thái độ nhân vật và cách nhà văn thể hiện nhân vật</a:t>
                      </a:r>
                      <a:endPar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extLst>
                  <a:ext uri="{0D108BD9-81ED-4DB2-BD59-A6C34878D82A}">
                    <a16:rowId xmlns:a16="http://schemas.microsoft.com/office/drawing/2014/main" val="1919384731"/>
                  </a:ext>
                </a:extLst>
              </a:tr>
              <a:tr h="1867498">
                <a:tc>
                  <a:txBody>
                    <a:bodyPr/>
                    <a:lstStyle/>
                    <a:p>
                      <a:pPr marL="0" marR="0" algn="just">
                        <a:spcBef>
                          <a:spcPts val="0"/>
                        </a:spcBef>
                        <a:spcAft>
                          <a:spcPts val="0"/>
                        </a:spcAft>
                      </a:pPr>
                      <a:r>
                        <a:rPr lang="de-DE" sz="2600" dirty="0">
                          <a:solidFill>
                            <a:schemeClr val="tx1"/>
                          </a:solidFill>
                          <a:effectLst/>
                          <a:latin typeface="Times New Roman" panose="02020603050405020304" pitchFamily="18" charset="0"/>
                          <a:cs typeface="Times New Roman" panose="02020603050405020304" pitchFamily="18" charset="0"/>
                        </a:rPr>
                        <a:t>Cảm nhận chung về nhân vật</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algn="just">
                        <a:spcBef>
                          <a:spcPts val="0"/>
                        </a:spcBef>
                        <a:spcAft>
                          <a:spcPts val="0"/>
                        </a:spcAft>
                      </a:pP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869912541"/>
                  </a:ext>
                </a:extLst>
              </a:tr>
            </a:tbl>
          </a:graphicData>
        </a:graphic>
      </p:graphicFrame>
      <p:sp>
        <p:nvSpPr>
          <p:cNvPr id="10" name="Hộp Văn bản 9">
            <a:extLst>
              <a:ext uri="{FF2B5EF4-FFF2-40B4-BE49-F238E27FC236}">
                <a16:creationId xmlns:a16="http://schemas.microsoft.com/office/drawing/2014/main" id="{64AE0260-175B-7916-9AA1-B954F0F06E14}"/>
              </a:ext>
            </a:extLst>
          </p:cNvPr>
          <p:cNvSpPr txBox="1"/>
          <p:nvPr/>
        </p:nvSpPr>
        <p:spPr>
          <a:xfrm>
            <a:off x="3439806" y="3277662"/>
            <a:ext cx="8132881" cy="1384995"/>
          </a:xfrm>
          <a:prstGeom prst="rect">
            <a:avLst/>
          </a:prstGeom>
          <a:noFill/>
        </p:spPr>
        <p:txBody>
          <a:bodyPr wrap="square">
            <a:spAutoFit/>
          </a:bodyPr>
          <a:lstStyle/>
          <a:p>
            <a:pPr algn="just"/>
            <a:r>
              <a:rPr lang="de-DE" sz="2800" dirty="0">
                <a:latin typeface="Times New Roman" panose="02020603050405020304" pitchFamily="18" charset="0"/>
                <a:cs typeface="Times New Roman" panose="02020603050405020304" pitchFamily="18" charset="0"/>
              </a:rPr>
              <a:t>- Phrăng là cậu bé hồn nhiên, chân thận biết lẽ phải, có tình yêu tiếng Pháp- tiếng mẹ đẻ của mình, biết căm giận kẻ ngoại bang.</a:t>
            </a:r>
            <a:endParaRPr lang="en-US" sz="28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998180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7">
            <a:extLst>
              <a:ext uri="{FF2B5EF4-FFF2-40B4-BE49-F238E27FC236}">
                <a16:creationId xmlns:a16="http://schemas.microsoft.com/office/drawing/2014/main" id="{FF36077D-BF6D-C35C-29E5-C55A1E723EC0}"/>
              </a:ext>
            </a:extLst>
          </p:cNvPr>
          <p:cNvSpPr txBox="1"/>
          <p:nvPr/>
        </p:nvSpPr>
        <p:spPr>
          <a:xfrm>
            <a:off x="719630" y="868867"/>
            <a:ext cx="6096000" cy="584775"/>
          </a:xfrm>
          <a:prstGeom prst="rect">
            <a:avLst/>
          </a:prstGeom>
          <a:noFill/>
        </p:spPr>
        <p:txBody>
          <a:bodyPr wrap="square">
            <a:spAutoFit/>
          </a:bodyPr>
          <a:lstStyle/>
          <a:p>
            <a:pPr indent="57785" algn="just">
              <a:tabLst>
                <a:tab pos="1386840" algn="l"/>
              </a:tabLst>
            </a:pPr>
            <a:r>
              <a:rPr lang="de-DE" sz="3200" b="1" dirty="0">
                <a:solidFill>
                  <a:srgbClr val="4179DA"/>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4179DA"/>
                </a:solidFill>
                <a:effectLst/>
                <a:latin typeface="Times New Roman" panose="02020603050405020304" pitchFamily="18" charset="0"/>
                <a:ea typeface="Times New Roman" panose="02020603050405020304" pitchFamily="18" charset="0"/>
              </a:rPr>
              <a:t>Nhân</a:t>
            </a:r>
            <a:r>
              <a:rPr lang="en-US" sz="3200" b="1" dirty="0">
                <a:solidFill>
                  <a:srgbClr val="4179DA"/>
                </a:solidFill>
                <a:effectLst/>
                <a:latin typeface="Times New Roman" panose="02020603050405020304" pitchFamily="18" charset="0"/>
                <a:ea typeface="Times New Roman" panose="02020603050405020304" pitchFamily="18" charset="0"/>
              </a:rPr>
              <a:t> </a:t>
            </a:r>
            <a:r>
              <a:rPr lang="en-US" sz="3200" b="1" dirty="0" err="1">
                <a:solidFill>
                  <a:srgbClr val="4179DA"/>
                </a:solidFill>
                <a:effectLst/>
                <a:latin typeface="Times New Roman" panose="02020603050405020304" pitchFamily="18" charset="0"/>
                <a:ea typeface="Times New Roman" panose="02020603050405020304" pitchFamily="18" charset="0"/>
              </a:rPr>
              <a:t>vật</a:t>
            </a:r>
            <a:r>
              <a:rPr kumimoji="0" lang="de-DE" altLang="en-US" sz="3200" b="1" i="0" u="none" strike="noStrike" cap="none" normalizeH="0" baseline="0" dirty="0">
                <a:ln>
                  <a:noFill/>
                </a:ln>
                <a:solidFill>
                  <a:srgbClr val="4179DA"/>
                </a:solidFill>
                <a:effectLst/>
                <a:latin typeface="Times New Roman" panose="02020603050405020304" pitchFamily="18" charset="0"/>
                <a:ea typeface="Times New Roman" panose="02020603050405020304" pitchFamily="18" charset="0"/>
                <a:cs typeface="Times New Roman" panose="02020603050405020304" pitchFamily="18" charset="0"/>
              </a:rPr>
              <a:t> Phrăng</a:t>
            </a:r>
            <a:endParaRPr lang="en-US" sz="3200" dirty="0">
              <a:solidFill>
                <a:srgbClr val="4179DA"/>
              </a:solidFill>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5E5637E2-34E4-348D-26FA-FDC7800CBDC9}"/>
              </a:ext>
            </a:extLst>
          </p:cNvPr>
          <p:cNvSpPr txBox="1"/>
          <p:nvPr/>
        </p:nvSpPr>
        <p:spPr>
          <a:xfrm>
            <a:off x="719630" y="136168"/>
            <a:ext cx="5167986" cy="707886"/>
          </a:xfrm>
          <a:prstGeom prst="rect">
            <a:avLst/>
          </a:prstGeom>
          <a:solidFill>
            <a:srgbClr val="4179DA"/>
          </a:solidFill>
        </p:spPr>
        <p:txBody>
          <a:bodyPr wrap="square">
            <a:spAutoFit/>
          </a:bodyPr>
          <a:lstStyle/>
          <a:p>
            <a:pPr marL="0" marR="0" indent="57785" algn="just">
              <a:spcBef>
                <a:spcPts val="0"/>
              </a:spcBef>
              <a:spcAft>
                <a:spcPts val="0"/>
              </a:spcAft>
              <a:tabLst>
                <a:tab pos="1386840" algn="l"/>
              </a:tabLst>
            </a:pPr>
            <a:r>
              <a:rPr lang="de-DE" sz="4000" b="1" dirty="0">
                <a:solidFill>
                  <a:schemeClr val="bg1"/>
                </a:solidFill>
                <a:effectLst/>
                <a:latin typeface="Times New Roman" panose="02020603050405020304" pitchFamily="18" charset="0"/>
                <a:cs typeface="Times New Roman" panose="02020603050405020304" pitchFamily="18" charset="0"/>
              </a:rPr>
              <a:t>II. Đọc - hiểu văn bản</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
        <p:nvSpPr>
          <p:cNvPr id="7" name="TextBox 7">
            <a:extLst>
              <a:ext uri="{FF2B5EF4-FFF2-40B4-BE49-F238E27FC236}">
                <a16:creationId xmlns:a16="http://schemas.microsoft.com/office/drawing/2014/main" id="{F3CBE4D0-A693-4CFE-E894-B1D3C2FB6DF6}"/>
              </a:ext>
            </a:extLst>
          </p:cNvPr>
          <p:cNvSpPr txBox="1"/>
          <p:nvPr/>
        </p:nvSpPr>
        <p:spPr>
          <a:xfrm>
            <a:off x="719630" y="1349017"/>
            <a:ext cx="8938806" cy="523220"/>
          </a:xfrm>
          <a:prstGeom prst="rect">
            <a:avLst/>
          </a:prstGeom>
          <a:noFill/>
        </p:spPr>
        <p:txBody>
          <a:bodyPr wrap="square">
            <a:spAutoFit/>
          </a:bodyPr>
          <a:lstStyle/>
          <a:p>
            <a:pPr marL="0" marR="0" algn="just">
              <a:spcBef>
                <a:spcPts val="0"/>
              </a:spcBef>
              <a:spcAft>
                <a:spcPts val="0"/>
              </a:spcAft>
            </a:pPr>
            <a:r>
              <a:rPr lang="de-DE" sz="2800" b="1" dirty="0">
                <a:solidFill>
                  <a:srgbClr val="0000FF"/>
                </a:solidFill>
                <a:latin typeface="Times New Roman" panose="02020603050405020304" pitchFamily="18" charset="0"/>
                <a:ea typeface="Times New Roman" panose="02020603050405020304" pitchFamily="18" charset="0"/>
              </a:rPr>
              <a:t>b</a:t>
            </a:r>
            <a:r>
              <a:rPr lang="de-DE" sz="2800" b="1" dirty="0">
                <a:solidFill>
                  <a:srgbClr val="0000FF"/>
                </a:solidFill>
                <a:effectLst/>
                <a:latin typeface="Times New Roman" panose="02020603050405020304" pitchFamily="18" charset="0"/>
                <a:ea typeface="Times New Roman" panose="02020603050405020304" pitchFamily="18" charset="0"/>
              </a:rPr>
              <a:t>.Thái độ</a:t>
            </a:r>
            <a:r>
              <a:rPr lang="de-DE" sz="2800" b="1" dirty="0">
                <a:solidFill>
                  <a:srgbClr val="0000FF"/>
                </a:solidFill>
                <a:latin typeface="Times New Roman" panose="02020603050405020304" pitchFamily="18" charset="0"/>
                <a:ea typeface="Times New Roman" panose="02020603050405020304" pitchFamily="18" charset="0"/>
              </a:rPr>
              <a:t> đối với thầy Ha-men</a:t>
            </a:r>
            <a:endParaRPr lang="en-US" sz="2800" dirty="0">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id="{DEA7B8A8-8649-BE67-9A0A-937F011AE280}"/>
              </a:ext>
            </a:extLst>
          </p:cNvPr>
          <p:cNvGraphicFramePr>
            <a:graphicFrameLocks noGrp="1"/>
          </p:cNvGraphicFramePr>
          <p:nvPr>
            <p:extLst>
              <p:ext uri="{D42A27DB-BD31-4B8C-83A1-F6EECF244321}">
                <p14:modId xmlns:p14="http://schemas.microsoft.com/office/powerpoint/2010/main" val="442791634"/>
              </p:ext>
            </p:extLst>
          </p:nvPr>
        </p:nvGraphicFramePr>
        <p:xfrm>
          <a:off x="208002" y="1827883"/>
          <a:ext cx="11841200" cy="4840972"/>
        </p:xfrm>
        <a:graphic>
          <a:graphicData uri="http://schemas.openxmlformats.org/drawingml/2006/table">
            <a:tbl>
              <a:tblPr firstRow="1" firstCol="1" lastRow="1" lastCol="1" bandRow="1" bandCol="1">
                <a:tableStyleId>{5C22544A-7EE6-4342-B048-85BDC9FD1C3A}</a:tableStyleId>
              </a:tblPr>
              <a:tblGrid>
                <a:gridCol w="11841200">
                  <a:extLst>
                    <a:ext uri="{9D8B030D-6E8A-4147-A177-3AD203B41FA5}">
                      <a16:colId xmlns:a16="http://schemas.microsoft.com/office/drawing/2014/main" val="515863499"/>
                    </a:ext>
                  </a:extLst>
                </a:gridCol>
              </a:tblGrid>
              <a:tr h="335014">
                <a:tc>
                  <a:txBody>
                    <a:bodyPr/>
                    <a:lstStyle/>
                    <a:p>
                      <a:pPr marL="0" marR="0" algn="ctr">
                        <a:spcBef>
                          <a:spcPts val="0"/>
                        </a:spcBef>
                        <a:spcAft>
                          <a:spcPts val="0"/>
                        </a:spcAft>
                      </a:pPr>
                      <a:r>
                        <a:rPr lang="de-DE" sz="2600" dirty="0">
                          <a:solidFill>
                            <a:schemeClr val="bg1"/>
                          </a:solidFill>
                          <a:effectLst/>
                          <a:latin typeface="Times New Roman" panose="02020603050405020304" pitchFamily="18" charset="0"/>
                          <a:cs typeface="Times New Roman" panose="02020603050405020304" pitchFamily="18" charset="0"/>
                        </a:rPr>
                        <a:t>Chi tiết biểu hiện</a:t>
                      </a:r>
                      <a:endPar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extLst>
                  <a:ext uri="{0D108BD9-81ED-4DB2-BD59-A6C34878D82A}">
                    <a16:rowId xmlns:a16="http://schemas.microsoft.com/office/drawing/2014/main" val="1919384731"/>
                  </a:ext>
                </a:extLst>
              </a:tr>
              <a:tr h="4444732">
                <a:tc>
                  <a:txBody>
                    <a:bodyPr/>
                    <a:lstStyle/>
                    <a:p>
                      <a:pPr marL="0" marR="0" algn="just">
                        <a:spcBef>
                          <a:spcPts val="0"/>
                        </a:spcBef>
                        <a:spcAft>
                          <a:spcPts val="0"/>
                        </a:spcAft>
                      </a:pP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1819363"/>
                  </a:ext>
                </a:extLst>
              </a:tr>
            </a:tbl>
          </a:graphicData>
        </a:graphic>
      </p:graphicFrame>
      <p:sp>
        <p:nvSpPr>
          <p:cNvPr id="11" name="Hộp Văn bản 10">
            <a:extLst>
              <a:ext uri="{FF2B5EF4-FFF2-40B4-BE49-F238E27FC236}">
                <a16:creationId xmlns:a16="http://schemas.microsoft.com/office/drawing/2014/main" id="{D6176EDA-4DBA-DADD-0437-D30395090731}"/>
              </a:ext>
            </a:extLst>
          </p:cNvPr>
          <p:cNvSpPr txBox="1"/>
          <p:nvPr/>
        </p:nvSpPr>
        <p:spPr>
          <a:xfrm>
            <a:off x="227045" y="2268024"/>
            <a:ext cx="12036793" cy="523220"/>
          </a:xfrm>
          <a:prstGeom prst="rect">
            <a:avLst/>
          </a:prstGeom>
          <a:noFill/>
        </p:spPr>
        <p:txBody>
          <a:bodyPr wrap="square">
            <a:spAutoFit/>
          </a:bodyPr>
          <a:lstStyle/>
          <a:p>
            <a:pPr algn="just"/>
            <a:r>
              <a:rPr lang="de-DE" sz="2800" dirty="0">
                <a:latin typeface="Times New Roman" panose="02020603050405020304" pitchFamily="18" charset="0"/>
                <a:cs typeface="Times New Roman" panose="02020603050405020304" pitchFamily="18" charset="0"/>
              </a:rPr>
              <a:t>-Khi bản thân đi muộn và không thuộc bài cảm nhận: thầy dịu dàng, trang trọng:</a:t>
            </a:r>
            <a:endParaRPr lang="en-US" sz="2800" dirty="0">
              <a:latin typeface="Times New Roman" panose="02020603050405020304" pitchFamily="18" charset="0"/>
              <a:cs typeface="Times New Roman" panose="02020603050405020304" pitchFamily="18" charset="0"/>
            </a:endParaRPr>
          </a:p>
        </p:txBody>
      </p:sp>
      <p:sp>
        <p:nvSpPr>
          <p:cNvPr id="13" name="Hộp Văn bản 12">
            <a:extLst>
              <a:ext uri="{FF2B5EF4-FFF2-40B4-BE49-F238E27FC236}">
                <a16:creationId xmlns:a16="http://schemas.microsoft.com/office/drawing/2014/main" id="{8291F17A-C412-58A6-E1AC-41F7659164A9}"/>
              </a:ext>
            </a:extLst>
          </p:cNvPr>
          <p:cNvSpPr txBox="1"/>
          <p:nvPr/>
        </p:nvSpPr>
        <p:spPr>
          <a:xfrm>
            <a:off x="208002" y="2746890"/>
            <a:ext cx="11168742" cy="523220"/>
          </a:xfrm>
          <a:prstGeom prst="rect">
            <a:avLst/>
          </a:prstGeom>
          <a:noFill/>
        </p:spPr>
        <p:txBody>
          <a:bodyPr wrap="square">
            <a:spAutoFit/>
          </a:bodyPr>
          <a:lstStyle/>
          <a:p>
            <a:pPr algn="just"/>
            <a:r>
              <a:rPr lang="de-DE" sz="2800" dirty="0">
                <a:latin typeface="Times New Roman" panose="02020603050405020304" pitchFamily="18" charset="0"/>
                <a:cs typeface="Times New Roman" panose="02020603050405020304" pitchFamily="18" charset="0"/>
              </a:rPr>
              <a:t>+Thầy Ha- men nhìn tôi chẳng giận dữ và bảo tôi thật dịu dàng.</a:t>
            </a:r>
            <a:endParaRPr lang="en-US" sz="2800" dirty="0">
              <a:latin typeface="Times New Roman" panose="02020603050405020304" pitchFamily="18" charset="0"/>
              <a:cs typeface="Times New Roman" panose="02020603050405020304" pitchFamily="18" charset="0"/>
            </a:endParaRPr>
          </a:p>
        </p:txBody>
      </p:sp>
      <p:sp>
        <p:nvSpPr>
          <p:cNvPr id="12" name="Hộp Văn bản 11">
            <a:extLst>
              <a:ext uri="{FF2B5EF4-FFF2-40B4-BE49-F238E27FC236}">
                <a16:creationId xmlns:a16="http://schemas.microsoft.com/office/drawing/2014/main" id="{53DF3828-9570-6FB2-14A1-5CAE167F3EAD}"/>
              </a:ext>
            </a:extLst>
          </p:cNvPr>
          <p:cNvSpPr txBox="1"/>
          <p:nvPr/>
        </p:nvSpPr>
        <p:spPr>
          <a:xfrm>
            <a:off x="227045" y="3313653"/>
            <a:ext cx="11562184" cy="954107"/>
          </a:xfrm>
          <a:prstGeom prst="rect">
            <a:avLst/>
          </a:prstGeom>
          <a:noFill/>
        </p:spPr>
        <p:txBody>
          <a:bodyPr wrap="square">
            <a:spAutoFit/>
          </a:bodyPr>
          <a:lstStyle/>
          <a:p>
            <a:pPr algn="just"/>
            <a:r>
              <a:rPr lang="de-DE" sz="2800" dirty="0">
                <a:latin typeface="Times New Roman" panose="02020603050405020304" pitchFamily="18" charset="0"/>
                <a:cs typeface="Times New Roman" panose="02020603050405020304" pitchFamily="18" charset="0"/>
              </a:rPr>
              <a:t>+ Thầy Ha- men bước lên bục rồi vẫn giọng dịu dàng và trang trọng như lúc tôi mới vào...</a:t>
            </a:r>
            <a:endParaRPr lang="en-US" sz="2800" dirty="0">
              <a:latin typeface="Times New Roman" panose="02020603050405020304" pitchFamily="18" charset="0"/>
              <a:cs typeface="Times New Roman" panose="02020603050405020304" pitchFamily="18" charset="0"/>
            </a:endParaRPr>
          </a:p>
        </p:txBody>
      </p:sp>
      <p:sp>
        <p:nvSpPr>
          <p:cNvPr id="14" name="Hộp Văn bản 13">
            <a:extLst>
              <a:ext uri="{FF2B5EF4-FFF2-40B4-BE49-F238E27FC236}">
                <a16:creationId xmlns:a16="http://schemas.microsoft.com/office/drawing/2014/main" id="{D98F5164-73B2-05E1-5496-8A98151B970B}"/>
              </a:ext>
            </a:extLst>
          </p:cNvPr>
          <p:cNvSpPr txBox="1"/>
          <p:nvPr/>
        </p:nvSpPr>
        <p:spPr>
          <a:xfrm>
            <a:off x="334363" y="4230030"/>
            <a:ext cx="11562184" cy="954107"/>
          </a:xfrm>
          <a:prstGeom prst="rect">
            <a:avLst/>
          </a:prstGeom>
          <a:noFill/>
        </p:spPr>
        <p:txBody>
          <a:bodyPr wrap="square">
            <a:spAutoFit/>
          </a:bodyPr>
          <a:lstStyle/>
          <a:p>
            <a:pPr algn="just"/>
            <a:r>
              <a:rPr lang="de-DE" sz="2800" dirty="0">
                <a:latin typeface="Times New Roman" panose="02020603050405020304" pitchFamily="18" charset="0"/>
                <a:cs typeface="Times New Roman" panose="02020603050405020304" pitchFamily="18" charset="0"/>
              </a:rPr>
              <a:t>- Quên ngay cả những lúc thầy phạt, thầy vụt thước kẻ " và cậu cảm thấy " Tội nghiệp thầy"</a:t>
            </a:r>
            <a:endParaRPr lang="en-US" sz="2800" dirty="0">
              <a:latin typeface="Times New Roman" panose="02020603050405020304" pitchFamily="18" charset="0"/>
              <a:cs typeface="Times New Roman" panose="02020603050405020304" pitchFamily="18" charset="0"/>
            </a:endParaRPr>
          </a:p>
        </p:txBody>
      </p:sp>
      <p:sp>
        <p:nvSpPr>
          <p:cNvPr id="16" name="Hộp Văn bản 15">
            <a:extLst>
              <a:ext uri="{FF2B5EF4-FFF2-40B4-BE49-F238E27FC236}">
                <a16:creationId xmlns:a16="http://schemas.microsoft.com/office/drawing/2014/main" id="{686F108E-848E-77DF-5585-663FD6B9775A}"/>
              </a:ext>
            </a:extLst>
          </p:cNvPr>
          <p:cNvSpPr txBox="1"/>
          <p:nvPr/>
        </p:nvSpPr>
        <p:spPr>
          <a:xfrm>
            <a:off x="295453" y="5146407"/>
            <a:ext cx="11562184" cy="1384995"/>
          </a:xfrm>
          <a:prstGeom prst="rect">
            <a:avLst/>
          </a:prstGeom>
          <a:noFill/>
        </p:spPr>
        <p:txBody>
          <a:bodyPr wrap="square">
            <a:spAutoFit/>
          </a:bodyPr>
          <a:lstStyle/>
          <a:p>
            <a:pPr algn="just"/>
            <a:r>
              <a:rPr lang="de-DE" sz="2800" dirty="0">
                <a:latin typeface="Times New Roman" panose="02020603050405020304" pitchFamily="18" charset="0"/>
                <a:cs typeface="Times New Roman" panose="02020603050405020304" pitchFamily="18" charset="0"/>
              </a:rPr>
              <a:t>- Hiểu được các cụ già trong làng lại đến ngồi dưới lớp học" là cách để tạ ơn thầy giáo chúng tôi về bối mươi năm phụng sự hết lòng và để trọng đọ với Tổ quốc đang ra đi"</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578124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2" grpId="0"/>
      <p:bldP spid="14" grpId="0"/>
      <p:bldP spid="1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7">
            <a:extLst>
              <a:ext uri="{FF2B5EF4-FFF2-40B4-BE49-F238E27FC236}">
                <a16:creationId xmlns:a16="http://schemas.microsoft.com/office/drawing/2014/main" id="{FF36077D-BF6D-C35C-29E5-C55A1E723EC0}"/>
              </a:ext>
            </a:extLst>
          </p:cNvPr>
          <p:cNvSpPr txBox="1"/>
          <p:nvPr/>
        </p:nvSpPr>
        <p:spPr>
          <a:xfrm>
            <a:off x="719630" y="868867"/>
            <a:ext cx="6096000" cy="584775"/>
          </a:xfrm>
          <a:prstGeom prst="rect">
            <a:avLst/>
          </a:prstGeom>
          <a:noFill/>
        </p:spPr>
        <p:txBody>
          <a:bodyPr wrap="square">
            <a:spAutoFit/>
          </a:bodyPr>
          <a:lstStyle/>
          <a:p>
            <a:pPr indent="57785" algn="just">
              <a:tabLst>
                <a:tab pos="1386840" algn="l"/>
              </a:tabLst>
            </a:pPr>
            <a:r>
              <a:rPr lang="de-DE" sz="3200" b="1" dirty="0">
                <a:solidFill>
                  <a:srgbClr val="4179DA"/>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4179DA"/>
                </a:solidFill>
                <a:effectLst/>
                <a:latin typeface="Times New Roman" panose="02020603050405020304" pitchFamily="18" charset="0"/>
                <a:ea typeface="Times New Roman" panose="02020603050405020304" pitchFamily="18" charset="0"/>
              </a:rPr>
              <a:t>Nhân</a:t>
            </a:r>
            <a:r>
              <a:rPr lang="en-US" sz="3200" b="1" dirty="0">
                <a:solidFill>
                  <a:srgbClr val="4179DA"/>
                </a:solidFill>
                <a:effectLst/>
                <a:latin typeface="Times New Roman" panose="02020603050405020304" pitchFamily="18" charset="0"/>
                <a:ea typeface="Times New Roman" panose="02020603050405020304" pitchFamily="18" charset="0"/>
              </a:rPr>
              <a:t> </a:t>
            </a:r>
            <a:r>
              <a:rPr lang="en-US" sz="3200" b="1" dirty="0" err="1">
                <a:solidFill>
                  <a:srgbClr val="4179DA"/>
                </a:solidFill>
                <a:effectLst/>
                <a:latin typeface="Times New Roman" panose="02020603050405020304" pitchFamily="18" charset="0"/>
                <a:ea typeface="Times New Roman" panose="02020603050405020304" pitchFamily="18" charset="0"/>
              </a:rPr>
              <a:t>vật</a:t>
            </a:r>
            <a:r>
              <a:rPr kumimoji="0" lang="de-DE" altLang="en-US" sz="3200" b="1" i="0" u="none" strike="noStrike" cap="none" normalizeH="0" baseline="0" dirty="0">
                <a:ln>
                  <a:noFill/>
                </a:ln>
                <a:solidFill>
                  <a:srgbClr val="4179DA"/>
                </a:solidFill>
                <a:effectLst/>
                <a:latin typeface="Times New Roman" panose="02020603050405020304" pitchFamily="18" charset="0"/>
                <a:ea typeface="Times New Roman" panose="02020603050405020304" pitchFamily="18" charset="0"/>
                <a:cs typeface="Times New Roman" panose="02020603050405020304" pitchFamily="18" charset="0"/>
              </a:rPr>
              <a:t> Phrăng</a:t>
            </a:r>
            <a:endParaRPr lang="en-US" sz="3200" dirty="0">
              <a:solidFill>
                <a:srgbClr val="4179DA"/>
              </a:solidFill>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5E5637E2-34E4-348D-26FA-FDC7800CBDC9}"/>
              </a:ext>
            </a:extLst>
          </p:cNvPr>
          <p:cNvSpPr txBox="1"/>
          <p:nvPr/>
        </p:nvSpPr>
        <p:spPr>
          <a:xfrm>
            <a:off x="719630" y="136168"/>
            <a:ext cx="5167986" cy="707886"/>
          </a:xfrm>
          <a:prstGeom prst="rect">
            <a:avLst/>
          </a:prstGeom>
          <a:solidFill>
            <a:srgbClr val="4179DA"/>
          </a:solidFill>
        </p:spPr>
        <p:txBody>
          <a:bodyPr wrap="square">
            <a:spAutoFit/>
          </a:bodyPr>
          <a:lstStyle/>
          <a:p>
            <a:pPr marL="0" marR="0" indent="57785" algn="just">
              <a:spcBef>
                <a:spcPts val="0"/>
              </a:spcBef>
              <a:spcAft>
                <a:spcPts val="0"/>
              </a:spcAft>
              <a:tabLst>
                <a:tab pos="1386840" algn="l"/>
              </a:tabLst>
            </a:pPr>
            <a:r>
              <a:rPr lang="de-DE" sz="4000" b="1" dirty="0">
                <a:solidFill>
                  <a:schemeClr val="bg1"/>
                </a:solidFill>
                <a:effectLst/>
                <a:latin typeface="Times New Roman" panose="02020603050405020304" pitchFamily="18" charset="0"/>
                <a:cs typeface="Times New Roman" panose="02020603050405020304" pitchFamily="18" charset="0"/>
              </a:rPr>
              <a:t>II. Đọc - hiểu văn bản</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
        <p:nvSpPr>
          <p:cNvPr id="7" name="TextBox 7">
            <a:extLst>
              <a:ext uri="{FF2B5EF4-FFF2-40B4-BE49-F238E27FC236}">
                <a16:creationId xmlns:a16="http://schemas.microsoft.com/office/drawing/2014/main" id="{F3CBE4D0-A693-4CFE-E894-B1D3C2FB6DF6}"/>
              </a:ext>
            </a:extLst>
          </p:cNvPr>
          <p:cNvSpPr txBox="1"/>
          <p:nvPr/>
        </p:nvSpPr>
        <p:spPr>
          <a:xfrm>
            <a:off x="719630" y="1349017"/>
            <a:ext cx="8938806" cy="523220"/>
          </a:xfrm>
          <a:prstGeom prst="rect">
            <a:avLst/>
          </a:prstGeom>
          <a:noFill/>
        </p:spPr>
        <p:txBody>
          <a:bodyPr wrap="square">
            <a:spAutoFit/>
          </a:bodyPr>
          <a:lstStyle/>
          <a:p>
            <a:pPr marL="0" marR="0" algn="just">
              <a:spcBef>
                <a:spcPts val="0"/>
              </a:spcBef>
              <a:spcAft>
                <a:spcPts val="0"/>
              </a:spcAft>
            </a:pPr>
            <a:r>
              <a:rPr lang="de-DE" sz="2800" b="1" dirty="0">
                <a:solidFill>
                  <a:srgbClr val="0000FF"/>
                </a:solidFill>
                <a:latin typeface="Times New Roman" panose="02020603050405020304" pitchFamily="18" charset="0"/>
                <a:ea typeface="Times New Roman" panose="02020603050405020304" pitchFamily="18" charset="0"/>
              </a:rPr>
              <a:t>b</a:t>
            </a:r>
            <a:r>
              <a:rPr lang="de-DE" sz="2800" b="1" dirty="0">
                <a:solidFill>
                  <a:srgbClr val="0000FF"/>
                </a:solidFill>
                <a:effectLst/>
                <a:latin typeface="Times New Roman" panose="02020603050405020304" pitchFamily="18" charset="0"/>
                <a:ea typeface="Times New Roman" panose="02020603050405020304" pitchFamily="18" charset="0"/>
              </a:rPr>
              <a:t>.Thái độ</a:t>
            </a:r>
            <a:r>
              <a:rPr lang="de-DE" sz="2800" b="1" dirty="0">
                <a:solidFill>
                  <a:srgbClr val="0000FF"/>
                </a:solidFill>
                <a:latin typeface="Times New Roman" panose="02020603050405020304" pitchFamily="18" charset="0"/>
                <a:ea typeface="Times New Roman" panose="02020603050405020304" pitchFamily="18" charset="0"/>
              </a:rPr>
              <a:t> đối với thầy Ha-men</a:t>
            </a:r>
            <a:endParaRPr lang="en-US" sz="2800" dirty="0">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id="{DEA7B8A8-8649-BE67-9A0A-937F011AE280}"/>
              </a:ext>
            </a:extLst>
          </p:cNvPr>
          <p:cNvGraphicFramePr>
            <a:graphicFrameLocks noGrp="1"/>
          </p:cNvGraphicFramePr>
          <p:nvPr>
            <p:extLst>
              <p:ext uri="{D42A27DB-BD31-4B8C-83A1-F6EECF244321}">
                <p14:modId xmlns:p14="http://schemas.microsoft.com/office/powerpoint/2010/main" val="1478909976"/>
              </p:ext>
            </p:extLst>
          </p:nvPr>
        </p:nvGraphicFramePr>
        <p:xfrm>
          <a:off x="208002" y="2258906"/>
          <a:ext cx="11841200" cy="2377445"/>
        </p:xfrm>
        <a:graphic>
          <a:graphicData uri="http://schemas.openxmlformats.org/drawingml/2006/table">
            <a:tbl>
              <a:tblPr firstRow="1" firstCol="1" lastRow="1" lastCol="1" bandRow="1" bandCol="1">
                <a:tableStyleId>{5C22544A-7EE6-4342-B048-85BDC9FD1C3A}</a:tableStyleId>
              </a:tblPr>
              <a:tblGrid>
                <a:gridCol w="11841200">
                  <a:extLst>
                    <a:ext uri="{9D8B030D-6E8A-4147-A177-3AD203B41FA5}">
                      <a16:colId xmlns:a16="http://schemas.microsoft.com/office/drawing/2014/main" val="515863499"/>
                    </a:ext>
                  </a:extLst>
                </a:gridCol>
              </a:tblGrid>
              <a:tr h="277461">
                <a:tc>
                  <a:txBody>
                    <a:bodyPr/>
                    <a:lstStyle/>
                    <a:p>
                      <a:pPr marL="0" marR="0" algn="ctr">
                        <a:spcBef>
                          <a:spcPts val="0"/>
                        </a:spcBef>
                        <a:spcAft>
                          <a:spcPts val="0"/>
                        </a:spcAft>
                      </a:pPr>
                      <a:r>
                        <a:rPr lang="de-DE" sz="2600" dirty="0">
                          <a:solidFill>
                            <a:schemeClr val="bg1"/>
                          </a:solidFill>
                          <a:effectLst/>
                          <a:latin typeface="Times New Roman" panose="02020603050405020304" pitchFamily="18" charset="0"/>
                          <a:cs typeface="Times New Roman" panose="02020603050405020304" pitchFamily="18" charset="0"/>
                        </a:rPr>
                        <a:t>Chi tiết biểu hiện</a:t>
                      </a:r>
                      <a:endPar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extLst>
                  <a:ext uri="{0D108BD9-81ED-4DB2-BD59-A6C34878D82A}">
                    <a16:rowId xmlns:a16="http://schemas.microsoft.com/office/drawing/2014/main" val="1919384731"/>
                  </a:ext>
                </a:extLst>
              </a:tr>
              <a:tr h="1981205">
                <a:tc>
                  <a:txBody>
                    <a:bodyPr/>
                    <a:lstStyle/>
                    <a:p>
                      <a:pPr marL="0" marR="0" algn="just">
                        <a:spcBef>
                          <a:spcPts val="0"/>
                        </a:spcBef>
                        <a:spcAft>
                          <a:spcPts val="0"/>
                        </a:spcAft>
                      </a:pP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1819363"/>
                  </a:ext>
                </a:extLst>
              </a:tr>
            </a:tbl>
          </a:graphicData>
        </a:graphic>
      </p:graphicFrame>
      <p:sp>
        <p:nvSpPr>
          <p:cNvPr id="13" name="Hộp Văn bản 12">
            <a:extLst>
              <a:ext uri="{FF2B5EF4-FFF2-40B4-BE49-F238E27FC236}">
                <a16:creationId xmlns:a16="http://schemas.microsoft.com/office/drawing/2014/main" id="{8291F17A-C412-58A6-E1AC-41F7659164A9}"/>
              </a:ext>
            </a:extLst>
          </p:cNvPr>
          <p:cNvSpPr txBox="1"/>
          <p:nvPr/>
        </p:nvSpPr>
        <p:spPr>
          <a:xfrm>
            <a:off x="208002" y="2746890"/>
            <a:ext cx="11168742" cy="523220"/>
          </a:xfrm>
          <a:prstGeom prst="rect">
            <a:avLst/>
          </a:prstGeom>
          <a:noFill/>
        </p:spPr>
        <p:txBody>
          <a:bodyPr wrap="square">
            <a:spAutoFit/>
          </a:bodyPr>
          <a:lstStyle/>
          <a:p>
            <a:pPr algn="just"/>
            <a:r>
              <a:rPr lang="de-DE" sz="2800" dirty="0">
                <a:latin typeface="Times New Roman" panose="02020603050405020304" pitchFamily="18" charset="0"/>
                <a:cs typeface="Times New Roman" panose="02020603050405020304" pitchFamily="18" charset="0"/>
              </a:rPr>
              <a:t>- Tuy nhiên, thầy vẫn can đảm dạy chúng tôi cho đến hết buổi.</a:t>
            </a:r>
            <a:endParaRPr lang="en-US" sz="2800" dirty="0">
              <a:latin typeface="Times New Roman" panose="02020603050405020304" pitchFamily="18" charset="0"/>
              <a:cs typeface="Times New Roman" panose="02020603050405020304" pitchFamily="18" charset="0"/>
            </a:endParaRPr>
          </a:p>
        </p:txBody>
      </p:sp>
      <p:sp>
        <p:nvSpPr>
          <p:cNvPr id="16" name="Hộp Văn bản 15">
            <a:extLst>
              <a:ext uri="{FF2B5EF4-FFF2-40B4-BE49-F238E27FC236}">
                <a16:creationId xmlns:a16="http://schemas.microsoft.com/office/drawing/2014/main" id="{686F108E-848E-77DF-5585-663FD6B9775A}"/>
              </a:ext>
            </a:extLst>
          </p:cNvPr>
          <p:cNvSpPr txBox="1"/>
          <p:nvPr/>
        </p:nvSpPr>
        <p:spPr>
          <a:xfrm>
            <a:off x="208002" y="3394642"/>
            <a:ext cx="11562184" cy="954107"/>
          </a:xfrm>
          <a:prstGeom prst="rect">
            <a:avLst/>
          </a:prstGeom>
          <a:noFill/>
        </p:spPr>
        <p:txBody>
          <a:bodyPr wrap="square">
            <a:spAutoFit/>
          </a:bodyPr>
          <a:lstStyle/>
          <a:p>
            <a:pPr algn="just"/>
            <a:r>
              <a:rPr lang="de-DE" sz="2800" dirty="0">
                <a:latin typeface="Times New Roman" panose="02020603050405020304" pitchFamily="18" charset="0"/>
                <a:cs typeface="Times New Roman" panose="02020603050405020304" pitchFamily="18" charset="0"/>
              </a:rPr>
              <a:t>- Cảm nhận thầy hiện lên thật đẹp khi buổi học kết thúc" Thầy Ha- men đứng trên bục người tái nhợt. Chưa bao giờ tôi thấy thầy lớn lao đến thế".</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208824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7">
            <a:extLst>
              <a:ext uri="{FF2B5EF4-FFF2-40B4-BE49-F238E27FC236}">
                <a16:creationId xmlns:a16="http://schemas.microsoft.com/office/drawing/2014/main" id="{FF36077D-BF6D-C35C-29E5-C55A1E723EC0}"/>
              </a:ext>
            </a:extLst>
          </p:cNvPr>
          <p:cNvSpPr txBox="1"/>
          <p:nvPr/>
        </p:nvSpPr>
        <p:spPr>
          <a:xfrm>
            <a:off x="719630" y="868867"/>
            <a:ext cx="6096000" cy="584775"/>
          </a:xfrm>
          <a:prstGeom prst="rect">
            <a:avLst/>
          </a:prstGeom>
          <a:noFill/>
        </p:spPr>
        <p:txBody>
          <a:bodyPr wrap="square">
            <a:spAutoFit/>
          </a:bodyPr>
          <a:lstStyle/>
          <a:p>
            <a:pPr indent="57785" algn="just">
              <a:tabLst>
                <a:tab pos="1386840" algn="l"/>
              </a:tabLst>
            </a:pPr>
            <a:r>
              <a:rPr lang="de-DE" sz="3200" b="1" dirty="0">
                <a:solidFill>
                  <a:srgbClr val="4179DA"/>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4179DA"/>
                </a:solidFill>
                <a:effectLst/>
                <a:latin typeface="Times New Roman" panose="02020603050405020304" pitchFamily="18" charset="0"/>
                <a:ea typeface="Times New Roman" panose="02020603050405020304" pitchFamily="18" charset="0"/>
              </a:rPr>
              <a:t>Nhân</a:t>
            </a:r>
            <a:r>
              <a:rPr lang="en-US" sz="3200" b="1" dirty="0">
                <a:solidFill>
                  <a:srgbClr val="4179DA"/>
                </a:solidFill>
                <a:effectLst/>
                <a:latin typeface="Times New Roman" panose="02020603050405020304" pitchFamily="18" charset="0"/>
                <a:ea typeface="Times New Roman" panose="02020603050405020304" pitchFamily="18" charset="0"/>
              </a:rPr>
              <a:t> </a:t>
            </a:r>
            <a:r>
              <a:rPr lang="en-US" sz="3200" b="1" dirty="0" err="1">
                <a:solidFill>
                  <a:srgbClr val="4179DA"/>
                </a:solidFill>
                <a:effectLst/>
                <a:latin typeface="Times New Roman" panose="02020603050405020304" pitchFamily="18" charset="0"/>
                <a:ea typeface="Times New Roman" panose="02020603050405020304" pitchFamily="18" charset="0"/>
              </a:rPr>
              <a:t>vật</a:t>
            </a:r>
            <a:r>
              <a:rPr kumimoji="0" lang="de-DE" altLang="en-US" sz="3200" b="1" i="0" u="none" strike="noStrike" cap="none" normalizeH="0" baseline="0" dirty="0">
                <a:ln>
                  <a:noFill/>
                </a:ln>
                <a:solidFill>
                  <a:srgbClr val="4179DA"/>
                </a:solidFill>
                <a:effectLst/>
                <a:latin typeface="Times New Roman" panose="02020603050405020304" pitchFamily="18" charset="0"/>
                <a:ea typeface="Times New Roman" panose="02020603050405020304" pitchFamily="18" charset="0"/>
                <a:cs typeface="Times New Roman" panose="02020603050405020304" pitchFamily="18" charset="0"/>
              </a:rPr>
              <a:t> Phrăng</a:t>
            </a:r>
            <a:endParaRPr lang="en-US" sz="3200" dirty="0">
              <a:solidFill>
                <a:srgbClr val="4179DA"/>
              </a:solidFill>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5E5637E2-34E4-348D-26FA-FDC7800CBDC9}"/>
              </a:ext>
            </a:extLst>
          </p:cNvPr>
          <p:cNvSpPr txBox="1"/>
          <p:nvPr/>
        </p:nvSpPr>
        <p:spPr>
          <a:xfrm>
            <a:off x="719630" y="136168"/>
            <a:ext cx="5167986" cy="707886"/>
          </a:xfrm>
          <a:prstGeom prst="rect">
            <a:avLst/>
          </a:prstGeom>
          <a:solidFill>
            <a:srgbClr val="4179DA"/>
          </a:solidFill>
        </p:spPr>
        <p:txBody>
          <a:bodyPr wrap="square">
            <a:spAutoFit/>
          </a:bodyPr>
          <a:lstStyle/>
          <a:p>
            <a:pPr marL="0" marR="0" indent="57785" algn="just">
              <a:spcBef>
                <a:spcPts val="0"/>
              </a:spcBef>
              <a:spcAft>
                <a:spcPts val="0"/>
              </a:spcAft>
              <a:tabLst>
                <a:tab pos="1386840" algn="l"/>
              </a:tabLst>
            </a:pPr>
            <a:r>
              <a:rPr lang="de-DE" sz="4000" b="1" dirty="0">
                <a:solidFill>
                  <a:schemeClr val="bg1"/>
                </a:solidFill>
                <a:effectLst/>
                <a:latin typeface="Times New Roman" panose="02020603050405020304" pitchFamily="18" charset="0"/>
                <a:cs typeface="Times New Roman" panose="02020603050405020304" pitchFamily="18" charset="0"/>
              </a:rPr>
              <a:t>II. Đọc - hiểu văn bản</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
        <p:nvSpPr>
          <p:cNvPr id="7" name="TextBox 7">
            <a:extLst>
              <a:ext uri="{FF2B5EF4-FFF2-40B4-BE49-F238E27FC236}">
                <a16:creationId xmlns:a16="http://schemas.microsoft.com/office/drawing/2014/main" id="{F3CBE4D0-A693-4CFE-E894-B1D3C2FB6DF6}"/>
              </a:ext>
            </a:extLst>
          </p:cNvPr>
          <p:cNvSpPr txBox="1"/>
          <p:nvPr/>
        </p:nvSpPr>
        <p:spPr>
          <a:xfrm>
            <a:off x="719630" y="1429555"/>
            <a:ext cx="8938806" cy="523220"/>
          </a:xfrm>
          <a:prstGeom prst="rect">
            <a:avLst/>
          </a:prstGeom>
          <a:noFill/>
        </p:spPr>
        <p:txBody>
          <a:bodyPr wrap="square">
            <a:spAutoFit/>
          </a:bodyPr>
          <a:lstStyle/>
          <a:p>
            <a:pPr marL="0" marR="0" algn="just">
              <a:spcBef>
                <a:spcPts val="0"/>
              </a:spcBef>
              <a:spcAft>
                <a:spcPts val="0"/>
              </a:spcAft>
            </a:pPr>
            <a:r>
              <a:rPr lang="de-DE" sz="2800" b="1" dirty="0">
                <a:solidFill>
                  <a:srgbClr val="0000FF"/>
                </a:solidFill>
                <a:latin typeface="Times New Roman" panose="02020603050405020304" pitchFamily="18" charset="0"/>
                <a:ea typeface="Times New Roman" panose="02020603050405020304" pitchFamily="18" charset="0"/>
              </a:rPr>
              <a:t>b</a:t>
            </a:r>
            <a:r>
              <a:rPr lang="de-DE" sz="2800" b="1" dirty="0">
                <a:solidFill>
                  <a:srgbClr val="0000FF"/>
                </a:solidFill>
                <a:effectLst/>
                <a:latin typeface="Times New Roman" panose="02020603050405020304" pitchFamily="18" charset="0"/>
                <a:ea typeface="Times New Roman" panose="02020603050405020304" pitchFamily="18" charset="0"/>
              </a:rPr>
              <a:t>.Thái độ</a:t>
            </a:r>
            <a:r>
              <a:rPr lang="de-DE" sz="2800" b="1" dirty="0">
                <a:solidFill>
                  <a:srgbClr val="0000FF"/>
                </a:solidFill>
                <a:latin typeface="Times New Roman" panose="02020603050405020304" pitchFamily="18" charset="0"/>
                <a:ea typeface="Times New Roman" panose="02020603050405020304" pitchFamily="18" charset="0"/>
              </a:rPr>
              <a:t> đối với thầy Ha-men</a:t>
            </a:r>
            <a:endParaRPr lang="en-US" sz="2800" dirty="0">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id="{DEA7B8A8-8649-BE67-9A0A-937F011AE280}"/>
              </a:ext>
            </a:extLst>
          </p:cNvPr>
          <p:cNvGraphicFramePr>
            <a:graphicFrameLocks noGrp="1"/>
          </p:cNvGraphicFramePr>
          <p:nvPr>
            <p:extLst>
              <p:ext uri="{D42A27DB-BD31-4B8C-83A1-F6EECF244321}">
                <p14:modId xmlns:p14="http://schemas.microsoft.com/office/powerpoint/2010/main" val="2279131930"/>
              </p:ext>
            </p:extLst>
          </p:nvPr>
        </p:nvGraphicFramePr>
        <p:xfrm>
          <a:off x="1045615" y="2577839"/>
          <a:ext cx="10429799" cy="2407925"/>
        </p:xfrm>
        <a:graphic>
          <a:graphicData uri="http://schemas.openxmlformats.org/drawingml/2006/table">
            <a:tbl>
              <a:tblPr firstRow="1" firstCol="1" lastRow="1" lastCol="1" bandRow="1" bandCol="1">
                <a:tableStyleId>{5C22544A-7EE6-4342-B048-85BDC9FD1C3A}</a:tableStyleId>
              </a:tblPr>
              <a:tblGrid>
                <a:gridCol w="10429799">
                  <a:extLst>
                    <a:ext uri="{9D8B030D-6E8A-4147-A177-3AD203B41FA5}">
                      <a16:colId xmlns:a16="http://schemas.microsoft.com/office/drawing/2014/main" val="515863499"/>
                    </a:ext>
                  </a:extLst>
                </a:gridCol>
              </a:tblGrid>
              <a:tr h="277461">
                <a:tc>
                  <a:txBody>
                    <a:bodyPr/>
                    <a:lstStyle/>
                    <a:p>
                      <a:pPr marL="0" marR="0" algn="ctr">
                        <a:spcBef>
                          <a:spcPts val="0"/>
                        </a:spcBef>
                        <a:spcAft>
                          <a:spcPts val="0"/>
                        </a:spcAft>
                      </a:pPr>
                      <a:r>
                        <a:rPr lang="de-DE" sz="2800" dirty="0">
                          <a:effectLst/>
                          <a:latin typeface="Times New Roman" panose="02020603050405020304" pitchFamily="18" charset="0"/>
                          <a:cs typeface="Times New Roman" panose="02020603050405020304" pitchFamily="18" charset="0"/>
                        </a:rPr>
                        <a:t>Nhận xét tâm trạng, thái độ nhân vật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extLst>
                  <a:ext uri="{0D108BD9-81ED-4DB2-BD59-A6C34878D82A}">
                    <a16:rowId xmlns:a16="http://schemas.microsoft.com/office/drawing/2014/main" val="1919384731"/>
                  </a:ext>
                </a:extLst>
              </a:tr>
              <a:tr h="1981205">
                <a:tc>
                  <a:txBody>
                    <a:bodyPr/>
                    <a:lstStyle/>
                    <a:p>
                      <a:pPr marL="0" marR="0" algn="just">
                        <a:spcBef>
                          <a:spcPts val="0"/>
                        </a:spcBef>
                        <a:spcAft>
                          <a:spcPts val="0"/>
                        </a:spcAft>
                      </a:pP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1819363"/>
                  </a:ext>
                </a:extLst>
              </a:tr>
            </a:tbl>
          </a:graphicData>
        </a:graphic>
      </p:graphicFrame>
      <p:sp>
        <p:nvSpPr>
          <p:cNvPr id="13" name="Hộp Văn bản 12">
            <a:extLst>
              <a:ext uri="{FF2B5EF4-FFF2-40B4-BE49-F238E27FC236}">
                <a16:creationId xmlns:a16="http://schemas.microsoft.com/office/drawing/2014/main" id="{8291F17A-C412-58A6-E1AC-41F7659164A9}"/>
              </a:ext>
            </a:extLst>
          </p:cNvPr>
          <p:cNvSpPr txBox="1"/>
          <p:nvPr/>
        </p:nvSpPr>
        <p:spPr>
          <a:xfrm>
            <a:off x="1210129" y="3304747"/>
            <a:ext cx="10100770" cy="954107"/>
          </a:xfrm>
          <a:prstGeom prst="rect">
            <a:avLst/>
          </a:prstGeom>
          <a:noFill/>
        </p:spPr>
        <p:txBody>
          <a:bodyPr wrap="square">
            <a:spAutoFit/>
          </a:bodyPr>
          <a:lstStyle/>
          <a:p>
            <a:pPr algn="just"/>
            <a:r>
              <a:rPr lang="de-DE" sz="2800" dirty="0">
                <a:latin typeface="Times New Roman" panose="02020603050405020304" pitchFamily="18" charset="0"/>
                <a:cs typeface="Times New Roman" panose="02020603050405020304" pitchFamily="18" charset="0"/>
              </a:rPr>
              <a:t>Từ sợ hãi thầy- thân thiết quý trọng thấy thầy thật lớn  lao nhờ thầy mà cậu hiểu ra quân Phổ là  quân khốn nạn.</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351716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7">
            <a:extLst>
              <a:ext uri="{FF2B5EF4-FFF2-40B4-BE49-F238E27FC236}">
                <a16:creationId xmlns:a16="http://schemas.microsoft.com/office/drawing/2014/main" id="{FF36077D-BF6D-C35C-29E5-C55A1E723EC0}"/>
              </a:ext>
            </a:extLst>
          </p:cNvPr>
          <p:cNvSpPr txBox="1"/>
          <p:nvPr/>
        </p:nvSpPr>
        <p:spPr>
          <a:xfrm>
            <a:off x="675373" y="847096"/>
            <a:ext cx="6096000" cy="584775"/>
          </a:xfrm>
          <a:prstGeom prst="rect">
            <a:avLst/>
          </a:prstGeom>
          <a:noFill/>
        </p:spPr>
        <p:txBody>
          <a:bodyPr wrap="square">
            <a:spAutoFit/>
          </a:bodyPr>
          <a:lstStyle/>
          <a:p>
            <a:pPr indent="57785" algn="just">
              <a:tabLst>
                <a:tab pos="1386840" algn="l"/>
              </a:tabLst>
            </a:pPr>
            <a:r>
              <a:rPr lang="de-DE" sz="3200" b="1" dirty="0">
                <a:solidFill>
                  <a:srgbClr val="4179DA"/>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4179DA"/>
                </a:solidFill>
                <a:effectLst/>
                <a:latin typeface="Times New Roman" panose="02020603050405020304" pitchFamily="18" charset="0"/>
                <a:ea typeface="Times New Roman" panose="02020603050405020304" pitchFamily="18" charset="0"/>
              </a:rPr>
              <a:t>Nhân</a:t>
            </a:r>
            <a:r>
              <a:rPr lang="en-US" sz="3200" b="1" dirty="0">
                <a:solidFill>
                  <a:srgbClr val="4179DA"/>
                </a:solidFill>
                <a:effectLst/>
                <a:latin typeface="Times New Roman" panose="02020603050405020304" pitchFamily="18" charset="0"/>
                <a:ea typeface="Times New Roman" panose="02020603050405020304" pitchFamily="18" charset="0"/>
              </a:rPr>
              <a:t> </a:t>
            </a:r>
            <a:r>
              <a:rPr lang="en-US" sz="3200" b="1" dirty="0" err="1">
                <a:solidFill>
                  <a:srgbClr val="4179DA"/>
                </a:solidFill>
                <a:effectLst/>
                <a:latin typeface="Times New Roman" panose="02020603050405020304" pitchFamily="18" charset="0"/>
                <a:ea typeface="Times New Roman" panose="02020603050405020304" pitchFamily="18" charset="0"/>
              </a:rPr>
              <a:t>vật</a:t>
            </a:r>
            <a:r>
              <a:rPr kumimoji="0" lang="de-DE" altLang="en-US" sz="3200" b="1" i="0" u="none" strike="noStrike" cap="none" normalizeH="0" baseline="0" dirty="0">
                <a:ln>
                  <a:noFill/>
                </a:ln>
                <a:solidFill>
                  <a:srgbClr val="4179DA"/>
                </a:solidFill>
                <a:effectLst/>
                <a:latin typeface="Times New Roman" panose="02020603050405020304" pitchFamily="18" charset="0"/>
                <a:ea typeface="Times New Roman" panose="02020603050405020304" pitchFamily="18" charset="0"/>
                <a:cs typeface="Times New Roman" panose="02020603050405020304" pitchFamily="18" charset="0"/>
              </a:rPr>
              <a:t> Phrăng</a:t>
            </a:r>
            <a:endParaRPr lang="en-US" sz="3200" dirty="0">
              <a:solidFill>
                <a:srgbClr val="4179DA"/>
              </a:solidFill>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5E5637E2-34E4-348D-26FA-FDC7800CBDC9}"/>
              </a:ext>
            </a:extLst>
          </p:cNvPr>
          <p:cNvSpPr txBox="1"/>
          <p:nvPr/>
        </p:nvSpPr>
        <p:spPr>
          <a:xfrm>
            <a:off x="675373" y="114397"/>
            <a:ext cx="5167986" cy="707886"/>
          </a:xfrm>
          <a:prstGeom prst="rect">
            <a:avLst/>
          </a:prstGeom>
          <a:solidFill>
            <a:srgbClr val="4179DA"/>
          </a:solidFill>
        </p:spPr>
        <p:txBody>
          <a:bodyPr wrap="square">
            <a:spAutoFit/>
          </a:bodyPr>
          <a:lstStyle/>
          <a:p>
            <a:pPr marL="0" marR="0" indent="57785" algn="just">
              <a:spcBef>
                <a:spcPts val="0"/>
              </a:spcBef>
              <a:spcAft>
                <a:spcPts val="0"/>
              </a:spcAft>
              <a:tabLst>
                <a:tab pos="1386840" algn="l"/>
              </a:tabLst>
            </a:pPr>
            <a:r>
              <a:rPr lang="de-DE" sz="4000" b="1" dirty="0">
                <a:solidFill>
                  <a:schemeClr val="bg1"/>
                </a:solidFill>
                <a:effectLst/>
                <a:latin typeface="Times New Roman" panose="02020603050405020304" pitchFamily="18" charset="0"/>
                <a:cs typeface="Times New Roman" panose="02020603050405020304" pitchFamily="18" charset="0"/>
              </a:rPr>
              <a:t>II. Đọc - hiểu văn bản</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graphicFrame>
        <p:nvGraphicFramePr>
          <p:cNvPr id="9" name="Bảng 8">
            <a:extLst>
              <a:ext uri="{FF2B5EF4-FFF2-40B4-BE49-F238E27FC236}">
                <a16:creationId xmlns:a16="http://schemas.microsoft.com/office/drawing/2014/main" id="{0ADFBDF5-0132-20CF-28CF-BB8FD7F016C7}"/>
              </a:ext>
            </a:extLst>
          </p:cNvPr>
          <p:cNvGraphicFramePr>
            <a:graphicFrameLocks noGrp="1"/>
          </p:cNvGraphicFramePr>
          <p:nvPr>
            <p:extLst>
              <p:ext uri="{D42A27DB-BD31-4B8C-83A1-F6EECF244321}">
                <p14:modId xmlns:p14="http://schemas.microsoft.com/office/powerpoint/2010/main" val="3793045189"/>
              </p:ext>
            </p:extLst>
          </p:nvPr>
        </p:nvGraphicFramePr>
        <p:xfrm>
          <a:off x="708030" y="2275588"/>
          <a:ext cx="11199741" cy="4161979"/>
        </p:xfrm>
        <a:graphic>
          <a:graphicData uri="http://schemas.openxmlformats.org/drawingml/2006/table">
            <a:tbl>
              <a:tblPr firstRow="1" firstCol="1" lastRow="1" lastCol="1" bandRow="1" bandCol="1">
                <a:tableStyleId>{5C22544A-7EE6-4342-B048-85BDC9FD1C3A}</a:tableStyleId>
              </a:tblPr>
              <a:tblGrid>
                <a:gridCol w="1572157">
                  <a:extLst>
                    <a:ext uri="{9D8B030D-6E8A-4147-A177-3AD203B41FA5}">
                      <a16:colId xmlns:a16="http://schemas.microsoft.com/office/drawing/2014/main" val="1329223177"/>
                    </a:ext>
                  </a:extLst>
                </a:gridCol>
                <a:gridCol w="9627584">
                  <a:extLst>
                    <a:ext uri="{9D8B030D-6E8A-4147-A177-3AD203B41FA5}">
                      <a16:colId xmlns:a16="http://schemas.microsoft.com/office/drawing/2014/main" val="2706704433"/>
                    </a:ext>
                  </a:extLst>
                </a:gridCol>
              </a:tblGrid>
              <a:tr h="1926297">
                <a:tc>
                  <a:txBody>
                    <a:bodyPr/>
                    <a:lstStyle/>
                    <a:p>
                      <a:pPr marL="0" marR="0" algn="just">
                        <a:spcBef>
                          <a:spcPts val="0"/>
                        </a:spcBef>
                        <a:spcAft>
                          <a:spcPts val="0"/>
                        </a:spcAft>
                      </a:pPr>
                      <a:r>
                        <a:rPr lang="de-DE" sz="2800" dirty="0">
                          <a:solidFill>
                            <a:schemeClr val="bg1"/>
                          </a:solidFill>
                          <a:effectLst/>
                          <a:latin typeface="Times New Roman" panose="02020603050405020304" pitchFamily="18" charset="0"/>
                          <a:cs typeface="Times New Roman" panose="02020603050405020304" pitchFamily="18" charset="0"/>
                        </a:rPr>
                        <a:t>Nghệ thuật</a:t>
                      </a:r>
                      <a:endPar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just">
                        <a:spcBef>
                          <a:spcPts val="0"/>
                        </a:spcBef>
                        <a:spcAft>
                          <a:spcPts val="0"/>
                        </a:spcAft>
                      </a:pP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0743615"/>
                  </a:ext>
                </a:extLst>
              </a:tr>
              <a:tr h="2235682">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de-DE" sz="2800" dirty="0">
                          <a:effectLst/>
                          <a:latin typeface="Times New Roman" panose="02020603050405020304" pitchFamily="18" charset="0"/>
                          <a:cs typeface="Times New Roman" panose="02020603050405020304" pitchFamily="18" charset="0"/>
                        </a:rPr>
                        <a:t>Cảm nhận chung về nhân vật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spcBef>
                          <a:spcPts val="0"/>
                        </a:spcBef>
                        <a:spcAft>
                          <a:spcPts val="0"/>
                        </a:spcAft>
                      </a:pP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just">
                        <a:spcBef>
                          <a:spcPts val="0"/>
                        </a:spcBef>
                        <a:spcAft>
                          <a:spcPts val="0"/>
                        </a:spcAft>
                      </a:pP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811" marR="608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30929848"/>
                  </a:ext>
                </a:extLst>
              </a:tr>
            </a:tbl>
          </a:graphicData>
        </a:graphic>
      </p:graphicFrame>
      <p:sp>
        <p:nvSpPr>
          <p:cNvPr id="10" name="Hộp Văn bản 9">
            <a:extLst>
              <a:ext uri="{FF2B5EF4-FFF2-40B4-BE49-F238E27FC236}">
                <a16:creationId xmlns:a16="http://schemas.microsoft.com/office/drawing/2014/main" id="{64AE0260-175B-7916-9AA1-B954F0F06E14}"/>
              </a:ext>
            </a:extLst>
          </p:cNvPr>
          <p:cNvSpPr txBox="1"/>
          <p:nvPr/>
        </p:nvSpPr>
        <p:spPr>
          <a:xfrm>
            <a:off x="2448954" y="2364711"/>
            <a:ext cx="9301803" cy="954107"/>
          </a:xfrm>
          <a:prstGeom prst="rect">
            <a:avLst/>
          </a:prstGeom>
          <a:noFill/>
        </p:spPr>
        <p:txBody>
          <a:bodyPr wrap="square">
            <a:spAutoFit/>
          </a:bodyPr>
          <a:lstStyle/>
          <a:p>
            <a:pPr algn="just"/>
            <a:r>
              <a:rPr lang="de-DE" sz="2800" dirty="0">
                <a:latin typeface="Times New Roman" panose="02020603050405020304" pitchFamily="18" charset="0"/>
                <a:cs typeface="Times New Roman" panose="02020603050405020304" pitchFamily="18" charset="0"/>
              </a:rPr>
              <a:t>- Nghệ thuât kể,tả đặc biệt miêu tả tâm lí nhân vật sâu sắc ta thấy thái độ của Ph răng với thầy Ha- men</a:t>
            </a:r>
            <a:endParaRPr lang="en-US" sz="2800" dirty="0">
              <a:latin typeface="Times New Roman" panose="02020603050405020304" pitchFamily="18" charset="0"/>
              <a:cs typeface="Times New Roman" panose="02020603050405020304" pitchFamily="18" charset="0"/>
            </a:endParaRPr>
          </a:p>
        </p:txBody>
      </p:sp>
      <p:sp>
        <p:nvSpPr>
          <p:cNvPr id="11" name="Hộp Văn bản 10">
            <a:extLst>
              <a:ext uri="{FF2B5EF4-FFF2-40B4-BE49-F238E27FC236}">
                <a16:creationId xmlns:a16="http://schemas.microsoft.com/office/drawing/2014/main" id="{6AE08AC5-BC6C-8663-6F93-7EDACECB1976}"/>
              </a:ext>
            </a:extLst>
          </p:cNvPr>
          <p:cNvSpPr txBox="1"/>
          <p:nvPr/>
        </p:nvSpPr>
        <p:spPr>
          <a:xfrm>
            <a:off x="2541224" y="3234974"/>
            <a:ext cx="9445054" cy="954107"/>
          </a:xfrm>
          <a:prstGeom prst="rect">
            <a:avLst/>
          </a:prstGeom>
          <a:noFill/>
        </p:spPr>
        <p:txBody>
          <a:bodyPr wrap="square">
            <a:spAutoFit/>
          </a:bodyPr>
          <a:lstStyle/>
          <a:p>
            <a:pPr algn="just"/>
            <a:r>
              <a:rPr lang="de-DE" sz="2800" dirty="0">
                <a:latin typeface="Times New Roman" panose="02020603050405020304" pitchFamily="18" charset="0"/>
                <a:cs typeface="Times New Roman" panose="02020603050405020304" pitchFamily="18" charset="0"/>
              </a:rPr>
              <a:t>- Từ sợ hãi thầy- thân thiết quý trọng thấy thầy thật lớn lao nhờ thầy mà cậu hiểu ra quân Phổ là  quân khốn nạn</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TextBox 7">
            <a:extLst>
              <a:ext uri="{FF2B5EF4-FFF2-40B4-BE49-F238E27FC236}">
                <a16:creationId xmlns:a16="http://schemas.microsoft.com/office/drawing/2014/main" id="{8ABB90DE-5CF0-5C6E-717C-C4FD35D6A495}"/>
              </a:ext>
            </a:extLst>
          </p:cNvPr>
          <p:cNvSpPr txBox="1"/>
          <p:nvPr/>
        </p:nvSpPr>
        <p:spPr>
          <a:xfrm>
            <a:off x="675373" y="1407784"/>
            <a:ext cx="8938806" cy="523220"/>
          </a:xfrm>
          <a:prstGeom prst="rect">
            <a:avLst/>
          </a:prstGeom>
          <a:noFill/>
        </p:spPr>
        <p:txBody>
          <a:bodyPr wrap="square">
            <a:spAutoFit/>
          </a:bodyPr>
          <a:lstStyle/>
          <a:p>
            <a:pPr marL="0" marR="0" algn="just">
              <a:spcBef>
                <a:spcPts val="0"/>
              </a:spcBef>
              <a:spcAft>
                <a:spcPts val="0"/>
              </a:spcAft>
            </a:pPr>
            <a:r>
              <a:rPr lang="de-DE" sz="2800" b="1" dirty="0">
                <a:solidFill>
                  <a:srgbClr val="0000FF"/>
                </a:solidFill>
                <a:latin typeface="Times New Roman" panose="02020603050405020304" pitchFamily="18" charset="0"/>
                <a:ea typeface="Times New Roman" panose="02020603050405020304" pitchFamily="18" charset="0"/>
              </a:rPr>
              <a:t>b</a:t>
            </a:r>
            <a:r>
              <a:rPr lang="de-DE" sz="2800" b="1" dirty="0">
                <a:solidFill>
                  <a:srgbClr val="0000FF"/>
                </a:solidFill>
                <a:effectLst/>
                <a:latin typeface="Times New Roman" panose="02020603050405020304" pitchFamily="18" charset="0"/>
                <a:ea typeface="Times New Roman" panose="02020603050405020304" pitchFamily="18" charset="0"/>
              </a:rPr>
              <a:t>.Thái độ</a:t>
            </a:r>
            <a:r>
              <a:rPr lang="de-DE" sz="2800" b="1" dirty="0">
                <a:solidFill>
                  <a:srgbClr val="0000FF"/>
                </a:solidFill>
                <a:latin typeface="Times New Roman" panose="02020603050405020304" pitchFamily="18" charset="0"/>
                <a:ea typeface="Times New Roman" panose="02020603050405020304" pitchFamily="18" charset="0"/>
              </a:rPr>
              <a:t> đối với thầy Ha-men</a:t>
            </a:r>
            <a:endParaRPr lang="en-US" sz="2800" dirty="0">
              <a:effectLst/>
              <a:latin typeface="Times New Roman" panose="02020603050405020304" pitchFamily="18" charset="0"/>
              <a:ea typeface="Times New Roman" panose="02020603050405020304" pitchFamily="18" charset="0"/>
            </a:endParaRPr>
          </a:p>
        </p:txBody>
      </p:sp>
      <p:sp>
        <p:nvSpPr>
          <p:cNvPr id="20" name="Hộp Văn bản 19">
            <a:extLst>
              <a:ext uri="{FF2B5EF4-FFF2-40B4-BE49-F238E27FC236}">
                <a16:creationId xmlns:a16="http://schemas.microsoft.com/office/drawing/2014/main" id="{8B30A345-1885-E349-C562-641B601CFA9B}"/>
              </a:ext>
            </a:extLst>
          </p:cNvPr>
          <p:cNvSpPr txBox="1"/>
          <p:nvPr/>
        </p:nvSpPr>
        <p:spPr>
          <a:xfrm>
            <a:off x="2448954" y="4666859"/>
            <a:ext cx="9445054" cy="1384995"/>
          </a:xfrm>
          <a:prstGeom prst="rect">
            <a:avLst/>
          </a:prstGeom>
          <a:noFill/>
        </p:spPr>
        <p:txBody>
          <a:bodyPr wrap="square">
            <a:spAutoFit/>
          </a:bodyPr>
          <a:lstStyle/>
          <a:p>
            <a:r>
              <a:rPr lang="de-DE" sz="2800" dirty="0">
                <a:latin typeface="Times New Roman" panose="02020603050405020304" pitchFamily="18" charset="0"/>
                <a:ea typeface="Times New Roman" panose="02020603050405020304" pitchFamily="18" charset="0"/>
              </a:rPr>
              <a:t>- Phrăng là cậu bé hồn nhiên, chân thận biết lẽ phải, có tình yêu tiếng Pháp- tiếng mẹ đẻ của mình, quý trọng biết ơn người thầy, biết căm giận kẻ ngoại bang.</a:t>
            </a:r>
            <a:endParaRPr lang="en-US" sz="2800" dirty="0"/>
          </a:p>
        </p:txBody>
      </p:sp>
    </p:spTree>
    <p:extLst>
      <p:ext uri="{BB962C8B-B14F-4D97-AF65-F5344CB8AC3E}">
        <p14:creationId xmlns:p14="http://schemas.microsoft.com/office/powerpoint/2010/main" val="229318336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1000"/>
                                        <p:tgtEl>
                                          <p:spTgt spid="20"/>
                                        </p:tgtEl>
                                      </p:cBhvr>
                                    </p:animEffect>
                                    <p:anim calcmode="lin" valueType="num">
                                      <p:cBhvr>
                                        <p:cTn id="22" dur="1000" fill="hold"/>
                                        <p:tgtEl>
                                          <p:spTgt spid="20"/>
                                        </p:tgtEl>
                                        <p:attrNameLst>
                                          <p:attrName>ppt_x</p:attrName>
                                        </p:attrNameLst>
                                      </p:cBhvr>
                                      <p:tavLst>
                                        <p:tav tm="0">
                                          <p:val>
                                            <p:strVal val="#ppt_x"/>
                                          </p:val>
                                        </p:tav>
                                        <p:tav tm="100000">
                                          <p:val>
                                            <p:strVal val="#ppt_x"/>
                                          </p:val>
                                        </p:tav>
                                      </p:tavLst>
                                    </p:anim>
                                    <p:anim calcmode="lin" valueType="num">
                                      <p:cBhvr>
                                        <p:cTn id="2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20"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7">
            <a:extLst>
              <a:ext uri="{FF2B5EF4-FFF2-40B4-BE49-F238E27FC236}">
                <a16:creationId xmlns:a16="http://schemas.microsoft.com/office/drawing/2014/main" id="{B3B782C5-C585-E282-D21F-4F579B2807F8}"/>
              </a:ext>
            </a:extLst>
          </p:cNvPr>
          <p:cNvSpPr txBox="1"/>
          <p:nvPr/>
        </p:nvSpPr>
        <p:spPr>
          <a:xfrm>
            <a:off x="492196" y="999607"/>
            <a:ext cx="6096000" cy="584775"/>
          </a:xfrm>
          <a:prstGeom prst="rect">
            <a:avLst/>
          </a:prstGeom>
          <a:noFill/>
        </p:spPr>
        <p:txBody>
          <a:bodyPr wrap="square">
            <a:spAutoFit/>
          </a:bodyPr>
          <a:lstStyle/>
          <a:p>
            <a:pPr indent="57785" algn="just">
              <a:tabLst>
                <a:tab pos="1386840" algn="l"/>
              </a:tabLst>
            </a:pPr>
            <a:r>
              <a:rPr lang="de-DE" sz="3200" b="1" dirty="0">
                <a:solidFill>
                  <a:srgbClr val="4179DA"/>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4179DA"/>
                </a:solidFill>
                <a:effectLst/>
                <a:latin typeface="Times New Roman" panose="02020603050405020304" pitchFamily="18" charset="0"/>
                <a:ea typeface="Times New Roman" panose="02020603050405020304" pitchFamily="18" charset="0"/>
              </a:rPr>
              <a:t>Nhân</a:t>
            </a:r>
            <a:r>
              <a:rPr lang="en-US" sz="3200" b="1" dirty="0">
                <a:solidFill>
                  <a:srgbClr val="4179DA"/>
                </a:solidFill>
                <a:effectLst/>
                <a:latin typeface="Times New Roman" panose="02020603050405020304" pitchFamily="18" charset="0"/>
                <a:ea typeface="Times New Roman" panose="02020603050405020304" pitchFamily="18" charset="0"/>
              </a:rPr>
              <a:t> </a:t>
            </a:r>
            <a:r>
              <a:rPr lang="en-US" sz="3200" b="1" dirty="0" err="1">
                <a:solidFill>
                  <a:srgbClr val="4179DA"/>
                </a:solidFill>
                <a:effectLst/>
                <a:latin typeface="Times New Roman" panose="02020603050405020304" pitchFamily="18" charset="0"/>
                <a:ea typeface="Times New Roman" panose="02020603050405020304" pitchFamily="18" charset="0"/>
              </a:rPr>
              <a:t>vật</a:t>
            </a:r>
            <a:r>
              <a:rPr kumimoji="0" lang="de-DE" altLang="en-US" sz="3200" b="1" i="0" u="none" strike="noStrike" cap="none" normalizeH="0" baseline="0" dirty="0">
                <a:ln>
                  <a:noFill/>
                </a:ln>
                <a:solidFill>
                  <a:srgbClr val="4179DA"/>
                </a:solidFill>
                <a:effectLst/>
                <a:latin typeface="Times New Roman" panose="02020603050405020304" pitchFamily="18" charset="0"/>
                <a:ea typeface="Times New Roman" panose="02020603050405020304" pitchFamily="18" charset="0"/>
                <a:cs typeface="Times New Roman" panose="02020603050405020304" pitchFamily="18" charset="0"/>
              </a:rPr>
              <a:t> Phrăng</a:t>
            </a:r>
            <a:endParaRPr lang="en-US" sz="3200" dirty="0">
              <a:solidFill>
                <a:srgbClr val="4179DA"/>
              </a:solidFill>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6B8848D3-B536-8B67-9632-DB0759BDCE2E}"/>
              </a:ext>
            </a:extLst>
          </p:cNvPr>
          <p:cNvSpPr txBox="1"/>
          <p:nvPr/>
        </p:nvSpPr>
        <p:spPr>
          <a:xfrm>
            <a:off x="616141" y="238227"/>
            <a:ext cx="5257479" cy="707886"/>
          </a:xfrm>
          <a:prstGeom prst="rect">
            <a:avLst/>
          </a:prstGeom>
          <a:solidFill>
            <a:srgbClr val="0201DF"/>
          </a:solidFill>
        </p:spPr>
        <p:txBody>
          <a:bodyPr wrap="square">
            <a:spAutoFit/>
          </a:bodyPr>
          <a:lstStyle/>
          <a:p>
            <a:pPr marL="0" marR="0" indent="57785" algn="just">
              <a:spcBef>
                <a:spcPts val="0"/>
              </a:spcBef>
              <a:spcAft>
                <a:spcPts val="0"/>
              </a:spcAft>
              <a:tabLst>
                <a:tab pos="1386840" algn="l"/>
              </a:tabLst>
            </a:pPr>
            <a:r>
              <a:rPr lang="de-DE" sz="4000" b="1" dirty="0">
                <a:solidFill>
                  <a:schemeClr val="bg1"/>
                </a:solidFill>
                <a:effectLst/>
                <a:latin typeface="Times New Roman" panose="02020603050405020304" pitchFamily="18" charset="0"/>
                <a:cs typeface="Times New Roman" panose="02020603050405020304" pitchFamily="18" charset="0"/>
              </a:rPr>
              <a:t>II. Đọc - hiểu văn bản</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
        <p:nvSpPr>
          <p:cNvPr id="7" name="Cuộn: Ngang 6">
            <a:extLst>
              <a:ext uri="{FF2B5EF4-FFF2-40B4-BE49-F238E27FC236}">
                <a16:creationId xmlns:a16="http://schemas.microsoft.com/office/drawing/2014/main" id="{1AD86D57-9C50-15AB-076F-616CCDA0557D}"/>
              </a:ext>
            </a:extLst>
          </p:cNvPr>
          <p:cNvSpPr/>
          <p:nvPr/>
        </p:nvSpPr>
        <p:spPr>
          <a:xfrm>
            <a:off x="835162" y="978713"/>
            <a:ext cx="10182024" cy="5827910"/>
          </a:xfrm>
          <a:prstGeom prst="horizontalScroll">
            <a:avLst/>
          </a:prstGeom>
          <a:noFill/>
          <a:ln w="76200">
            <a:solidFill>
              <a:srgbClr val="00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sp>
        <p:nvSpPr>
          <p:cNvPr id="8" name="Hộp Văn bản 7">
            <a:extLst>
              <a:ext uri="{FF2B5EF4-FFF2-40B4-BE49-F238E27FC236}">
                <a16:creationId xmlns:a16="http://schemas.microsoft.com/office/drawing/2014/main" id="{A202C4AD-2CB4-08ED-E2B4-BB24EEF6A340}"/>
              </a:ext>
            </a:extLst>
          </p:cNvPr>
          <p:cNvSpPr txBox="1"/>
          <p:nvPr/>
        </p:nvSpPr>
        <p:spPr>
          <a:xfrm>
            <a:off x="1941801" y="2122953"/>
            <a:ext cx="8660883" cy="3539430"/>
          </a:xfrm>
          <a:prstGeom prst="rect">
            <a:avLst/>
          </a:prstGeom>
          <a:solidFill>
            <a:srgbClr val="0099FF"/>
          </a:solidFill>
        </p:spPr>
        <p:txBody>
          <a:bodyPr wrap="square">
            <a:spAutoFit/>
          </a:bodyPr>
          <a:lstStyle/>
          <a:p>
            <a:pPr algn="just"/>
            <a:r>
              <a:rPr lang="de-DE" sz="2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Tóm lại: </a:t>
            </a:r>
            <a:r>
              <a:rPr lang="de-DE" sz="2800" dirty="0">
                <a:solidFill>
                  <a:schemeClr val="bg1"/>
                </a:solidFill>
                <a:latin typeface="Times New Roman" panose="02020603050405020304" pitchFamily="18" charset="0"/>
                <a:cs typeface="Times New Roman" panose="02020603050405020304" pitchFamily="18" charset="0"/>
              </a:rPr>
              <a:t>Trong hoàn cảnh đặc biệt, cậu bé nhận ra sự thiêng liêng của tiếng nói dân tộc, cùng với đó là lòng yêu nước  yêu mến, kính trọng thầy Ha-men. Nhân vật Phrăng không chỉ giữ chức năng là người kể chuyện mà còn có vai trò quan trọng (cùng với nhân vật thầy Ha-men) trong việc thể hiện chủ đề và tư tưởng tác phẩm. Tư tưởng ấy thể hiện trực tiếp qua lời thầy Ha-men nhưng trở nên thấm thía, gần gũi qua diễn biến nhận thức và tâm trạng của Phrăng.</a:t>
            </a:r>
            <a:endParaRPr lang="en-US" sz="2800" dirty="0">
              <a:solidFill>
                <a:schemeClr val="bg1"/>
              </a:solidFill>
              <a:latin typeface="Times New Roman" panose="02020603050405020304" pitchFamily="18" charset="0"/>
              <a:cs typeface="Times New Roman" panose="02020603050405020304" pitchFamily="18" charset="0"/>
            </a:endParaRPr>
          </a:p>
        </p:txBody>
      </p:sp>
      <p:pic>
        <p:nvPicPr>
          <p:cNvPr id="11" name="Hình ảnh 10">
            <a:extLst>
              <a:ext uri="{FF2B5EF4-FFF2-40B4-BE49-F238E27FC236}">
                <a16:creationId xmlns:a16="http://schemas.microsoft.com/office/drawing/2014/main" id="{3E8C96CE-827A-3E61-3433-723A4F0774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600457" y="1407740"/>
            <a:ext cx="2021260" cy="2021260"/>
          </a:xfrm>
          <a:prstGeom prst="rect">
            <a:avLst/>
          </a:prstGeom>
        </p:spPr>
      </p:pic>
    </p:spTree>
    <p:extLst>
      <p:ext uri="{BB962C8B-B14F-4D97-AF65-F5344CB8AC3E}">
        <p14:creationId xmlns:p14="http://schemas.microsoft.com/office/powerpoint/2010/main" val="384772617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ANd9GcSB2hMlcBWt5podB8KKgZJTMEQL-fqbp1n6k1nBulYdx7B9s3L1Fw">
            <a:extLst>
              <a:ext uri="{FF2B5EF4-FFF2-40B4-BE49-F238E27FC236}">
                <a16:creationId xmlns:a16="http://schemas.microsoft.com/office/drawing/2014/main" id="{600FCF69-9732-0933-BE35-F55EDFF583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263" y="210620"/>
            <a:ext cx="3558109" cy="2513920"/>
          </a:xfrm>
          <a:prstGeom prst="rect">
            <a:avLst/>
          </a:prstGeom>
          <a:noFill/>
          <a:ln w="28575">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5123" name="Picture 3" descr="10 lâu đài đẹp nhất nước Pháp  ảnh 1">
            <a:extLst>
              <a:ext uri="{FF2B5EF4-FFF2-40B4-BE49-F238E27FC236}">
                <a16:creationId xmlns:a16="http://schemas.microsoft.com/office/drawing/2014/main" id="{FEAFCA52-1E27-24B2-A810-53594937BC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9277" y="210619"/>
            <a:ext cx="3017704" cy="2513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4">
            <a:extLst>
              <a:ext uri="{FF2B5EF4-FFF2-40B4-BE49-F238E27FC236}">
                <a16:creationId xmlns:a16="http://schemas.microsoft.com/office/drawing/2014/main" id="{DEFD143C-9A52-9C17-E853-8CC6459BE9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83886" y="210619"/>
            <a:ext cx="3627453" cy="2513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ANd9GcRWzdQEJChU5X9rHR3eABgAlAR1d7inX0faaGjqnr9INJn-kz7M">
            <a:extLst>
              <a:ext uri="{FF2B5EF4-FFF2-40B4-BE49-F238E27FC236}">
                <a16:creationId xmlns:a16="http://schemas.microsoft.com/office/drawing/2014/main" id="{1646F765-13ED-1A02-AB86-C177F29902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4263" y="3529519"/>
            <a:ext cx="3558109" cy="2638015"/>
          </a:xfrm>
          <a:prstGeom prst="rect">
            <a:avLst/>
          </a:prstGeom>
          <a:noFill/>
          <a:ln w="38100">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7" descr="ANd9GcT4ZYBoNCZ0zP4qwRr8QeKSMvZOfzyLskqNgDINti9BIL8-bILgvA">
            <a:extLst>
              <a:ext uri="{FF2B5EF4-FFF2-40B4-BE49-F238E27FC236}">
                <a16:creationId xmlns:a16="http://schemas.microsoft.com/office/drawing/2014/main" id="{111E624C-41DD-01EB-71EF-E4145E5E451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53138" y="3529519"/>
            <a:ext cx="3123320" cy="2638015"/>
          </a:xfrm>
          <a:prstGeom prst="rect">
            <a:avLst/>
          </a:prstGeom>
          <a:noFill/>
          <a:ln w="38100">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11" name="Picture 6" descr="phap6">
            <a:extLst>
              <a:ext uri="{FF2B5EF4-FFF2-40B4-BE49-F238E27FC236}">
                <a16:creationId xmlns:a16="http://schemas.microsoft.com/office/drawing/2014/main" id="{8FA1AD40-3796-42F6-A4E8-0A0027F3A51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83887" y="3529518"/>
            <a:ext cx="3711428" cy="2638015"/>
          </a:xfrm>
          <a:prstGeom prst="rect">
            <a:avLst/>
          </a:prstGeom>
          <a:noFill/>
          <a:ln w="38100">
            <a:solidFill>
              <a:srgbClr val="0000FF"/>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746763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7">
            <a:extLst>
              <a:ext uri="{FF2B5EF4-FFF2-40B4-BE49-F238E27FC236}">
                <a16:creationId xmlns:a16="http://schemas.microsoft.com/office/drawing/2014/main" id="{78A11BDF-B2E7-9EEC-506B-CEDEACCA2B61}"/>
              </a:ext>
            </a:extLst>
          </p:cNvPr>
          <p:cNvSpPr txBox="1"/>
          <p:nvPr/>
        </p:nvSpPr>
        <p:spPr>
          <a:xfrm>
            <a:off x="266243" y="1143533"/>
            <a:ext cx="6096000" cy="584775"/>
          </a:xfrm>
          <a:prstGeom prst="rect">
            <a:avLst/>
          </a:prstGeom>
          <a:noFill/>
        </p:spPr>
        <p:txBody>
          <a:bodyPr wrap="square">
            <a:spAutoFit/>
          </a:bodyPr>
          <a:lstStyle/>
          <a:p>
            <a:pPr marL="0" marR="0" indent="57785" algn="just">
              <a:spcBef>
                <a:spcPts val="0"/>
              </a:spcBef>
              <a:spcAft>
                <a:spcPts val="0"/>
              </a:spcAft>
              <a:tabLst>
                <a:tab pos="1386840" algn="l"/>
              </a:tabLst>
            </a:pPr>
            <a:r>
              <a:rPr lang="de-DE" sz="3200" b="1" dirty="0">
                <a:solidFill>
                  <a:srgbClr val="4179DA"/>
                </a:solidFill>
                <a:latin typeface="Times New Roman" panose="02020603050405020304" pitchFamily="18" charset="0"/>
                <a:ea typeface="Times New Roman" panose="02020603050405020304" pitchFamily="18" charset="0"/>
                <a:cs typeface="Times New Roman" panose="02020603050405020304" pitchFamily="18" charset="0"/>
              </a:rPr>
              <a:t>1. Nghệ thuật</a:t>
            </a:r>
            <a:endParaRPr lang="en-US" sz="3200" b="1" dirty="0">
              <a:solidFill>
                <a:srgbClr val="4179DA"/>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Hộp Văn bản 4">
            <a:extLst>
              <a:ext uri="{FF2B5EF4-FFF2-40B4-BE49-F238E27FC236}">
                <a16:creationId xmlns:a16="http://schemas.microsoft.com/office/drawing/2014/main" id="{1E4436A8-7008-FAC2-A94A-4EDD5FBB94EC}"/>
              </a:ext>
            </a:extLst>
          </p:cNvPr>
          <p:cNvSpPr txBox="1"/>
          <p:nvPr/>
        </p:nvSpPr>
        <p:spPr>
          <a:xfrm>
            <a:off x="393052" y="435647"/>
            <a:ext cx="3189903" cy="707886"/>
          </a:xfrm>
          <a:prstGeom prst="rect">
            <a:avLst/>
          </a:prstGeom>
          <a:solidFill>
            <a:srgbClr val="0201DF"/>
          </a:solidFill>
        </p:spPr>
        <p:txBody>
          <a:bodyPr wrap="square">
            <a:spAutoFit/>
          </a:bodyPr>
          <a:lstStyle/>
          <a:p>
            <a:pPr marL="0" marR="0" indent="57785" algn="just">
              <a:spcBef>
                <a:spcPts val="0"/>
              </a:spcBef>
              <a:spcAft>
                <a:spcPts val="0"/>
              </a:spcAft>
              <a:tabLst>
                <a:tab pos="1386840" algn="l"/>
              </a:tabLst>
            </a:pPr>
            <a:r>
              <a:rPr lang="de-DE" sz="4000" b="1" dirty="0">
                <a:solidFill>
                  <a:schemeClr val="bg1"/>
                </a:solidFill>
                <a:effectLst/>
                <a:latin typeface="Times New Roman" panose="02020603050405020304" pitchFamily="18" charset="0"/>
                <a:cs typeface="Times New Roman" panose="02020603050405020304" pitchFamily="18" charset="0"/>
              </a:rPr>
              <a:t>III. Tổng kết</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
        <p:nvSpPr>
          <p:cNvPr id="8" name="Hộp Văn bản 7">
            <a:extLst>
              <a:ext uri="{FF2B5EF4-FFF2-40B4-BE49-F238E27FC236}">
                <a16:creationId xmlns:a16="http://schemas.microsoft.com/office/drawing/2014/main" id="{3848CDFB-15C6-8C41-56C9-1E7460FA8970}"/>
              </a:ext>
            </a:extLst>
          </p:cNvPr>
          <p:cNvSpPr txBox="1"/>
          <p:nvPr/>
        </p:nvSpPr>
        <p:spPr>
          <a:xfrm>
            <a:off x="2146506" y="2470882"/>
            <a:ext cx="8474528" cy="492443"/>
          </a:xfrm>
          <a:prstGeom prst="rect">
            <a:avLst/>
          </a:prstGeom>
          <a:solidFill>
            <a:srgbClr val="4179DA"/>
          </a:solidFill>
        </p:spPr>
        <p:txBody>
          <a:bodyPr wrap="square">
            <a:spAutoFit/>
          </a:bodyPr>
          <a:lstStyle/>
          <a:p>
            <a:pPr fontAlgn="base"/>
            <a:r>
              <a:rPr lang="de-DE" sz="2600" dirty="0">
                <a:solidFill>
                  <a:schemeClr val="bg1"/>
                </a:solidFill>
                <a:latin typeface="Times New Roman" panose="02020603050405020304" pitchFamily="18" charset="0"/>
                <a:cs typeface="Times New Roman" panose="02020603050405020304" pitchFamily="18" charset="0"/>
              </a:rPr>
              <a:t>Kể chuyện theo ngôi thứ nhất</a:t>
            </a:r>
            <a:endParaRPr lang="en-US" sz="2600" dirty="0">
              <a:solidFill>
                <a:schemeClr val="bg1"/>
              </a:solidFill>
              <a:latin typeface="Times New Roman" panose="02020603050405020304" pitchFamily="18" charset="0"/>
              <a:cs typeface="Times New Roman" panose="02020603050405020304" pitchFamily="18" charset="0"/>
            </a:endParaRPr>
          </a:p>
        </p:txBody>
      </p:sp>
      <p:sp>
        <p:nvSpPr>
          <p:cNvPr id="12" name="Hộp Văn bản 11">
            <a:extLst>
              <a:ext uri="{FF2B5EF4-FFF2-40B4-BE49-F238E27FC236}">
                <a16:creationId xmlns:a16="http://schemas.microsoft.com/office/drawing/2014/main" id="{E9016172-BD3E-62F6-E0CB-63E695A10A4C}"/>
              </a:ext>
            </a:extLst>
          </p:cNvPr>
          <p:cNvSpPr txBox="1"/>
          <p:nvPr/>
        </p:nvSpPr>
        <p:spPr>
          <a:xfrm>
            <a:off x="2146506" y="3287582"/>
            <a:ext cx="8474528" cy="892552"/>
          </a:xfrm>
          <a:prstGeom prst="rect">
            <a:avLst/>
          </a:prstGeom>
          <a:solidFill>
            <a:srgbClr val="4179DA"/>
          </a:solidFill>
        </p:spPr>
        <p:txBody>
          <a:bodyPr wrap="square">
            <a:spAutoFit/>
          </a:bodyPr>
          <a:lstStyle/>
          <a:p>
            <a:pPr fontAlgn="base"/>
            <a:r>
              <a:rPr lang="de-DE" sz="2600" dirty="0">
                <a:solidFill>
                  <a:schemeClr val="bg1"/>
                </a:solidFill>
                <a:latin typeface="Times New Roman" panose="02020603050405020304" pitchFamily="18" charset="0"/>
                <a:cs typeface="Times New Roman" panose="02020603050405020304" pitchFamily="18" charset="0"/>
              </a:rPr>
              <a:t>Xây dựng nhân vật: Miêu tả nhân vật qua ý nghĩ, tâm trạng; qua ngoại hình, cử chỉ, lời nói, hành động.</a:t>
            </a:r>
            <a:endParaRPr lang="en-US" sz="2600" dirty="0">
              <a:solidFill>
                <a:schemeClr val="bg1"/>
              </a:solidFill>
              <a:latin typeface="Times New Roman" panose="02020603050405020304" pitchFamily="18" charset="0"/>
              <a:cs typeface="Times New Roman" panose="02020603050405020304" pitchFamily="18" charset="0"/>
            </a:endParaRPr>
          </a:p>
        </p:txBody>
      </p:sp>
      <p:sp>
        <p:nvSpPr>
          <p:cNvPr id="16" name="Hộp Văn bản 15">
            <a:extLst>
              <a:ext uri="{FF2B5EF4-FFF2-40B4-BE49-F238E27FC236}">
                <a16:creationId xmlns:a16="http://schemas.microsoft.com/office/drawing/2014/main" id="{5163B280-8752-67C3-4580-103E0638DE47}"/>
              </a:ext>
            </a:extLst>
          </p:cNvPr>
          <p:cNvSpPr txBox="1"/>
          <p:nvPr/>
        </p:nvSpPr>
        <p:spPr>
          <a:xfrm>
            <a:off x="2124979" y="4511762"/>
            <a:ext cx="8474528" cy="492443"/>
          </a:xfrm>
          <a:prstGeom prst="rect">
            <a:avLst/>
          </a:prstGeom>
          <a:solidFill>
            <a:srgbClr val="4179DA"/>
          </a:solidFill>
        </p:spPr>
        <p:txBody>
          <a:bodyPr wrap="square">
            <a:spAutoFit/>
          </a:bodyPr>
          <a:lstStyle/>
          <a:p>
            <a:pPr fontAlgn="base"/>
            <a:r>
              <a:rPr lang="de-DE" sz="2600">
                <a:solidFill>
                  <a:schemeClr val="bg1"/>
                </a:solidFill>
                <a:latin typeface="Times New Roman" panose="02020603050405020304" pitchFamily="18" charset="0"/>
                <a:cs typeface="Times New Roman" panose="02020603050405020304" pitchFamily="18" charset="0"/>
              </a:rPr>
              <a:t>Ngôn ngữ tự nhiên.</a:t>
            </a:r>
            <a:endParaRPr lang="en-US" sz="2600" dirty="0">
              <a:solidFill>
                <a:schemeClr val="bg1"/>
              </a:solidFill>
              <a:latin typeface="Times New Roman" panose="02020603050405020304" pitchFamily="18" charset="0"/>
              <a:cs typeface="Times New Roman" panose="02020603050405020304" pitchFamily="18" charset="0"/>
            </a:endParaRPr>
          </a:p>
        </p:txBody>
      </p:sp>
      <p:sp>
        <p:nvSpPr>
          <p:cNvPr id="17" name="Cuộn: Ngang 16">
            <a:extLst>
              <a:ext uri="{FF2B5EF4-FFF2-40B4-BE49-F238E27FC236}">
                <a16:creationId xmlns:a16="http://schemas.microsoft.com/office/drawing/2014/main" id="{47F3BCAC-2ED2-9B3D-8B26-EF1A9DAD5255}"/>
              </a:ext>
            </a:extLst>
          </p:cNvPr>
          <p:cNvSpPr/>
          <p:nvPr/>
        </p:nvSpPr>
        <p:spPr>
          <a:xfrm>
            <a:off x="1051901" y="1347516"/>
            <a:ext cx="9881118" cy="5385908"/>
          </a:xfrm>
          <a:prstGeom prst="horizontalScroll">
            <a:avLst/>
          </a:prstGeom>
          <a:noFill/>
          <a:ln w="76200">
            <a:solidFill>
              <a:srgbClr val="00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sp>
        <p:nvSpPr>
          <p:cNvPr id="13" name="Hộp Văn bản 12">
            <a:extLst>
              <a:ext uri="{FF2B5EF4-FFF2-40B4-BE49-F238E27FC236}">
                <a16:creationId xmlns:a16="http://schemas.microsoft.com/office/drawing/2014/main" id="{B659AC17-80BE-2ED0-40F7-555C6BF6CA31}"/>
              </a:ext>
            </a:extLst>
          </p:cNvPr>
          <p:cNvSpPr txBox="1"/>
          <p:nvPr/>
        </p:nvSpPr>
        <p:spPr>
          <a:xfrm>
            <a:off x="2146506" y="5264262"/>
            <a:ext cx="8474528" cy="492443"/>
          </a:xfrm>
          <a:prstGeom prst="rect">
            <a:avLst/>
          </a:prstGeom>
          <a:solidFill>
            <a:srgbClr val="4179DA"/>
          </a:solidFill>
        </p:spPr>
        <p:txBody>
          <a:bodyPr wrap="square">
            <a:spAutoFit/>
          </a:bodyPr>
          <a:lstStyle/>
          <a:p>
            <a:pPr fontAlgn="base"/>
            <a:r>
              <a:rPr lang="de-DE" sz="2600" dirty="0">
                <a:solidFill>
                  <a:schemeClr val="bg1"/>
                </a:solidFill>
                <a:latin typeface="Times New Roman" panose="02020603050405020304" pitchFamily="18" charset="0"/>
                <a:cs typeface="Times New Roman" panose="02020603050405020304" pitchFamily="18" charset="0"/>
              </a:rPr>
              <a:t>Giọng kể chân thành, xúc động. </a:t>
            </a:r>
            <a:endParaRPr lang="en-US" sz="2600" dirty="0">
              <a:solidFill>
                <a:schemeClr val="bg1"/>
              </a:solidFill>
              <a:latin typeface="Times New Roman" panose="02020603050405020304" pitchFamily="18" charset="0"/>
              <a:cs typeface="Times New Roman" panose="02020603050405020304" pitchFamily="18" charset="0"/>
            </a:endParaRPr>
          </a:p>
        </p:txBody>
      </p:sp>
      <p:pic>
        <p:nvPicPr>
          <p:cNvPr id="15" name="Hình ảnh 14">
            <a:extLst>
              <a:ext uri="{FF2B5EF4-FFF2-40B4-BE49-F238E27FC236}">
                <a16:creationId xmlns:a16="http://schemas.microsoft.com/office/drawing/2014/main" id="{AAD7CE00-784B-41AD-C306-85E19CF6F0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929956" y="1508614"/>
            <a:ext cx="2021260" cy="2021260"/>
          </a:xfrm>
          <a:prstGeom prst="rect">
            <a:avLst/>
          </a:prstGeom>
        </p:spPr>
      </p:pic>
    </p:spTree>
    <p:extLst>
      <p:ext uri="{BB962C8B-B14F-4D97-AF65-F5344CB8AC3E}">
        <p14:creationId xmlns:p14="http://schemas.microsoft.com/office/powerpoint/2010/main" val="39527192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20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circle(in)">
                                      <p:cBhvr>
                                        <p:cTn id="2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16" grpId="0" animBg="1"/>
      <p:bldP spid="13"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7">
            <a:extLst>
              <a:ext uri="{FF2B5EF4-FFF2-40B4-BE49-F238E27FC236}">
                <a16:creationId xmlns:a16="http://schemas.microsoft.com/office/drawing/2014/main" id="{78A11BDF-B2E7-9EEC-506B-CEDEACCA2B61}"/>
              </a:ext>
            </a:extLst>
          </p:cNvPr>
          <p:cNvSpPr txBox="1"/>
          <p:nvPr/>
        </p:nvSpPr>
        <p:spPr>
          <a:xfrm>
            <a:off x="228920" y="950516"/>
            <a:ext cx="6096000" cy="584775"/>
          </a:xfrm>
          <a:prstGeom prst="rect">
            <a:avLst/>
          </a:prstGeom>
          <a:noFill/>
        </p:spPr>
        <p:txBody>
          <a:bodyPr wrap="square">
            <a:spAutoFit/>
          </a:bodyPr>
          <a:lstStyle/>
          <a:p>
            <a:pPr marL="0" marR="0" indent="57785" algn="just">
              <a:spcBef>
                <a:spcPts val="0"/>
              </a:spcBef>
              <a:spcAft>
                <a:spcPts val="0"/>
              </a:spcAft>
              <a:tabLst>
                <a:tab pos="1386840" algn="l"/>
              </a:tabLst>
            </a:pPr>
            <a:r>
              <a:rPr lang="de-DE" sz="3200" b="1" dirty="0">
                <a:solidFill>
                  <a:srgbClr val="4179DA"/>
                </a:solidFill>
                <a:effectLst/>
                <a:latin typeface="Times New Roman" panose="02020603050405020304" pitchFamily="18" charset="0"/>
                <a:ea typeface="Times New Roman" panose="02020603050405020304" pitchFamily="18" charset="0"/>
                <a:cs typeface="Times New Roman" panose="02020603050405020304" pitchFamily="18" charset="0"/>
              </a:rPr>
              <a:t>2. Nội dung</a:t>
            </a:r>
            <a:endParaRPr lang="en-US" sz="3200" b="1" dirty="0">
              <a:solidFill>
                <a:srgbClr val="4179DA"/>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Hộp Văn bản 4">
            <a:extLst>
              <a:ext uri="{FF2B5EF4-FFF2-40B4-BE49-F238E27FC236}">
                <a16:creationId xmlns:a16="http://schemas.microsoft.com/office/drawing/2014/main" id="{1E4436A8-7008-FAC2-A94A-4EDD5FBB94EC}"/>
              </a:ext>
            </a:extLst>
          </p:cNvPr>
          <p:cNvSpPr txBox="1"/>
          <p:nvPr/>
        </p:nvSpPr>
        <p:spPr>
          <a:xfrm>
            <a:off x="355729" y="165059"/>
            <a:ext cx="3171242" cy="707886"/>
          </a:xfrm>
          <a:prstGeom prst="rect">
            <a:avLst/>
          </a:prstGeom>
          <a:solidFill>
            <a:srgbClr val="0201DF"/>
          </a:solidFill>
        </p:spPr>
        <p:txBody>
          <a:bodyPr wrap="square">
            <a:spAutoFit/>
          </a:bodyPr>
          <a:lstStyle/>
          <a:p>
            <a:pPr marL="0" marR="0" indent="57785" algn="just">
              <a:spcBef>
                <a:spcPts val="0"/>
              </a:spcBef>
              <a:spcAft>
                <a:spcPts val="0"/>
              </a:spcAft>
              <a:tabLst>
                <a:tab pos="1386840" algn="l"/>
              </a:tabLst>
            </a:pPr>
            <a:r>
              <a:rPr lang="de-DE" sz="4000" b="1" dirty="0">
                <a:solidFill>
                  <a:schemeClr val="bg1"/>
                </a:solidFill>
                <a:effectLst/>
                <a:latin typeface="Times New Roman" panose="02020603050405020304" pitchFamily="18" charset="0"/>
                <a:cs typeface="Times New Roman" panose="02020603050405020304" pitchFamily="18" charset="0"/>
              </a:rPr>
              <a:t>III. Tổng kết</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
        <p:nvSpPr>
          <p:cNvPr id="8" name="Hộp Văn bản 7">
            <a:extLst>
              <a:ext uri="{FF2B5EF4-FFF2-40B4-BE49-F238E27FC236}">
                <a16:creationId xmlns:a16="http://schemas.microsoft.com/office/drawing/2014/main" id="{3848CDFB-15C6-8C41-56C9-1E7460FA8970}"/>
              </a:ext>
            </a:extLst>
          </p:cNvPr>
          <p:cNvSpPr txBox="1"/>
          <p:nvPr/>
        </p:nvSpPr>
        <p:spPr>
          <a:xfrm>
            <a:off x="1858736" y="2295898"/>
            <a:ext cx="9442581" cy="1292662"/>
          </a:xfrm>
          <a:prstGeom prst="rect">
            <a:avLst/>
          </a:prstGeom>
          <a:solidFill>
            <a:srgbClr val="4179DA"/>
          </a:solidFill>
        </p:spPr>
        <p:txBody>
          <a:bodyPr wrap="square">
            <a:spAutoFit/>
          </a:bodyPr>
          <a:lstStyle/>
          <a:p>
            <a:pPr algn="just" fontAlgn="base"/>
            <a:r>
              <a:rPr lang="nl-NL" sz="2600" dirty="0">
                <a:solidFill>
                  <a:schemeClr val="bg1"/>
                </a:solidFill>
                <a:latin typeface="Times New Roman" panose="02020603050405020304" pitchFamily="18" charset="0"/>
                <a:cs typeface="Times New Roman" panose="02020603050405020304" pitchFamily="18" charset="0"/>
              </a:rPr>
              <a:t>Thông qua câu chuyện kể của Phrăng về buổi học tiếng Pháp cuối cùng ở vùng An-dát bị chiếm đóng, tác giả đã ca ngợi tình yêu tiếng Pháp, tình yêu nước Pháp của những người Pháp. </a:t>
            </a:r>
            <a:endParaRPr lang="en-US" sz="2600" dirty="0">
              <a:solidFill>
                <a:schemeClr val="bg1"/>
              </a:solidFill>
              <a:latin typeface="Times New Roman" panose="02020603050405020304" pitchFamily="18" charset="0"/>
              <a:cs typeface="Times New Roman" panose="02020603050405020304" pitchFamily="18" charset="0"/>
            </a:endParaRPr>
          </a:p>
        </p:txBody>
      </p:sp>
      <p:sp>
        <p:nvSpPr>
          <p:cNvPr id="12" name="Hộp Văn bản 11">
            <a:extLst>
              <a:ext uri="{FF2B5EF4-FFF2-40B4-BE49-F238E27FC236}">
                <a16:creationId xmlns:a16="http://schemas.microsoft.com/office/drawing/2014/main" id="{E9016172-BD3E-62F6-E0CB-63E695A10A4C}"/>
              </a:ext>
            </a:extLst>
          </p:cNvPr>
          <p:cNvSpPr txBox="1"/>
          <p:nvPr/>
        </p:nvSpPr>
        <p:spPr>
          <a:xfrm>
            <a:off x="1858736" y="3938965"/>
            <a:ext cx="8474528" cy="492443"/>
          </a:xfrm>
          <a:prstGeom prst="rect">
            <a:avLst/>
          </a:prstGeom>
          <a:solidFill>
            <a:srgbClr val="4179DA"/>
          </a:solidFill>
        </p:spPr>
        <p:txBody>
          <a:bodyPr wrap="square">
            <a:spAutoFit/>
          </a:bodyPr>
          <a:lstStyle/>
          <a:p>
            <a:pPr fontAlgn="base"/>
            <a:r>
              <a:rPr lang="nl-NL" sz="2600" dirty="0">
                <a:solidFill>
                  <a:schemeClr val="bg1"/>
                </a:solidFill>
                <a:latin typeface="Times New Roman" panose="02020603050405020304" pitchFamily="18" charset="0"/>
                <a:cs typeface="Times New Roman" panose="02020603050405020304" pitchFamily="18" charset="0"/>
              </a:rPr>
              <a:t>Góp phần xây dựng, bồi dưỡng lòng yêu nước cho người đọc</a:t>
            </a:r>
            <a:endParaRPr lang="en-US" sz="2600" dirty="0">
              <a:solidFill>
                <a:schemeClr val="bg1"/>
              </a:solidFill>
              <a:latin typeface="Times New Roman" panose="02020603050405020304" pitchFamily="18" charset="0"/>
              <a:cs typeface="Times New Roman" panose="02020603050405020304" pitchFamily="18" charset="0"/>
            </a:endParaRPr>
          </a:p>
        </p:txBody>
      </p:sp>
      <p:sp>
        <p:nvSpPr>
          <p:cNvPr id="16" name="Hộp Văn bản 15">
            <a:extLst>
              <a:ext uri="{FF2B5EF4-FFF2-40B4-BE49-F238E27FC236}">
                <a16:creationId xmlns:a16="http://schemas.microsoft.com/office/drawing/2014/main" id="{5163B280-8752-67C3-4580-103E0638DE47}"/>
              </a:ext>
            </a:extLst>
          </p:cNvPr>
          <p:cNvSpPr txBox="1"/>
          <p:nvPr/>
        </p:nvSpPr>
        <p:spPr>
          <a:xfrm>
            <a:off x="1858736" y="4749711"/>
            <a:ext cx="9565043" cy="892552"/>
          </a:xfrm>
          <a:prstGeom prst="rect">
            <a:avLst/>
          </a:prstGeom>
          <a:solidFill>
            <a:srgbClr val="4179DA"/>
          </a:solidFill>
        </p:spPr>
        <p:txBody>
          <a:bodyPr wrap="square">
            <a:spAutoFit/>
          </a:bodyPr>
          <a:lstStyle/>
          <a:p>
            <a:pPr algn="just"/>
            <a:r>
              <a:rPr lang="nl-NL" sz="2600" dirty="0">
                <a:solidFill>
                  <a:schemeClr val="bg1"/>
                </a:solidFill>
                <a:latin typeface="Times New Roman" panose="02020603050405020304" pitchFamily="18" charset="0"/>
                <a:cs typeface="Times New Roman" panose="02020603050405020304" pitchFamily="18" charset="0"/>
              </a:rPr>
              <a:t>Gợi ra thái độ đúng đắn đối với ngôn ngữ, thứ của cải quý báu của mỗi dân tộc: </a:t>
            </a:r>
            <a:r>
              <a:rPr lang="de-DE" sz="2600" dirty="0">
                <a:solidFill>
                  <a:schemeClr val="bg1"/>
                </a:solidFill>
                <a:latin typeface="Times New Roman" panose="02020603050405020304" pitchFamily="18" charset="0"/>
                <a:cs typeface="Times New Roman" panose="02020603050405020304" pitchFamily="18" charset="0"/>
              </a:rPr>
              <a:t>yêu quý, giữ gìn, trân trọng tiếng nói của dân tộc mình.</a:t>
            </a:r>
            <a:endPar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7" name="Cuộn: Ngang 16">
            <a:extLst>
              <a:ext uri="{FF2B5EF4-FFF2-40B4-BE49-F238E27FC236}">
                <a16:creationId xmlns:a16="http://schemas.microsoft.com/office/drawing/2014/main" id="{47F3BCAC-2ED2-9B3D-8B26-EF1A9DAD5255}"/>
              </a:ext>
            </a:extLst>
          </p:cNvPr>
          <p:cNvSpPr/>
          <p:nvPr/>
        </p:nvSpPr>
        <p:spPr>
          <a:xfrm>
            <a:off x="890682" y="1184987"/>
            <a:ext cx="10822345" cy="5507954"/>
          </a:xfrm>
          <a:prstGeom prst="horizontalScroll">
            <a:avLst/>
          </a:prstGeom>
          <a:noFill/>
          <a:ln w="76200">
            <a:solidFill>
              <a:srgbClr val="00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13" name="Hình ảnh 12">
            <a:extLst>
              <a:ext uri="{FF2B5EF4-FFF2-40B4-BE49-F238E27FC236}">
                <a16:creationId xmlns:a16="http://schemas.microsoft.com/office/drawing/2014/main" id="{D36A4676-7113-7CEB-4161-65900A18A8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517225" y="1430510"/>
            <a:ext cx="2021260" cy="2021260"/>
          </a:xfrm>
          <a:prstGeom prst="rect">
            <a:avLst/>
          </a:prstGeom>
        </p:spPr>
      </p:pic>
    </p:spTree>
    <p:extLst>
      <p:ext uri="{BB962C8B-B14F-4D97-AF65-F5344CB8AC3E}">
        <p14:creationId xmlns:p14="http://schemas.microsoft.com/office/powerpoint/2010/main" val="180417519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1000" fill="hold"/>
                                        <p:tgtEl>
                                          <p:spTgt spid="12"/>
                                        </p:tgtEl>
                                        <p:attrNameLst>
                                          <p:attrName>ppt_w</p:attrName>
                                        </p:attrNameLst>
                                      </p:cBhvr>
                                      <p:tavLst>
                                        <p:tav tm="0">
                                          <p:val>
                                            <p:strVal val="#ppt_w*0.70"/>
                                          </p:val>
                                        </p:tav>
                                        <p:tav tm="100000">
                                          <p:val>
                                            <p:strVal val="#ppt_w"/>
                                          </p:val>
                                        </p:tav>
                                      </p:tavLst>
                                    </p:anim>
                                    <p:anim calcmode="lin" valueType="num">
                                      <p:cBhvr>
                                        <p:cTn id="15" dur="1000" fill="hold"/>
                                        <p:tgtEl>
                                          <p:spTgt spid="12"/>
                                        </p:tgtEl>
                                        <p:attrNameLst>
                                          <p:attrName>ppt_h</p:attrName>
                                        </p:attrNameLst>
                                      </p:cBhvr>
                                      <p:tavLst>
                                        <p:tav tm="0">
                                          <p:val>
                                            <p:strVal val="#ppt_h"/>
                                          </p:val>
                                        </p:tav>
                                        <p:tav tm="100000">
                                          <p:val>
                                            <p:strVal val="#ppt_h"/>
                                          </p:val>
                                        </p:tav>
                                      </p:tavLst>
                                    </p:anim>
                                    <p:animEffect transition="in" filter="fade">
                                      <p:cBhvr>
                                        <p:cTn id="16" dur="10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p:cTn id="21" dur="1000" fill="hold"/>
                                        <p:tgtEl>
                                          <p:spTgt spid="16"/>
                                        </p:tgtEl>
                                        <p:attrNameLst>
                                          <p:attrName>ppt_w</p:attrName>
                                        </p:attrNameLst>
                                      </p:cBhvr>
                                      <p:tavLst>
                                        <p:tav tm="0">
                                          <p:val>
                                            <p:strVal val="#ppt_w*0.70"/>
                                          </p:val>
                                        </p:tav>
                                        <p:tav tm="100000">
                                          <p:val>
                                            <p:strVal val="#ppt_w"/>
                                          </p:val>
                                        </p:tav>
                                      </p:tavLst>
                                    </p:anim>
                                    <p:anim calcmode="lin" valueType="num">
                                      <p:cBhvr>
                                        <p:cTn id="22" dur="1000" fill="hold"/>
                                        <p:tgtEl>
                                          <p:spTgt spid="16"/>
                                        </p:tgtEl>
                                        <p:attrNameLst>
                                          <p:attrName>ppt_h</p:attrName>
                                        </p:attrNameLst>
                                      </p:cBhvr>
                                      <p:tavLst>
                                        <p:tav tm="0">
                                          <p:val>
                                            <p:strVal val="#ppt_h"/>
                                          </p:val>
                                        </p:tav>
                                        <p:tav tm="100000">
                                          <p:val>
                                            <p:strVal val="#ppt_h"/>
                                          </p:val>
                                        </p:tav>
                                      </p:tavLst>
                                    </p:anim>
                                    <p:animEffect transition="in" filter="fade">
                                      <p:cBhvr>
                                        <p:cTn id="23"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1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Bong bóng Lời nói: Hình bầu dục 13">
            <a:extLst>
              <a:ext uri="{FF2B5EF4-FFF2-40B4-BE49-F238E27FC236}">
                <a16:creationId xmlns:a16="http://schemas.microsoft.com/office/drawing/2014/main" id="{E4863AA9-19E4-D433-67B2-7AC01387A472}"/>
              </a:ext>
            </a:extLst>
          </p:cNvPr>
          <p:cNvSpPr/>
          <p:nvPr/>
        </p:nvSpPr>
        <p:spPr>
          <a:xfrm>
            <a:off x="3853543" y="1298707"/>
            <a:ext cx="8187011" cy="2685463"/>
          </a:xfrm>
          <a:prstGeom prst="wedgeEllipseCallout">
            <a:avLst>
              <a:gd name="adj1" fmla="val -49423"/>
              <a:gd name="adj2" fmla="val 56157"/>
            </a:avLst>
          </a:prstGeom>
          <a:noFill/>
          <a:ln w="57150">
            <a:solidFill>
              <a:srgbClr val="00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Hình ảnh 4">
            <a:extLst>
              <a:ext uri="{FF2B5EF4-FFF2-40B4-BE49-F238E27FC236}">
                <a16:creationId xmlns:a16="http://schemas.microsoft.com/office/drawing/2014/main" id="{4F2AF40D-1064-C1A7-F870-93EF11C1AD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1327" y="2267841"/>
            <a:ext cx="4762500" cy="4762500"/>
          </a:xfrm>
          <a:prstGeom prst="rect">
            <a:avLst/>
          </a:prstGeom>
        </p:spPr>
      </p:pic>
      <p:sp>
        <p:nvSpPr>
          <p:cNvPr id="8" name="Hình tự do: Hình 7">
            <a:extLst>
              <a:ext uri="{FF2B5EF4-FFF2-40B4-BE49-F238E27FC236}">
                <a16:creationId xmlns:a16="http://schemas.microsoft.com/office/drawing/2014/main" id="{04456F8A-472B-3E38-CEFE-1AB93F17BBF0}"/>
              </a:ext>
            </a:extLst>
          </p:cNvPr>
          <p:cNvSpPr/>
          <p:nvPr/>
        </p:nvSpPr>
        <p:spPr>
          <a:xfrm>
            <a:off x="-10108" y="172341"/>
            <a:ext cx="3145196" cy="668565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Hình tự do: Hình 8">
            <a:extLst>
              <a:ext uri="{FF2B5EF4-FFF2-40B4-BE49-F238E27FC236}">
                <a16:creationId xmlns:a16="http://schemas.microsoft.com/office/drawing/2014/main" id="{0FBA6EEB-5020-72FB-4EE9-828D49258747}"/>
              </a:ext>
            </a:extLst>
          </p:cNvPr>
          <p:cNvSpPr/>
          <p:nvPr/>
        </p:nvSpPr>
        <p:spPr>
          <a:xfrm>
            <a:off x="-10109" y="-1"/>
            <a:ext cx="3145196"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3">
            <a:extLst>
              <a:ext uri="{FF2B5EF4-FFF2-40B4-BE49-F238E27FC236}">
                <a16:creationId xmlns:a16="http://schemas.microsoft.com/office/drawing/2014/main" id="{A08D4735-63C1-4F13-B5A7-14243DE4D769}"/>
              </a:ext>
            </a:extLst>
          </p:cNvPr>
          <p:cNvSpPr txBox="1"/>
          <p:nvPr/>
        </p:nvSpPr>
        <p:spPr>
          <a:xfrm>
            <a:off x="4091722" y="214053"/>
            <a:ext cx="7786201" cy="707886"/>
          </a:xfrm>
          <a:prstGeom prst="rect">
            <a:avLst/>
          </a:prstGeom>
          <a:solidFill>
            <a:srgbClr val="4179DA"/>
          </a:solidFill>
          <a:ln w="38100">
            <a:noFill/>
          </a:ln>
        </p:spPr>
        <p:txBody>
          <a:bodyPr wrap="square">
            <a:spAutoFit/>
          </a:bodyPr>
          <a:lstStyle/>
          <a:p>
            <a:pPr marL="0" marR="0" algn="ctr">
              <a:spcBef>
                <a:spcPts val="600"/>
              </a:spcBef>
              <a:spcAft>
                <a:spcPts val="0"/>
              </a:spcAft>
            </a:pPr>
            <a:r>
              <a:rPr lang="en-US" sz="4000" b="1" dirty="0">
                <a:solidFill>
                  <a:schemeClr val="bg1"/>
                </a:solidFill>
                <a:latin typeface="Times New Roman" panose="02020603050405020304" pitchFamily="18" charset="0"/>
                <a:cs typeface="Times New Roman" panose="02020603050405020304" pitchFamily="18" charset="0"/>
              </a:rPr>
              <a:t>LUYỆN TẬP</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graphicFrame>
        <p:nvGraphicFramePr>
          <p:cNvPr id="2" name="Đối tượng 1">
            <a:extLst>
              <a:ext uri="{FF2B5EF4-FFF2-40B4-BE49-F238E27FC236}">
                <a16:creationId xmlns:a16="http://schemas.microsoft.com/office/drawing/2014/main" id="{6B292B20-5763-B0F8-5851-2D0775A9B6EC}"/>
              </a:ext>
            </a:extLst>
          </p:cNvPr>
          <p:cNvGraphicFramePr>
            <a:graphicFrameLocks noChangeAspect="1"/>
          </p:cNvGraphicFramePr>
          <p:nvPr/>
        </p:nvGraphicFramePr>
        <p:xfrm>
          <a:off x="4927600" y="2641600"/>
          <a:ext cx="914400" cy="215900"/>
        </p:xfrm>
        <a:graphic>
          <a:graphicData uri="http://schemas.openxmlformats.org/presentationml/2006/ole">
            <mc:AlternateContent xmlns:mc="http://schemas.openxmlformats.org/markup-compatibility/2006">
              <mc:Choice xmlns:v="urn:schemas-microsoft-com:vml" Requires="v">
                <p:oleObj spid="_x0000_s2063" name="Equation" r:id="rId4" imgW="914400" imgH="216000" progId="Equation.DSMT4">
                  <p:embed/>
                </p:oleObj>
              </mc:Choice>
              <mc:Fallback>
                <p:oleObj name="Equation" r:id="rId4" imgW="914400" imgH="216000" progId="Equation.DSMT4">
                  <p:embed/>
                  <p:pic>
                    <p:nvPicPr>
                      <p:cNvPr id="2" name="Đối tượng 1">
                        <a:extLst>
                          <a:ext uri="{FF2B5EF4-FFF2-40B4-BE49-F238E27FC236}">
                            <a16:creationId xmlns:a16="http://schemas.microsoft.com/office/drawing/2014/main" id="{6B292B20-5763-B0F8-5851-2D0775A9B6EC}"/>
                          </a:ext>
                        </a:extLst>
                      </p:cNvPr>
                      <p:cNvPicPr/>
                      <p:nvPr/>
                    </p:nvPicPr>
                    <p:blipFill>
                      <a:blip r:embed="rId5"/>
                      <a:stretch>
                        <a:fillRect/>
                      </a:stretch>
                    </p:blipFill>
                    <p:spPr>
                      <a:xfrm>
                        <a:off x="4927600" y="2641600"/>
                        <a:ext cx="914400" cy="215900"/>
                      </a:xfrm>
                      <a:prstGeom prst="rect">
                        <a:avLst/>
                      </a:prstGeom>
                    </p:spPr>
                  </p:pic>
                </p:oleObj>
              </mc:Fallback>
            </mc:AlternateContent>
          </a:graphicData>
        </a:graphic>
      </p:graphicFrame>
      <p:sp>
        <p:nvSpPr>
          <p:cNvPr id="13" name="Hộp Văn bản 12">
            <a:extLst>
              <a:ext uri="{FF2B5EF4-FFF2-40B4-BE49-F238E27FC236}">
                <a16:creationId xmlns:a16="http://schemas.microsoft.com/office/drawing/2014/main" id="{8C72BCC5-1388-0EC9-CFEB-4DEA56A04B24}"/>
              </a:ext>
            </a:extLst>
          </p:cNvPr>
          <p:cNvSpPr txBox="1"/>
          <p:nvPr/>
        </p:nvSpPr>
        <p:spPr>
          <a:xfrm>
            <a:off x="4733420" y="1618181"/>
            <a:ext cx="6502804" cy="2046513"/>
          </a:xfrm>
          <a:prstGeom prst="rect">
            <a:avLst/>
          </a:prstGeom>
          <a:noFill/>
        </p:spPr>
        <p:txBody>
          <a:bodyPr wrap="square">
            <a:spAutoFit/>
          </a:bodyPr>
          <a:lstStyle/>
          <a:p>
            <a:pPr marL="0" marR="0" algn="just">
              <a:spcBef>
                <a:spcPts val="0"/>
              </a:spcBef>
              <a:spcAft>
                <a:spcPts val="0"/>
              </a:spcAft>
            </a:pPr>
            <a:r>
              <a:rPr lang="en-US" sz="3200" dirty="0" err="1">
                <a:solidFill>
                  <a:srgbClr val="000000"/>
                </a:solidFill>
                <a:effectLst/>
                <a:latin typeface="Times New Roman" panose="02020603050405020304" pitchFamily="18" charset="0"/>
                <a:ea typeface="Times New Roman" panose="02020603050405020304" pitchFamily="18" charset="0"/>
              </a:rPr>
              <a:t>Em</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thích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nhân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vật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hoặc</a:t>
            </a:r>
            <a:r>
              <a:rPr lang="en-US" sz="3200" dirty="0">
                <a:solidFill>
                  <a:srgbClr val="000000"/>
                </a:solidFill>
                <a:effectLst/>
                <a:latin typeface="Times New Roman" panose="02020603050405020304" pitchFamily="18" charset="0"/>
                <a:ea typeface="Times New Roman" panose="02020603050405020304" pitchFamily="18" charset="0"/>
              </a:rPr>
              <a:t> chi </a:t>
            </a:r>
            <a:r>
              <a:rPr lang="en-US" sz="3200" dirty="0" err="1">
                <a:solidFill>
                  <a:srgbClr val="000000"/>
                </a:solidFill>
                <a:effectLst/>
                <a:latin typeface="Times New Roman" panose="02020603050405020304" pitchFamily="18" charset="0"/>
                <a:ea typeface="Times New Roman" panose="02020603050405020304" pitchFamily="18" charset="0"/>
              </a:rPr>
              <a:t>tiết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nào</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nhất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trong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truyện</a:t>
            </a:r>
            <a:r>
              <a:rPr lang="en-US" sz="3200" dirty="0">
                <a:solidFill>
                  <a:srgbClr val="000000"/>
                </a:solidFill>
                <a:effectLst/>
                <a:latin typeface="Times New Roman" panose="02020603050405020304" pitchFamily="18" charset="0"/>
                <a:ea typeface="Times New Roman" panose="02020603050405020304" pitchFamily="18" charset="0"/>
              </a:rPr>
              <a:t> “ </a:t>
            </a:r>
            <a:r>
              <a:rPr lang="en-US" sz="3200" dirty="0" err="1">
                <a:solidFill>
                  <a:srgbClr val="000000"/>
                </a:solidFill>
                <a:effectLst/>
                <a:latin typeface="Times New Roman" panose="02020603050405020304" pitchFamily="18" charset="0"/>
                <a:ea typeface="Times New Roman" panose="02020603050405020304" pitchFamily="18" charset="0"/>
              </a:rPr>
              <a:t>Buổi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học</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cuối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cùng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Viết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một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đoạn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văn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khoảng</a:t>
            </a:r>
            <a:r>
              <a:rPr lang="en-US" sz="3200" dirty="0">
                <a:solidFill>
                  <a:srgbClr val="000000"/>
                </a:solidFill>
                <a:effectLst/>
                <a:latin typeface="Times New Roman" panose="02020603050405020304" pitchFamily="18" charset="0"/>
                <a:ea typeface="Times New Roman" panose="02020603050405020304" pitchFamily="18" charset="0"/>
              </a:rPr>
              <a:t> 6-8 </a:t>
            </a:r>
            <a:r>
              <a:rPr lang="en-US" sz="3200" dirty="0" err="1">
                <a:solidFill>
                  <a:srgbClr val="000000"/>
                </a:solidFill>
                <a:effectLst/>
                <a:latin typeface="Times New Roman" panose="02020603050405020304" pitchFamily="18" charset="0"/>
                <a:ea typeface="Times New Roman" panose="02020603050405020304" pitchFamily="18" charset="0"/>
              </a:rPr>
              <a:t>dòng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giải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thích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lí</a:t>
            </a:r>
            <a:r>
              <a:rPr lang="en-US" sz="3200" dirty="0">
                <a:solidFill>
                  <a:srgbClr val="000000"/>
                </a:solidFill>
                <a:effectLst/>
                <a:latin typeface="Times New Roman" panose="02020603050405020304" pitchFamily="18" charset="0"/>
                <a:ea typeface="Times New Roman" panose="02020603050405020304" pitchFamily="18" charset="0"/>
              </a:rPr>
              <a:t> do </a:t>
            </a:r>
            <a:r>
              <a:rPr lang="en-US" sz="3200" dirty="0" err="1">
                <a:solidFill>
                  <a:srgbClr val="000000"/>
                </a:solidFill>
                <a:effectLst/>
                <a:latin typeface="Times New Roman" panose="02020603050405020304" pitchFamily="18" charset="0"/>
                <a:ea typeface="Times New Roman" panose="02020603050405020304" pitchFamily="18" charset="0"/>
              </a:rPr>
              <a:t>vì</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sao</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em</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thích</a:t>
            </a:r>
            <a:r>
              <a:rPr lang="en-US" sz="3200" dirty="0">
                <a:solidFill>
                  <a:srgbClr val="000000"/>
                </a:solidFill>
                <a:effectLst/>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pic>
        <p:nvPicPr>
          <p:cNvPr id="6" name="Hình ảnh 5">
            <a:extLst>
              <a:ext uri="{FF2B5EF4-FFF2-40B4-BE49-F238E27FC236}">
                <a16:creationId xmlns:a16="http://schemas.microsoft.com/office/drawing/2014/main" id="{845D8CB5-3AD1-6C16-A673-477345781D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7140" y="695291"/>
            <a:ext cx="3053002" cy="2228431"/>
          </a:xfrm>
          <a:prstGeom prst="rect">
            <a:avLst/>
          </a:prstGeom>
        </p:spPr>
      </p:pic>
    </p:spTree>
    <p:extLst>
      <p:ext uri="{BB962C8B-B14F-4D97-AF65-F5344CB8AC3E}">
        <p14:creationId xmlns:p14="http://schemas.microsoft.com/office/powerpoint/2010/main" val="5107112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par>
                                <p:cTn id="11" presetID="42"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Hình tự do: Hình 7">
            <a:extLst>
              <a:ext uri="{FF2B5EF4-FFF2-40B4-BE49-F238E27FC236}">
                <a16:creationId xmlns:a16="http://schemas.microsoft.com/office/drawing/2014/main" id="{04456F8A-472B-3E38-CEFE-1AB93F17BBF0}"/>
              </a:ext>
            </a:extLst>
          </p:cNvPr>
          <p:cNvSpPr/>
          <p:nvPr/>
        </p:nvSpPr>
        <p:spPr>
          <a:xfrm>
            <a:off x="-10109" y="172341"/>
            <a:ext cx="4081613" cy="668565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Hình tự do: Hình 8">
            <a:extLst>
              <a:ext uri="{FF2B5EF4-FFF2-40B4-BE49-F238E27FC236}">
                <a16:creationId xmlns:a16="http://schemas.microsoft.com/office/drawing/2014/main" id="{0FBA6EEB-5020-72FB-4EE9-828D49258747}"/>
              </a:ext>
            </a:extLst>
          </p:cNvPr>
          <p:cNvSpPr/>
          <p:nvPr/>
        </p:nvSpPr>
        <p:spPr>
          <a:xfrm>
            <a:off x="-10110" y="-1"/>
            <a:ext cx="4081613"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3">
            <a:extLst>
              <a:ext uri="{FF2B5EF4-FFF2-40B4-BE49-F238E27FC236}">
                <a16:creationId xmlns:a16="http://schemas.microsoft.com/office/drawing/2014/main" id="{A08D4735-63C1-4F13-B5A7-14243DE4D769}"/>
              </a:ext>
            </a:extLst>
          </p:cNvPr>
          <p:cNvSpPr txBox="1"/>
          <p:nvPr/>
        </p:nvSpPr>
        <p:spPr>
          <a:xfrm>
            <a:off x="4091722" y="214053"/>
            <a:ext cx="7786201" cy="707886"/>
          </a:xfrm>
          <a:prstGeom prst="rect">
            <a:avLst/>
          </a:prstGeom>
          <a:solidFill>
            <a:srgbClr val="0201DF"/>
          </a:solidFill>
          <a:ln w="38100">
            <a:noFill/>
          </a:ln>
        </p:spPr>
        <p:txBody>
          <a:bodyPr wrap="square">
            <a:spAutoFit/>
          </a:bodyPr>
          <a:lstStyle/>
          <a:p>
            <a:pPr marL="0" marR="0" algn="ctr">
              <a:spcBef>
                <a:spcPts val="600"/>
              </a:spcBef>
              <a:spcAft>
                <a:spcPts val="0"/>
              </a:spcAft>
            </a:pPr>
            <a:r>
              <a:rPr lang="en-US" sz="4000" b="1" dirty="0">
                <a:solidFill>
                  <a:schemeClr val="bg1"/>
                </a:solidFill>
                <a:latin typeface="Times New Roman" panose="02020603050405020304" pitchFamily="18" charset="0"/>
                <a:cs typeface="Times New Roman" panose="02020603050405020304" pitchFamily="18" charset="0"/>
              </a:rPr>
              <a:t>VẬN DỤNG</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graphicFrame>
        <p:nvGraphicFramePr>
          <p:cNvPr id="2" name="Đối tượng 1">
            <a:extLst>
              <a:ext uri="{FF2B5EF4-FFF2-40B4-BE49-F238E27FC236}">
                <a16:creationId xmlns:a16="http://schemas.microsoft.com/office/drawing/2014/main" id="{6B292B20-5763-B0F8-5851-2D0775A9B6EC}"/>
              </a:ext>
            </a:extLst>
          </p:cNvPr>
          <p:cNvGraphicFramePr>
            <a:graphicFrameLocks noChangeAspect="1"/>
          </p:cNvGraphicFramePr>
          <p:nvPr/>
        </p:nvGraphicFramePr>
        <p:xfrm>
          <a:off x="4927600" y="2641600"/>
          <a:ext cx="914400" cy="215900"/>
        </p:xfrm>
        <a:graphic>
          <a:graphicData uri="http://schemas.openxmlformats.org/presentationml/2006/ole">
            <mc:AlternateContent xmlns:mc="http://schemas.openxmlformats.org/markup-compatibility/2006">
              <mc:Choice xmlns:v="urn:schemas-microsoft-com:vml" Requires="v">
                <p:oleObj spid="_x0000_s3087" name="Equation" r:id="rId3" imgW="914400" imgH="216000" progId="Equation.DSMT4">
                  <p:embed/>
                </p:oleObj>
              </mc:Choice>
              <mc:Fallback>
                <p:oleObj name="Equation" r:id="rId3" imgW="914400" imgH="216000" progId="Equation.DSMT4">
                  <p:embed/>
                  <p:pic>
                    <p:nvPicPr>
                      <p:cNvPr id="2" name="Đối tượng 1">
                        <a:extLst>
                          <a:ext uri="{FF2B5EF4-FFF2-40B4-BE49-F238E27FC236}">
                            <a16:creationId xmlns:a16="http://schemas.microsoft.com/office/drawing/2014/main" id="{6B292B20-5763-B0F8-5851-2D0775A9B6EC}"/>
                          </a:ext>
                        </a:extLst>
                      </p:cNvPr>
                      <p:cNvPicPr/>
                      <p:nvPr/>
                    </p:nvPicPr>
                    <p:blipFill>
                      <a:blip r:embed="rId4"/>
                      <a:stretch>
                        <a:fillRect/>
                      </a:stretch>
                    </p:blipFill>
                    <p:spPr>
                      <a:xfrm>
                        <a:off x="4927600" y="2641600"/>
                        <a:ext cx="914400" cy="215900"/>
                      </a:xfrm>
                      <a:prstGeom prst="rect">
                        <a:avLst/>
                      </a:prstGeom>
                    </p:spPr>
                  </p:pic>
                </p:oleObj>
              </mc:Fallback>
            </mc:AlternateContent>
          </a:graphicData>
        </a:graphic>
      </p:graphicFrame>
      <p:sp>
        <p:nvSpPr>
          <p:cNvPr id="11" name="Cuộn: Ngang 10">
            <a:extLst>
              <a:ext uri="{FF2B5EF4-FFF2-40B4-BE49-F238E27FC236}">
                <a16:creationId xmlns:a16="http://schemas.microsoft.com/office/drawing/2014/main" id="{9C751495-63C0-E27F-1D85-A807C976AD09}"/>
              </a:ext>
            </a:extLst>
          </p:cNvPr>
          <p:cNvSpPr/>
          <p:nvPr/>
        </p:nvSpPr>
        <p:spPr>
          <a:xfrm>
            <a:off x="3898750" y="1907245"/>
            <a:ext cx="7786201" cy="3873723"/>
          </a:xfrm>
          <a:prstGeom prst="horizontalScroll">
            <a:avLst/>
          </a:prstGeom>
          <a:noFill/>
          <a:ln w="76200">
            <a:solidFill>
              <a:srgbClr val="00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sp>
        <p:nvSpPr>
          <p:cNvPr id="13" name="Hộp Văn bản 12">
            <a:extLst>
              <a:ext uri="{FF2B5EF4-FFF2-40B4-BE49-F238E27FC236}">
                <a16:creationId xmlns:a16="http://schemas.microsoft.com/office/drawing/2014/main" id="{411D78F5-E174-230F-DAFB-32FF3B7D3DCC}"/>
              </a:ext>
            </a:extLst>
          </p:cNvPr>
          <p:cNvSpPr txBox="1"/>
          <p:nvPr/>
        </p:nvSpPr>
        <p:spPr>
          <a:xfrm>
            <a:off x="4675431" y="2937665"/>
            <a:ext cx="6890133" cy="1292662"/>
          </a:xfrm>
          <a:prstGeom prst="rect">
            <a:avLst/>
          </a:prstGeom>
          <a:noFill/>
        </p:spPr>
        <p:txBody>
          <a:bodyPr wrap="square">
            <a:spAutoFit/>
          </a:bodyPr>
          <a:lstStyle/>
          <a:p>
            <a:pPr marL="0" marR="0" algn="just">
              <a:spcBef>
                <a:spcPts val="0"/>
              </a:spcBef>
              <a:spcAft>
                <a:spcPts val="0"/>
              </a:spcAft>
            </a:pPr>
            <a:r>
              <a:rPr lang="nl-NL" sz="2600" b="1" dirty="0">
                <a:solidFill>
                  <a:srgbClr val="0003D6"/>
                </a:solidFill>
                <a:effectLst/>
                <a:latin typeface="Times New Roman" panose="02020603050405020304" pitchFamily="18" charset="0"/>
                <a:ea typeface="Times New Roman" panose="02020603050405020304" pitchFamily="18" charset="0"/>
                <a:cs typeface="Times New Roman" panose="02020603050405020304" pitchFamily="18" charset="0"/>
              </a:rPr>
              <a:t>Bài tập </a:t>
            </a:r>
            <a:r>
              <a:rPr lang="nl-NL" sz="2600" b="1" dirty="0">
                <a:solidFill>
                  <a:srgbClr val="0003D6"/>
                </a:solidFill>
                <a:latin typeface="Times New Roman" panose="02020603050405020304" pitchFamily="18" charset="0"/>
                <a:ea typeface="Times New Roman" panose="02020603050405020304" pitchFamily="18" charset="0"/>
                <a:cs typeface="Times New Roman" panose="02020603050405020304" pitchFamily="18" charset="0"/>
              </a:rPr>
              <a:t>1</a:t>
            </a:r>
            <a:r>
              <a:rPr lang="nl-NL" sz="2600" b="1" dirty="0">
                <a:solidFill>
                  <a:srgbClr val="0003D6"/>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600" dirty="0">
              <a:solidFill>
                <a:srgbClr val="0003D6"/>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nl-NL" sz="2600" dirty="0">
                <a:latin typeface="Times New Roman" panose="02020603050405020304" pitchFamily="18" charset="0"/>
                <a:cs typeface="Times New Roman" panose="02020603050405020304" pitchFamily="18" charset="0"/>
              </a:rPr>
              <a:t>Qua văn  bản em nhận rút ra được bài học gì khi tóm tắt và tìm hiểu nhân vật trong " truyện ngắn"?</a:t>
            </a:r>
            <a:endParaRPr lang="en-US" sz="2600" dirty="0">
              <a:latin typeface="Times New Roman" panose="02020603050405020304" pitchFamily="18" charset="0"/>
              <a:cs typeface="Times New Roman" panose="02020603050405020304" pitchFamily="18" charset="0"/>
            </a:endParaRPr>
          </a:p>
        </p:txBody>
      </p:sp>
      <p:pic>
        <p:nvPicPr>
          <p:cNvPr id="5" name="Hình ảnh 4">
            <a:extLst>
              <a:ext uri="{FF2B5EF4-FFF2-40B4-BE49-F238E27FC236}">
                <a16:creationId xmlns:a16="http://schemas.microsoft.com/office/drawing/2014/main" id="{1FD908D9-BC58-B69D-F5A7-A89BF41D8D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1903" y="1635482"/>
            <a:ext cx="3906624" cy="2228135"/>
          </a:xfrm>
          <a:prstGeom prst="rect">
            <a:avLst/>
          </a:prstGeom>
        </p:spPr>
      </p:pic>
      <p:pic>
        <p:nvPicPr>
          <p:cNvPr id="14" name="Hình ảnh 13">
            <a:extLst>
              <a:ext uri="{FF2B5EF4-FFF2-40B4-BE49-F238E27FC236}">
                <a16:creationId xmlns:a16="http://schemas.microsoft.com/office/drawing/2014/main" id="{96C2D671-218C-C3CC-DB62-29244E14A0B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a:off x="3598648" y="1860634"/>
            <a:ext cx="2021260" cy="2021260"/>
          </a:xfrm>
          <a:prstGeom prst="rect">
            <a:avLst/>
          </a:prstGeom>
        </p:spPr>
      </p:pic>
    </p:spTree>
    <p:extLst>
      <p:ext uri="{BB962C8B-B14F-4D97-AF65-F5344CB8AC3E}">
        <p14:creationId xmlns:p14="http://schemas.microsoft.com/office/powerpoint/2010/main" val="403034472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Hình tự do: Hình 7">
            <a:extLst>
              <a:ext uri="{FF2B5EF4-FFF2-40B4-BE49-F238E27FC236}">
                <a16:creationId xmlns:a16="http://schemas.microsoft.com/office/drawing/2014/main" id="{04456F8A-472B-3E38-CEFE-1AB93F17BBF0}"/>
              </a:ext>
            </a:extLst>
          </p:cNvPr>
          <p:cNvSpPr/>
          <p:nvPr/>
        </p:nvSpPr>
        <p:spPr>
          <a:xfrm>
            <a:off x="-10109" y="172341"/>
            <a:ext cx="4081613" cy="668565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Hình tự do: Hình 8">
            <a:extLst>
              <a:ext uri="{FF2B5EF4-FFF2-40B4-BE49-F238E27FC236}">
                <a16:creationId xmlns:a16="http://schemas.microsoft.com/office/drawing/2014/main" id="{0FBA6EEB-5020-72FB-4EE9-828D49258747}"/>
              </a:ext>
            </a:extLst>
          </p:cNvPr>
          <p:cNvSpPr/>
          <p:nvPr/>
        </p:nvSpPr>
        <p:spPr>
          <a:xfrm>
            <a:off x="-10110" y="-1"/>
            <a:ext cx="4081613"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3">
            <a:extLst>
              <a:ext uri="{FF2B5EF4-FFF2-40B4-BE49-F238E27FC236}">
                <a16:creationId xmlns:a16="http://schemas.microsoft.com/office/drawing/2014/main" id="{A08D4735-63C1-4F13-B5A7-14243DE4D769}"/>
              </a:ext>
            </a:extLst>
          </p:cNvPr>
          <p:cNvSpPr txBox="1"/>
          <p:nvPr/>
        </p:nvSpPr>
        <p:spPr>
          <a:xfrm>
            <a:off x="4091722" y="214053"/>
            <a:ext cx="7786201" cy="707886"/>
          </a:xfrm>
          <a:prstGeom prst="rect">
            <a:avLst/>
          </a:prstGeom>
          <a:solidFill>
            <a:srgbClr val="0003D6"/>
          </a:solidFill>
          <a:ln w="38100">
            <a:noFill/>
          </a:ln>
        </p:spPr>
        <p:txBody>
          <a:bodyPr wrap="square">
            <a:spAutoFit/>
          </a:bodyPr>
          <a:lstStyle/>
          <a:p>
            <a:pPr marL="0" marR="0" algn="ctr">
              <a:spcBef>
                <a:spcPts val="600"/>
              </a:spcBef>
              <a:spcAft>
                <a:spcPts val="0"/>
              </a:spcAft>
            </a:pPr>
            <a:r>
              <a:rPr lang="en-US" sz="4000" b="1" dirty="0">
                <a:solidFill>
                  <a:schemeClr val="bg1"/>
                </a:solidFill>
                <a:latin typeface="Times New Roman" panose="02020603050405020304" pitchFamily="18" charset="0"/>
                <a:cs typeface="Times New Roman" panose="02020603050405020304" pitchFamily="18" charset="0"/>
              </a:rPr>
              <a:t>VẬN DỤNG</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graphicFrame>
        <p:nvGraphicFramePr>
          <p:cNvPr id="2" name="Đối tượng 1">
            <a:extLst>
              <a:ext uri="{FF2B5EF4-FFF2-40B4-BE49-F238E27FC236}">
                <a16:creationId xmlns:a16="http://schemas.microsoft.com/office/drawing/2014/main" id="{6B292B20-5763-B0F8-5851-2D0775A9B6EC}"/>
              </a:ext>
            </a:extLst>
          </p:cNvPr>
          <p:cNvGraphicFramePr>
            <a:graphicFrameLocks noChangeAspect="1"/>
          </p:cNvGraphicFramePr>
          <p:nvPr/>
        </p:nvGraphicFramePr>
        <p:xfrm>
          <a:off x="4927600" y="2641600"/>
          <a:ext cx="914400" cy="215900"/>
        </p:xfrm>
        <a:graphic>
          <a:graphicData uri="http://schemas.openxmlformats.org/presentationml/2006/ole">
            <mc:AlternateContent xmlns:mc="http://schemas.openxmlformats.org/markup-compatibility/2006">
              <mc:Choice xmlns:v="urn:schemas-microsoft-com:vml" Requires="v">
                <p:oleObj spid="_x0000_s4111" name="Equation" r:id="rId3" imgW="914400" imgH="216000" progId="Equation.DSMT4">
                  <p:embed/>
                </p:oleObj>
              </mc:Choice>
              <mc:Fallback>
                <p:oleObj name="Equation" r:id="rId3" imgW="914400" imgH="216000" progId="Equation.DSMT4">
                  <p:embed/>
                  <p:pic>
                    <p:nvPicPr>
                      <p:cNvPr id="2" name="Đối tượng 1">
                        <a:extLst>
                          <a:ext uri="{FF2B5EF4-FFF2-40B4-BE49-F238E27FC236}">
                            <a16:creationId xmlns:a16="http://schemas.microsoft.com/office/drawing/2014/main" id="{6B292B20-5763-B0F8-5851-2D0775A9B6EC}"/>
                          </a:ext>
                        </a:extLst>
                      </p:cNvPr>
                      <p:cNvPicPr/>
                      <p:nvPr/>
                    </p:nvPicPr>
                    <p:blipFill>
                      <a:blip r:embed="rId4"/>
                      <a:stretch>
                        <a:fillRect/>
                      </a:stretch>
                    </p:blipFill>
                    <p:spPr>
                      <a:xfrm>
                        <a:off x="4927600" y="2641600"/>
                        <a:ext cx="914400" cy="215900"/>
                      </a:xfrm>
                      <a:prstGeom prst="rect">
                        <a:avLst/>
                      </a:prstGeom>
                    </p:spPr>
                  </p:pic>
                </p:oleObj>
              </mc:Fallback>
            </mc:AlternateContent>
          </a:graphicData>
        </a:graphic>
      </p:graphicFrame>
      <p:sp>
        <p:nvSpPr>
          <p:cNvPr id="11" name="Cuộn: Ngang 10">
            <a:extLst>
              <a:ext uri="{FF2B5EF4-FFF2-40B4-BE49-F238E27FC236}">
                <a16:creationId xmlns:a16="http://schemas.microsoft.com/office/drawing/2014/main" id="{9C751495-63C0-E27F-1D85-A807C976AD09}"/>
              </a:ext>
            </a:extLst>
          </p:cNvPr>
          <p:cNvSpPr/>
          <p:nvPr/>
        </p:nvSpPr>
        <p:spPr>
          <a:xfrm>
            <a:off x="3898750" y="1905943"/>
            <a:ext cx="7786201" cy="3873723"/>
          </a:xfrm>
          <a:prstGeom prst="horizontalScroll">
            <a:avLst/>
          </a:prstGeom>
          <a:noFill/>
          <a:ln w="76200">
            <a:solidFill>
              <a:srgbClr val="00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sp>
        <p:nvSpPr>
          <p:cNvPr id="13" name="Hộp Văn bản 12">
            <a:extLst>
              <a:ext uri="{FF2B5EF4-FFF2-40B4-BE49-F238E27FC236}">
                <a16:creationId xmlns:a16="http://schemas.microsoft.com/office/drawing/2014/main" id="{411D78F5-E174-230F-DAFB-32FF3B7D3DCC}"/>
              </a:ext>
            </a:extLst>
          </p:cNvPr>
          <p:cNvSpPr txBox="1"/>
          <p:nvPr/>
        </p:nvSpPr>
        <p:spPr>
          <a:xfrm>
            <a:off x="4601445" y="2796365"/>
            <a:ext cx="6890133" cy="2092881"/>
          </a:xfrm>
          <a:prstGeom prst="rect">
            <a:avLst/>
          </a:prstGeom>
          <a:noFill/>
        </p:spPr>
        <p:txBody>
          <a:bodyPr wrap="square">
            <a:spAutoFit/>
          </a:bodyPr>
          <a:lstStyle/>
          <a:p>
            <a:pPr marL="0" marR="0" algn="just">
              <a:spcBef>
                <a:spcPts val="0"/>
              </a:spcBef>
              <a:spcAft>
                <a:spcPts val="0"/>
              </a:spcAft>
            </a:pPr>
            <a:r>
              <a:rPr lang="nl-NL" sz="2600" b="1" dirty="0">
                <a:solidFill>
                  <a:srgbClr val="0003D6"/>
                </a:solidFill>
                <a:effectLst/>
                <a:latin typeface="Times New Roman" panose="02020603050405020304" pitchFamily="18" charset="0"/>
                <a:ea typeface="Times New Roman" panose="02020603050405020304" pitchFamily="18" charset="0"/>
                <a:cs typeface="Times New Roman" panose="02020603050405020304" pitchFamily="18" charset="0"/>
              </a:rPr>
              <a:t>Bài tập </a:t>
            </a:r>
            <a:r>
              <a:rPr lang="nl-NL" sz="2600" b="1" dirty="0">
                <a:solidFill>
                  <a:srgbClr val="0003D6"/>
                </a:solidFill>
                <a:latin typeface="Times New Roman" panose="02020603050405020304" pitchFamily="18" charset="0"/>
                <a:ea typeface="Times New Roman" panose="02020603050405020304" pitchFamily="18" charset="0"/>
                <a:cs typeface="Times New Roman" panose="02020603050405020304" pitchFamily="18" charset="0"/>
              </a:rPr>
              <a:t>2</a:t>
            </a:r>
            <a:r>
              <a:rPr lang="nl-NL" sz="2600" b="1" dirty="0">
                <a:solidFill>
                  <a:srgbClr val="0003D6"/>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600" dirty="0">
              <a:solidFill>
                <a:srgbClr val="0003D6"/>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vi-VN" sz="2600" dirty="0">
                <a:latin typeface="Times New Roman" panose="02020603050405020304" pitchFamily="18" charset="0"/>
                <a:cs typeface="Times New Roman" panose="02020603050405020304" pitchFamily="18" charset="0"/>
              </a:rPr>
              <a:t>Khi </a:t>
            </a:r>
            <a:r>
              <a:rPr lang="vi-VN" sz="2600" dirty="0" err="1">
                <a:latin typeface="Times New Roman" panose="02020603050405020304" pitchFamily="18" charset="0"/>
                <a:cs typeface="Times New Roman" panose="02020603050405020304" pitchFamily="18" charset="0"/>
              </a:rPr>
              <a:t>đọc</a:t>
            </a:r>
            <a:r>
              <a:rPr lang="vi-VN" sz="2600" dirty="0">
                <a:latin typeface="Times New Roman" panose="02020603050405020304" pitchFamily="18" charset="0"/>
                <a:cs typeface="Times New Roman" panose="02020603050405020304" pitchFamily="18" charset="0"/>
              </a:rPr>
              <a:t> </a:t>
            </a:r>
            <a:r>
              <a:rPr lang="vi-VN" sz="2600" dirty="0" err="1">
                <a:latin typeface="Times New Roman" panose="02020603050405020304" pitchFamily="18" charset="0"/>
                <a:cs typeface="Times New Roman" panose="02020603050405020304" pitchFamily="18" charset="0"/>
              </a:rPr>
              <a:t>hiểu</a:t>
            </a:r>
            <a:r>
              <a:rPr lang="vi-VN" sz="2600" dirty="0">
                <a:latin typeface="Times New Roman" panose="02020603050405020304" pitchFamily="18" charset="0"/>
                <a:cs typeface="Times New Roman" panose="02020603050405020304" pitchFamily="18" charset="0"/>
              </a:rPr>
              <a:t> </a:t>
            </a:r>
            <a:r>
              <a:rPr lang="vi-VN" sz="2600" dirty="0" err="1">
                <a:latin typeface="Times New Roman" panose="02020603050405020304" pitchFamily="18" charset="0"/>
                <a:cs typeface="Times New Roman" panose="02020603050405020304" pitchFamily="18" charset="0"/>
              </a:rPr>
              <a:t>một</a:t>
            </a:r>
            <a:r>
              <a:rPr lang="vi-VN" sz="2600" dirty="0">
                <a:latin typeface="Times New Roman" panose="02020603050405020304" pitchFamily="18" charset="0"/>
                <a:cs typeface="Times New Roman" panose="02020603050405020304" pitchFamily="18" charset="0"/>
              </a:rPr>
              <a:t> </a:t>
            </a:r>
            <a:r>
              <a:rPr lang="vi-VN" sz="2600" dirty="0" err="1">
                <a:latin typeface="Times New Roman" panose="02020603050405020304" pitchFamily="18" charset="0"/>
                <a:cs typeface="Times New Roman" panose="02020603050405020304" pitchFamily="18" charset="0"/>
              </a:rPr>
              <a:t>tác</a:t>
            </a:r>
            <a:r>
              <a:rPr lang="vi-VN" sz="2600" dirty="0">
                <a:latin typeface="Times New Roman" panose="02020603050405020304" pitchFamily="18" charset="0"/>
                <a:cs typeface="Times New Roman" panose="02020603050405020304" pitchFamily="18" charset="0"/>
              </a:rPr>
              <a:t> </a:t>
            </a:r>
            <a:r>
              <a:rPr lang="vi-VN" sz="2600" dirty="0" err="1">
                <a:latin typeface="Times New Roman" panose="02020603050405020304" pitchFamily="18" charset="0"/>
                <a:cs typeface="Times New Roman" panose="02020603050405020304" pitchFamily="18" charset="0"/>
              </a:rPr>
              <a:t>phẩm</a:t>
            </a:r>
            <a:r>
              <a:rPr lang="vi-VN" sz="2600" dirty="0">
                <a:latin typeface="Times New Roman" panose="02020603050405020304" pitchFamily="18" charset="0"/>
                <a:cs typeface="Times New Roman" panose="02020603050405020304" pitchFamily="18" charset="0"/>
              </a:rPr>
              <a:t> </a:t>
            </a:r>
            <a:r>
              <a:rPr lang="vi-VN" sz="2600" dirty="0" err="1">
                <a:latin typeface="Times New Roman" panose="02020603050405020304" pitchFamily="18" charset="0"/>
                <a:cs typeface="Times New Roman" panose="02020603050405020304" pitchFamily="18" charset="0"/>
              </a:rPr>
              <a:t>truyện</a:t>
            </a:r>
            <a:r>
              <a:rPr lang="vi-VN" sz="2600" dirty="0">
                <a:latin typeface="Times New Roman" panose="02020603050405020304" pitchFamily="18" charset="0"/>
                <a:cs typeface="Times New Roman" panose="02020603050405020304" pitchFamily="18" charset="0"/>
              </a:rPr>
              <a:t> </a:t>
            </a:r>
            <a:r>
              <a:rPr lang="vi-VN" sz="2600" dirty="0" err="1">
                <a:latin typeface="Times New Roman" panose="02020603050405020304" pitchFamily="18" charset="0"/>
                <a:cs typeface="Times New Roman" panose="02020603050405020304" pitchFamily="18" charset="0"/>
              </a:rPr>
              <a:t>cần</a:t>
            </a:r>
            <a:r>
              <a:rPr lang="vi-VN" sz="2600" dirty="0">
                <a:latin typeface="Times New Roman" panose="02020603050405020304" pitchFamily="18" charset="0"/>
                <a:cs typeface="Times New Roman" panose="02020603050405020304" pitchFamily="18" charset="0"/>
              </a:rPr>
              <a:t> quan tâm </a:t>
            </a:r>
            <a:r>
              <a:rPr lang="vi-VN" sz="2600" dirty="0" err="1">
                <a:latin typeface="Times New Roman" panose="02020603050405020304" pitchFamily="18" charset="0"/>
                <a:cs typeface="Times New Roman" panose="02020603050405020304" pitchFamily="18" charset="0"/>
              </a:rPr>
              <a:t>đến</a:t>
            </a:r>
            <a:r>
              <a:rPr lang="vi-VN" sz="2600" dirty="0">
                <a:latin typeface="Times New Roman" panose="02020603050405020304" pitchFamily="18" charset="0"/>
                <a:cs typeface="Times New Roman" panose="02020603050405020304" pitchFamily="18" charset="0"/>
              </a:rPr>
              <a:t> </a:t>
            </a:r>
            <a:r>
              <a:rPr lang="vi-VN" sz="2600" dirty="0" err="1">
                <a:latin typeface="Times New Roman" panose="02020603050405020304" pitchFamily="18" charset="0"/>
                <a:cs typeface="Times New Roman" panose="02020603050405020304" pitchFamily="18" charset="0"/>
              </a:rPr>
              <a:t>các</a:t>
            </a:r>
            <a:r>
              <a:rPr lang="vi-VN" sz="2600" dirty="0">
                <a:latin typeface="Times New Roman" panose="02020603050405020304" pitchFamily="18" charset="0"/>
                <a:cs typeface="Times New Roman" panose="02020603050405020304" pitchFamily="18" charset="0"/>
              </a:rPr>
              <a:t> </a:t>
            </a:r>
            <a:r>
              <a:rPr lang="vi-VN" sz="2600" dirty="0" err="1">
                <a:latin typeface="Times New Roman" panose="02020603050405020304" pitchFamily="18" charset="0"/>
                <a:cs typeface="Times New Roman" panose="02020603050405020304" pitchFamily="18" charset="0"/>
              </a:rPr>
              <a:t>yếu</a:t>
            </a:r>
            <a:r>
              <a:rPr lang="vi-VN" sz="2600" dirty="0">
                <a:latin typeface="Times New Roman" panose="02020603050405020304" pitchFamily="18" charset="0"/>
                <a:cs typeface="Times New Roman" panose="02020603050405020304" pitchFamily="18" charset="0"/>
              </a:rPr>
              <a:t> </a:t>
            </a:r>
            <a:r>
              <a:rPr lang="vi-VN" sz="2600" dirty="0" err="1">
                <a:latin typeface="Times New Roman" panose="02020603050405020304" pitchFamily="18" charset="0"/>
                <a:cs typeface="Times New Roman" panose="02020603050405020304" pitchFamily="18" charset="0"/>
              </a:rPr>
              <a:t>tố</a:t>
            </a:r>
            <a:r>
              <a:rPr lang="vi-VN" sz="2600" dirty="0">
                <a:latin typeface="Times New Roman" panose="02020603050405020304" pitchFamily="18" charset="0"/>
                <a:cs typeface="Times New Roman" panose="02020603050405020304" pitchFamily="18" charset="0"/>
              </a:rPr>
              <a:t> </a:t>
            </a:r>
            <a:r>
              <a:rPr lang="vi-VN" sz="2600" dirty="0" err="1">
                <a:latin typeface="Times New Roman" panose="02020603050405020304" pitchFamily="18" charset="0"/>
                <a:cs typeface="Times New Roman" panose="02020603050405020304" pitchFamily="18" charset="0"/>
              </a:rPr>
              <a:t>nào</a:t>
            </a:r>
            <a:r>
              <a:rPr lang="vi-VN" sz="2600" dirty="0">
                <a:latin typeface="Times New Roman" panose="02020603050405020304" pitchFamily="18" charset="0"/>
                <a:cs typeface="Times New Roman" panose="02020603050405020304" pitchFamily="18" charset="0"/>
              </a:rPr>
              <a:t>? </a:t>
            </a:r>
            <a:r>
              <a:rPr lang="vi-VN" sz="2600" dirty="0" err="1">
                <a:latin typeface="Times New Roman" panose="02020603050405020304" pitchFamily="18" charset="0"/>
                <a:cs typeface="Times New Roman" panose="02020603050405020304" pitchFamily="18" charset="0"/>
              </a:rPr>
              <a:t>Vận</a:t>
            </a:r>
            <a:r>
              <a:rPr lang="vi-VN" sz="2600" dirty="0">
                <a:latin typeface="Times New Roman" panose="02020603050405020304" pitchFamily="18" charset="0"/>
                <a:cs typeface="Times New Roman" panose="02020603050405020304" pitchFamily="18" charset="0"/>
              </a:rPr>
              <a:t> </a:t>
            </a:r>
            <a:r>
              <a:rPr lang="vi-VN" sz="2600" dirty="0" err="1">
                <a:latin typeface="Times New Roman" panose="02020603050405020304" pitchFamily="18" charset="0"/>
                <a:cs typeface="Times New Roman" panose="02020603050405020304" pitchFamily="18" charset="0"/>
              </a:rPr>
              <a:t>dụng</a:t>
            </a:r>
            <a:r>
              <a:rPr lang="vi-VN" sz="2600" dirty="0">
                <a:latin typeface="Times New Roman" panose="02020603050405020304" pitchFamily="18" charset="0"/>
                <a:cs typeface="Times New Roman" panose="02020603050405020304" pitchFamily="18" charset="0"/>
              </a:rPr>
              <a:t> </a:t>
            </a:r>
            <a:r>
              <a:rPr lang="vi-VN" sz="2600" dirty="0" err="1">
                <a:latin typeface="Times New Roman" panose="02020603050405020304" pitchFamily="18" charset="0"/>
                <a:cs typeface="Times New Roman" panose="02020603050405020304" pitchFamily="18" charset="0"/>
              </a:rPr>
              <a:t>để</a:t>
            </a:r>
            <a:r>
              <a:rPr lang="vi-VN" sz="2600" dirty="0">
                <a:latin typeface="Times New Roman" panose="02020603050405020304" pitchFamily="18" charset="0"/>
                <a:cs typeface="Times New Roman" panose="02020603050405020304" pitchFamily="18" charset="0"/>
              </a:rPr>
              <a:t> </a:t>
            </a:r>
            <a:r>
              <a:rPr lang="vi-VN" sz="2600" dirty="0" err="1">
                <a:latin typeface="Times New Roman" panose="02020603050405020304" pitchFamily="18" charset="0"/>
                <a:cs typeface="Times New Roman" panose="02020603050405020304" pitchFamily="18" charset="0"/>
              </a:rPr>
              <a:t>đọc</a:t>
            </a:r>
            <a:r>
              <a:rPr lang="vi-VN" sz="2600" dirty="0">
                <a:latin typeface="Times New Roman" panose="02020603050405020304" pitchFamily="18" charset="0"/>
                <a:cs typeface="Times New Roman" panose="02020603050405020304" pitchFamily="18" charset="0"/>
              </a:rPr>
              <a:t> </a:t>
            </a:r>
            <a:r>
              <a:rPr lang="vi-VN" sz="2600" dirty="0" err="1">
                <a:latin typeface="Times New Roman" panose="02020603050405020304" pitchFamily="18" charset="0"/>
                <a:cs typeface="Times New Roman" panose="02020603050405020304" pitchFamily="18" charset="0"/>
              </a:rPr>
              <a:t>hiểu</a:t>
            </a:r>
            <a:r>
              <a:rPr lang="vi-VN" sz="2600" dirty="0">
                <a:latin typeface="Times New Roman" panose="02020603050405020304" pitchFamily="18" charset="0"/>
                <a:cs typeface="Times New Roman" panose="02020603050405020304" pitchFamily="18" charset="0"/>
              </a:rPr>
              <a:t> </a:t>
            </a:r>
            <a:r>
              <a:rPr lang="vi-VN" sz="2600" dirty="0" err="1">
                <a:latin typeface="Times New Roman" panose="02020603050405020304" pitchFamily="18" charset="0"/>
                <a:cs typeface="Times New Roman" panose="02020603050405020304" pitchFamily="18" charset="0"/>
              </a:rPr>
              <a:t>một</a:t>
            </a:r>
            <a:r>
              <a:rPr lang="vi-VN" sz="2600" dirty="0">
                <a:latin typeface="Times New Roman" panose="02020603050405020304" pitchFamily="18" charset="0"/>
                <a:cs typeface="Times New Roman" panose="02020603050405020304" pitchFamily="18" charset="0"/>
              </a:rPr>
              <a:t> </a:t>
            </a:r>
            <a:r>
              <a:rPr lang="vi-VN" sz="2600" dirty="0" err="1">
                <a:latin typeface="Times New Roman" panose="02020603050405020304" pitchFamily="18" charset="0"/>
                <a:cs typeface="Times New Roman" panose="02020603050405020304" pitchFamily="18" charset="0"/>
              </a:rPr>
              <a:t>truyện</a:t>
            </a:r>
            <a:r>
              <a:rPr lang="vi-VN" sz="2600" dirty="0">
                <a:latin typeface="Times New Roman" panose="02020603050405020304" pitchFamily="18" charset="0"/>
                <a:cs typeface="Times New Roman" panose="02020603050405020304" pitchFamily="18" charset="0"/>
              </a:rPr>
              <a:t> </a:t>
            </a:r>
            <a:r>
              <a:rPr lang="vi-VN" sz="2600" dirty="0" err="1">
                <a:latin typeface="Times New Roman" panose="02020603050405020304" pitchFamily="18" charset="0"/>
                <a:cs typeface="Times New Roman" panose="02020603050405020304" pitchFamily="18" charset="0"/>
              </a:rPr>
              <a:t>ngắn</a:t>
            </a:r>
            <a:r>
              <a:rPr lang="vi-VN" sz="2600" dirty="0">
                <a:latin typeface="Times New Roman" panose="02020603050405020304" pitchFamily="18" charset="0"/>
                <a:cs typeface="Times New Roman" panose="02020603050405020304" pitchFamily="18" charset="0"/>
              </a:rPr>
              <a:t> </a:t>
            </a:r>
            <a:r>
              <a:rPr lang="vi-VN" sz="2600" dirty="0" err="1">
                <a:latin typeface="Times New Roman" panose="02020603050405020304" pitchFamily="18" charset="0"/>
                <a:cs typeface="Times New Roman" panose="02020603050405020304" pitchFamily="18" charset="0"/>
              </a:rPr>
              <a:t>khác</a:t>
            </a:r>
            <a:r>
              <a:rPr lang="vi-VN" sz="2600" dirty="0">
                <a:latin typeface="Times New Roman" panose="02020603050405020304" pitchFamily="18" charset="0"/>
                <a:cs typeface="Times New Roman" panose="02020603050405020304" pitchFamily="18" charset="0"/>
              </a:rPr>
              <a:t> </a:t>
            </a:r>
            <a:r>
              <a:rPr lang="vi-VN" sz="2600" dirty="0" err="1">
                <a:latin typeface="Times New Roman" panose="02020603050405020304" pitchFamily="18" charset="0"/>
                <a:cs typeface="Times New Roman" panose="02020603050405020304" pitchFamily="18" charset="0"/>
              </a:rPr>
              <a:t>có</a:t>
            </a:r>
            <a:r>
              <a:rPr lang="vi-VN" sz="2600" dirty="0">
                <a:latin typeface="Times New Roman" panose="02020603050405020304" pitchFamily="18" charset="0"/>
                <a:cs typeface="Times New Roman" panose="02020603050405020304" pitchFamily="18" charset="0"/>
              </a:rPr>
              <a:t> </a:t>
            </a:r>
            <a:r>
              <a:rPr lang="vi-VN" sz="2600" dirty="0" err="1">
                <a:latin typeface="Times New Roman" panose="02020603050405020304" pitchFamily="18" charset="0"/>
                <a:cs typeface="Times New Roman" panose="02020603050405020304" pitchFamily="18" charset="0"/>
              </a:rPr>
              <a:t>độ</a:t>
            </a:r>
            <a:r>
              <a:rPr lang="vi-VN" sz="2600" dirty="0">
                <a:latin typeface="Times New Roman" panose="02020603050405020304" pitchFamily="18" charset="0"/>
                <a:cs typeface="Times New Roman" panose="02020603050405020304" pitchFamily="18" charset="0"/>
              </a:rPr>
              <a:t> </a:t>
            </a:r>
            <a:r>
              <a:rPr lang="vi-VN" sz="2600" dirty="0" err="1">
                <a:latin typeface="Times New Roman" panose="02020603050405020304" pitchFamily="18" charset="0"/>
                <a:cs typeface="Times New Roman" panose="02020603050405020304" pitchFamily="18" charset="0"/>
              </a:rPr>
              <a:t>dài</a:t>
            </a:r>
            <a:r>
              <a:rPr lang="vi-VN" sz="2600" dirty="0">
                <a:latin typeface="Times New Roman" panose="02020603050405020304" pitchFamily="18" charset="0"/>
                <a:cs typeface="Times New Roman" panose="02020603050405020304" pitchFamily="18" charset="0"/>
              </a:rPr>
              <a:t> tương đương </a:t>
            </a:r>
            <a:r>
              <a:rPr lang="vi-VN" sz="2600" dirty="0" err="1">
                <a:latin typeface="Times New Roman" panose="02020603050405020304" pitchFamily="18" charset="0"/>
                <a:cs typeface="Times New Roman" panose="02020603050405020304" pitchFamily="18" charset="0"/>
              </a:rPr>
              <a:t>với</a:t>
            </a:r>
            <a:r>
              <a:rPr lang="vi-VN" sz="2600" dirty="0">
                <a:latin typeface="Times New Roman" panose="02020603050405020304" pitchFamily="18" charset="0"/>
                <a:cs typeface="Times New Roman" panose="02020603050405020304" pitchFamily="18" charset="0"/>
              </a:rPr>
              <a:t> văn </a:t>
            </a:r>
            <a:r>
              <a:rPr lang="vi-VN" sz="2600" dirty="0" err="1">
                <a:latin typeface="Times New Roman" panose="02020603050405020304" pitchFamily="18" charset="0"/>
                <a:cs typeface="Times New Roman" panose="02020603050405020304" pitchFamily="18" charset="0"/>
              </a:rPr>
              <a:t>bản</a:t>
            </a:r>
            <a:r>
              <a:rPr lang="vi-VN" sz="2600" dirty="0">
                <a:latin typeface="Times New Roman" panose="02020603050405020304" pitchFamily="18" charset="0"/>
                <a:cs typeface="Times New Roman" panose="02020603050405020304" pitchFamily="18" charset="0"/>
              </a:rPr>
              <a:t> "</a:t>
            </a:r>
            <a:r>
              <a:rPr lang="vi-VN" sz="2600" dirty="0" err="1">
                <a:latin typeface="Times New Roman" panose="02020603050405020304" pitchFamily="18" charset="0"/>
                <a:cs typeface="Times New Roman" panose="02020603050405020304" pitchFamily="18" charset="0"/>
              </a:rPr>
              <a:t>Buổi</a:t>
            </a:r>
            <a:r>
              <a:rPr lang="vi-VN" sz="2600" dirty="0">
                <a:latin typeface="Times New Roman" panose="02020603050405020304" pitchFamily="18" charset="0"/>
                <a:cs typeface="Times New Roman" panose="02020603050405020304" pitchFamily="18" charset="0"/>
              </a:rPr>
              <a:t> </a:t>
            </a:r>
            <a:r>
              <a:rPr lang="vi-VN" sz="2600" dirty="0" err="1">
                <a:latin typeface="Times New Roman" panose="02020603050405020304" pitchFamily="18" charset="0"/>
                <a:cs typeface="Times New Roman" panose="02020603050405020304" pitchFamily="18" charset="0"/>
              </a:rPr>
              <a:t>học</a:t>
            </a:r>
            <a:r>
              <a:rPr lang="vi-VN" sz="2600" dirty="0">
                <a:latin typeface="Times New Roman" panose="02020603050405020304" pitchFamily="18" charset="0"/>
                <a:cs typeface="Times New Roman" panose="02020603050405020304" pitchFamily="18" charset="0"/>
              </a:rPr>
              <a:t> </a:t>
            </a:r>
            <a:r>
              <a:rPr lang="vi-VN" sz="2600" dirty="0" err="1">
                <a:latin typeface="Times New Roman" panose="02020603050405020304" pitchFamily="18" charset="0"/>
                <a:cs typeface="Times New Roman" panose="02020603050405020304" pitchFamily="18" charset="0"/>
              </a:rPr>
              <a:t>cuối</a:t>
            </a:r>
            <a:r>
              <a:rPr lang="vi-VN" sz="2600" dirty="0">
                <a:latin typeface="Times New Roman" panose="02020603050405020304" pitchFamily="18" charset="0"/>
                <a:cs typeface="Times New Roman" panose="02020603050405020304" pitchFamily="18" charset="0"/>
              </a:rPr>
              <a:t> </a:t>
            </a:r>
            <a:r>
              <a:rPr lang="vi-VN" sz="2600" dirty="0" err="1">
                <a:latin typeface="Times New Roman" panose="02020603050405020304" pitchFamily="18" charset="0"/>
                <a:cs typeface="Times New Roman" panose="02020603050405020304" pitchFamily="18" charset="0"/>
              </a:rPr>
              <a:t>cùng</a:t>
            </a:r>
            <a:r>
              <a:rPr lang="vi-VN" sz="2600" dirty="0">
                <a:latin typeface="Times New Roman" panose="02020603050405020304" pitchFamily="18" charset="0"/>
                <a:cs typeface="Times New Roman" panose="02020603050405020304" pitchFamily="18" charset="0"/>
              </a:rPr>
              <a:t>"?</a:t>
            </a:r>
            <a:endParaRPr lang="en-US" sz="2600" dirty="0">
              <a:latin typeface="Times New Roman" panose="02020603050405020304" pitchFamily="18" charset="0"/>
              <a:cs typeface="Times New Roman" panose="02020603050405020304" pitchFamily="18" charset="0"/>
            </a:endParaRPr>
          </a:p>
        </p:txBody>
      </p:sp>
      <p:pic>
        <p:nvPicPr>
          <p:cNvPr id="5" name="Hình ảnh 4">
            <a:extLst>
              <a:ext uri="{FF2B5EF4-FFF2-40B4-BE49-F238E27FC236}">
                <a16:creationId xmlns:a16="http://schemas.microsoft.com/office/drawing/2014/main" id="{1FD908D9-BC58-B69D-F5A7-A89BF41D8D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1903" y="1635482"/>
            <a:ext cx="3906624" cy="2228135"/>
          </a:xfrm>
          <a:prstGeom prst="rect">
            <a:avLst/>
          </a:prstGeom>
        </p:spPr>
      </p:pic>
      <p:pic>
        <p:nvPicPr>
          <p:cNvPr id="10" name="Hình ảnh 9">
            <a:extLst>
              <a:ext uri="{FF2B5EF4-FFF2-40B4-BE49-F238E27FC236}">
                <a16:creationId xmlns:a16="http://schemas.microsoft.com/office/drawing/2014/main" id="{10437FD8-8F60-44F2-3BB9-B0C049DB21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a:off x="3524664" y="1979241"/>
            <a:ext cx="2021260" cy="2021260"/>
          </a:xfrm>
          <a:prstGeom prst="rect">
            <a:avLst/>
          </a:prstGeom>
        </p:spPr>
      </p:pic>
    </p:spTree>
    <p:extLst>
      <p:ext uri="{BB962C8B-B14F-4D97-AF65-F5344CB8AC3E}">
        <p14:creationId xmlns:p14="http://schemas.microsoft.com/office/powerpoint/2010/main" val="272484134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E887C3D6-C37D-7639-128B-98F5A3C676F5}"/>
              </a:ext>
            </a:extLst>
          </p:cNvPr>
          <p:cNvSpPr txBox="1"/>
          <p:nvPr/>
        </p:nvSpPr>
        <p:spPr>
          <a:xfrm>
            <a:off x="4379167" y="22254"/>
            <a:ext cx="3433665" cy="584775"/>
          </a:xfrm>
          <a:prstGeom prst="rect">
            <a:avLst/>
          </a:prstGeom>
          <a:solidFill>
            <a:srgbClr val="0201DF"/>
          </a:solidFill>
        </p:spPr>
        <p:txBody>
          <a:bodyPr wrap="square">
            <a:spAutoFit/>
          </a:bodyPr>
          <a:lstStyle/>
          <a:p>
            <a:pPr algn="just">
              <a:tabLst>
                <a:tab pos="0" algn="l"/>
                <a:tab pos="57150" algn="l"/>
              </a:tabLst>
            </a:pPr>
            <a:r>
              <a:rPr lang="en-US" sz="3200" b="1" dirty="0">
                <a:solidFill>
                  <a:schemeClr val="bg1"/>
                </a:solidFill>
                <a:latin typeface="Times New Roman" panose="02020603050405020304" pitchFamily="18" charset="0"/>
                <a:ea typeface="Times New Roman" panose="02020603050405020304" pitchFamily="18" charset="0"/>
              </a:rPr>
              <a:t>PHIẾU HỌC TẬP</a:t>
            </a:r>
          </a:p>
        </p:txBody>
      </p:sp>
      <p:sp>
        <p:nvSpPr>
          <p:cNvPr id="9" name="Hộp Văn bản 8">
            <a:extLst>
              <a:ext uri="{FF2B5EF4-FFF2-40B4-BE49-F238E27FC236}">
                <a16:creationId xmlns:a16="http://schemas.microsoft.com/office/drawing/2014/main" id="{9B4DFBFD-3BBF-4F21-2D45-7DD5DDB9F81E}"/>
              </a:ext>
            </a:extLst>
          </p:cNvPr>
          <p:cNvSpPr txBox="1"/>
          <p:nvPr/>
        </p:nvSpPr>
        <p:spPr>
          <a:xfrm>
            <a:off x="483636" y="581475"/>
            <a:ext cx="11442442" cy="1384995"/>
          </a:xfrm>
          <a:prstGeom prst="rect">
            <a:avLst/>
          </a:prstGeom>
          <a:noFill/>
        </p:spPr>
        <p:txBody>
          <a:bodyPr wrap="square">
            <a:spAutoFit/>
          </a:bodyPr>
          <a:lstStyle/>
          <a:p>
            <a:r>
              <a:rPr lang="de-DE" sz="2800" b="1" dirty="0">
                <a:solidFill>
                  <a:srgbClr val="0003D6"/>
                </a:solidFill>
                <a:latin typeface="Times New Roman" panose="02020603050405020304" pitchFamily="18" charset="0"/>
                <a:cs typeface="Times New Roman" panose="02020603050405020304" pitchFamily="18" charset="0"/>
              </a:rPr>
              <a:t>Nhiệm vụ: </a:t>
            </a:r>
            <a:r>
              <a:rPr lang="de-DE" sz="2800" b="1" dirty="0">
                <a:latin typeface="Times New Roman" panose="02020603050405020304" pitchFamily="18" charset="0"/>
                <a:cs typeface="Times New Roman" panose="02020603050405020304" pitchFamily="18" charset="0"/>
              </a:rPr>
              <a:t>Tìm đọc một văn bản thuộc thể loại  truyện ngắn mở rộng và hoàn thiện nội dung phiếu học tập.</a:t>
            </a:r>
            <a:endParaRPr lang="en-US" sz="2800" dirty="0">
              <a:latin typeface="Times New Roman" panose="02020603050405020304" pitchFamily="18" charset="0"/>
              <a:cs typeface="Times New Roman" panose="02020603050405020304" pitchFamily="18" charset="0"/>
            </a:endParaRPr>
          </a:p>
          <a:p>
            <a:r>
              <a:rPr lang="de-DE" sz="2800" b="1" dirty="0">
                <a:solidFill>
                  <a:srgbClr val="0003D6"/>
                </a:solidFill>
                <a:latin typeface="Times New Roman" panose="02020603050405020304" pitchFamily="18" charset="0"/>
                <a:cs typeface="Times New Roman" panose="02020603050405020304" pitchFamily="18" charset="0"/>
              </a:rPr>
              <a:t>TÊN VĂN BẢN........................... TÁC GIẢ....................................</a:t>
            </a:r>
            <a:endParaRPr lang="en-US" sz="2800" dirty="0">
              <a:solidFill>
                <a:srgbClr val="0003D6"/>
              </a:solidFill>
              <a:latin typeface="Times New Roman" panose="02020603050405020304" pitchFamily="18" charset="0"/>
              <a:cs typeface="Times New Roman" panose="02020603050405020304" pitchFamily="18" charset="0"/>
            </a:endParaRPr>
          </a:p>
        </p:txBody>
      </p:sp>
      <p:graphicFrame>
        <p:nvGraphicFramePr>
          <p:cNvPr id="4" name="Bảng 3">
            <a:extLst>
              <a:ext uri="{FF2B5EF4-FFF2-40B4-BE49-F238E27FC236}">
                <a16:creationId xmlns:a16="http://schemas.microsoft.com/office/drawing/2014/main" id="{8241AA14-84D0-F88C-EA8F-0FEBF2519F7F}"/>
              </a:ext>
            </a:extLst>
          </p:cNvPr>
          <p:cNvGraphicFramePr>
            <a:graphicFrameLocks noGrp="1"/>
          </p:cNvGraphicFramePr>
          <p:nvPr>
            <p:extLst>
              <p:ext uri="{D42A27DB-BD31-4B8C-83A1-F6EECF244321}">
                <p14:modId xmlns:p14="http://schemas.microsoft.com/office/powerpoint/2010/main" val="793585949"/>
              </p:ext>
            </p:extLst>
          </p:nvPr>
        </p:nvGraphicFramePr>
        <p:xfrm>
          <a:off x="137808" y="1888648"/>
          <a:ext cx="11916383" cy="4868962"/>
        </p:xfrm>
        <a:graphic>
          <a:graphicData uri="http://schemas.openxmlformats.org/drawingml/2006/table">
            <a:tbl>
              <a:tblPr firstRow="1" firstCol="1" lastRow="1" lastCol="1" bandRow="1" bandCol="1">
                <a:tableStyleId>{5C22544A-7EE6-4342-B048-85BDC9FD1C3A}</a:tableStyleId>
              </a:tblPr>
              <a:tblGrid>
                <a:gridCol w="9048338">
                  <a:extLst>
                    <a:ext uri="{9D8B030D-6E8A-4147-A177-3AD203B41FA5}">
                      <a16:colId xmlns:a16="http://schemas.microsoft.com/office/drawing/2014/main" val="977818452"/>
                    </a:ext>
                  </a:extLst>
                </a:gridCol>
                <a:gridCol w="2868045">
                  <a:extLst>
                    <a:ext uri="{9D8B030D-6E8A-4147-A177-3AD203B41FA5}">
                      <a16:colId xmlns:a16="http://schemas.microsoft.com/office/drawing/2014/main" val="66722376"/>
                    </a:ext>
                  </a:extLst>
                </a:gridCol>
              </a:tblGrid>
              <a:tr h="492698">
                <a:tc>
                  <a:txBody>
                    <a:bodyPr/>
                    <a:lstStyle/>
                    <a:p>
                      <a:pPr marL="0" marR="0" algn="ctr">
                        <a:spcBef>
                          <a:spcPts val="600"/>
                        </a:spcBef>
                        <a:spcAft>
                          <a:spcPts val="0"/>
                        </a:spcAft>
                      </a:pPr>
                      <a:r>
                        <a:rPr lang="de-DE" sz="2600" dirty="0">
                          <a:solidFill>
                            <a:schemeClr val="bg1"/>
                          </a:solidFill>
                          <a:effectLst/>
                          <a:latin typeface="Times New Roman" panose="02020603050405020304" pitchFamily="18" charset="0"/>
                          <a:cs typeface="Times New Roman" panose="02020603050405020304" pitchFamily="18" charset="0"/>
                        </a:rPr>
                        <a:t>  Nội dung đọc hiểu</a:t>
                      </a:r>
                      <a:endPar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600"/>
                        </a:spcBef>
                        <a:spcAft>
                          <a:spcPts val="0"/>
                        </a:spcAft>
                      </a:pPr>
                      <a:r>
                        <a:rPr lang="de-DE" sz="2600" dirty="0">
                          <a:solidFill>
                            <a:schemeClr val="bg1"/>
                          </a:solidFill>
                          <a:effectLst/>
                          <a:latin typeface="Times New Roman" panose="02020603050405020304" pitchFamily="18" charset="0"/>
                          <a:cs typeface="Times New Roman" panose="02020603050405020304" pitchFamily="18" charset="0"/>
                        </a:rPr>
                        <a:t>Định hướng trả lời</a:t>
                      </a:r>
                      <a:endPar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extLst>
                  <a:ext uri="{0D108BD9-81ED-4DB2-BD59-A6C34878D82A}">
                    <a16:rowId xmlns:a16="http://schemas.microsoft.com/office/drawing/2014/main" val="4165908810"/>
                  </a:ext>
                </a:extLst>
              </a:tr>
              <a:tr h="394424">
                <a:tc>
                  <a:txBody>
                    <a:bodyPr/>
                    <a:lstStyle/>
                    <a:p>
                      <a:pPr marL="0" marR="0" algn="just">
                        <a:spcBef>
                          <a:spcPts val="600"/>
                        </a:spcBef>
                        <a:spcAft>
                          <a:spcPts val="0"/>
                        </a:spcAft>
                      </a:pPr>
                      <a:r>
                        <a:rPr lang="de-DE" sz="2600" dirty="0">
                          <a:solidFill>
                            <a:srgbClr val="0003D6"/>
                          </a:solidFill>
                          <a:effectLst/>
                          <a:latin typeface="Times New Roman" panose="02020603050405020304" pitchFamily="18" charset="0"/>
                          <a:cs typeface="Times New Roman" panose="02020603050405020304" pitchFamily="18" charset="0"/>
                        </a:rPr>
                        <a:t>1.Ấn tượng chung  về văn  bản</a:t>
                      </a:r>
                      <a:endParaRPr lang="en-US" sz="2600" dirty="0">
                        <a:solidFill>
                          <a:srgbClr val="0003D6"/>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600"/>
                        </a:spcBef>
                        <a:spcAft>
                          <a:spcPts val="0"/>
                        </a:spcAft>
                      </a:pPr>
                      <a:r>
                        <a:rPr lang="de-DE" sz="2600" dirty="0">
                          <a:solidFill>
                            <a:srgbClr val="0003D6"/>
                          </a:solidFill>
                          <a:effectLst/>
                          <a:latin typeface="Times New Roman" panose="02020603050405020304" pitchFamily="18" charset="0"/>
                          <a:cs typeface="Times New Roman" panose="02020603050405020304" pitchFamily="18" charset="0"/>
                        </a:rPr>
                        <a:t> </a:t>
                      </a:r>
                      <a:endParaRPr lang="en-US" sz="2600" dirty="0">
                        <a:solidFill>
                          <a:srgbClr val="0003D6"/>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81098057"/>
                  </a:ext>
                </a:extLst>
              </a:tr>
              <a:tr h="394424">
                <a:tc>
                  <a:txBody>
                    <a:bodyPr/>
                    <a:lstStyle/>
                    <a:p>
                      <a:pPr marL="0" marR="0" algn="just">
                        <a:spcBef>
                          <a:spcPts val="600"/>
                        </a:spcBef>
                        <a:spcAft>
                          <a:spcPts val="0"/>
                        </a:spcAft>
                      </a:pPr>
                      <a:r>
                        <a:rPr lang="de-DE" sz="2600" dirty="0">
                          <a:solidFill>
                            <a:srgbClr val="0003D6"/>
                          </a:solidFill>
                          <a:effectLst/>
                          <a:latin typeface="Times New Roman" panose="02020603050405020304" pitchFamily="18" charset="0"/>
                          <a:cs typeface="Times New Roman" panose="02020603050405020304" pitchFamily="18" charset="0"/>
                        </a:rPr>
                        <a:t>2. Xuất xứ</a:t>
                      </a:r>
                      <a:endParaRPr lang="en-US" sz="2600" dirty="0">
                        <a:solidFill>
                          <a:srgbClr val="0003D6"/>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600"/>
                        </a:spcBef>
                        <a:spcAft>
                          <a:spcPts val="0"/>
                        </a:spcAft>
                      </a:pPr>
                      <a:r>
                        <a:rPr lang="de-DE" sz="2600" dirty="0">
                          <a:solidFill>
                            <a:srgbClr val="0003D6"/>
                          </a:solidFill>
                          <a:effectLst/>
                          <a:latin typeface="Times New Roman" panose="02020603050405020304" pitchFamily="18" charset="0"/>
                          <a:cs typeface="Times New Roman" panose="02020603050405020304" pitchFamily="18" charset="0"/>
                        </a:rPr>
                        <a:t> </a:t>
                      </a:r>
                      <a:endParaRPr lang="en-US" sz="2600" dirty="0">
                        <a:solidFill>
                          <a:srgbClr val="0003D6"/>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3021181"/>
                  </a:ext>
                </a:extLst>
              </a:tr>
              <a:tr h="394424">
                <a:tc>
                  <a:txBody>
                    <a:bodyPr/>
                    <a:lstStyle/>
                    <a:p>
                      <a:pPr marL="0" marR="0" algn="just">
                        <a:spcBef>
                          <a:spcPts val="600"/>
                        </a:spcBef>
                        <a:spcAft>
                          <a:spcPts val="0"/>
                        </a:spcAft>
                      </a:pPr>
                      <a:r>
                        <a:rPr lang="de-DE" sz="2600" dirty="0">
                          <a:solidFill>
                            <a:srgbClr val="0003D6"/>
                          </a:solidFill>
                          <a:effectLst/>
                          <a:latin typeface="Times New Roman" panose="02020603050405020304" pitchFamily="18" charset="0"/>
                          <a:cs typeface="Times New Roman" panose="02020603050405020304" pitchFamily="18" charset="0"/>
                        </a:rPr>
                        <a:t>3. Tóm tắt văn bản </a:t>
                      </a:r>
                      <a:endParaRPr lang="en-US" sz="2600" dirty="0">
                        <a:solidFill>
                          <a:srgbClr val="0003D6"/>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600"/>
                        </a:spcBef>
                        <a:spcAft>
                          <a:spcPts val="0"/>
                        </a:spcAft>
                      </a:pPr>
                      <a:r>
                        <a:rPr lang="de-DE" sz="2600" dirty="0">
                          <a:solidFill>
                            <a:srgbClr val="0003D6"/>
                          </a:solidFill>
                          <a:effectLst/>
                          <a:latin typeface="Times New Roman" panose="02020603050405020304" pitchFamily="18" charset="0"/>
                          <a:cs typeface="Times New Roman" panose="02020603050405020304" pitchFamily="18" charset="0"/>
                        </a:rPr>
                        <a:t> </a:t>
                      </a:r>
                      <a:endParaRPr lang="en-US" sz="2600" dirty="0">
                        <a:solidFill>
                          <a:srgbClr val="0003D6"/>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25840735"/>
                  </a:ext>
                </a:extLst>
              </a:tr>
              <a:tr h="394424">
                <a:tc>
                  <a:txBody>
                    <a:bodyPr/>
                    <a:lstStyle/>
                    <a:p>
                      <a:pPr marL="0" marR="0" algn="just">
                        <a:spcBef>
                          <a:spcPts val="600"/>
                        </a:spcBef>
                        <a:spcAft>
                          <a:spcPts val="0"/>
                        </a:spcAft>
                      </a:pPr>
                      <a:r>
                        <a:rPr lang="de-DE" sz="2600" dirty="0">
                          <a:solidFill>
                            <a:srgbClr val="0003D6"/>
                          </a:solidFill>
                          <a:effectLst/>
                          <a:latin typeface="Times New Roman" panose="02020603050405020304" pitchFamily="18" charset="0"/>
                          <a:cs typeface="Times New Roman" panose="02020603050405020304" pitchFamily="18" charset="0"/>
                        </a:rPr>
                        <a:t>4. Nhân vật</a:t>
                      </a:r>
                      <a:endParaRPr lang="en-US" sz="2600" dirty="0">
                        <a:solidFill>
                          <a:srgbClr val="0003D6"/>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600"/>
                        </a:spcBef>
                        <a:spcAft>
                          <a:spcPts val="0"/>
                        </a:spcAft>
                      </a:pPr>
                      <a:r>
                        <a:rPr lang="de-DE" sz="2600" dirty="0">
                          <a:solidFill>
                            <a:srgbClr val="0003D6"/>
                          </a:solidFill>
                          <a:effectLst/>
                          <a:latin typeface="Times New Roman" panose="02020603050405020304" pitchFamily="18" charset="0"/>
                          <a:cs typeface="Times New Roman" panose="02020603050405020304" pitchFamily="18" charset="0"/>
                        </a:rPr>
                        <a:t> </a:t>
                      </a:r>
                      <a:endParaRPr lang="en-US" sz="2600" dirty="0">
                        <a:solidFill>
                          <a:srgbClr val="0003D6"/>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7329224"/>
                  </a:ext>
                </a:extLst>
              </a:tr>
              <a:tr h="394424">
                <a:tc>
                  <a:txBody>
                    <a:bodyPr/>
                    <a:lstStyle/>
                    <a:p>
                      <a:pPr marL="0" marR="0" algn="just">
                        <a:spcBef>
                          <a:spcPts val="600"/>
                        </a:spcBef>
                        <a:spcAft>
                          <a:spcPts val="0"/>
                        </a:spcAft>
                      </a:pPr>
                      <a:r>
                        <a:rPr lang="de-DE" sz="2600" dirty="0">
                          <a:solidFill>
                            <a:srgbClr val="0003D6"/>
                          </a:solidFill>
                          <a:effectLst/>
                          <a:latin typeface="Times New Roman" panose="02020603050405020304" pitchFamily="18" charset="0"/>
                          <a:cs typeface="Times New Roman" panose="02020603050405020304" pitchFamily="18" charset="0"/>
                        </a:rPr>
                        <a:t>5. Nêu sự kiện chính và bối cảnh.</a:t>
                      </a:r>
                      <a:endParaRPr lang="en-US" sz="2600" dirty="0">
                        <a:solidFill>
                          <a:srgbClr val="0003D6"/>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600"/>
                        </a:spcBef>
                        <a:spcAft>
                          <a:spcPts val="0"/>
                        </a:spcAft>
                      </a:pPr>
                      <a:r>
                        <a:rPr lang="de-DE" sz="2600" dirty="0">
                          <a:solidFill>
                            <a:srgbClr val="0003D6"/>
                          </a:solidFill>
                          <a:effectLst/>
                          <a:latin typeface="Times New Roman" panose="02020603050405020304" pitchFamily="18" charset="0"/>
                          <a:cs typeface="Times New Roman" panose="02020603050405020304" pitchFamily="18" charset="0"/>
                        </a:rPr>
                        <a:t> </a:t>
                      </a:r>
                      <a:endParaRPr lang="en-US" sz="2600" dirty="0">
                        <a:solidFill>
                          <a:srgbClr val="0003D6"/>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0270681"/>
                  </a:ext>
                </a:extLst>
              </a:tr>
              <a:tr h="394424">
                <a:tc>
                  <a:txBody>
                    <a:bodyPr/>
                    <a:lstStyle/>
                    <a:p>
                      <a:pPr marL="0" marR="0" algn="just">
                        <a:spcBef>
                          <a:spcPts val="600"/>
                        </a:spcBef>
                        <a:spcAft>
                          <a:spcPts val="0"/>
                        </a:spcAft>
                      </a:pPr>
                      <a:r>
                        <a:rPr lang="de-DE" sz="2600" dirty="0">
                          <a:solidFill>
                            <a:srgbClr val="0003D6"/>
                          </a:solidFill>
                          <a:effectLst/>
                          <a:latin typeface="Times New Roman" panose="02020603050405020304" pitchFamily="18" charset="0"/>
                          <a:cs typeface="Times New Roman" panose="02020603050405020304" pitchFamily="18" charset="0"/>
                        </a:rPr>
                        <a:t>6. Ngôi kể</a:t>
                      </a:r>
                      <a:endParaRPr lang="en-US" sz="2600" dirty="0">
                        <a:solidFill>
                          <a:srgbClr val="0003D6"/>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600"/>
                        </a:spcBef>
                        <a:spcAft>
                          <a:spcPts val="0"/>
                        </a:spcAft>
                      </a:pPr>
                      <a:r>
                        <a:rPr lang="de-DE" sz="2600" dirty="0">
                          <a:solidFill>
                            <a:srgbClr val="0003D6"/>
                          </a:solidFill>
                          <a:effectLst/>
                          <a:latin typeface="Times New Roman" panose="02020603050405020304" pitchFamily="18" charset="0"/>
                          <a:cs typeface="Times New Roman" panose="02020603050405020304" pitchFamily="18" charset="0"/>
                        </a:rPr>
                        <a:t> </a:t>
                      </a:r>
                      <a:endParaRPr lang="en-US" sz="2600" dirty="0">
                        <a:solidFill>
                          <a:srgbClr val="0003D6"/>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3220752"/>
                  </a:ext>
                </a:extLst>
              </a:tr>
              <a:tr h="394424">
                <a:tc>
                  <a:txBody>
                    <a:bodyPr/>
                    <a:lstStyle/>
                    <a:p>
                      <a:pPr marL="0" marR="0" algn="just">
                        <a:spcBef>
                          <a:spcPts val="600"/>
                        </a:spcBef>
                        <a:spcAft>
                          <a:spcPts val="0"/>
                        </a:spcAft>
                      </a:pPr>
                      <a:r>
                        <a:rPr lang="de-DE" sz="2600" dirty="0">
                          <a:solidFill>
                            <a:srgbClr val="0003D6"/>
                          </a:solidFill>
                          <a:effectLst/>
                          <a:latin typeface="Times New Roman" panose="02020603050405020304" pitchFamily="18" charset="0"/>
                          <a:cs typeface="Times New Roman" panose="02020603050405020304" pitchFamily="18" charset="0"/>
                        </a:rPr>
                        <a:t>7. Bố cục</a:t>
                      </a:r>
                      <a:endParaRPr lang="en-US" sz="2600" dirty="0">
                        <a:solidFill>
                          <a:srgbClr val="0003D6"/>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600"/>
                        </a:spcBef>
                        <a:spcAft>
                          <a:spcPts val="0"/>
                        </a:spcAft>
                      </a:pPr>
                      <a:r>
                        <a:rPr lang="de-DE" sz="2600" dirty="0">
                          <a:solidFill>
                            <a:srgbClr val="0003D6"/>
                          </a:solidFill>
                          <a:effectLst/>
                          <a:latin typeface="Times New Roman" panose="02020603050405020304" pitchFamily="18" charset="0"/>
                          <a:cs typeface="Times New Roman" panose="02020603050405020304" pitchFamily="18" charset="0"/>
                        </a:rPr>
                        <a:t> </a:t>
                      </a:r>
                      <a:endParaRPr lang="en-US" sz="2600" dirty="0">
                        <a:solidFill>
                          <a:srgbClr val="0003D6"/>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8168883"/>
                  </a:ext>
                </a:extLst>
              </a:tr>
              <a:tr h="810104">
                <a:tc>
                  <a:txBody>
                    <a:bodyPr/>
                    <a:lstStyle/>
                    <a:p>
                      <a:pPr marL="0" marR="0" algn="just">
                        <a:spcBef>
                          <a:spcPts val="600"/>
                        </a:spcBef>
                        <a:spcAft>
                          <a:spcPts val="0"/>
                        </a:spcAft>
                      </a:pPr>
                      <a:r>
                        <a:rPr lang="de-DE" sz="2600" dirty="0">
                          <a:solidFill>
                            <a:srgbClr val="0003D6"/>
                          </a:solidFill>
                          <a:effectLst/>
                          <a:latin typeface="Times New Roman" panose="02020603050405020304" pitchFamily="18" charset="0"/>
                          <a:cs typeface="Times New Roman" panose="02020603050405020304" pitchFamily="18" charset="0"/>
                        </a:rPr>
                        <a:t>8. Phương diện nhà văn thể hiện nhân vật? Tìm chi tiết thể hiện ? Đánh giá  tính cách nhân vật qua chi tiết thể hiện.</a:t>
                      </a:r>
                      <a:endParaRPr lang="en-US" sz="2600" dirty="0">
                        <a:solidFill>
                          <a:srgbClr val="0003D6"/>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600"/>
                        </a:spcBef>
                        <a:spcAft>
                          <a:spcPts val="0"/>
                        </a:spcAft>
                      </a:pPr>
                      <a:r>
                        <a:rPr lang="de-DE" sz="2600" dirty="0">
                          <a:solidFill>
                            <a:srgbClr val="0003D6"/>
                          </a:solidFill>
                          <a:effectLst/>
                          <a:latin typeface="Times New Roman" panose="02020603050405020304" pitchFamily="18" charset="0"/>
                          <a:cs typeface="Times New Roman" panose="02020603050405020304" pitchFamily="18" charset="0"/>
                        </a:rPr>
                        <a:t> </a:t>
                      </a:r>
                      <a:endParaRPr lang="en-US" sz="2600" dirty="0">
                        <a:solidFill>
                          <a:srgbClr val="0003D6"/>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47539121"/>
                  </a:ext>
                </a:extLst>
              </a:tr>
              <a:tr h="788848">
                <a:tc>
                  <a:txBody>
                    <a:bodyPr/>
                    <a:lstStyle/>
                    <a:p>
                      <a:pPr marL="0" marR="0" algn="just">
                        <a:spcBef>
                          <a:spcPts val="600"/>
                        </a:spcBef>
                        <a:spcAft>
                          <a:spcPts val="0"/>
                        </a:spcAft>
                      </a:pPr>
                      <a:r>
                        <a:rPr lang="de-DE" sz="2600" dirty="0">
                          <a:solidFill>
                            <a:srgbClr val="0003D6"/>
                          </a:solidFill>
                          <a:effectLst/>
                          <a:latin typeface="Times New Roman" panose="02020603050405020304" pitchFamily="18" charset="0"/>
                          <a:cs typeface="Times New Roman" panose="02020603050405020304" pitchFamily="18" charset="0"/>
                        </a:rPr>
                        <a:t>9. Qua văn bản tác giả muốn nhắn gửi đến bạn đọc bài học ý nghĩa gì?</a:t>
                      </a:r>
                      <a:endParaRPr lang="en-US" sz="2600" dirty="0">
                        <a:solidFill>
                          <a:srgbClr val="0003D6"/>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600"/>
                        </a:spcBef>
                        <a:spcAft>
                          <a:spcPts val="0"/>
                        </a:spcAft>
                      </a:pPr>
                      <a:r>
                        <a:rPr lang="de-DE" sz="2600" dirty="0">
                          <a:solidFill>
                            <a:srgbClr val="0003D6"/>
                          </a:solidFill>
                          <a:effectLst/>
                          <a:latin typeface="Times New Roman" panose="02020603050405020304" pitchFamily="18" charset="0"/>
                          <a:cs typeface="Times New Roman" panose="02020603050405020304" pitchFamily="18" charset="0"/>
                        </a:rPr>
                        <a:t> </a:t>
                      </a:r>
                      <a:endParaRPr lang="en-US" sz="2600" dirty="0">
                        <a:solidFill>
                          <a:srgbClr val="0003D6"/>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07401989"/>
                  </a:ext>
                </a:extLst>
              </a:tr>
            </a:tbl>
          </a:graphicData>
        </a:graphic>
      </p:graphicFrame>
    </p:spTree>
    <p:extLst>
      <p:ext uri="{BB962C8B-B14F-4D97-AF65-F5344CB8AC3E}">
        <p14:creationId xmlns:p14="http://schemas.microsoft.com/office/powerpoint/2010/main" val="234838938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Hình tự do: Hình 7">
            <a:extLst>
              <a:ext uri="{FF2B5EF4-FFF2-40B4-BE49-F238E27FC236}">
                <a16:creationId xmlns:a16="http://schemas.microsoft.com/office/drawing/2014/main" id="{04456F8A-472B-3E38-CEFE-1AB93F17BBF0}"/>
              </a:ext>
            </a:extLst>
          </p:cNvPr>
          <p:cNvSpPr/>
          <p:nvPr/>
        </p:nvSpPr>
        <p:spPr>
          <a:xfrm>
            <a:off x="-10109" y="172341"/>
            <a:ext cx="4081613" cy="668565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rgbClr val="73C2C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Hình tự do: Hình 8">
            <a:extLst>
              <a:ext uri="{FF2B5EF4-FFF2-40B4-BE49-F238E27FC236}">
                <a16:creationId xmlns:a16="http://schemas.microsoft.com/office/drawing/2014/main" id="{0FBA6EEB-5020-72FB-4EE9-828D49258747}"/>
              </a:ext>
            </a:extLst>
          </p:cNvPr>
          <p:cNvSpPr/>
          <p:nvPr/>
        </p:nvSpPr>
        <p:spPr>
          <a:xfrm>
            <a:off x="0" y="0"/>
            <a:ext cx="4081613"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rgbClr val="73C2C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3">
            <a:extLst>
              <a:ext uri="{FF2B5EF4-FFF2-40B4-BE49-F238E27FC236}">
                <a16:creationId xmlns:a16="http://schemas.microsoft.com/office/drawing/2014/main" id="{A08D4735-63C1-4F13-B5A7-14243DE4D769}"/>
              </a:ext>
            </a:extLst>
          </p:cNvPr>
          <p:cNvSpPr txBox="1"/>
          <p:nvPr/>
        </p:nvSpPr>
        <p:spPr>
          <a:xfrm>
            <a:off x="4071504" y="181734"/>
            <a:ext cx="7786201" cy="707886"/>
          </a:xfrm>
          <a:prstGeom prst="rect">
            <a:avLst/>
          </a:prstGeom>
          <a:solidFill>
            <a:srgbClr val="4179DA"/>
          </a:solidFill>
          <a:ln w="38100">
            <a:noFill/>
          </a:ln>
        </p:spPr>
        <p:txBody>
          <a:bodyPr wrap="square">
            <a:spAutoFit/>
          </a:bodyPr>
          <a:lstStyle/>
          <a:p>
            <a:pPr marL="0" marR="0" algn="ctr">
              <a:spcBef>
                <a:spcPts val="600"/>
              </a:spcBef>
              <a:spcAft>
                <a:spcPts val="0"/>
              </a:spcAft>
            </a:pPr>
            <a:r>
              <a:rPr lang="en-US" sz="4000" b="1" dirty="0">
                <a:solidFill>
                  <a:schemeClr val="bg1"/>
                </a:solidFill>
                <a:latin typeface="Times New Roman" panose="02020603050405020304" pitchFamily="18" charset="0"/>
                <a:cs typeface="Times New Roman" panose="02020603050405020304" pitchFamily="18" charset="0"/>
              </a:rPr>
              <a:t>HÌNH THÀNH KIẾN THỨC MỚI</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
        <p:nvSpPr>
          <p:cNvPr id="15" name="Oval 14">
            <a:extLst>
              <a:ext uri="{FF2B5EF4-FFF2-40B4-BE49-F238E27FC236}">
                <a16:creationId xmlns:a16="http://schemas.microsoft.com/office/drawing/2014/main" id="{E4E3C224-3A1E-4BFF-A3FA-67137A99220E}"/>
              </a:ext>
            </a:extLst>
          </p:cNvPr>
          <p:cNvSpPr/>
          <p:nvPr/>
        </p:nvSpPr>
        <p:spPr>
          <a:xfrm>
            <a:off x="6094839" y="5952875"/>
            <a:ext cx="3900248" cy="723391"/>
          </a:xfrm>
          <a:prstGeom prst="roundRect">
            <a:avLst/>
          </a:prstGeom>
          <a:solidFill>
            <a:srgbClr val="0099FF"/>
          </a:solid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effectLst>
                  <a:outerShdw blurRad="50800" dist="38100" dir="18900000" algn="bl" rotWithShape="0">
                    <a:prstClr val="black">
                      <a:alpha val="40000"/>
                    </a:prstClr>
                  </a:outerShdw>
                </a:effectLst>
                <a:latin typeface="Times New Roman" panose="02020603050405020304" pitchFamily="18" charset="0"/>
                <a:ea typeface="Times New Roman" panose="02020603050405020304" pitchFamily="18" charset="0"/>
              </a:rPr>
              <a:t>Hoạt động cá nhân</a:t>
            </a:r>
            <a:endParaRPr lang="en-US" sz="3200" b="1" dirty="0">
              <a:solidFill>
                <a:schemeClr val="bg1"/>
              </a:solidFill>
              <a:effectLst>
                <a:outerShdw blurRad="50800" dist="38100" dir="18900000" algn="bl" rotWithShape="0">
                  <a:prstClr val="black">
                    <a:alpha val="40000"/>
                  </a:prstClr>
                </a:outerShdw>
              </a:effectLst>
            </a:endParaRPr>
          </a:p>
        </p:txBody>
      </p:sp>
      <p:pic>
        <p:nvPicPr>
          <p:cNvPr id="3" name="Hình ảnh 2">
            <a:extLst>
              <a:ext uri="{FF2B5EF4-FFF2-40B4-BE49-F238E27FC236}">
                <a16:creationId xmlns:a16="http://schemas.microsoft.com/office/drawing/2014/main" id="{DE69D012-F883-01C9-12FC-4D01A6F759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817" y="1300572"/>
            <a:ext cx="2505075" cy="2505075"/>
          </a:xfrm>
          <a:prstGeom prst="rect">
            <a:avLst/>
          </a:prstGeom>
        </p:spPr>
      </p:pic>
      <p:graphicFrame>
        <p:nvGraphicFramePr>
          <p:cNvPr id="2" name="Đối tượng 1">
            <a:extLst>
              <a:ext uri="{FF2B5EF4-FFF2-40B4-BE49-F238E27FC236}">
                <a16:creationId xmlns:a16="http://schemas.microsoft.com/office/drawing/2014/main" id="{6B292B20-5763-B0F8-5851-2D0775A9B6EC}"/>
              </a:ext>
            </a:extLst>
          </p:cNvPr>
          <p:cNvGraphicFramePr>
            <a:graphicFrameLocks noChangeAspect="1"/>
          </p:cNvGraphicFramePr>
          <p:nvPr/>
        </p:nvGraphicFramePr>
        <p:xfrm>
          <a:off x="4927600" y="2641600"/>
          <a:ext cx="914400" cy="215900"/>
        </p:xfrm>
        <a:graphic>
          <a:graphicData uri="http://schemas.openxmlformats.org/presentationml/2006/ole">
            <mc:AlternateContent xmlns:mc="http://schemas.openxmlformats.org/markup-compatibility/2006">
              <mc:Choice xmlns:v="urn:schemas-microsoft-com:vml" Requires="v">
                <p:oleObj spid="_x0000_s1039" name="Equation" r:id="rId4" imgW="914400" imgH="216000" progId="Equation.DSMT4">
                  <p:embed/>
                </p:oleObj>
              </mc:Choice>
              <mc:Fallback>
                <p:oleObj name="Equation" r:id="rId4" imgW="914400" imgH="216000" progId="Equation.DSMT4">
                  <p:embed/>
                  <p:pic>
                    <p:nvPicPr>
                      <p:cNvPr id="2" name="Đối tượng 1">
                        <a:extLst>
                          <a:ext uri="{FF2B5EF4-FFF2-40B4-BE49-F238E27FC236}">
                            <a16:creationId xmlns:a16="http://schemas.microsoft.com/office/drawing/2014/main" id="{6B292B20-5763-B0F8-5851-2D0775A9B6EC}"/>
                          </a:ext>
                        </a:extLst>
                      </p:cNvPr>
                      <p:cNvPicPr/>
                      <p:nvPr/>
                    </p:nvPicPr>
                    <p:blipFill>
                      <a:blip r:embed="rId5"/>
                      <a:stretch>
                        <a:fillRect/>
                      </a:stretch>
                    </p:blipFill>
                    <p:spPr>
                      <a:xfrm>
                        <a:off x="4927600" y="2641600"/>
                        <a:ext cx="914400" cy="215900"/>
                      </a:xfrm>
                      <a:prstGeom prst="rect">
                        <a:avLst/>
                      </a:prstGeom>
                    </p:spPr>
                  </p:pic>
                </p:oleObj>
              </mc:Fallback>
            </mc:AlternateContent>
          </a:graphicData>
        </a:graphic>
      </p:graphicFrame>
      <p:pic>
        <p:nvPicPr>
          <p:cNvPr id="10" name="Hình ảnh 9">
            <a:extLst>
              <a:ext uri="{FF2B5EF4-FFF2-40B4-BE49-F238E27FC236}">
                <a16:creationId xmlns:a16="http://schemas.microsoft.com/office/drawing/2014/main" id="{3F25F632-5AA6-5AD8-FD9D-FC936EF5FDD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58982" y="5072742"/>
            <a:ext cx="3180549" cy="1701495"/>
          </a:xfrm>
          <a:prstGeom prst="rect">
            <a:avLst/>
          </a:prstGeom>
        </p:spPr>
      </p:pic>
      <p:sp>
        <p:nvSpPr>
          <p:cNvPr id="11" name="Hộp Văn bản 10">
            <a:extLst>
              <a:ext uri="{FF2B5EF4-FFF2-40B4-BE49-F238E27FC236}">
                <a16:creationId xmlns:a16="http://schemas.microsoft.com/office/drawing/2014/main" id="{F4718BBD-C5FC-D6D1-AEB3-501C75D9D982}"/>
              </a:ext>
            </a:extLst>
          </p:cNvPr>
          <p:cNvSpPr txBox="1"/>
          <p:nvPr/>
        </p:nvSpPr>
        <p:spPr>
          <a:xfrm>
            <a:off x="5384800" y="1342727"/>
            <a:ext cx="5834742" cy="1514773"/>
          </a:xfrm>
          <a:prstGeom prst="wedgeEllipseCallout">
            <a:avLst>
              <a:gd name="adj1" fmla="val -57057"/>
              <a:gd name="adj2" fmla="val 77362"/>
            </a:avLst>
          </a:prstGeom>
          <a:noFill/>
          <a:ln w="38100">
            <a:solidFill>
              <a:srgbClr val="0099FF"/>
            </a:solidFill>
          </a:ln>
        </p:spPr>
        <p:txBody>
          <a:bodyPr wrap="square">
            <a:spAutoFit/>
          </a:bodyPr>
          <a:lstStyle/>
          <a:p>
            <a:pPr marL="0" marR="177165" algn="ctr">
              <a:spcBef>
                <a:spcPts val="0"/>
              </a:spcBef>
              <a:spcAft>
                <a:spcPts val="0"/>
              </a:spcAft>
              <a:tabLst>
                <a:tab pos="0" algn="l"/>
                <a:tab pos="57150" algn="l"/>
              </a:tabLst>
            </a:pPr>
            <a:r>
              <a:rPr lang="de-DE" sz="3200" dirty="0">
                <a:solidFill>
                  <a:srgbClr val="000000"/>
                </a:solidFill>
                <a:effectLst/>
                <a:latin typeface="Times New Roman" panose="02020603050405020304" pitchFamily="18" charset="0"/>
                <a:ea typeface="Times New Roman" panose="02020603050405020304" pitchFamily="18" charset="0"/>
              </a:rPr>
              <a:t>Giới thiệu hiểu biết về </a:t>
            </a:r>
          </a:p>
          <a:p>
            <a:pPr marL="0" marR="177165" algn="ctr">
              <a:spcBef>
                <a:spcPts val="0"/>
              </a:spcBef>
              <a:spcAft>
                <a:spcPts val="0"/>
              </a:spcAft>
              <a:tabLst>
                <a:tab pos="0" algn="l"/>
                <a:tab pos="57150" algn="l"/>
              </a:tabLst>
            </a:pPr>
            <a:r>
              <a:rPr lang="de-DE" sz="3200" dirty="0">
                <a:solidFill>
                  <a:srgbClr val="000000"/>
                </a:solidFill>
                <a:effectLst/>
                <a:latin typeface="Times New Roman" panose="02020603050405020304" pitchFamily="18" charset="0"/>
                <a:ea typeface="Times New Roman" panose="02020603050405020304" pitchFamily="18" charset="0"/>
              </a:rPr>
              <a:t>An-phông-xơ Đô-đê</a:t>
            </a:r>
            <a:endParaRPr lang="en-US" sz="3200" dirty="0">
              <a:effectLst/>
              <a:latin typeface="Times New Roman" panose="02020603050405020304" pitchFamily="18" charset="0"/>
              <a:ea typeface="Times New Roman" panose="02020603050405020304" pitchFamily="18" charset="0"/>
            </a:endParaRPr>
          </a:p>
        </p:txBody>
      </p:sp>
      <p:pic>
        <p:nvPicPr>
          <p:cNvPr id="12" name="Hình ảnh 11">
            <a:extLst>
              <a:ext uri="{FF2B5EF4-FFF2-40B4-BE49-F238E27FC236}">
                <a16:creationId xmlns:a16="http://schemas.microsoft.com/office/drawing/2014/main" id="{A2CF21A6-E057-AC39-8BE3-ABA664A3D9A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52907" y="2641600"/>
            <a:ext cx="4226645" cy="4226645"/>
          </a:xfrm>
          <a:prstGeom prst="rect">
            <a:avLst/>
          </a:prstGeom>
        </p:spPr>
      </p:pic>
      <p:sp>
        <p:nvSpPr>
          <p:cNvPr id="14" name="TextBox 13">
            <a:extLst>
              <a:ext uri="{FF2B5EF4-FFF2-40B4-BE49-F238E27FC236}">
                <a16:creationId xmlns:a16="http://schemas.microsoft.com/office/drawing/2014/main" id="{3810B6C0-4CA1-4EBB-BD9E-EDCE5FA0004B}"/>
              </a:ext>
            </a:extLst>
          </p:cNvPr>
          <p:cNvSpPr txBox="1"/>
          <p:nvPr/>
        </p:nvSpPr>
        <p:spPr>
          <a:xfrm>
            <a:off x="5496855" y="3435691"/>
            <a:ext cx="6360850" cy="646331"/>
          </a:xfrm>
          <a:prstGeom prst="rect">
            <a:avLst/>
          </a:prstGeom>
          <a:noFill/>
        </p:spPr>
        <p:txBody>
          <a:bodyPr wrap="square">
            <a:spAutoFit/>
          </a:bodyPr>
          <a:lstStyle/>
          <a:p>
            <a:r>
              <a:rPr lang="vi-VN" b="0" i="0" dirty="0">
                <a:solidFill>
                  <a:schemeClr val="bg1"/>
                </a:solidFill>
                <a:effectLst/>
                <a:latin typeface="Segoe UI" panose="020B0502040204020203" pitchFamily="34" charset="0"/>
              </a:rPr>
              <a:t>Nguyễn Hồi,0374670819, Trường THCS Yên Thường, Gia Lâm, HN</a:t>
            </a:r>
            <a:endParaRPr lang="en-US" dirty="0">
              <a:solidFill>
                <a:schemeClr val="bg1"/>
              </a:solidFill>
            </a:endParaRPr>
          </a:p>
        </p:txBody>
      </p:sp>
    </p:spTree>
    <p:extLst>
      <p:ext uri="{BB962C8B-B14F-4D97-AF65-F5344CB8AC3E}">
        <p14:creationId xmlns:p14="http://schemas.microsoft.com/office/powerpoint/2010/main" val="186958574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barn(inVertical)">
                                      <p:cBhvr>
                                        <p:cTn id="20" dur="500"/>
                                        <p:tgtEl>
                                          <p:spTgt spid="15"/>
                                        </p:tgtEl>
                                      </p:cBhvr>
                                    </p:animEffect>
                                  </p:childTnLst>
                                </p:cTn>
                              </p:par>
                              <p:par>
                                <p:cTn id="21" presetID="16" presetClass="entr" presetSubtype="21"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arn(inVertical)">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E508C3-92F0-430D-9AD2-4776EB63418D}"/>
              </a:ext>
            </a:extLst>
          </p:cNvPr>
          <p:cNvSpPr txBox="1"/>
          <p:nvPr/>
        </p:nvSpPr>
        <p:spPr>
          <a:xfrm>
            <a:off x="845120" y="937307"/>
            <a:ext cx="1943100" cy="584775"/>
          </a:xfrm>
          <a:prstGeom prst="rect">
            <a:avLst/>
          </a:prstGeom>
          <a:noFill/>
        </p:spPr>
        <p:txBody>
          <a:bodyPr wrap="square">
            <a:spAutoFit/>
          </a:bodyPr>
          <a:lstStyle/>
          <a:p>
            <a:pPr marL="0" marR="0" algn="just">
              <a:spcBef>
                <a:spcPts val="0"/>
              </a:spcBef>
              <a:spcAft>
                <a:spcPts val="0"/>
              </a:spcAft>
              <a:tabLst>
                <a:tab pos="1386840" algn="l"/>
              </a:tabLst>
            </a:pPr>
            <a:r>
              <a:rPr lang="de-DE" sz="3200" b="1" dirty="0">
                <a:solidFill>
                  <a:srgbClr val="4179DA"/>
                </a:solidFill>
                <a:effectLst/>
                <a:latin typeface="Times New Roman" panose="02020603050405020304" pitchFamily="18" charset="0"/>
                <a:ea typeface="Times New Roman" panose="02020603050405020304" pitchFamily="18" charset="0"/>
              </a:rPr>
              <a:t>1. Tác giả</a:t>
            </a:r>
            <a:endParaRPr lang="en-US" sz="3200" dirty="0">
              <a:solidFill>
                <a:srgbClr val="4179DA"/>
              </a:solidFill>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2B29FCE2-B5E7-43DA-95B9-882C89517F56}"/>
              </a:ext>
            </a:extLst>
          </p:cNvPr>
          <p:cNvSpPr txBox="1"/>
          <p:nvPr/>
        </p:nvSpPr>
        <p:spPr>
          <a:xfrm>
            <a:off x="845120" y="143031"/>
            <a:ext cx="4323080" cy="707886"/>
          </a:xfrm>
          <a:prstGeom prst="rect">
            <a:avLst/>
          </a:prstGeom>
          <a:solidFill>
            <a:srgbClr val="4179DA"/>
          </a:solidFill>
        </p:spPr>
        <p:txBody>
          <a:bodyPr wrap="square">
            <a:spAutoFit/>
          </a:bodyPr>
          <a:lstStyle/>
          <a:p>
            <a:pPr marL="0" marR="0" algn="just">
              <a:spcBef>
                <a:spcPts val="0"/>
              </a:spcBef>
              <a:spcAft>
                <a:spcPts val="0"/>
              </a:spcAft>
              <a:tabLst>
                <a:tab pos="1386840" algn="l"/>
              </a:tabLst>
            </a:pPr>
            <a:r>
              <a:rPr lang="de-DE" sz="4000" b="1" dirty="0">
                <a:solidFill>
                  <a:schemeClr val="bg1"/>
                </a:solidFill>
                <a:effectLst/>
                <a:latin typeface="Times New Roman" panose="02020603050405020304" pitchFamily="18" charset="0"/>
                <a:ea typeface="Times New Roman" panose="02020603050405020304" pitchFamily="18" charset="0"/>
              </a:rPr>
              <a:t>I. Tìm hiểu chung </a:t>
            </a:r>
            <a:endParaRPr lang="en-US" sz="4000" dirty="0">
              <a:solidFill>
                <a:schemeClr val="bg1"/>
              </a:solidFill>
              <a:effectLst/>
              <a:latin typeface="Times New Roman" panose="02020603050405020304" pitchFamily="18" charset="0"/>
              <a:ea typeface="Times New Roman" panose="02020603050405020304" pitchFamily="18" charset="0"/>
            </a:endParaRPr>
          </a:p>
        </p:txBody>
      </p:sp>
      <p:sp>
        <p:nvSpPr>
          <p:cNvPr id="19" name="Ribbon: Tilted Up 18">
            <a:extLst>
              <a:ext uri="{FF2B5EF4-FFF2-40B4-BE49-F238E27FC236}">
                <a16:creationId xmlns:a16="http://schemas.microsoft.com/office/drawing/2014/main" id="{0DB2DE20-B8F9-4590-9D56-853E6AC7DAB8}"/>
              </a:ext>
            </a:extLst>
          </p:cNvPr>
          <p:cNvSpPr/>
          <p:nvPr/>
        </p:nvSpPr>
        <p:spPr>
          <a:xfrm>
            <a:off x="3939062" y="694270"/>
            <a:ext cx="7957469" cy="1181183"/>
          </a:xfrm>
          <a:prstGeom prst="ribbon2">
            <a:avLst/>
          </a:prstGeom>
          <a:solidFill>
            <a:srgbClr val="00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bg1"/>
              </a:solidFill>
            </a:endParaRPr>
          </a:p>
        </p:txBody>
      </p:sp>
      <p:sp>
        <p:nvSpPr>
          <p:cNvPr id="21" name="TextBox 20">
            <a:extLst>
              <a:ext uri="{FF2B5EF4-FFF2-40B4-BE49-F238E27FC236}">
                <a16:creationId xmlns:a16="http://schemas.microsoft.com/office/drawing/2014/main" id="{2525D504-EC71-4B4C-89C9-1F9D2FDD5722}"/>
              </a:ext>
            </a:extLst>
          </p:cNvPr>
          <p:cNvSpPr txBox="1"/>
          <p:nvPr/>
        </p:nvSpPr>
        <p:spPr>
          <a:xfrm>
            <a:off x="5957107" y="879254"/>
            <a:ext cx="5007428" cy="584775"/>
          </a:xfrm>
          <a:prstGeom prst="rect">
            <a:avLst/>
          </a:prstGeom>
          <a:noFill/>
          <a:ln w="38100">
            <a:noFill/>
          </a:ln>
        </p:spPr>
        <p:txBody>
          <a:bodyPr wrap="square">
            <a:spAutoFit/>
          </a:bodyPr>
          <a:lstStyle/>
          <a:p>
            <a:r>
              <a:rPr lang="en-US" sz="3200" b="1" dirty="0">
                <a:solidFill>
                  <a:schemeClr val="bg1"/>
                </a:solidFill>
                <a:effectLst/>
                <a:latin typeface="Times New Roman" panose="02020603050405020304" pitchFamily="18" charset="0"/>
                <a:ea typeface="Times New Roman" panose="02020603050405020304" pitchFamily="18" charset="0"/>
              </a:rPr>
              <a:t>An- </a:t>
            </a:r>
            <a:r>
              <a:rPr lang="en-US" sz="3200" b="1" dirty="0" err="1">
                <a:solidFill>
                  <a:schemeClr val="bg1"/>
                </a:solidFill>
                <a:effectLst/>
                <a:latin typeface="Times New Roman" panose="02020603050405020304" pitchFamily="18" charset="0"/>
                <a:ea typeface="Times New Roman" panose="02020603050405020304" pitchFamily="18" charset="0"/>
              </a:rPr>
              <a:t>phông</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xơ</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Đô</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đê</a:t>
            </a:r>
            <a:endParaRPr lang="en-US" sz="3200" b="1" dirty="0">
              <a:solidFill>
                <a:schemeClr val="bg1"/>
              </a:solidFill>
            </a:endParaRPr>
          </a:p>
        </p:txBody>
      </p:sp>
      <p:sp>
        <p:nvSpPr>
          <p:cNvPr id="23" name="Flowchart: Terminator 22">
            <a:extLst>
              <a:ext uri="{FF2B5EF4-FFF2-40B4-BE49-F238E27FC236}">
                <a16:creationId xmlns:a16="http://schemas.microsoft.com/office/drawing/2014/main" id="{1C289154-5D47-4EA9-915E-15E56B3A5E20}"/>
              </a:ext>
            </a:extLst>
          </p:cNvPr>
          <p:cNvSpPr/>
          <p:nvPr/>
        </p:nvSpPr>
        <p:spPr>
          <a:xfrm>
            <a:off x="4559029" y="2066595"/>
            <a:ext cx="2205664" cy="624742"/>
          </a:xfrm>
          <a:prstGeom prst="flowChartTerminator">
            <a:avLst/>
          </a:prstGeom>
          <a:solidFill>
            <a:srgbClr val="73C2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latin typeface="Times New Roman" panose="02020603050405020304" pitchFamily="18" charset="0"/>
                <a:cs typeface="Times New Roman" panose="02020603050405020304" pitchFamily="18" charset="0"/>
              </a:rPr>
              <a:t>1840- 1897 </a:t>
            </a:r>
            <a:endParaRPr lang="en-US" sz="2600" b="1" dirty="0">
              <a:solidFill>
                <a:schemeClr val="bg1"/>
              </a:solidFill>
              <a:latin typeface="Times New Roman" panose="02020603050405020304" pitchFamily="18" charset="0"/>
              <a:cs typeface="Times New Roman" panose="02020603050405020304" pitchFamily="18" charset="0"/>
            </a:endParaRPr>
          </a:p>
        </p:txBody>
      </p:sp>
      <p:sp>
        <p:nvSpPr>
          <p:cNvPr id="24" name="Flowchart: Terminator 23">
            <a:extLst>
              <a:ext uri="{FF2B5EF4-FFF2-40B4-BE49-F238E27FC236}">
                <a16:creationId xmlns:a16="http://schemas.microsoft.com/office/drawing/2014/main" id="{2345BAF2-96F5-4721-BFE6-B7B0788DB1BD}"/>
              </a:ext>
            </a:extLst>
          </p:cNvPr>
          <p:cNvSpPr/>
          <p:nvPr/>
        </p:nvSpPr>
        <p:spPr>
          <a:xfrm>
            <a:off x="7520271" y="2105073"/>
            <a:ext cx="3835083" cy="643237"/>
          </a:xfrm>
          <a:prstGeom prst="flowChartTerminator">
            <a:avLst/>
          </a:prstGeom>
          <a:solidFill>
            <a:srgbClr val="73C2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Times New Roman" panose="02020603050405020304" pitchFamily="18" charset="0"/>
                <a:cs typeface="Times New Roman" panose="02020603050405020304" pitchFamily="18" charset="0"/>
              </a:rPr>
              <a:t>Miền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nam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Pháp</a:t>
            </a:r>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25" name="Flowchart: Terminator 24">
            <a:extLst>
              <a:ext uri="{FF2B5EF4-FFF2-40B4-BE49-F238E27FC236}">
                <a16:creationId xmlns:a16="http://schemas.microsoft.com/office/drawing/2014/main" id="{70F02B22-DA7A-41ED-AED8-0196DD131F29}"/>
              </a:ext>
            </a:extLst>
          </p:cNvPr>
          <p:cNvSpPr/>
          <p:nvPr/>
        </p:nvSpPr>
        <p:spPr>
          <a:xfrm>
            <a:off x="4056070" y="5190132"/>
            <a:ext cx="7957469" cy="1350627"/>
          </a:xfrm>
          <a:prstGeom prst="flowChartTerminator">
            <a:avLst/>
          </a:prstGeom>
          <a:solidFill>
            <a:srgbClr val="73C2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600" dirty="0" err="1">
                <a:latin typeface="Times New Roman" panose="02020603050405020304" pitchFamily="18" charset="0"/>
                <a:cs typeface="Times New Roman" panose="02020603050405020304" pitchFamily="18" charset="0"/>
              </a:rPr>
              <a:t>Trong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nhẹ</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nhàng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giàu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chất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thơ</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thấm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đẫm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tình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yêu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thương</a:t>
            </a:r>
            <a:r>
              <a:rPr lang="en-US" sz="2600" dirty="0">
                <a:latin typeface="Times New Roman" panose="02020603050405020304" pitchFamily="18" charset="0"/>
                <a:cs typeface="Times New Roman" panose="02020603050405020304" pitchFamily="18" charset="0"/>
              </a:rPr>
              <a:t> con </a:t>
            </a:r>
            <a:r>
              <a:rPr lang="en-US" sz="2600" dirty="0" err="1">
                <a:latin typeface="Times New Roman" panose="02020603050405020304" pitchFamily="18" charset="0"/>
                <a:cs typeface="Times New Roman" panose="02020603050405020304" pitchFamily="18" charset="0"/>
              </a:rPr>
              <a:t>người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tình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yêu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quê</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hương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đất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nước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niềm</a:t>
            </a:r>
            <a:r>
              <a:rPr lang="en-US" sz="2600" dirty="0">
                <a:latin typeface="Times New Roman" panose="02020603050405020304" pitchFamily="18" charset="0"/>
                <a:cs typeface="Times New Roman" panose="02020603050405020304" pitchFamily="18" charset="0"/>
              </a:rPr>
              <a:t> tin </a:t>
            </a:r>
            <a:r>
              <a:rPr lang="en-US" sz="2600" dirty="0" err="1">
                <a:latin typeface="Times New Roman" panose="02020603050405020304" pitchFamily="18" charset="0"/>
                <a:cs typeface="Times New Roman" panose="02020603050405020304" pitchFamily="18" charset="0"/>
              </a:rPr>
              <a:t>vào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phẩm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chất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tốt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đẹp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của</a:t>
            </a:r>
            <a:r>
              <a:rPr lang="en-US" sz="2600" dirty="0">
                <a:latin typeface="Times New Roman" panose="02020603050405020304" pitchFamily="18" charset="0"/>
                <a:cs typeface="Times New Roman" panose="02020603050405020304" pitchFamily="18" charset="0"/>
              </a:rPr>
              <a:t> con </a:t>
            </a:r>
            <a:r>
              <a:rPr lang="en-US" sz="2600" dirty="0" err="1">
                <a:latin typeface="Times New Roman" panose="02020603050405020304" pitchFamily="18" charset="0"/>
                <a:cs typeface="Times New Roman" panose="02020603050405020304" pitchFamily="18" charset="0"/>
              </a:rPr>
              <a:t>người</a:t>
            </a:r>
            <a:r>
              <a:rPr lang="en-US" sz="2600" dirty="0">
                <a:latin typeface="Times New Roman" panose="02020603050405020304" pitchFamily="18" charset="0"/>
                <a:cs typeface="Times New Roman" panose="02020603050405020304" pitchFamily="18" charset="0"/>
              </a:rPr>
              <a:t>.</a:t>
            </a:r>
          </a:p>
        </p:txBody>
      </p:sp>
      <p:sp>
        <p:nvSpPr>
          <p:cNvPr id="27" name="Flowchart: Terminator 26">
            <a:extLst>
              <a:ext uri="{FF2B5EF4-FFF2-40B4-BE49-F238E27FC236}">
                <a16:creationId xmlns:a16="http://schemas.microsoft.com/office/drawing/2014/main" id="{E6DD2DDB-2F30-4B09-B29D-572A1033B1CC}"/>
              </a:ext>
            </a:extLst>
          </p:cNvPr>
          <p:cNvSpPr/>
          <p:nvPr/>
        </p:nvSpPr>
        <p:spPr>
          <a:xfrm>
            <a:off x="4237896" y="3024972"/>
            <a:ext cx="7359800" cy="875842"/>
          </a:xfrm>
          <a:prstGeom prst="flowChartTerminator">
            <a:avLst/>
          </a:prstGeom>
          <a:solidFill>
            <a:srgbClr val="73C2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600" dirty="0" err="1">
                <a:latin typeface="Times New Roman" panose="02020603050405020304" pitchFamily="18" charset="0"/>
                <a:cs typeface="Times New Roman" panose="02020603050405020304" pitchFamily="18" charset="0"/>
              </a:rPr>
              <a:t>Là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văn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hiện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thực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nhân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đạo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chủ</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nghĩa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lớn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của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nước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Pháp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cuối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thế</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kỉ</a:t>
            </a:r>
            <a:r>
              <a:rPr lang="en-US" sz="2600" dirty="0">
                <a:latin typeface="Times New Roman" panose="02020603050405020304" pitchFamily="18" charset="0"/>
                <a:cs typeface="Times New Roman" panose="02020603050405020304" pitchFamily="18" charset="0"/>
              </a:rPr>
              <a:t>  19.</a:t>
            </a:r>
          </a:p>
        </p:txBody>
      </p:sp>
      <p:sp>
        <p:nvSpPr>
          <p:cNvPr id="30" name="Flowchart: Terminator 29">
            <a:extLst>
              <a:ext uri="{FF2B5EF4-FFF2-40B4-BE49-F238E27FC236}">
                <a16:creationId xmlns:a16="http://schemas.microsoft.com/office/drawing/2014/main" id="{BE755CF9-A0D0-4162-9DF3-7415F3BAAFF4}"/>
              </a:ext>
            </a:extLst>
          </p:cNvPr>
          <p:cNvSpPr/>
          <p:nvPr/>
        </p:nvSpPr>
        <p:spPr>
          <a:xfrm>
            <a:off x="4354905" y="4073659"/>
            <a:ext cx="7359801" cy="875842"/>
          </a:xfrm>
          <a:prstGeom prst="flowChartTerminator">
            <a:avLst/>
          </a:prstGeom>
          <a:solidFill>
            <a:srgbClr val="73C2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600" dirty="0" err="1">
                <a:latin typeface="Times New Roman" panose="02020603050405020304" pitchFamily="18" charset="0"/>
                <a:cs typeface="Times New Roman" panose="02020603050405020304" pitchFamily="18" charset="0"/>
              </a:rPr>
              <a:t>Sáng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tác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của</a:t>
            </a:r>
            <a:r>
              <a:rPr lang="en-US" sz="2600" dirty="0">
                <a:latin typeface="Times New Roman" panose="02020603050405020304" pitchFamily="18" charset="0"/>
                <a:cs typeface="Times New Roman" panose="02020603050405020304" pitchFamily="18" charset="0"/>
              </a:rPr>
              <a:t> An- </a:t>
            </a:r>
            <a:r>
              <a:rPr lang="en-US" sz="2600" dirty="0" err="1">
                <a:latin typeface="Times New Roman" panose="02020603050405020304" pitchFamily="18" charset="0"/>
                <a:cs typeface="Times New Roman" panose="02020603050405020304" pitchFamily="18" charset="0"/>
              </a:rPr>
              <a:t>phông-xơ</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Đô</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đê</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chủ</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yếu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truyện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ngắn</a:t>
            </a:r>
            <a:endParaRPr lang="en-US" sz="2600" dirty="0">
              <a:solidFill>
                <a:schemeClr val="bg1"/>
              </a:solidFill>
              <a:latin typeface="Times New Roman" panose="02020603050405020304" pitchFamily="18" charset="0"/>
              <a:cs typeface="Times New Roman" panose="02020603050405020304" pitchFamily="18" charset="0"/>
            </a:endParaRPr>
          </a:p>
        </p:txBody>
      </p:sp>
      <p:pic>
        <p:nvPicPr>
          <p:cNvPr id="5" name="Hình ảnh 4">
            <a:extLst>
              <a:ext uri="{FF2B5EF4-FFF2-40B4-BE49-F238E27FC236}">
                <a16:creationId xmlns:a16="http://schemas.microsoft.com/office/drawing/2014/main" id="{E7295353-214E-8021-8261-8C99284B71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21" y="1511986"/>
            <a:ext cx="3953183" cy="5303750"/>
          </a:xfrm>
          <a:prstGeom prst="rect">
            <a:avLst/>
          </a:prstGeom>
        </p:spPr>
      </p:pic>
    </p:spTree>
    <p:extLst>
      <p:ext uri="{BB962C8B-B14F-4D97-AF65-F5344CB8AC3E}">
        <p14:creationId xmlns:p14="http://schemas.microsoft.com/office/powerpoint/2010/main" val="80198743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barn(inVertical)">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down)">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down)">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wipe(down)">
                                      <p:cBhvr>
                                        <p:cTn id="27" dur="500"/>
                                        <p:tgtEl>
                                          <p:spTgt spid="3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down)">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3" grpId="0" animBg="1"/>
      <p:bldP spid="24" grpId="0" animBg="1"/>
      <p:bldP spid="25" grpId="0" animBg="1"/>
      <p:bldP spid="27" grpId="0" animBg="1"/>
      <p:bldP spid="3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CF7E7C3-DA56-BBBF-517A-9ED6F464FB3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09183" y="3743771"/>
            <a:ext cx="4391608" cy="2954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a:extLst>
              <a:ext uri="{FF2B5EF4-FFF2-40B4-BE49-F238E27FC236}">
                <a16:creationId xmlns:a16="http://schemas.microsoft.com/office/drawing/2014/main" id="{2613979E-FF0A-D220-D032-56C2C4586E5B}"/>
              </a:ext>
            </a:extLst>
          </p:cNvPr>
          <p:cNvPicPr>
            <a:picLocks noChangeAspect="1"/>
          </p:cNvPicPr>
          <p:nvPr/>
        </p:nvPicPr>
        <p:blipFill>
          <a:blip r:embed="rId3">
            <a:extLst>
              <a:ext uri="{28A0092B-C50C-407E-A947-70E740481C1C}">
                <a14:useLocalDpi xmlns:a14="http://schemas.microsoft.com/office/drawing/2010/main" val="0"/>
              </a:ext>
            </a:extLst>
          </a:blip>
          <a:srcRect l="11246" t="2469" r="9177" b="2716"/>
          <a:stretch>
            <a:fillRect/>
          </a:stretch>
        </p:blipFill>
        <p:spPr bwMode="auto">
          <a:xfrm>
            <a:off x="1100818" y="3743770"/>
            <a:ext cx="4310936" cy="2890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E971D992-B5DC-D17A-AAC1-1DC6C4C0B76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609183" y="468693"/>
            <a:ext cx="4391608" cy="2645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76646014-BAD1-3F7E-169D-0432AE6B05B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00817" y="468693"/>
            <a:ext cx="4476321" cy="2645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308789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BD5B96BA-989D-C938-A397-76F7BAF91C72}"/>
              </a:ext>
            </a:extLst>
          </p:cNvPr>
          <p:cNvSpPr txBox="1"/>
          <p:nvPr/>
        </p:nvSpPr>
        <p:spPr>
          <a:xfrm>
            <a:off x="1447800" y="242338"/>
            <a:ext cx="10232572" cy="954107"/>
          </a:xfrm>
          <a:prstGeom prst="rect">
            <a:avLst/>
          </a:prstGeom>
          <a:noFill/>
          <a:ln w="38100">
            <a:solidFill>
              <a:srgbClr val="0201DF"/>
            </a:solidFill>
          </a:ln>
        </p:spPr>
        <p:txBody>
          <a:bodyPr wrap="square">
            <a:spAutoFit/>
          </a:bodyPr>
          <a:lstStyle/>
          <a:p>
            <a:pPr marL="0" marR="177165" algn="just">
              <a:spcBef>
                <a:spcPts val="0"/>
              </a:spcBef>
              <a:spcAft>
                <a:spcPts val="0"/>
              </a:spcAft>
              <a:tabLst>
                <a:tab pos="0" algn="l"/>
                <a:tab pos="57150" algn="l"/>
              </a:tabLst>
            </a:pPr>
            <a:r>
              <a:rPr lang="de-DE" sz="2800" b="1" dirty="0">
                <a:solidFill>
                  <a:srgbClr val="0099FF"/>
                </a:solidFill>
                <a:effectLst/>
                <a:latin typeface="Times New Roman" panose="02020603050405020304" pitchFamily="18" charset="0"/>
                <a:ea typeface="Times New Roman" panose="02020603050405020304" pitchFamily="18" charset="0"/>
              </a:rPr>
              <a:t>Có hai bạn học sinh cùng nhau trao đổi về nội dung cần chuẩn bị cho bài học " Buổi học cuối cùng" với những bạn khoăn sau:</a:t>
            </a:r>
            <a:endParaRPr lang="en-US" sz="2800" b="1" dirty="0">
              <a:solidFill>
                <a:srgbClr val="0099FF"/>
              </a:solidFill>
              <a:effectLst/>
              <a:latin typeface="Times New Roman" panose="02020603050405020304" pitchFamily="18" charset="0"/>
              <a:ea typeface="Times New Roman" panose="02020603050405020304" pitchFamily="18" charset="0"/>
            </a:endParaRPr>
          </a:p>
        </p:txBody>
      </p:sp>
      <p:pic>
        <p:nvPicPr>
          <p:cNvPr id="8" name="Hình ảnh 7">
            <a:extLst>
              <a:ext uri="{FF2B5EF4-FFF2-40B4-BE49-F238E27FC236}">
                <a16:creationId xmlns:a16="http://schemas.microsoft.com/office/drawing/2014/main" id="{9570291D-2BB7-888A-723D-0C6C2EE83A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3563" y="2119853"/>
            <a:ext cx="4762500" cy="4762500"/>
          </a:xfrm>
          <a:prstGeom prst="rect">
            <a:avLst/>
          </a:prstGeom>
        </p:spPr>
      </p:pic>
      <p:sp>
        <p:nvSpPr>
          <p:cNvPr id="10" name="Hộp Văn bản 9">
            <a:extLst>
              <a:ext uri="{FF2B5EF4-FFF2-40B4-BE49-F238E27FC236}">
                <a16:creationId xmlns:a16="http://schemas.microsoft.com/office/drawing/2014/main" id="{A246963B-9B5F-7560-6F9B-5DBC81923F41}"/>
              </a:ext>
            </a:extLst>
          </p:cNvPr>
          <p:cNvSpPr txBox="1"/>
          <p:nvPr/>
        </p:nvSpPr>
        <p:spPr>
          <a:xfrm>
            <a:off x="1968954" y="1315289"/>
            <a:ext cx="9190263" cy="954107"/>
          </a:xfrm>
          <a:prstGeom prst="rect">
            <a:avLst/>
          </a:prstGeom>
          <a:noFill/>
        </p:spPr>
        <p:txBody>
          <a:bodyPr wrap="square">
            <a:spAutoFit/>
          </a:bodyPr>
          <a:lstStyle/>
          <a:p>
            <a:pPr marL="0" marR="177165" algn="just">
              <a:spcBef>
                <a:spcPts val="0"/>
              </a:spcBef>
              <a:spcAft>
                <a:spcPts val="0"/>
              </a:spcAft>
              <a:tabLst>
                <a:tab pos="0" algn="l"/>
                <a:tab pos="57150" algn="l"/>
              </a:tabLst>
            </a:pPr>
            <a:r>
              <a:rPr lang="de-DE" sz="2800" dirty="0">
                <a:solidFill>
                  <a:srgbClr val="000000"/>
                </a:solidFill>
                <a:effectLst/>
                <a:latin typeface="Times New Roman" panose="02020603050405020304" pitchFamily="18" charset="0"/>
                <a:ea typeface="Times New Roman" panose="02020603050405020304" pitchFamily="18" charset="0"/>
              </a:rPr>
              <a:t>(1) Theo bạn nên đọc văn bản " Buổi học cuối cùng như thế nào? Hãy thử đọc  một đoạn văn bản  bạn yêu thích? </a:t>
            </a:r>
            <a:endParaRPr lang="en-US" sz="28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37230935-B65D-0E1C-1CAB-82E2D163A65D}"/>
              </a:ext>
            </a:extLst>
          </p:cNvPr>
          <p:cNvSpPr txBox="1"/>
          <p:nvPr/>
        </p:nvSpPr>
        <p:spPr>
          <a:xfrm>
            <a:off x="2088016" y="2263726"/>
            <a:ext cx="9809390" cy="2677656"/>
          </a:xfrm>
          <a:prstGeom prst="rect">
            <a:avLst/>
          </a:prstGeom>
          <a:noFill/>
        </p:spPr>
        <p:txBody>
          <a:bodyPr wrap="square">
            <a:spAutoFit/>
          </a:bodyPr>
          <a:lstStyle/>
          <a:p>
            <a:pPr marL="0" marR="177165" algn="just">
              <a:spcBef>
                <a:spcPts val="0"/>
              </a:spcBef>
              <a:spcAft>
                <a:spcPts val="0"/>
              </a:spcAft>
              <a:tabLst>
                <a:tab pos="0" algn="l"/>
                <a:tab pos="57150" algn="l"/>
              </a:tabLst>
            </a:pPr>
            <a:r>
              <a:rPr lang="de-DE" sz="2800" dirty="0">
                <a:solidFill>
                  <a:srgbClr val="000000"/>
                </a:solidFill>
                <a:effectLst/>
                <a:latin typeface="Times New Roman" panose="02020603050405020304" pitchFamily="18" charset="0"/>
                <a:ea typeface="Times New Roman" panose="02020603050405020304" pitchFamily="18" charset="0"/>
              </a:rPr>
              <a:t>(2) Bạn hiểu thế nào về nhan đề " Buổi học cuối cùng", </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vi-VN" sz="2800" dirty="0">
                <a:solidFill>
                  <a:srgbClr val="000000"/>
                </a:solidFill>
                <a:effectLst/>
                <a:latin typeface="Times New Roman" panose="02020603050405020304" pitchFamily="18" charset="0"/>
                <a:ea typeface="Times New Roman" panose="02020603050405020304" pitchFamily="18" charset="0"/>
              </a:rPr>
              <a:t>A. </a:t>
            </a:r>
            <a:r>
              <a:rPr lang="vi-VN" sz="2800" dirty="0" err="1">
                <a:solidFill>
                  <a:srgbClr val="000000"/>
                </a:solidFill>
                <a:effectLst/>
                <a:latin typeface="Times New Roman" panose="02020603050405020304" pitchFamily="18" charset="0"/>
                <a:ea typeface="Times New Roman" panose="02020603050405020304" pitchFamily="18" charset="0"/>
              </a:rPr>
              <a:t>Buổi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học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cuối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cùng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một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học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kì</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vi-VN" sz="2800" dirty="0">
                <a:solidFill>
                  <a:srgbClr val="000000"/>
                </a:solidFill>
                <a:effectLst/>
                <a:latin typeface="Times New Roman" panose="02020603050405020304" pitchFamily="18" charset="0"/>
                <a:ea typeface="Times New Roman" panose="02020603050405020304" pitchFamily="18" charset="0"/>
              </a:rPr>
              <a:t>B. </a:t>
            </a:r>
            <a:r>
              <a:rPr lang="vi-VN" sz="2800" dirty="0" err="1">
                <a:solidFill>
                  <a:srgbClr val="000000"/>
                </a:solidFill>
                <a:effectLst/>
                <a:latin typeface="Times New Roman" panose="02020603050405020304" pitchFamily="18" charset="0"/>
                <a:ea typeface="Times New Roman" panose="02020603050405020304" pitchFamily="18" charset="0"/>
              </a:rPr>
              <a:t>Buổi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học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cuối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cùng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một</a:t>
            </a:r>
            <a:r>
              <a:rPr lang="vi-VN" sz="2800" dirty="0">
                <a:solidFill>
                  <a:srgbClr val="000000"/>
                </a:solidFill>
                <a:effectLst/>
                <a:latin typeface="Times New Roman" panose="02020603050405020304" pitchFamily="18" charset="0"/>
                <a:ea typeface="Times New Roman" panose="02020603050405020304" pitchFamily="18" charset="0"/>
              </a:rPr>
              <a:t> năm </a:t>
            </a:r>
            <a:r>
              <a:rPr lang="vi-VN" sz="2800" dirty="0" err="1">
                <a:solidFill>
                  <a:srgbClr val="000000"/>
                </a:solidFill>
                <a:effectLst/>
                <a:latin typeface="Times New Roman" panose="02020603050405020304" pitchFamily="18" charset="0"/>
                <a:ea typeface="Times New Roman" panose="02020603050405020304" pitchFamily="18" charset="0"/>
              </a:rPr>
              <a:t>học</a:t>
            </a:r>
            <a:r>
              <a:rPr lang="vi-VN"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vi-VN" sz="2800" dirty="0">
                <a:solidFill>
                  <a:srgbClr val="000000"/>
                </a:solidFill>
                <a:effectLst/>
                <a:latin typeface="Times New Roman" panose="02020603050405020304" pitchFamily="18" charset="0"/>
                <a:ea typeface="Times New Roman" panose="02020603050405020304" pitchFamily="18" charset="0"/>
              </a:rPr>
              <a:t>C. </a:t>
            </a:r>
            <a:r>
              <a:rPr lang="vi-VN" sz="2800" dirty="0" err="1">
                <a:solidFill>
                  <a:srgbClr val="000000"/>
                </a:solidFill>
                <a:effectLst/>
                <a:latin typeface="Times New Roman" panose="02020603050405020304" pitchFamily="18" charset="0"/>
                <a:ea typeface="Times New Roman" panose="02020603050405020304" pitchFamily="18" charset="0"/>
              </a:rPr>
              <a:t>Buổi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học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cuối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cùng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rPr>
              <a:t> môn </a:t>
            </a:r>
            <a:r>
              <a:rPr lang="vi-VN" sz="2800" dirty="0" err="1">
                <a:solidFill>
                  <a:srgbClr val="000000"/>
                </a:solidFill>
                <a:effectLst/>
                <a:latin typeface="Times New Roman" panose="02020603050405020304" pitchFamily="18" charset="0"/>
                <a:ea typeface="Times New Roman" panose="02020603050405020304" pitchFamily="18" charset="0"/>
              </a:rPr>
              <a:t>tiếng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Pháp</a:t>
            </a:r>
            <a:r>
              <a:rPr lang="vi-VN"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vi-VN" sz="2800" dirty="0">
                <a:solidFill>
                  <a:srgbClr val="000000"/>
                </a:solidFill>
                <a:effectLst/>
                <a:latin typeface="Times New Roman" panose="02020603050405020304" pitchFamily="18" charset="0"/>
                <a:ea typeface="Times New Roman" panose="02020603050405020304" pitchFamily="18" charset="0"/>
              </a:rPr>
              <a:t>D. </a:t>
            </a:r>
            <a:r>
              <a:rPr lang="vi-VN" sz="2800" dirty="0" err="1">
                <a:solidFill>
                  <a:srgbClr val="000000"/>
                </a:solidFill>
                <a:effectLst/>
                <a:latin typeface="Times New Roman" panose="02020603050405020304" pitchFamily="18" charset="0"/>
                <a:ea typeface="Times New Roman" panose="02020603050405020304" pitchFamily="18" charset="0"/>
              </a:rPr>
              <a:t>Buổi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học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cuối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cùng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cậu</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bé</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Phrăng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trước</a:t>
            </a:r>
            <a:r>
              <a:rPr lang="vi-VN" sz="2800" dirty="0">
                <a:solidFill>
                  <a:srgbClr val="000000"/>
                </a:solidFill>
                <a:effectLst/>
                <a:latin typeface="Times New Roman" panose="02020603050405020304" pitchFamily="18" charset="0"/>
                <a:ea typeface="Times New Roman" panose="02020603050405020304" pitchFamily="18" charset="0"/>
              </a:rPr>
              <a:t> khi </a:t>
            </a:r>
            <a:r>
              <a:rPr lang="vi-VN" sz="2800" dirty="0" err="1">
                <a:solidFill>
                  <a:srgbClr val="000000"/>
                </a:solidFill>
                <a:effectLst/>
                <a:latin typeface="Times New Roman" panose="02020603050405020304" pitchFamily="18" charset="0"/>
                <a:ea typeface="Times New Roman" panose="02020603050405020304" pitchFamily="18" charset="0"/>
              </a:rPr>
              <a:t>chuyển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đến</a:t>
            </a:r>
            <a:r>
              <a:rPr lang="vi-VN" sz="2800" dirty="0">
                <a:solidFill>
                  <a:srgbClr val="000000"/>
                </a:solidFill>
                <a:effectLst/>
                <a:latin typeface="Times New Roman" panose="02020603050405020304" pitchFamily="18" charset="0"/>
                <a:ea typeface="Times New Roman" panose="02020603050405020304" pitchFamily="18" charset="0"/>
              </a:rPr>
              <a:t> ngôi </a:t>
            </a:r>
            <a:r>
              <a:rPr lang="vi-VN" sz="2800" dirty="0" err="1">
                <a:solidFill>
                  <a:srgbClr val="000000"/>
                </a:solidFill>
                <a:effectLst/>
                <a:latin typeface="Times New Roman" panose="02020603050405020304" pitchFamily="18" charset="0"/>
                <a:ea typeface="Times New Roman" panose="02020603050405020304" pitchFamily="18" charset="0"/>
              </a:rPr>
              <a:t>trường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mới</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9D48DA41-0160-E744-0CE7-E27ED6738F7C}"/>
              </a:ext>
            </a:extLst>
          </p:cNvPr>
          <p:cNvSpPr txBox="1"/>
          <p:nvPr/>
        </p:nvSpPr>
        <p:spPr>
          <a:xfrm>
            <a:off x="2088016" y="4964501"/>
            <a:ext cx="9190264" cy="954107"/>
          </a:xfrm>
          <a:prstGeom prst="rect">
            <a:avLst/>
          </a:prstGeom>
          <a:noFill/>
        </p:spPr>
        <p:txBody>
          <a:bodyPr wrap="square">
            <a:spAutoFit/>
          </a:bodyPr>
          <a:lstStyle/>
          <a:p>
            <a:pPr marL="0" marR="177165" algn="just">
              <a:spcBef>
                <a:spcPts val="0"/>
              </a:spcBef>
              <a:spcAft>
                <a:spcPts val="0"/>
              </a:spcAft>
              <a:tabLst>
                <a:tab pos="0" algn="l"/>
                <a:tab pos="57150" algn="l"/>
              </a:tabLst>
            </a:pPr>
            <a:r>
              <a:rPr lang="vi-VN" sz="2800" dirty="0">
                <a:solidFill>
                  <a:srgbClr val="000000"/>
                </a:solidFill>
                <a:effectLst/>
                <a:latin typeface="Times New Roman" panose="02020603050405020304" pitchFamily="18" charset="0"/>
                <a:ea typeface="Times New Roman" panose="02020603050405020304" pitchFamily="18" charset="0"/>
              </a:rPr>
              <a:t>(3) N</a:t>
            </a:r>
            <a:r>
              <a:rPr lang="de-DE" sz="2800" dirty="0">
                <a:solidFill>
                  <a:srgbClr val="000000"/>
                </a:solidFill>
                <a:effectLst/>
                <a:latin typeface="Times New Roman" panose="02020603050405020304" pitchFamily="18" charset="0"/>
                <a:ea typeface="Times New Roman" panose="02020603050405020304" pitchFamily="18" charset="0"/>
              </a:rPr>
              <a:t>hững từ ngữ khó với bạn khi đọc văn bản là gì, và bạn đã tìm hiểu nó như thế nào?</a:t>
            </a:r>
            <a:endParaRPr lang="en-US" sz="2800" dirty="0">
              <a:effectLst/>
              <a:latin typeface="Times New Roman" panose="02020603050405020304" pitchFamily="18" charset="0"/>
              <a:ea typeface="Times New Roman" panose="02020603050405020304" pitchFamily="18" charset="0"/>
            </a:endParaRPr>
          </a:p>
        </p:txBody>
      </p:sp>
      <p:sp>
        <p:nvSpPr>
          <p:cNvPr id="16" name="Hộp Văn bản 15">
            <a:extLst>
              <a:ext uri="{FF2B5EF4-FFF2-40B4-BE49-F238E27FC236}">
                <a16:creationId xmlns:a16="http://schemas.microsoft.com/office/drawing/2014/main" id="{AC7585C0-1AD7-8EBB-63E4-5FF4BD1A739B}"/>
              </a:ext>
            </a:extLst>
          </p:cNvPr>
          <p:cNvSpPr txBox="1"/>
          <p:nvPr/>
        </p:nvSpPr>
        <p:spPr>
          <a:xfrm>
            <a:off x="2088016" y="6096850"/>
            <a:ext cx="9375322" cy="523220"/>
          </a:xfrm>
          <a:prstGeom prst="rect">
            <a:avLst/>
          </a:prstGeom>
          <a:noFill/>
        </p:spPr>
        <p:txBody>
          <a:bodyPr wrap="square">
            <a:spAutoFit/>
          </a:bodyPr>
          <a:lstStyle/>
          <a:p>
            <a:pPr marL="0" marR="177165" algn="just">
              <a:spcBef>
                <a:spcPts val="0"/>
              </a:spcBef>
              <a:spcAft>
                <a:spcPts val="0"/>
              </a:spcAft>
              <a:tabLst>
                <a:tab pos="0" algn="l"/>
                <a:tab pos="57150" algn="l"/>
              </a:tabLst>
            </a:pPr>
            <a:r>
              <a:rPr lang="de-DE" sz="2800" dirty="0">
                <a:solidFill>
                  <a:srgbClr val="000000"/>
                </a:solidFill>
                <a:effectLst/>
                <a:latin typeface="Times New Roman" panose="02020603050405020304" pitchFamily="18" charset="0"/>
                <a:ea typeface="Times New Roman" panose="02020603050405020304" pitchFamily="18" charset="0"/>
              </a:rPr>
              <a:t>(4). Nếu tóm tắt văn bản thì cậu sẽ tóm tắt như thế nào?</a:t>
            </a:r>
            <a:endParaRPr lang="en-US" sz="2800" dirty="0">
              <a:effectLst/>
              <a:latin typeface="Times New Roman" panose="02020603050405020304" pitchFamily="18" charset="0"/>
              <a:ea typeface="Times New Roman" panose="02020603050405020304" pitchFamily="18" charset="0"/>
            </a:endParaRPr>
          </a:p>
        </p:txBody>
      </p:sp>
      <p:pic>
        <p:nvPicPr>
          <p:cNvPr id="20" name="Hình ảnh 19">
            <a:extLst>
              <a:ext uri="{FF2B5EF4-FFF2-40B4-BE49-F238E27FC236}">
                <a16:creationId xmlns:a16="http://schemas.microsoft.com/office/drawing/2014/main" id="{8A778B5E-DA7E-6AAC-F51D-F172E83AFA6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46049" y="5522969"/>
            <a:ext cx="1645951" cy="1147762"/>
          </a:xfrm>
          <a:prstGeom prst="rect">
            <a:avLst/>
          </a:prstGeom>
        </p:spPr>
      </p:pic>
    </p:spTree>
    <p:extLst>
      <p:ext uri="{BB962C8B-B14F-4D97-AF65-F5344CB8AC3E}">
        <p14:creationId xmlns:p14="http://schemas.microsoft.com/office/powerpoint/2010/main" val="86215153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ppt_x</p:attrName>
                                        </p:attrNameLst>
                                      </p:cBhvr>
                                      <p:tavLst>
                                        <p:tav tm="0">
                                          <p:val>
                                            <p:strVal val="#ppt_x"/>
                                          </p:val>
                                        </p:tav>
                                        <p:tav tm="100000">
                                          <p:val>
                                            <p:strVal val="#ppt_x"/>
                                          </p:val>
                                        </p:tav>
                                      </p:tavLst>
                                    </p:anim>
                                    <p:anim calcmode="lin" valueType="num">
                                      <p:cBhvr>
                                        <p:cTn id="3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1000"/>
                                        <p:tgtEl>
                                          <p:spTgt spid="16"/>
                                        </p:tgtEl>
                                      </p:cBhvr>
                                    </p:animEffect>
                                    <p:anim calcmode="lin" valueType="num">
                                      <p:cBhvr>
                                        <p:cTn id="37" dur="1000" fill="hold"/>
                                        <p:tgtEl>
                                          <p:spTgt spid="16"/>
                                        </p:tgtEl>
                                        <p:attrNameLst>
                                          <p:attrName>ppt_x</p:attrName>
                                        </p:attrNameLst>
                                      </p:cBhvr>
                                      <p:tavLst>
                                        <p:tav tm="0">
                                          <p:val>
                                            <p:strVal val="#ppt_x"/>
                                          </p:val>
                                        </p:tav>
                                        <p:tav tm="100000">
                                          <p:val>
                                            <p:strVal val="#ppt_x"/>
                                          </p:val>
                                        </p:tav>
                                      </p:tavLst>
                                    </p:anim>
                                    <p:anim calcmode="lin" valueType="num">
                                      <p:cBhvr>
                                        <p:cTn id="3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p:bldP spid="12" grpId="0"/>
      <p:bldP spid="14" grpId="0"/>
      <p:bldP spid="16"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 - &amp;quot;BUỔI HỌC CUỐI CÙNG&amp;quot;&quot;/&gt;&lt;property id=&quot;20307&quot; value=&quot;257&quot;/&gt;&lt;/object&gt;&lt;object type=&quot;3&quot; unique_id=&quot;10004&quot;&gt;&lt;property id=&quot;20148&quot; value=&quot;5&quot;/&gt;&lt;property id=&quot;20300&quot; value=&quot;Slide 2&quot;/&gt;&lt;property id=&quot;20307&quot; value=&quot;256&quot;/&gt;&lt;/object&gt;&lt;object type=&quot;3&quot; unique_id=&quot;10005&quot;&gt;&lt;property id=&quot;20148&quot; value=&quot;5&quot;/&gt;&lt;property id=&quot;20300&quot; value=&quot;Slide 3&quot;/&gt;&lt;property id=&quot;20307&quot; value=&quot;260&quot;/&gt;&lt;/object&gt;&lt;object type=&quot;3&quot; unique_id=&quot;10006&quot;&gt;&lt;property id=&quot;20148&quot; value=&quot;5&quot;/&gt;&lt;property id=&quot;20300&quot; value=&quot;Slide 4&quot;/&gt;&lt;property id=&quot;20307&quot; value=&quot;266&quot;/&gt;&lt;/object&gt;&lt;object type=&quot;3&quot; unique_id=&quot;10007&quot;&gt;&lt;property id=&quot;20148&quot; value=&quot;5&quot;/&gt;&lt;property id=&quot;20300&quot; value=&quot;Slide 5&quot;/&gt;&lt;property id=&quot;20307&quot; value=&quot;267&quot;/&gt;&lt;/object&gt;&lt;object type=&quot;3&quot; unique_id=&quot;10008&quot;&gt;&lt;property id=&quot;20148&quot; value=&quot;5&quot;/&gt;&lt;property id=&quot;20300&quot; value=&quot;Slide 6&quot;/&gt;&lt;property id=&quot;20307&quot; value=&quot;268&quot;/&gt;&lt;/object&gt;&lt;object type=&quot;3&quot; unique_id=&quot;10009&quot;&gt;&lt;property id=&quot;20148&quot; value=&quot;5&quot;/&gt;&lt;property id=&quot;20300&quot; value=&quot;Slide 7&quot;/&gt;&lt;property id=&quot;20307&quot; value=&quot;284&quot;/&gt;&lt;/object&gt;&lt;object type=&quot;3&quot; unique_id=&quot;10010&quot;&gt;&lt;property id=&quot;20148&quot; value=&quot;5&quot;/&gt;&lt;property id=&quot;20300&quot; value=&quot;Slide 8&quot;/&gt;&lt;property id=&quot;20307&quot; value=&quot;286&quot;/&gt;&lt;/object&gt;&lt;object type=&quot;3&quot; unique_id=&quot;10011&quot;&gt;&lt;property id=&quot;20148&quot; value=&quot;5&quot;/&gt;&lt;property id=&quot;20300&quot; value=&quot;Slide 9&quot;/&gt;&lt;property id=&quot;20307&quot; value=&quot;379&quot;/&gt;&lt;/object&gt;&lt;object type=&quot;3&quot; unique_id=&quot;10012&quot;&gt;&lt;property id=&quot;20148&quot; value=&quot;5&quot;/&gt;&lt;property id=&quot;20300&quot; value=&quot;Slide 10&quot;/&gt;&lt;property id=&quot;20307&quot; value=&quot;290&quot;/&gt;&lt;/object&gt;&lt;object type=&quot;3&quot; unique_id=&quot;10013&quot;&gt;&lt;property id=&quot;20148&quot; value=&quot;5&quot;/&gt;&lt;property id=&quot;20300&quot; value=&quot;Slide 11&quot;/&gt;&lt;property id=&quot;20307&quot; value=&quot;261&quot;/&gt;&lt;/object&gt;&lt;object type=&quot;3&quot; unique_id=&quot;10014&quot;&gt;&lt;property id=&quot;20148&quot; value=&quot;5&quot;/&gt;&lt;property id=&quot;20300&quot; value=&quot;Slide 12&quot;/&gt;&lt;property id=&quot;20307&quot; value=&quot;378&quot;/&gt;&lt;/object&gt;&lt;object type=&quot;3&quot; unique_id=&quot;10015&quot;&gt;&lt;property id=&quot;20148&quot; value=&quot;5&quot;/&gt;&lt;property id=&quot;20300&quot; value=&quot;Slide 13&quot;/&gt;&lt;property id=&quot;20307&quot; value=&quot;377&quot;/&gt;&lt;/object&gt;&lt;object type=&quot;3&quot; unique_id=&quot;10016&quot;&gt;&lt;property id=&quot;20148&quot; value=&quot;5&quot;/&gt;&lt;property id=&quot;20300&quot; value=&quot;Slide 14&quot;/&gt;&lt;property id=&quot;20307&quot; value=&quot;297&quot;/&gt;&lt;/object&gt;&lt;object type=&quot;3&quot; unique_id=&quot;10017&quot;&gt;&lt;property id=&quot;20148&quot; value=&quot;5&quot;/&gt;&lt;property id=&quot;20300&quot; value=&quot;Slide 15&quot;/&gt;&lt;property id=&quot;20307&quot; value=&quot;296&quot;/&gt;&lt;/object&gt;&lt;object type=&quot;3&quot; unique_id=&quot;10018&quot;&gt;&lt;property id=&quot;20148&quot; value=&quot;5&quot;/&gt;&lt;property id=&quot;20300&quot; value=&quot;Slide 24&quot;/&gt;&lt;property id=&quot;20307&quot; value=&quot;298&quot;/&gt;&lt;/object&gt;&lt;object type=&quot;3&quot; unique_id=&quot;10019&quot;&gt;&lt;property id=&quot;20148&quot; value=&quot;5&quot;/&gt;&lt;property id=&quot;20300&quot; value=&quot;Slide 25&quot;/&gt;&lt;property id=&quot;20307&quot; value=&quot;306&quot;/&gt;&lt;/object&gt;&lt;object type=&quot;3&quot; unique_id=&quot;10020&quot;&gt;&lt;property id=&quot;20148&quot; value=&quot;5&quot;/&gt;&lt;property id=&quot;20300&quot; value=&quot;Slide 26&quot;/&gt;&lt;property id=&quot;20307&quot; value=&quot;262&quot;/&gt;&lt;/object&gt;&lt;object type=&quot;3&quot; unique_id=&quot;10021&quot;&gt;&lt;property id=&quot;20148&quot; value=&quot;5&quot;/&gt;&lt;property id=&quot;20300&quot; value=&quot;Slide 27&quot;/&gt;&lt;property id=&quot;20307&quot; value=&quot;351&quot;/&gt;&lt;/object&gt;&lt;object type=&quot;3&quot; unique_id=&quot;10022&quot;&gt;&lt;property id=&quot;20148&quot; value=&quot;5&quot;/&gt;&lt;property id=&quot;20300&quot; value=&quot;Slide 28&quot;/&gt;&lt;property id=&quot;20307&quot; value=&quot;350&quot;/&gt;&lt;/object&gt;&lt;object type=&quot;3&quot; unique_id=&quot;10023&quot;&gt;&lt;property id=&quot;20148&quot; value=&quot;5&quot;/&gt;&lt;property id=&quot;20300&quot; value=&quot;Slide 29&quot;/&gt;&lt;property id=&quot;20307&quot; value=&quot;352&quot;/&gt;&lt;/object&gt;&lt;object type=&quot;3&quot; unique_id=&quot;10024&quot;&gt;&lt;property id=&quot;20148&quot; value=&quot;5&quot;/&gt;&lt;property id=&quot;20300&quot; value=&quot;Slide 30&quot;/&gt;&lt;property id=&quot;20307&quot; value=&quot;353&quot;/&gt;&lt;/object&gt;&lt;object type=&quot;3&quot; unique_id=&quot;10025&quot;&gt;&lt;property id=&quot;20148&quot; value=&quot;5&quot;/&gt;&lt;property id=&quot;20300&quot; value=&quot;Slide 31&quot;/&gt;&lt;property id=&quot;20307&quot; value=&quot;354&quot;/&gt;&lt;/object&gt;&lt;object type=&quot;3&quot; unique_id=&quot;10026&quot;&gt;&lt;property id=&quot;20148&quot; value=&quot;5&quot;/&gt;&lt;property id=&quot;20300&quot; value=&quot;Slide 32&quot;/&gt;&lt;property id=&quot;20307&quot; value=&quot;356&quot;/&gt;&lt;/object&gt;&lt;object type=&quot;3&quot; unique_id=&quot;10027&quot;&gt;&lt;property id=&quot;20148&quot; value=&quot;5&quot;/&gt;&lt;property id=&quot;20300&quot; value=&quot;Slide 33&quot;/&gt;&lt;property id=&quot;20307&quot; value=&quot;305&quot;/&gt;&lt;/object&gt;&lt;object type=&quot;3&quot; unique_id=&quot;10028&quot;&gt;&lt;property id=&quot;20148&quot; value=&quot;5&quot;/&gt;&lt;property id=&quot;20300&quot; value=&quot;Slide 34&quot;/&gt;&lt;property id=&quot;20307&quot; value=&quot;307&quot;/&gt;&lt;/object&gt;&lt;object type=&quot;3&quot; unique_id=&quot;10029&quot;&gt;&lt;property id=&quot;20148&quot; value=&quot;5&quot;/&gt;&lt;property id=&quot;20300&quot; value=&quot;Slide 35&quot;/&gt;&lt;property id=&quot;20307&quot; value=&quot;263&quot;/&gt;&lt;/object&gt;&lt;object type=&quot;3&quot; unique_id=&quot;10030&quot;&gt;&lt;property id=&quot;20148&quot; value=&quot;5&quot;/&gt;&lt;property id=&quot;20300&quot; value=&quot;Slide 36&quot;/&gt;&lt;property id=&quot;20307&quot; value=&quot;264&quot;/&gt;&lt;/object&gt;&lt;object type=&quot;3&quot; unique_id=&quot;10031&quot;&gt;&lt;property id=&quot;20148&quot; value=&quot;5&quot;/&gt;&lt;property id=&quot;20300&quot; value=&quot;Slide 37&quot;/&gt;&lt;property id=&quot;20307&quot; value=&quot;309&quot;/&gt;&lt;/object&gt;&lt;object type=&quot;3&quot; unique_id=&quot;10032&quot;&gt;&lt;property id=&quot;20148&quot; value=&quot;5&quot;/&gt;&lt;property id=&quot;20300&quot; value=&quot;Slide 38&quot;/&gt;&lt;property id=&quot;20307&quot; value=&quot;361&quot;/&gt;&lt;/object&gt;&lt;object type=&quot;3&quot; unique_id=&quot;10033&quot;&gt;&lt;property id=&quot;20148&quot; value=&quot;5&quot;/&gt;&lt;property id=&quot;20300&quot; value=&quot;Slide 39&quot;/&gt;&lt;property id=&quot;20307&quot; value=&quot;362&quot;/&gt;&lt;/object&gt;&lt;object type=&quot;3&quot; unique_id=&quot;10034&quot;&gt;&lt;property id=&quot;20148&quot; value=&quot;5&quot;/&gt;&lt;property id=&quot;20300&quot; value=&quot;Slide 40&quot;/&gt;&lt;property id=&quot;20307&quot; value=&quot;363&quot;/&gt;&lt;/object&gt;&lt;object type=&quot;3&quot; unique_id=&quot;10035&quot;&gt;&lt;property id=&quot;20148&quot; value=&quot;5&quot;/&gt;&lt;property id=&quot;20300&quot; value=&quot;Slide 41&quot;/&gt;&lt;property id=&quot;20307&quot; value=&quot;364&quot;/&gt;&lt;/object&gt;&lt;object type=&quot;3&quot; unique_id=&quot;10036&quot;&gt;&lt;property id=&quot;20148&quot; value=&quot;5&quot;/&gt;&lt;property id=&quot;20300&quot; value=&quot;Slide 42&quot;/&gt;&lt;property id=&quot;20307&quot; value=&quot;365&quot;/&gt;&lt;/object&gt;&lt;object type=&quot;3&quot; unique_id=&quot;10037&quot;&gt;&lt;property id=&quot;20148&quot; value=&quot;5&quot;/&gt;&lt;property id=&quot;20300&quot; value=&quot;Slide 43&quot;/&gt;&lt;property id=&quot;20307&quot; value=&quot;359&quot;/&gt;&lt;/object&gt;&lt;object type=&quot;3&quot; unique_id=&quot;10038&quot;&gt;&lt;property id=&quot;20148&quot; value=&quot;5&quot;/&gt;&lt;property id=&quot;20300&quot; value=&quot;Slide 44&quot;/&gt;&lt;property id=&quot;20307&quot; value=&quot;366&quot;/&gt;&lt;/object&gt;&lt;object type=&quot;3&quot; unique_id=&quot;10039&quot;&gt;&lt;property id=&quot;20148&quot; value=&quot;5&quot;/&gt;&lt;property id=&quot;20300&quot; value=&quot;Slide 45&quot;/&gt;&lt;property id=&quot;20307&quot; value=&quot;367&quot;/&gt;&lt;/object&gt;&lt;object type=&quot;3&quot; unique_id=&quot;10040&quot;&gt;&lt;property id=&quot;20148&quot; value=&quot;5&quot;/&gt;&lt;property id=&quot;20300&quot; value=&quot;Slide 46&quot;/&gt;&lt;property id=&quot;20307&quot; value=&quot;374&quot;/&gt;&lt;/object&gt;&lt;object type=&quot;3&quot; unique_id=&quot;10041&quot;&gt;&lt;property id=&quot;20148&quot; value=&quot;5&quot;/&gt;&lt;property id=&quot;20300&quot; value=&quot;Slide 47&quot;/&gt;&lt;property id=&quot;20307&quot; value=&quot;375&quot;/&gt;&lt;/object&gt;&lt;object type=&quot;3&quot; unique_id=&quot;10042&quot;&gt;&lt;property id=&quot;20148&quot; value=&quot;5&quot;/&gt;&lt;property id=&quot;20300&quot; value=&quot;Slide 48&quot;/&gt;&lt;property id=&quot;20307&quot; value=&quot;372&quot;/&gt;&lt;/object&gt;&lt;object type=&quot;3&quot; unique_id=&quot;10043&quot;&gt;&lt;property id=&quot;20148&quot; value=&quot;5&quot;/&gt;&lt;property id=&quot;20300&quot; value=&quot;Slide 49&quot;/&gt;&lt;property id=&quot;20307&quot; value=&quot;311&quot;/&gt;&lt;/object&gt;&lt;object type=&quot;3&quot; unique_id=&quot;10044&quot;&gt;&lt;property id=&quot;20148&quot; value=&quot;5&quot;/&gt;&lt;property id=&quot;20300&quot; value=&quot;Slide 50&quot;/&gt;&lt;property id=&quot;20307&quot; value=&quot;314&quot;/&gt;&lt;/object&gt;&lt;object type=&quot;3&quot; unique_id=&quot;10045&quot;&gt;&lt;property id=&quot;20148&quot; value=&quot;5&quot;/&gt;&lt;property id=&quot;20300&quot; value=&quot;Slide 51&quot;/&gt;&lt;property id=&quot;20307&quot; value=&quot;315&quot;/&gt;&lt;/object&gt;&lt;object type=&quot;3&quot; unique_id=&quot;10046&quot;&gt;&lt;property id=&quot;20148&quot; value=&quot;5&quot;/&gt;&lt;property id=&quot;20300&quot; value=&quot;Slide 52&quot;/&gt;&lt;property id=&quot;20307&quot; value=&quot;318&quot;/&gt;&lt;/object&gt;&lt;object type=&quot;3&quot; unique_id=&quot;10047&quot;&gt;&lt;property id=&quot;20148&quot; value=&quot;5&quot;/&gt;&lt;property id=&quot;20300&quot; value=&quot;Slide 53&quot;/&gt;&lt;property id=&quot;20307&quot; value=&quot;347&quot;/&gt;&lt;/object&gt;&lt;object type=&quot;3&quot; unique_id=&quot;10048&quot;&gt;&lt;property id=&quot;20148&quot; value=&quot;5&quot;/&gt;&lt;property id=&quot;20300&quot; value=&quot;Slide 54&quot;/&gt;&lt;property id=&quot;20307&quot; value=&quot;348&quot;/&gt;&lt;/object&gt;&lt;object type=&quot;3&quot; unique_id=&quot;10049&quot;&gt;&lt;property id=&quot;20148&quot; value=&quot;5&quot;/&gt;&lt;property id=&quot;20300&quot; value=&quot;Slide 55&quot;/&gt;&lt;property id=&quot;20307&quot; value=&quot;349&quot;/&gt;&lt;/object&gt;&lt;object type=&quot;3&quot; unique_id=&quot;10269&quot;&gt;&lt;property id=&quot;20148&quot; value=&quot;5&quot;/&gt;&lt;property id=&quot;20300&quot; value=&quot;Slide 16&quot;/&gt;&lt;property id=&quot;20307&quot; value=&quot;380&quot;/&gt;&lt;/object&gt;&lt;object type=&quot;3&quot; unique_id=&quot;10270&quot;&gt;&lt;property id=&quot;20148&quot; value=&quot;5&quot;/&gt;&lt;property id=&quot;20300&quot; value=&quot;Slide 17&quot;/&gt;&lt;property id=&quot;20307&quot; value=&quot;381&quot;/&gt;&lt;/object&gt;&lt;object type=&quot;3&quot; unique_id=&quot;10271&quot;&gt;&lt;property id=&quot;20148&quot; value=&quot;5&quot;/&gt;&lt;property id=&quot;20300&quot; value=&quot;Slide 18&quot;/&gt;&lt;property id=&quot;20307&quot; value=&quot;382&quot;/&gt;&lt;/object&gt;&lt;object type=&quot;3&quot; unique_id=&quot;10272&quot;&gt;&lt;property id=&quot;20148&quot; value=&quot;5&quot;/&gt;&lt;property id=&quot;20300&quot; value=&quot;Slide 19&quot;/&gt;&lt;property id=&quot;20307&quot; value=&quot;383&quot;/&gt;&lt;/object&gt;&lt;object type=&quot;3&quot; unique_id=&quot;10273&quot;&gt;&lt;property id=&quot;20148&quot; value=&quot;5&quot;/&gt;&lt;property id=&quot;20300&quot; value=&quot;Slide 20&quot;/&gt;&lt;property id=&quot;20307&quot; value=&quot;387&quot;/&gt;&lt;/object&gt;&lt;object type=&quot;3&quot; unique_id=&quot;10274&quot;&gt;&lt;property id=&quot;20148&quot; value=&quot;5&quot;/&gt;&lt;property id=&quot;20300&quot; value=&quot;Slide 21&quot;/&gt;&lt;property id=&quot;20307&quot; value=&quot;388&quot;/&gt;&lt;/object&gt;&lt;object type=&quot;3&quot; unique_id=&quot;10275&quot;&gt;&lt;property id=&quot;20148&quot; value=&quot;5&quot;/&gt;&lt;property id=&quot;20300&quot; value=&quot;Slide 22&quot;/&gt;&lt;property id=&quot;20307&quot; value=&quot;385&quot;/&gt;&lt;/object&gt;&lt;object type=&quot;3&quot; unique_id=&quot;10276&quot;&gt;&lt;property id=&quot;20148&quot; value=&quot;5&quot;/&gt;&lt;property id=&quot;20300&quot; value=&quot;Slide 23&quot;/&gt;&lt;property id=&quot;20307&quot; value=&quot;386&quot;/&gt;&lt;/object&gt;&lt;/object&gt;&lt;object type=&quot;8&quot; unique_id=&quot;10098&quo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352737B-28A6-40B5-81BC-86F945700313}&quot;/&gt;&lt;isInvalidForFieldText val=&quot;0&quot;/&gt;&lt;Image&gt;&lt;filename val=&quot;C:\Users\BachKim101\Documents\My Adobe Presentations\BINH NGO DAI CAO\data\asimages\{4352737B-28A6-40B5-81BC-86F945700313}_3.png&quot;/&gt;&lt;left val=&quot;39&quot;/&gt;&lt;top val=&quot;45&quot;/&gt;&lt;width val=&quot;690&quot;/&gt;&lt;height val=&quot;65&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BachKim101\Documents\My Adobe Presentations\BINH NGO DAI CAO\data\asimages\{6AB696AA-FAE5-4AA9-B8AF-FF5CEFCFBEF3}_3.png&quot;/&gt;&lt;left val=&quot;69&quot;/&gt;&lt;top val=&quot;58&quot;/&gt;&lt;width val=&quot;576&quot;/&gt;&lt;height val=&quot;39&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9&quot;/&gt;&lt;lineCharCount val=&quot;8&quot;/&gt;&lt;/TableIndex&gt;&lt;/ShapeTextInfo&gt;"/>
  <p:tag name="PRESENTER_SHAPEINFO" val="&lt;ThreeDShapeInfo&gt;&lt;uuid val=&quot;{DD717422-DD77-45E8-B608-306E7B72B0A7}&quot;/&gt;&lt;isInvalidForFieldText val=&quot;0&quot;/&gt;&lt;Image&gt;&lt;filename val=&quot;C:\Users\BachKim101\Documents\My Adobe Presentations\BINH NGO DAI CAO\data\asimages\{DD717422-DD77-45E8-B608-306E7B72B0A7}_5.png&quot;/&gt;&lt;left val=&quot;114&quot;/&gt;&lt;top val=&quot;124&quot;/&gt;&lt;width val=&quot;151&quot;/&gt;&lt;height val=&quot;82&quot;/&gt;&lt;hasText val=&quot;1&quot;/&gt;&lt;/Image&gt;&lt;/ThreeDShapeInfo&gt;"/>
</p:tagLst>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791</TotalTime>
  <Words>4870</Words>
  <Application>Microsoft Office PowerPoint</Application>
  <PresentationFormat>Widescreen</PresentationFormat>
  <Paragraphs>447</Paragraphs>
  <Slides>55</Slides>
  <Notes>2</Notes>
  <HiddenSlides>0</HiddenSlides>
  <MMClips>0</MMClips>
  <ScaleCrop>false</ScaleCrop>
  <HeadingPairs>
    <vt:vector size="8" baseType="variant">
      <vt:variant>
        <vt:lpstr>Fonts Used</vt:lpstr>
      </vt:variant>
      <vt:variant>
        <vt:i4>11</vt:i4>
      </vt:variant>
      <vt:variant>
        <vt:lpstr>Theme</vt:lpstr>
      </vt:variant>
      <vt:variant>
        <vt:i4>2</vt:i4>
      </vt:variant>
      <vt:variant>
        <vt:lpstr>Embedded OLE Servers</vt:lpstr>
      </vt:variant>
      <vt:variant>
        <vt:i4>1</vt:i4>
      </vt:variant>
      <vt:variant>
        <vt:lpstr>Slide Titles</vt:lpstr>
      </vt:variant>
      <vt:variant>
        <vt:i4>55</vt:i4>
      </vt:variant>
    </vt:vector>
  </HeadingPairs>
  <TitlesOfParts>
    <vt:vector size="69" baseType="lpstr">
      <vt:lpstr>.VnTifani Heavy</vt:lpstr>
      <vt:lpstr>Algerian</vt:lpstr>
      <vt:lpstr>Arial</vt:lpstr>
      <vt:lpstr>Bauhaus 93</vt:lpstr>
      <vt:lpstr>Broadway</vt:lpstr>
      <vt:lpstr>Calibri</vt:lpstr>
      <vt:lpstr>Calibri Light</vt:lpstr>
      <vt:lpstr>Cambria</vt:lpstr>
      <vt:lpstr>Segoe UI</vt:lpstr>
      <vt:lpstr>Times New Roman</vt:lpstr>
      <vt:lpstr>Viner Hand ITC</vt:lpstr>
      <vt:lpstr>Chủ đề Office</vt:lpstr>
      <vt:lpstr>Default Design</vt:lpstr>
      <vt:lpstr>Equation</vt:lpstr>
      <vt:lpstr>BUỔI HỌC CUỐI CÙNG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Thúy Mai</dc:creator>
  <cp:lastModifiedBy>User</cp:lastModifiedBy>
  <cp:revision>21</cp:revision>
  <dcterms:created xsi:type="dcterms:W3CDTF">2022-05-07T01:12:35Z</dcterms:created>
  <dcterms:modified xsi:type="dcterms:W3CDTF">2022-09-21T01:35:03Z</dcterms:modified>
</cp:coreProperties>
</file>