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354" r:id="rId2"/>
    <p:sldId id="352" r:id="rId3"/>
    <p:sldId id="356" r:id="rId4"/>
    <p:sldId id="357" r:id="rId5"/>
    <p:sldId id="358" r:id="rId6"/>
    <p:sldId id="359" r:id="rId7"/>
    <p:sldId id="355" r:id="rId8"/>
    <p:sldId id="477" r:id="rId9"/>
    <p:sldId id="479" r:id="rId10"/>
    <p:sldId id="478" r:id="rId11"/>
    <p:sldId id="481" r:id="rId12"/>
    <p:sldId id="480" r:id="rId13"/>
    <p:sldId id="482" r:id="rId14"/>
    <p:sldId id="483" r:id="rId15"/>
    <p:sldId id="484" r:id="rId16"/>
    <p:sldId id="487" r:id="rId17"/>
    <p:sldId id="488" r:id="rId18"/>
    <p:sldId id="489" r:id="rId19"/>
    <p:sldId id="490" r:id="rId20"/>
    <p:sldId id="491" r:id="rId21"/>
    <p:sldId id="492" r:id="rId22"/>
    <p:sldId id="494" r:id="rId23"/>
    <p:sldId id="485" r:id="rId24"/>
    <p:sldId id="495" r:id="rId25"/>
    <p:sldId id="496" r:id="rId26"/>
    <p:sldId id="497" r:id="rId27"/>
    <p:sldId id="498" r:id="rId28"/>
    <p:sldId id="499" r:id="rId29"/>
    <p:sldId id="500" r:id="rId30"/>
    <p:sldId id="493" r:id="rId31"/>
    <p:sldId id="501" r:id="rId32"/>
    <p:sldId id="502" r:id="rId33"/>
    <p:sldId id="503" r:id="rId34"/>
    <p:sldId id="504" r:id="rId35"/>
    <p:sldId id="505" r:id="rId36"/>
    <p:sldId id="506" r:id="rId37"/>
    <p:sldId id="508" r:id="rId38"/>
    <p:sldId id="509" r:id="rId39"/>
    <p:sldId id="511" r:id="rId40"/>
    <p:sldId id="510" r:id="rId41"/>
    <p:sldId id="512" r:id="rId42"/>
    <p:sldId id="513" r:id="rId43"/>
    <p:sldId id="514" r:id="rId44"/>
    <p:sldId id="516" r:id="rId45"/>
    <p:sldId id="517" r:id="rId46"/>
    <p:sldId id="518" r:id="rId47"/>
    <p:sldId id="519" r:id="rId48"/>
    <p:sldId id="520" r:id="rId49"/>
    <p:sldId id="521" r:id="rId50"/>
    <p:sldId id="522" r:id="rId51"/>
    <p:sldId id="462" r:id="rId52"/>
    <p:sldId id="523" r:id="rId53"/>
    <p:sldId id="524" r:id="rId54"/>
    <p:sldId id="525" r:id="rId55"/>
    <p:sldId id="526" r:id="rId56"/>
    <p:sldId id="531" r:id="rId57"/>
    <p:sldId id="256" r:id="rId58"/>
    <p:sldId id="532" r:id="rId59"/>
    <p:sldId id="533" r:id="rId60"/>
    <p:sldId id="534" r:id="rId61"/>
    <p:sldId id="535" r:id="rId62"/>
    <p:sldId id="536" r:id="rId63"/>
    <p:sldId id="537" r:id="rId64"/>
    <p:sldId id="539" r:id="rId65"/>
    <p:sldId id="540" r:id="rId66"/>
    <p:sldId id="541" r:id="rId67"/>
    <p:sldId id="543" r:id="rId68"/>
    <p:sldId id="542" r:id="rId69"/>
    <p:sldId id="544" r:id="rId70"/>
    <p:sldId id="545" r:id="rId71"/>
    <p:sldId id="546" r:id="rId72"/>
    <p:sldId id="433" r:id="rId73"/>
    <p:sldId id="547" r:id="rId74"/>
    <p:sldId id="548" r:id="rId75"/>
    <p:sldId id="549" r:id="rId76"/>
    <p:sldId id="550" r:id="rId77"/>
    <p:sldId id="551" r:id="rId78"/>
    <p:sldId id="552" r:id="rId79"/>
  </p:sldIdLst>
  <p:sldSz cx="12192000" cy="6858000"/>
  <p:notesSz cx="6858000" cy="9144000"/>
  <p:custDataLst>
    <p:tags r:id="rId8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FF"/>
    <a:srgbClr val="0099FF"/>
    <a:srgbClr val="0066CC"/>
    <a:srgbClr val="3399FF"/>
    <a:srgbClr val="C7D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90" autoAdjust="0"/>
  </p:normalViewPr>
  <p:slideViewPr>
    <p:cSldViewPr snapToGrid="0" showGuides="1">
      <p:cViewPr varScale="1">
        <p:scale>
          <a:sx n="65" d="100"/>
          <a:sy n="65" d="100"/>
        </p:scale>
        <p:origin x="85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ags" Target="tags/tag1.xml"/><Relationship Id="rId86"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641DCE11-241D-4ACD-9709-3DF26A60D1C5}"/>
    <pc:docChg chg="undo custSel addSld modSld sldOrd">
      <pc:chgData name="Thúy Mai" userId="222f1c7e07c9bd7a" providerId="LiveId" clId="{641DCE11-241D-4ACD-9709-3DF26A60D1C5}" dt="2023-01-03T02:36:25.830" v="898"/>
      <pc:docMkLst>
        <pc:docMk/>
      </pc:docMkLst>
      <pc:sldChg chg="modSp modAnim">
        <pc:chgData name="Thúy Mai" userId="222f1c7e07c9bd7a" providerId="LiveId" clId="{641DCE11-241D-4ACD-9709-3DF26A60D1C5}" dt="2023-01-03T02:36:25.830" v="898"/>
        <pc:sldMkLst>
          <pc:docMk/>
          <pc:sldMk cId="2491886763" sldId="433"/>
        </pc:sldMkLst>
        <pc:spChg chg="mod">
          <ac:chgData name="Thúy Mai" userId="222f1c7e07c9bd7a" providerId="LiveId" clId="{641DCE11-241D-4ACD-9709-3DF26A60D1C5}" dt="2023-01-03T02:18:31.383" v="810" actId="20577"/>
          <ac:spMkLst>
            <pc:docMk/>
            <pc:sldMk cId="2491886763" sldId="433"/>
            <ac:spMk id="13" creationId="{B6896D57-1E4C-7C80-05B9-AA21FDE9EF77}"/>
          </ac:spMkLst>
        </pc:spChg>
      </pc:sldChg>
      <pc:sldChg chg="delSp modSp mod">
        <pc:chgData name="Thúy Mai" userId="222f1c7e07c9bd7a" providerId="LiveId" clId="{641DCE11-241D-4ACD-9709-3DF26A60D1C5}" dt="2023-01-03T02:26:16.949" v="871" actId="1076"/>
        <pc:sldMkLst>
          <pc:docMk/>
          <pc:sldMk cId="1843655479" sldId="482"/>
        </pc:sldMkLst>
        <pc:spChg chg="del">
          <ac:chgData name="Thúy Mai" userId="222f1c7e07c9bd7a" providerId="LiveId" clId="{641DCE11-241D-4ACD-9709-3DF26A60D1C5}" dt="2023-01-03T02:25:59.683" v="870" actId="478"/>
          <ac:spMkLst>
            <pc:docMk/>
            <pc:sldMk cId="1843655479" sldId="482"/>
            <ac:spMk id="9" creationId="{D2F1752C-E76D-EA84-DB0F-5EF7E31FBBB6}"/>
          </ac:spMkLst>
        </pc:spChg>
        <pc:spChg chg="mod">
          <ac:chgData name="Thúy Mai" userId="222f1c7e07c9bd7a" providerId="LiveId" clId="{641DCE11-241D-4ACD-9709-3DF26A60D1C5}" dt="2023-01-03T02:26:16.949" v="871" actId="1076"/>
          <ac:spMkLst>
            <pc:docMk/>
            <pc:sldMk cId="1843655479" sldId="482"/>
            <ac:spMk id="14" creationId="{A86E8CAB-1EAF-E7D8-4714-74578C5F4B4C}"/>
          </ac:spMkLst>
        </pc:spChg>
      </pc:sldChg>
      <pc:sldChg chg="addSp modSp mod modAnim">
        <pc:chgData name="Thúy Mai" userId="222f1c7e07c9bd7a" providerId="LiveId" clId="{641DCE11-241D-4ACD-9709-3DF26A60D1C5}" dt="2022-12-30T09:01:50.175" v="209" actId="1076"/>
        <pc:sldMkLst>
          <pc:docMk/>
          <pc:sldMk cId="4217991750" sldId="485"/>
        </pc:sldMkLst>
        <pc:graphicFrameChg chg="mod">
          <ac:chgData name="Thúy Mai" userId="222f1c7e07c9bd7a" providerId="LiveId" clId="{641DCE11-241D-4ACD-9709-3DF26A60D1C5}" dt="2022-12-30T09:01:50.175" v="209" actId="1076"/>
          <ac:graphicFrameMkLst>
            <pc:docMk/>
            <pc:sldMk cId="4217991750" sldId="485"/>
            <ac:graphicFrameMk id="5" creationId="{35C6DCF9-5AF6-13BC-F150-B5510FF6F1F5}"/>
          </ac:graphicFrameMkLst>
        </pc:graphicFrameChg>
        <pc:picChg chg="add mod">
          <ac:chgData name="Thúy Mai" userId="222f1c7e07c9bd7a" providerId="LiveId" clId="{641DCE11-241D-4ACD-9709-3DF26A60D1C5}" dt="2022-12-30T08:58:52.240" v="201" actId="1076"/>
          <ac:picMkLst>
            <pc:docMk/>
            <pc:sldMk cId="4217991750" sldId="485"/>
            <ac:picMk id="2" creationId="{E21D9870-FA57-B0CE-904F-98AA99FAB3D8}"/>
          </ac:picMkLst>
        </pc:picChg>
        <pc:picChg chg="add mod">
          <ac:chgData name="Thúy Mai" userId="222f1c7e07c9bd7a" providerId="LiveId" clId="{641DCE11-241D-4ACD-9709-3DF26A60D1C5}" dt="2022-12-30T09:01:47.301" v="208" actId="1076"/>
          <ac:picMkLst>
            <pc:docMk/>
            <pc:sldMk cId="4217991750" sldId="485"/>
            <ac:picMk id="3" creationId="{733602C5-F244-2455-F197-E0BABCE34B4A}"/>
          </ac:picMkLst>
        </pc:picChg>
      </pc:sldChg>
      <pc:sldChg chg="modAnim">
        <pc:chgData name="Thúy Mai" userId="222f1c7e07c9bd7a" providerId="LiveId" clId="{641DCE11-241D-4ACD-9709-3DF26A60D1C5}" dt="2023-01-03T02:29:18.855" v="872"/>
        <pc:sldMkLst>
          <pc:docMk/>
          <pc:sldMk cId="1082179570" sldId="489"/>
        </pc:sldMkLst>
      </pc:sldChg>
      <pc:sldChg chg="delSp mod">
        <pc:chgData name="Thúy Mai" userId="222f1c7e07c9bd7a" providerId="LiveId" clId="{641DCE11-241D-4ACD-9709-3DF26A60D1C5}" dt="2023-01-03T02:29:29.183" v="873" actId="478"/>
        <pc:sldMkLst>
          <pc:docMk/>
          <pc:sldMk cId="1438511947" sldId="490"/>
        </pc:sldMkLst>
        <pc:spChg chg="del">
          <ac:chgData name="Thúy Mai" userId="222f1c7e07c9bd7a" providerId="LiveId" clId="{641DCE11-241D-4ACD-9709-3DF26A60D1C5}" dt="2023-01-03T02:29:29.183" v="873" actId="478"/>
          <ac:spMkLst>
            <pc:docMk/>
            <pc:sldMk cId="1438511947" sldId="490"/>
            <ac:spMk id="6" creationId="{AB8F1CE4-22A3-A8F5-701F-B600C4269D1C}"/>
          </ac:spMkLst>
        </pc:spChg>
      </pc:sldChg>
      <pc:sldChg chg="modSp mod">
        <pc:chgData name="Thúy Mai" userId="222f1c7e07c9bd7a" providerId="LiveId" clId="{641DCE11-241D-4ACD-9709-3DF26A60D1C5}" dt="2022-12-30T09:17:49.814" v="499" actId="122"/>
        <pc:sldMkLst>
          <pc:docMk/>
          <pc:sldMk cId="3962069771" sldId="493"/>
        </pc:sldMkLst>
        <pc:graphicFrameChg chg="modGraphic">
          <ac:chgData name="Thúy Mai" userId="222f1c7e07c9bd7a" providerId="LiveId" clId="{641DCE11-241D-4ACD-9709-3DF26A60D1C5}" dt="2022-12-30T09:17:49.814" v="499" actId="122"/>
          <ac:graphicFrameMkLst>
            <pc:docMk/>
            <pc:sldMk cId="3962069771" sldId="493"/>
            <ac:graphicFrameMk id="3" creationId="{632CE82B-E96A-39CA-7B27-E53CDC730871}"/>
          </ac:graphicFrameMkLst>
        </pc:graphicFrameChg>
      </pc:sldChg>
      <pc:sldChg chg="addSp delSp modSp add mod ord">
        <pc:chgData name="Thúy Mai" userId="222f1c7e07c9bd7a" providerId="LiveId" clId="{641DCE11-241D-4ACD-9709-3DF26A60D1C5}" dt="2022-12-30T08:58:22.877" v="199" actId="1076"/>
        <pc:sldMkLst>
          <pc:docMk/>
          <pc:sldMk cId="4000764018" sldId="494"/>
        </pc:sldMkLst>
        <pc:spChg chg="mod">
          <ac:chgData name="Thúy Mai" userId="222f1c7e07c9bd7a" providerId="LiveId" clId="{641DCE11-241D-4ACD-9709-3DF26A60D1C5}" dt="2022-12-30T08:57:13.706" v="134" actId="20577"/>
          <ac:spMkLst>
            <pc:docMk/>
            <pc:sldMk cId="4000764018" sldId="494"/>
            <ac:spMk id="2" creationId="{F361A009-4B45-12FA-AEF6-B90DFA6C47EF}"/>
          </ac:spMkLst>
        </pc:spChg>
        <pc:spChg chg="mod">
          <ac:chgData name="Thúy Mai" userId="222f1c7e07c9bd7a" providerId="LiveId" clId="{641DCE11-241D-4ACD-9709-3DF26A60D1C5}" dt="2022-12-30T08:58:20.114" v="198" actId="1076"/>
          <ac:spMkLst>
            <pc:docMk/>
            <pc:sldMk cId="4000764018" sldId="494"/>
            <ac:spMk id="6" creationId="{59334906-4BE6-8406-FCB7-8D158F546479}"/>
          </ac:spMkLst>
        </pc:spChg>
        <pc:spChg chg="mod">
          <ac:chgData name="Thúy Mai" userId="222f1c7e07c9bd7a" providerId="LiveId" clId="{641DCE11-241D-4ACD-9709-3DF26A60D1C5}" dt="2022-12-30T08:56:53.237" v="44" actId="20577"/>
          <ac:spMkLst>
            <pc:docMk/>
            <pc:sldMk cId="4000764018" sldId="494"/>
            <ac:spMk id="7" creationId="{5477447E-92A6-9F4C-69C4-7264F3CDE1A9}"/>
          </ac:spMkLst>
        </pc:spChg>
        <pc:graphicFrameChg chg="add del mod">
          <ac:chgData name="Thúy Mai" userId="222f1c7e07c9bd7a" providerId="LiveId" clId="{641DCE11-241D-4ACD-9709-3DF26A60D1C5}" dt="2022-12-30T08:57:38.458" v="137"/>
          <ac:graphicFrameMkLst>
            <pc:docMk/>
            <pc:sldMk cId="4000764018" sldId="494"/>
            <ac:graphicFrameMk id="3" creationId="{5E807B95-3060-21DF-E0FD-127827FCAF9B}"/>
          </ac:graphicFrameMkLst>
        </pc:graphicFrameChg>
        <pc:picChg chg="mod">
          <ac:chgData name="Thúy Mai" userId="222f1c7e07c9bd7a" providerId="LiveId" clId="{641DCE11-241D-4ACD-9709-3DF26A60D1C5}" dt="2022-12-30T08:58:22.877" v="199" actId="1076"/>
          <ac:picMkLst>
            <pc:docMk/>
            <pc:sldMk cId="4000764018" sldId="494"/>
            <ac:picMk id="8" creationId="{CE2863A5-3620-1B22-8DE1-6DA56834FEF5}"/>
          </ac:picMkLst>
        </pc:picChg>
      </pc:sldChg>
      <pc:sldChg chg="addSp delSp modSp add mod ord delAnim modAnim">
        <pc:chgData name="Thúy Mai" userId="222f1c7e07c9bd7a" providerId="LiveId" clId="{641DCE11-241D-4ACD-9709-3DF26A60D1C5}" dt="2022-12-30T09:11:12.368" v="343" actId="478"/>
        <pc:sldMkLst>
          <pc:docMk/>
          <pc:sldMk cId="1365133257" sldId="495"/>
        </pc:sldMkLst>
        <pc:spChg chg="add mod">
          <ac:chgData name="Thúy Mai" userId="222f1c7e07c9bd7a" providerId="LiveId" clId="{641DCE11-241D-4ACD-9709-3DF26A60D1C5}" dt="2022-12-30T09:07:25.492" v="312" actId="1076"/>
          <ac:spMkLst>
            <pc:docMk/>
            <pc:sldMk cId="1365133257" sldId="495"/>
            <ac:spMk id="3" creationId="{C5A5B01C-A3A8-53A7-66FB-401B2E651B03}"/>
          </ac:spMkLst>
        </pc:spChg>
        <pc:spChg chg="del">
          <ac:chgData name="Thúy Mai" userId="222f1c7e07c9bd7a" providerId="LiveId" clId="{641DCE11-241D-4ACD-9709-3DF26A60D1C5}" dt="2022-12-30T09:01:59.008" v="213" actId="478"/>
          <ac:spMkLst>
            <pc:docMk/>
            <pc:sldMk cId="1365133257" sldId="495"/>
            <ac:spMk id="6" creationId="{59334906-4BE6-8406-FCB7-8D158F546479}"/>
          </ac:spMkLst>
        </pc:spChg>
        <pc:spChg chg="add del mod">
          <ac:chgData name="Thúy Mai" userId="222f1c7e07c9bd7a" providerId="LiveId" clId="{641DCE11-241D-4ACD-9709-3DF26A60D1C5}" dt="2022-12-30T09:11:12.368" v="343" actId="478"/>
          <ac:spMkLst>
            <pc:docMk/>
            <pc:sldMk cId="1365133257" sldId="495"/>
            <ac:spMk id="10" creationId="{43C6A584-61E2-5597-DC56-E5BF31411BFB}"/>
          </ac:spMkLst>
        </pc:spChg>
        <pc:spChg chg="add mod">
          <ac:chgData name="Thúy Mai" userId="222f1c7e07c9bd7a" providerId="LiveId" clId="{641DCE11-241D-4ACD-9709-3DF26A60D1C5}" dt="2022-12-30T09:03:44.448" v="304" actId="1076"/>
          <ac:spMkLst>
            <pc:docMk/>
            <pc:sldMk cId="1365133257" sldId="495"/>
            <ac:spMk id="11" creationId="{9337A751-9A3E-5070-C0A3-0DB5ED13AA6A}"/>
          </ac:spMkLst>
        </pc:spChg>
        <pc:spChg chg="add mod">
          <ac:chgData name="Thúy Mai" userId="222f1c7e07c9bd7a" providerId="LiveId" clId="{641DCE11-241D-4ACD-9709-3DF26A60D1C5}" dt="2022-12-30T09:10:19.782" v="323" actId="1076"/>
          <ac:spMkLst>
            <pc:docMk/>
            <pc:sldMk cId="1365133257" sldId="495"/>
            <ac:spMk id="12" creationId="{A889041A-1D06-71AE-C63F-276361DE5642}"/>
          </ac:spMkLst>
        </pc:spChg>
        <pc:spChg chg="add mod">
          <ac:chgData name="Thúy Mai" userId="222f1c7e07c9bd7a" providerId="LiveId" clId="{641DCE11-241D-4ACD-9709-3DF26A60D1C5}" dt="2022-12-30T09:10:37.897" v="329" actId="1076"/>
          <ac:spMkLst>
            <pc:docMk/>
            <pc:sldMk cId="1365133257" sldId="495"/>
            <ac:spMk id="13" creationId="{4BEE3281-C9C4-9282-BD2E-E44463139009}"/>
          </ac:spMkLst>
        </pc:spChg>
        <pc:spChg chg="add mod">
          <ac:chgData name="Thúy Mai" userId="222f1c7e07c9bd7a" providerId="LiveId" clId="{641DCE11-241D-4ACD-9709-3DF26A60D1C5}" dt="2022-12-30T09:10:52.191" v="335" actId="1076"/>
          <ac:spMkLst>
            <pc:docMk/>
            <pc:sldMk cId="1365133257" sldId="495"/>
            <ac:spMk id="14" creationId="{7E9CCFD6-D531-D1BA-9BA9-B611AB031DE3}"/>
          </ac:spMkLst>
        </pc:spChg>
        <pc:spChg chg="add mod">
          <ac:chgData name="Thúy Mai" userId="222f1c7e07c9bd7a" providerId="LiveId" clId="{641DCE11-241D-4ACD-9709-3DF26A60D1C5}" dt="2022-12-30T09:11:04.206" v="341" actId="20577"/>
          <ac:spMkLst>
            <pc:docMk/>
            <pc:sldMk cId="1365133257" sldId="495"/>
            <ac:spMk id="15" creationId="{6B7ADE59-C6A4-491E-A145-642A6037E0FD}"/>
          </ac:spMkLst>
        </pc:spChg>
        <pc:graphicFrameChg chg="add del mod">
          <ac:chgData name="Thúy Mai" userId="222f1c7e07c9bd7a" providerId="LiveId" clId="{641DCE11-241D-4ACD-9709-3DF26A60D1C5}" dt="2022-12-30T09:02:32.402" v="219"/>
          <ac:graphicFrameMkLst>
            <pc:docMk/>
            <pc:sldMk cId="1365133257" sldId="495"/>
            <ac:graphicFrameMk id="5" creationId="{73810C39-0FD7-F190-52C4-E863AEF6EE77}"/>
          </ac:graphicFrameMkLst>
        </pc:graphicFrameChg>
        <pc:picChg chg="mod">
          <ac:chgData name="Thúy Mai" userId="222f1c7e07c9bd7a" providerId="LiveId" clId="{641DCE11-241D-4ACD-9709-3DF26A60D1C5}" dt="2022-12-30T09:07:19.199" v="311" actId="1076"/>
          <ac:picMkLst>
            <pc:docMk/>
            <pc:sldMk cId="1365133257" sldId="495"/>
            <ac:picMk id="4" creationId="{692A1F13-E567-5E03-B5E3-EA2F7810A0F9}"/>
          </ac:picMkLst>
        </pc:picChg>
        <pc:picChg chg="del mod">
          <ac:chgData name="Thúy Mai" userId="222f1c7e07c9bd7a" providerId="LiveId" clId="{641DCE11-241D-4ACD-9709-3DF26A60D1C5}" dt="2022-12-30T09:02:00.667" v="215" actId="478"/>
          <ac:picMkLst>
            <pc:docMk/>
            <pc:sldMk cId="1365133257" sldId="495"/>
            <ac:picMk id="8" creationId="{CE2863A5-3620-1B22-8DE1-6DA56834FEF5}"/>
          </ac:picMkLst>
        </pc:picChg>
      </pc:sldChg>
      <pc:sldChg chg="delSp modSp add mod modAnim">
        <pc:chgData name="Thúy Mai" userId="222f1c7e07c9bd7a" providerId="LiveId" clId="{641DCE11-241D-4ACD-9709-3DF26A60D1C5}" dt="2022-12-30T09:17:38.514" v="498" actId="478"/>
        <pc:sldMkLst>
          <pc:docMk/>
          <pc:sldMk cId="1298686751" sldId="496"/>
        </pc:sldMkLst>
        <pc:spChg chg="mod">
          <ac:chgData name="Thúy Mai" userId="222f1c7e07c9bd7a" providerId="LiveId" clId="{641DCE11-241D-4ACD-9709-3DF26A60D1C5}" dt="2022-12-30T09:11:29.940" v="348" actId="14100"/>
          <ac:spMkLst>
            <pc:docMk/>
            <pc:sldMk cId="1298686751" sldId="496"/>
            <ac:spMk id="3" creationId="{C5A5B01C-A3A8-53A7-66FB-401B2E651B03}"/>
          </ac:spMkLst>
        </pc:spChg>
        <pc:spChg chg="del mod">
          <ac:chgData name="Thúy Mai" userId="222f1c7e07c9bd7a" providerId="LiveId" clId="{641DCE11-241D-4ACD-9709-3DF26A60D1C5}" dt="2022-12-30T09:17:38.514" v="498" actId="478"/>
          <ac:spMkLst>
            <pc:docMk/>
            <pc:sldMk cId="1298686751" sldId="496"/>
            <ac:spMk id="10" creationId="{43C6A584-61E2-5597-DC56-E5BF31411BFB}"/>
          </ac:spMkLst>
        </pc:spChg>
        <pc:spChg chg="mod">
          <ac:chgData name="Thúy Mai" userId="222f1c7e07c9bd7a" providerId="LiveId" clId="{641DCE11-241D-4ACD-9709-3DF26A60D1C5}" dt="2022-12-30T09:11:40.958" v="352" actId="14100"/>
          <ac:spMkLst>
            <pc:docMk/>
            <pc:sldMk cId="1298686751" sldId="496"/>
            <ac:spMk id="12" creationId="{A889041A-1D06-71AE-C63F-276361DE5642}"/>
          </ac:spMkLst>
        </pc:spChg>
        <pc:spChg chg="mod">
          <ac:chgData name="Thúy Mai" userId="222f1c7e07c9bd7a" providerId="LiveId" clId="{641DCE11-241D-4ACD-9709-3DF26A60D1C5}" dt="2022-12-30T09:11:53.096" v="356" actId="14100"/>
          <ac:spMkLst>
            <pc:docMk/>
            <pc:sldMk cId="1298686751" sldId="496"/>
            <ac:spMk id="13" creationId="{4BEE3281-C9C4-9282-BD2E-E44463139009}"/>
          </ac:spMkLst>
        </pc:spChg>
        <pc:spChg chg="mod">
          <ac:chgData name="Thúy Mai" userId="222f1c7e07c9bd7a" providerId="LiveId" clId="{641DCE11-241D-4ACD-9709-3DF26A60D1C5}" dt="2022-12-30T09:12:17.658" v="360" actId="14100"/>
          <ac:spMkLst>
            <pc:docMk/>
            <pc:sldMk cId="1298686751" sldId="496"/>
            <ac:spMk id="14" creationId="{7E9CCFD6-D531-D1BA-9BA9-B611AB031DE3}"/>
          </ac:spMkLst>
        </pc:spChg>
        <pc:spChg chg="del">
          <ac:chgData name="Thúy Mai" userId="222f1c7e07c9bd7a" providerId="LiveId" clId="{641DCE11-241D-4ACD-9709-3DF26A60D1C5}" dt="2022-12-30T09:12:22.235" v="361" actId="478"/>
          <ac:spMkLst>
            <pc:docMk/>
            <pc:sldMk cId="1298686751" sldId="496"/>
            <ac:spMk id="15" creationId="{6B7ADE59-C6A4-491E-A145-642A6037E0FD}"/>
          </ac:spMkLst>
        </pc:spChg>
      </pc:sldChg>
      <pc:sldChg chg="addSp delSp modSp add mod modAnim">
        <pc:chgData name="Thúy Mai" userId="222f1c7e07c9bd7a" providerId="LiveId" clId="{641DCE11-241D-4ACD-9709-3DF26A60D1C5}" dt="2023-01-03T02:30:55.905" v="874"/>
        <pc:sldMkLst>
          <pc:docMk/>
          <pc:sldMk cId="1661784411" sldId="497"/>
        </pc:sldMkLst>
        <pc:spChg chg="mod">
          <ac:chgData name="Thúy Mai" userId="222f1c7e07c9bd7a" providerId="LiveId" clId="{641DCE11-241D-4ACD-9709-3DF26A60D1C5}" dt="2022-12-30T09:12:34.090" v="364"/>
          <ac:spMkLst>
            <pc:docMk/>
            <pc:sldMk cId="1661784411" sldId="497"/>
            <ac:spMk id="3" creationId="{C5A5B01C-A3A8-53A7-66FB-401B2E651B03}"/>
          </ac:spMkLst>
        </pc:spChg>
        <pc:spChg chg="add mod">
          <ac:chgData name="Thúy Mai" userId="222f1c7e07c9bd7a" providerId="LiveId" clId="{641DCE11-241D-4ACD-9709-3DF26A60D1C5}" dt="2022-12-30T09:14:22.841" v="405" actId="1076"/>
          <ac:spMkLst>
            <pc:docMk/>
            <pc:sldMk cId="1661784411" sldId="497"/>
            <ac:spMk id="6" creationId="{552AD471-8200-5A52-DB98-AEFDC49C9717}"/>
          </ac:spMkLst>
        </pc:spChg>
        <pc:spChg chg="del mod">
          <ac:chgData name="Thúy Mai" userId="222f1c7e07c9bd7a" providerId="LiveId" clId="{641DCE11-241D-4ACD-9709-3DF26A60D1C5}" dt="2022-12-30T09:13:25.062" v="385" actId="478"/>
          <ac:spMkLst>
            <pc:docMk/>
            <pc:sldMk cId="1661784411" sldId="497"/>
            <ac:spMk id="10" creationId="{43C6A584-61E2-5597-DC56-E5BF31411BFB}"/>
          </ac:spMkLst>
        </pc:spChg>
        <pc:spChg chg="mod">
          <ac:chgData name="Thúy Mai" userId="222f1c7e07c9bd7a" providerId="LiveId" clId="{641DCE11-241D-4ACD-9709-3DF26A60D1C5}" dt="2022-12-30T09:12:57.906" v="375" actId="20577"/>
          <ac:spMkLst>
            <pc:docMk/>
            <pc:sldMk cId="1661784411" sldId="497"/>
            <ac:spMk id="12" creationId="{A889041A-1D06-71AE-C63F-276361DE5642}"/>
          </ac:spMkLst>
        </pc:spChg>
        <pc:spChg chg="del mod">
          <ac:chgData name="Thúy Mai" userId="222f1c7e07c9bd7a" providerId="LiveId" clId="{641DCE11-241D-4ACD-9709-3DF26A60D1C5}" dt="2022-12-30T09:12:41.650" v="367" actId="478"/>
          <ac:spMkLst>
            <pc:docMk/>
            <pc:sldMk cId="1661784411" sldId="497"/>
            <ac:spMk id="13" creationId="{4BEE3281-C9C4-9282-BD2E-E44463139009}"/>
          </ac:spMkLst>
        </pc:spChg>
        <pc:spChg chg="mod">
          <ac:chgData name="Thúy Mai" userId="222f1c7e07c9bd7a" providerId="LiveId" clId="{641DCE11-241D-4ACD-9709-3DF26A60D1C5}" dt="2022-12-30T09:13:12.974" v="383" actId="20577"/>
          <ac:spMkLst>
            <pc:docMk/>
            <pc:sldMk cId="1661784411" sldId="497"/>
            <ac:spMk id="14" creationId="{7E9CCFD6-D531-D1BA-9BA9-B611AB031DE3}"/>
          </ac:spMkLst>
        </pc:spChg>
      </pc:sldChg>
      <pc:sldChg chg="modSp add">
        <pc:chgData name="Thúy Mai" userId="222f1c7e07c9bd7a" providerId="LiveId" clId="{641DCE11-241D-4ACD-9709-3DF26A60D1C5}" dt="2022-12-30T09:16:44.362" v="497" actId="20577"/>
        <pc:sldMkLst>
          <pc:docMk/>
          <pc:sldMk cId="1403483225" sldId="498"/>
        </pc:sldMkLst>
        <pc:spChg chg="mod">
          <ac:chgData name="Thúy Mai" userId="222f1c7e07c9bd7a" providerId="LiveId" clId="{641DCE11-241D-4ACD-9709-3DF26A60D1C5}" dt="2022-12-30T09:16:44.362" v="497" actId="20577"/>
          <ac:spMkLst>
            <pc:docMk/>
            <pc:sldMk cId="1403483225" sldId="498"/>
            <ac:spMk id="2" creationId="{F361A009-4B45-12FA-AEF6-B90DFA6C47EF}"/>
          </ac:spMkLst>
        </pc:spChg>
      </pc:sldChg>
      <pc:sldChg chg="modSp mod modAnim">
        <pc:chgData name="Thúy Mai" userId="222f1c7e07c9bd7a" providerId="LiveId" clId="{641DCE11-241D-4ACD-9709-3DF26A60D1C5}" dt="2023-01-03T02:32:24.281" v="877"/>
        <pc:sldMkLst>
          <pc:docMk/>
          <pc:sldMk cId="3496921767" sldId="501"/>
        </pc:sldMkLst>
        <pc:picChg chg="mod">
          <ac:chgData name="Thúy Mai" userId="222f1c7e07c9bd7a" providerId="LiveId" clId="{641DCE11-241D-4ACD-9709-3DF26A60D1C5}" dt="2023-01-03T02:32:08.595" v="875" actId="1076"/>
          <ac:picMkLst>
            <pc:docMk/>
            <pc:sldMk cId="3496921767" sldId="501"/>
            <ac:picMk id="14" creationId="{14896360-B3FF-2436-170E-DC09AC5462E7}"/>
          </ac:picMkLst>
        </pc:picChg>
      </pc:sldChg>
      <pc:sldChg chg="modAnim">
        <pc:chgData name="Thúy Mai" userId="222f1c7e07c9bd7a" providerId="LiveId" clId="{641DCE11-241D-4ACD-9709-3DF26A60D1C5}" dt="2023-01-03T02:33:03.803" v="882"/>
        <pc:sldMkLst>
          <pc:docMk/>
          <pc:sldMk cId="1551194462" sldId="506"/>
        </pc:sldMkLst>
      </pc:sldChg>
      <pc:sldChg chg="modAnim">
        <pc:chgData name="Thúy Mai" userId="222f1c7e07c9bd7a" providerId="LiveId" clId="{641DCE11-241D-4ACD-9709-3DF26A60D1C5}" dt="2023-01-03T02:33:16.793" v="884"/>
        <pc:sldMkLst>
          <pc:docMk/>
          <pc:sldMk cId="4274560574" sldId="508"/>
        </pc:sldMkLst>
      </pc:sldChg>
      <pc:sldChg chg="modAnim">
        <pc:chgData name="Thúy Mai" userId="222f1c7e07c9bd7a" providerId="LiveId" clId="{641DCE11-241D-4ACD-9709-3DF26A60D1C5}" dt="2023-01-03T02:33:34.121" v="885"/>
        <pc:sldMkLst>
          <pc:docMk/>
          <pc:sldMk cId="3207183709" sldId="509"/>
        </pc:sldMkLst>
      </pc:sldChg>
      <pc:sldChg chg="modAnim">
        <pc:chgData name="Thúy Mai" userId="222f1c7e07c9bd7a" providerId="LiveId" clId="{641DCE11-241D-4ACD-9709-3DF26A60D1C5}" dt="2023-01-03T02:33:42.417" v="888"/>
        <pc:sldMkLst>
          <pc:docMk/>
          <pc:sldMk cId="172601390" sldId="511"/>
        </pc:sldMkLst>
      </pc:sldChg>
      <pc:sldChg chg="modAnim">
        <pc:chgData name="Thúy Mai" userId="222f1c7e07c9bd7a" providerId="LiveId" clId="{641DCE11-241D-4ACD-9709-3DF26A60D1C5}" dt="2023-01-03T02:34:29.528" v="889"/>
        <pc:sldMkLst>
          <pc:docMk/>
          <pc:sldMk cId="3896490835" sldId="512"/>
        </pc:sldMkLst>
      </pc:sldChg>
      <pc:sldChg chg="delSp mod">
        <pc:chgData name="Thúy Mai" userId="222f1c7e07c9bd7a" providerId="LiveId" clId="{641DCE11-241D-4ACD-9709-3DF26A60D1C5}" dt="2023-01-03T02:34:55.989" v="890" actId="478"/>
        <pc:sldMkLst>
          <pc:docMk/>
          <pc:sldMk cId="2557605277" sldId="515"/>
        </pc:sldMkLst>
        <pc:spChg chg="del">
          <ac:chgData name="Thúy Mai" userId="222f1c7e07c9bd7a" providerId="LiveId" clId="{641DCE11-241D-4ACD-9709-3DF26A60D1C5}" dt="2023-01-03T02:34:55.989" v="890" actId="478"/>
          <ac:spMkLst>
            <pc:docMk/>
            <pc:sldMk cId="2557605277" sldId="515"/>
            <ac:spMk id="9" creationId="{0216097D-F9FD-6C05-97BA-40867402746B}"/>
          </ac:spMkLst>
        </pc:spChg>
      </pc:sldChg>
      <pc:sldChg chg="modAnim">
        <pc:chgData name="Thúy Mai" userId="222f1c7e07c9bd7a" providerId="LiveId" clId="{641DCE11-241D-4ACD-9709-3DF26A60D1C5}" dt="2023-01-03T02:36:16.020" v="894"/>
        <pc:sldMkLst>
          <pc:docMk/>
          <pc:sldMk cId="694885418" sldId="544"/>
        </pc:sldMkLst>
      </pc:sldChg>
      <pc:sldChg chg="addSp delSp modSp add mod delAnim modAnim">
        <pc:chgData name="Thúy Mai" userId="222f1c7e07c9bd7a" providerId="LiveId" clId="{641DCE11-241D-4ACD-9709-3DF26A60D1C5}" dt="2023-01-03T02:08:09.224" v="629" actId="20577"/>
        <pc:sldMkLst>
          <pc:docMk/>
          <pc:sldMk cId="2345066054" sldId="545"/>
        </pc:sldMkLst>
        <pc:spChg chg="mod">
          <ac:chgData name="Thúy Mai" userId="222f1c7e07c9bd7a" providerId="LiveId" clId="{641DCE11-241D-4ACD-9709-3DF26A60D1C5}" dt="2023-01-03T02:07:35.373" v="620" actId="1035"/>
          <ac:spMkLst>
            <pc:docMk/>
            <pc:sldMk cId="2345066054" sldId="545"/>
            <ac:spMk id="10" creationId="{7F5946D7-A48B-AC4A-1D3C-E30875C803F0}"/>
          </ac:spMkLst>
        </pc:spChg>
        <pc:spChg chg="mod">
          <ac:chgData name="Thúy Mai" userId="222f1c7e07c9bd7a" providerId="LiveId" clId="{641DCE11-241D-4ACD-9709-3DF26A60D1C5}" dt="2023-01-03T02:07:35.373" v="620" actId="1035"/>
          <ac:spMkLst>
            <pc:docMk/>
            <pc:sldMk cId="2345066054" sldId="545"/>
            <ac:spMk id="11" creationId="{9C751495-63C0-E27F-1D85-A807C976AD09}"/>
          </ac:spMkLst>
        </pc:spChg>
        <pc:spChg chg="add mod">
          <ac:chgData name="Thúy Mai" userId="222f1c7e07c9bd7a" providerId="LiveId" clId="{641DCE11-241D-4ACD-9709-3DF26A60D1C5}" dt="2023-01-03T02:08:09.224" v="629" actId="20577"/>
          <ac:spMkLst>
            <pc:docMk/>
            <pc:sldMk cId="2345066054" sldId="545"/>
            <ac:spMk id="18" creationId="{471E7FAB-E6E0-407F-8265-20012A290CEB}"/>
          </ac:spMkLst>
        </pc:spChg>
        <pc:grpChg chg="del">
          <ac:chgData name="Thúy Mai" userId="222f1c7e07c9bd7a" providerId="LiveId" clId="{641DCE11-241D-4ACD-9709-3DF26A60D1C5}" dt="2023-01-03T01:43:05.210" v="501" actId="478"/>
          <ac:grpSpMkLst>
            <pc:docMk/>
            <pc:sldMk cId="2345066054" sldId="545"/>
            <ac:grpSpMk id="8" creationId="{054E1041-DE6B-421E-CBB3-32449804CCEF}"/>
          </ac:grpSpMkLst>
        </pc:grpChg>
        <pc:graphicFrameChg chg="mod">
          <ac:chgData name="Thúy Mai" userId="222f1c7e07c9bd7a" providerId="LiveId" clId="{641DCE11-241D-4ACD-9709-3DF26A60D1C5}" dt="2023-01-03T02:07:35.373" v="620" actId="1035"/>
          <ac:graphicFrameMkLst>
            <pc:docMk/>
            <pc:sldMk cId="2345066054" sldId="545"/>
            <ac:graphicFrameMk id="2" creationId="{6B292B20-5763-B0F8-5851-2D0775A9B6EC}"/>
          </ac:graphicFrameMkLst>
        </pc:graphicFrameChg>
        <pc:graphicFrameChg chg="add del mod">
          <ac:chgData name="Thúy Mai" userId="222f1c7e07c9bd7a" providerId="LiveId" clId="{641DCE11-241D-4ACD-9709-3DF26A60D1C5}" dt="2023-01-03T02:02:54.562" v="590"/>
          <ac:graphicFrameMkLst>
            <pc:docMk/>
            <pc:sldMk cId="2345066054" sldId="545"/>
            <ac:graphicFrameMk id="3" creationId="{D8CAE246-242D-B734-3A91-4D11B97F85E9}"/>
          </ac:graphicFrameMkLst>
        </pc:graphicFrameChg>
        <pc:graphicFrameChg chg="add del mod">
          <ac:chgData name="Thúy Mai" userId="222f1c7e07c9bd7a" providerId="LiveId" clId="{641DCE11-241D-4ACD-9709-3DF26A60D1C5}" dt="2023-01-03T02:02:56.020" v="593"/>
          <ac:graphicFrameMkLst>
            <pc:docMk/>
            <pc:sldMk cId="2345066054" sldId="545"/>
            <ac:graphicFrameMk id="7" creationId="{1CAC77A3-DF88-0AA1-7896-3A914D98E13C}"/>
          </ac:graphicFrameMkLst>
        </pc:graphicFrameChg>
        <pc:picChg chg="mod">
          <ac:chgData name="Thúy Mai" userId="222f1c7e07c9bd7a" providerId="LiveId" clId="{641DCE11-241D-4ACD-9709-3DF26A60D1C5}" dt="2023-01-03T01:43:38.108" v="581" actId="14100"/>
          <ac:picMkLst>
            <pc:docMk/>
            <pc:sldMk cId="2345066054" sldId="545"/>
            <ac:picMk id="4" creationId="{149C7CD1-0F00-1E90-3025-BA402BF41EA8}"/>
          </ac:picMkLst>
        </pc:picChg>
        <pc:picChg chg="mod">
          <ac:chgData name="Thúy Mai" userId="222f1c7e07c9bd7a" providerId="LiveId" clId="{641DCE11-241D-4ACD-9709-3DF26A60D1C5}" dt="2023-01-03T02:06:56.317" v="606" actId="1076"/>
          <ac:picMkLst>
            <pc:docMk/>
            <pc:sldMk cId="2345066054" sldId="545"/>
            <ac:picMk id="5" creationId="{B4EB43F4-A907-DD81-6328-8897B4F0246F}"/>
          </ac:picMkLst>
        </pc:picChg>
        <pc:picChg chg="mod">
          <ac:chgData name="Thúy Mai" userId="222f1c7e07c9bd7a" providerId="LiveId" clId="{641DCE11-241D-4ACD-9709-3DF26A60D1C5}" dt="2023-01-03T02:07:35.373" v="620" actId="1035"/>
          <ac:picMkLst>
            <pc:docMk/>
            <pc:sldMk cId="2345066054" sldId="545"/>
            <ac:picMk id="6" creationId="{845D8CB5-3AD1-6C16-A673-477345781DE3}"/>
          </ac:picMkLst>
        </pc:picChg>
        <pc:picChg chg="mod">
          <ac:chgData name="Thúy Mai" userId="222f1c7e07c9bd7a" providerId="LiveId" clId="{641DCE11-241D-4ACD-9709-3DF26A60D1C5}" dt="2023-01-03T02:07:35.373" v="620" actId="1035"/>
          <ac:picMkLst>
            <pc:docMk/>
            <pc:sldMk cId="2345066054" sldId="545"/>
            <ac:picMk id="12" creationId="{538F045B-4119-98CE-7876-3B8071C4D58F}"/>
          </ac:picMkLst>
        </pc:picChg>
      </pc:sldChg>
      <pc:sldChg chg="modSp add mod modAnim">
        <pc:chgData name="Thúy Mai" userId="222f1c7e07c9bd7a" providerId="LiveId" clId="{641DCE11-241D-4ACD-9709-3DF26A60D1C5}" dt="2023-01-03T02:08:16.382" v="631"/>
        <pc:sldMkLst>
          <pc:docMk/>
          <pc:sldMk cId="383974081" sldId="546"/>
        </pc:sldMkLst>
        <pc:spChg chg="mod">
          <ac:chgData name="Thúy Mai" userId="222f1c7e07c9bd7a" providerId="LiveId" clId="{641DCE11-241D-4ACD-9709-3DF26A60D1C5}" dt="2023-01-03T02:08:14.165" v="630" actId="1076"/>
          <ac:spMkLst>
            <pc:docMk/>
            <pc:sldMk cId="383974081" sldId="546"/>
            <ac:spMk id="18" creationId="{471E7FAB-E6E0-407F-8265-20012A290CEB}"/>
          </ac:spMkLst>
        </pc:spChg>
        <pc:picChg chg="mod">
          <ac:chgData name="Thúy Mai" userId="222f1c7e07c9bd7a" providerId="LiveId" clId="{641DCE11-241D-4ACD-9709-3DF26A60D1C5}" dt="2023-01-03T02:07:53.950" v="625" actId="1076"/>
          <ac:picMkLst>
            <pc:docMk/>
            <pc:sldMk cId="383974081" sldId="546"/>
            <ac:picMk id="5" creationId="{B4EB43F4-A907-DD81-6328-8897B4F0246F}"/>
          </ac:picMkLst>
        </pc:picChg>
      </pc:sldChg>
      <pc:sldChg chg="addSp delSp modSp add mod delAnim modAnim">
        <pc:chgData name="Thúy Mai" userId="222f1c7e07c9bd7a" providerId="LiveId" clId="{641DCE11-241D-4ACD-9709-3DF26A60D1C5}" dt="2023-01-03T02:10:14.934" v="667"/>
        <pc:sldMkLst>
          <pc:docMk/>
          <pc:sldMk cId="1801329745" sldId="547"/>
        </pc:sldMkLst>
        <pc:spChg chg="add mod">
          <ac:chgData name="Thúy Mai" userId="222f1c7e07c9bd7a" providerId="LiveId" clId="{641DCE11-241D-4ACD-9709-3DF26A60D1C5}" dt="2023-01-03T02:09:12.401" v="646" actId="207"/>
          <ac:spMkLst>
            <pc:docMk/>
            <pc:sldMk cId="1801329745" sldId="547"/>
            <ac:spMk id="9" creationId="{F52DA368-07B0-9468-6260-0CDEA26DE830}"/>
          </ac:spMkLst>
        </pc:spChg>
        <pc:spChg chg="del">
          <ac:chgData name="Thúy Mai" userId="222f1c7e07c9bd7a" providerId="LiveId" clId="{641DCE11-241D-4ACD-9709-3DF26A60D1C5}" dt="2023-01-03T02:08:52.728" v="635" actId="478"/>
          <ac:spMkLst>
            <pc:docMk/>
            <pc:sldMk cId="1801329745" sldId="547"/>
            <ac:spMk id="12" creationId="{199C1731-6241-D711-96B1-82314E3B12F2}"/>
          </ac:spMkLst>
        </pc:spChg>
        <pc:spChg chg="del">
          <ac:chgData name="Thúy Mai" userId="222f1c7e07c9bd7a" providerId="LiveId" clId="{641DCE11-241D-4ACD-9709-3DF26A60D1C5}" dt="2023-01-03T02:08:52.728" v="635" actId="478"/>
          <ac:spMkLst>
            <pc:docMk/>
            <pc:sldMk cId="1801329745" sldId="547"/>
            <ac:spMk id="13" creationId="{B6896D57-1E4C-7C80-05B9-AA21FDE9EF77}"/>
          </ac:spMkLst>
        </pc:spChg>
        <pc:spChg chg="add mod">
          <ac:chgData name="Thúy Mai" userId="222f1c7e07c9bd7a" providerId="LiveId" clId="{641DCE11-241D-4ACD-9709-3DF26A60D1C5}" dt="2023-01-03T02:09:58.987" v="662" actId="1076"/>
          <ac:spMkLst>
            <pc:docMk/>
            <pc:sldMk cId="1801329745" sldId="547"/>
            <ac:spMk id="16" creationId="{E97E3507-4D6F-BBC3-3254-FFCF63EB610F}"/>
          </ac:spMkLst>
        </pc:spChg>
        <pc:spChg chg="add">
          <ac:chgData name="Thúy Mai" userId="222f1c7e07c9bd7a" providerId="LiveId" clId="{641DCE11-241D-4ACD-9709-3DF26A60D1C5}" dt="2023-01-03T02:09:29.315" v="652"/>
          <ac:spMkLst>
            <pc:docMk/>
            <pc:sldMk cId="1801329745" sldId="547"/>
            <ac:spMk id="17" creationId="{82B20222-3871-3893-23E7-F31AC11D04E3}"/>
          </ac:spMkLst>
        </pc:spChg>
        <pc:grpChg chg="del">
          <ac:chgData name="Thúy Mai" userId="222f1c7e07c9bd7a" providerId="LiveId" clId="{641DCE11-241D-4ACD-9709-3DF26A60D1C5}" dt="2023-01-03T02:08:46.534" v="633" actId="478"/>
          <ac:grpSpMkLst>
            <pc:docMk/>
            <pc:sldMk cId="1801329745" sldId="547"/>
            <ac:grpSpMk id="6" creationId="{AEB22CAE-2A6C-61D2-F09E-24430DCBF721}"/>
          </ac:grpSpMkLst>
        </pc:grpChg>
        <pc:graphicFrameChg chg="add del mod">
          <ac:chgData name="Thúy Mai" userId="222f1c7e07c9bd7a" providerId="LiveId" clId="{641DCE11-241D-4ACD-9709-3DF26A60D1C5}" dt="2023-01-03T02:08:54.137" v="638"/>
          <ac:graphicFrameMkLst>
            <pc:docMk/>
            <pc:sldMk cId="1801329745" sldId="547"/>
            <ac:graphicFrameMk id="2" creationId="{1F258FC0-1161-1E45-19B1-B700F14E6CF2}"/>
          </ac:graphicFrameMkLst>
        </pc:graphicFrameChg>
        <pc:graphicFrameChg chg="add del mod">
          <ac:chgData name="Thúy Mai" userId="222f1c7e07c9bd7a" providerId="LiveId" clId="{641DCE11-241D-4ACD-9709-3DF26A60D1C5}" dt="2023-01-03T02:09:29.146" v="651"/>
          <ac:graphicFrameMkLst>
            <pc:docMk/>
            <pc:sldMk cId="1801329745" sldId="547"/>
            <ac:graphicFrameMk id="10" creationId="{E0CFF87A-8B64-5165-A8C0-FFD847118542}"/>
          </ac:graphicFrameMkLst>
        </pc:graphicFrameChg>
        <pc:picChg chg="mod">
          <ac:chgData name="Thúy Mai" userId="222f1c7e07c9bd7a" providerId="LiveId" clId="{641DCE11-241D-4ACD-9709-3DF26A60D1C5}" dt="2023-01-03T02:09:20.802" v="648" actId="1076"/>
          <ac:picMkLst>
            <pc:docMk/>
            <pc:sldMk cId="1801329745" sldId="547"/>
            <ac:picMk id="4" creationId="{AF3C9434-A1C9-8D38-0571-6C0AD51BD777}"/>
          </ac:picMkLst>
        </pc:picChg>
        <pc:picChg chg="del">
          <ac:chgData name="Thúy Mai" userId="222f1c7e07c9bd7a" providerId="LiveId" clId="{641DCE11-241D-4ACD-9709-3DF26A60D1C5}" dt="2023-01-03T02:08:48.684" v="634" actId="478"/>
          <ac:picMkLst>
            <pc:docMk/>
            <pc:sldMk cId="1801329745" sldId="547"/>
            <ac:picMk id="5" creationId="{F0F63469-016A-A531-62B1-725D9D352E34}"/>
          </ac:picMkLst>
        </pc:picChg>
        <pc:picChg chg="add mod">
          <ac:chgData name="Thúy Mai" userId="222f1c7e07c9bd7a" providerId="LiveId" clId="{641DCE11-241D-4ACD-9709-3DF26A60D1C5}" dt="2023-01-03T02:09:36.364" v="655" actId="1076"/>
          <ac:picMkLst>
            <pc:docMk/>
            <pc:sldMk cId="1801329745" sldId="547"/>
            <ac:picMk id="1025" creationId="{C5AAA921-D2A5-820E-F790-90B2A2BC5327}"/>
          </ac:picMkLst>
        </pc:picChg>
      </pc:sldChg>
      <pc:sldChg chg="addSp delSp modSp add mod modAnim">
        <pc:chgData name="Thúy Mai" userId="222f1c7e07c9bd7a" providerId="LiveId" clId="{641DCE11-241D-4ACD-9709-3DF26A60D1C5}" dt="2023-01-03T02:11:27.062" v="690"/>
        <pc:sldMkLst>
          <pc:docMk/>
          <pc:sldMk cId="1936663953" sldId="548"/>
        </pc:sldMkLst>
        <pc:spChg chg="mod">
          <ac:chgData name="Thúy Mai" userId="222f1c7e07c9bd7a" providerId="LiveId" clId="{641DCE11-241D-4ACD-9709-3DF26A60D1C5}" dt="2023-01-03T02:11:22.805" v="688" actId="1076"/>
          <ac:spMkLst>
            <pc:docMk/>
            <pc:sldMk cId="1936663953" sldId="548"/>
            <ac:spMk id="16" creationId="{E97E3507-4D6F-BBC3-3254-FFCF63EB610F}"/>
          </ac:spMkLst>
        </pc:spChg>
        <pc:spChg chg="del">
          <ac:chgData name="Thúy Mai" userId="222f1c7e07c9bd7a" providerId="LiveId" clId="{641DCE11-241D-4ACD-9709-3DF26A60D1C5}" dt="2023-01-03T02:10:46.956" v="676" actId="478"/>
          <ac:spMkLst>
            <pc:docMk/>
            <pc:sldMk cId="1936663953" sldId="548"/>
            <ac:spMk id="17" creationId="{82B20222-3871-3893-23E7-F31AC11D04E3}"/>
          </ac:spMkLst>
        </pc:spChg>
        <pc:graphicFrameChg chg="add del mod">
          <ac:chgData name="Thúy Mai" userId="222f1c7e07c9bd7a" providerId="LiveId" clId="{641DCE11-241D-4ACD-9709-3DF26A60D1C5}" dt="2023-01-03T02:10:31.646" v="670"/>
          <ac:graphicFrameMkLst>
            <pc:docMk/>
            <pc:sldMk cId="1936663953" sldId="548"/>
            <ac:graphicFrameMk id="2" creationId="{3727AF9A-E919-A2A9-485F-948578ACD905}"/>
          </ac:graphicFrameMkLst>
        </pc:graphicFrameChg>
        <pc:picChg chg="add mod">
          <ac:chgData name="Thúy Mai" userId="222f1c7e07c9bd7a" providerId="LiveId" clId="{641DCE11-241D-4ACD-9709-3DF26A60D1C5}" dt="2023-01-03T02:11:20.587" v="687" actId="14100"/>
          <ac:picMkLst>
            <pc:docMk/>
            <pc:sldMk cId="1936663953" sldId="548"/>
            <ac:picMk id="5" creationId="{D56B1190-0426-618A-1351-CBD1E24F07BC}"/>
          </ac:picMkLst>
        </pc:picChg>
        <pc:picChg chg="del">
          <ac:chgData name="Thúy Mai" userId="222f1c7e07c9bd7a" providerId="LiveId" clId="{641DCE11-241D-4ACD-9709-3DF26A60D1C5}" dt="2023-01-03T02:10:08.851" v="665" actId="478"/>
          <ac:picMkLst>
            <pc:docMk/>
            <pc:sldMk cId="1936663953" sldId="548"/>
            <ac:picMk id="1025" creationId="{C5AAA921-D2A5-820E-F790-90B2A2BC5327}"/>
          </ac:picMkLst>
        </pc:picChg>
      </pc:sldChg>
      <pc:sldChg chg="addSp delSp modSp add mod delAnim modAnim">
        <pc:chgData name="Thúy Mai" userId="222f1c7e07c9bd7a" providerId="LiveId" clId="{641DCE11-241D-4ACD-9709-3DF26A60D1C5}" dt="2023-01-03T02:13:18.825" v="717"/>
        <pc:sldMkLst>
          <pc:docMk/>
          <pc:sldMk cId="242313704" sldId="549"/>
        </pc:sldMkLst>
        <pc:spChg chg="mod">
          <ac:chgData name="Thúy Mai" userId="222f1c7e07c9bd7a" providerId="LiveId" clId="{641DCE11-241D-4ACD-9709-3DF26A60D1C5}" dt="2023-01-03T02:12:29.192" v="700" actId="1076"/>
          <ac:spMkLst>
            <pc:docMk/>
            <pc:sldMk cId="242313704" sldId="549"/>
            <ac:spMk id="16" creationId="{E97E3507-4D6F-BBC3-3254-FFCF63EB610F}"/>
          </ac:spMkLst>
        </pc:spChg>
        <pc:graphicFrameChg chg="add del mod">
          <ac:chgData name="Thúy Mai" userId="222f1c7e07c9bd7a" providerId="LiveId" clId="{641DCE11-241D-4ACD-9709-3DF26A60D1C5}" dt="2023-01-03T02:12:15.964" v="694"/>
          <ac:graphicFrameMkLst>
            <pc:docMk/>
            <pc:sldMk cId="242313704" sldId="549"/>
            <ac:graphicFrameMk id="2" creationId="{6A2BDD9F-DAD1-B61C-A4E8-782A5365613C}"/>
          </ac:graphicFrameMkLst>
        </pc:graphicFrameChg>
        <pc:picChg chg="mod">
          <ac:chgData name="Thúy Mai" userId="222f1c7e07c9bd7a" providerId="LiveId" clId="{641DCE11-241D-4ACD-9709-3DF26A60D1C5}" dt="2023-01-03T02:12:51.851" v="704" actId="1076"/>
          <ac:picMkLst>
            <pc:docMk/>
            <pc:sldMk cId="242313704" sldId="549"/>
            <ac:picMk id="3" creationId="{8002C659-8EDF-2BFC-877D-57B3F64E18E0}"/>
          </ac:picMkLst>
        </pc:picChg>
        <pc:picChg chg="del">
          <ac:chgData name="Thúy Mai" userId="222f1c7e07c9bd7a" providerId="LiveId" clId="{641DCE11-241D-4ACD-9709-3DF26A60D1C5}" dt="2023-01-03T02:12:31.062" v="701" actId="478"/>
          <ac:picMkLst>
            <pc:docMk/>
            <pc:sldMk cId="242313704" sldId="549"/>
            <ac:picMk id="5" creationId="{D56B1190-0426-618A-1351-CBD1E24F07BC}"/>
          </ac:picMkLst>
        </pc:picChg>
        <pc:picChg chg="add mod">
          <ac:chgData name="Thúy Mai" userId="222f1c7e07c9bd7a" providerId="LiveId" clId="{641DCE11-241D-4ACD-9709-3DF26A60D1C5}" dt="2023-01-03T02:13:04.946" v="711" actId="1076"/>
          <ac:picMkLst>
            <pc:docMk/>
            <pc:sldMk cId="242313704" sldId="549"/>
            <ac:picMk id="6" creationId="{DE409183-9EB0-B784-86BF-D2B669295FB6}"/>
          </ac:picMkLst>
        </pc:picChg>
        <pc:picChg chg="add mod">
          <ac:chgData name="Thúy Mai" userId="222f1c7e07c9bd7a" providerId="LiveId" clId="{641DCE11-241D-4ACD-9709-3DF26A60D1C5}" dt="2023-01-03T02:13:15.638" v="715"/>
          <ac:picMkLst>
            <pc:docMk/>
            <pc:sldMk cId="242313704" sldId="549"/>
            <ac:picMk id="7" creationId="{A71D3E10-9F04-3BCA-E0CD-6BBF08D56A62}"/>
          </ac:picMkLst>
        </pc:picChg>
      </pc:sldChg>
      <pc:sldChg chg="addSp delSp modSp new mod modAnim">
        <pc:chgData name="Thúy Mai" userId="222f1c7e07c9bd7a" providerId="LiveId" clId="{641DCE11-241D-4ACD-9709-3DF26A60D1C5}" dt="2023-01-03T02:21:52.905" v="866" actId="1076"/>
        <pc:sldMkLst>
          <pc:docMk/>
          <pc:sldMk cId="3739185501" sldId="550"/>
        </pc:sldMkLst>
        <pc:spChg chg="del">
          <ac:chgData name="Thúy Mai" userId="222f1c7e07c9bd7a" providerId="LiveId" clId="{641DCE11-241D-4ACD-9709-3DF26A60D1C5}" dt="2023-01-03T02:14:20.050" v="719" actId="478"/>
          <ac:spMkLst>
            <pc:docMk/>
            <pc:sldMk cId="3739185501" sldId="550"/>
            <ac:spMk id="2" creationId="{0C10488A-14C4-AE8E-C914-3CD960FB895C}"/>
          </ac:spMkLst>
        </pc:spChg>
        <pc:spChg chg="del">
          <ac:chgData name="Thúy Mai" userId="222f1c7e07c9bd7a" providerId="LiveId" clId="{641DCE11-241D-4ACD-9709-3DF26A60D1C5}" dt="2023-01-03T02:14:20.050" v="719" actId="478"/>
          <ac:spMkLst>
            <pc:docMk/>
            <pc:sldMk cId="3739185501" sldId="550"/>
            <ac:spMk id="3" creationId="{E8776409-0161-A00D-B25E-5E1F7EE946F6}"/>
          </ac:spMkLst>
        </pc:spChg>
        <pc:spChg chg="add mod">
          <ac:chgData name="Thúy Mai" userId="222f1c7e07c9bd7a" providerId="LiveId" clId="{641DCE11-241D-4ACD-9709-3DF26A60D1C5}" dt="2023-01-03T02:21:52.905" v="866" actId="1076"/>
          <ac:spMkLst>
            <pc:docMk/>
            <pc:sldMk cId="3739185501" sldId="550"/>
            <ac:spMk id="6" creationId="{945DC41D-0924-7AB5-DED8-DEEE3A348F5F}"/>
          </ac:spMkLst>
        </pc:spChg>
        <pc:graphicFrameChg chg="add del mod">
          <ac:chgData name="Thúy Mai" userId="222f1c7e07c9bd7a" providerId="LiveId" clId="{641DCE11-241D-4ACD-9709-3DF26A60D1C5}" dt="2023-01-03T02:14:26.023" v="722"/>
          <ac:graphicFrameMkLst>
            <pc:docMk/>
            <pc:sldMk cId="3739185501" sldId="550"/>
            <ac:graphicFrameMk id="4" creationId="{0D87D811-80EE-BF5E-8178-D24592DA189F}"/>
          </ac:graphicFrameMkLst>
        </pc:graphicFrameChg>
        <pc:picChg chg="add mod">
          <ac:chgData name="Thúy Mai" userId="222f1c7e07c9bd7a" providerId="LiveId" clId="{641DCE11-241D-4ACD-9709-3DF26A60D1C5}" dt="2023-01-03T02:15:15.692" v="759" actId="1076"/>
          <ac:picMkLst>
            <pc:docMk/>
            <pc:sldMk cId="3739185501" sldId="550"/>
            <ac:picMk id="7" creationId="{BDA0BB73-DB7A-CECB-7525-8A024B86BE9E}"/>
          </ac:picMkLst>
        </pc:picChg>
      </pc:sldChg>
      <pc:sldChg chg="addSp delSp modSp add mod">
        <pc:chgData name="Thúy Mai" userId="222f1c7e07c9bd7a" providerId="LiveId" clId="{641DCE11-241D-4ACD-9709-3DF26A60D1C5}" dt="2023-01-03T02:25:24.095" v="869" actId="1076"/>
        <pc:sldMkLst>
          <pc:docMk/>
          <pc:sldMk cId="2643049754" sldId="551"/>
        </pc:sldMkLst>
        <pc:spChg chg="add mod">
          <ac:chgData name="Thúy Mai" userId="222f1c7e07c9bd7a" providerId="LiveId" clId="{641DCE11-241D-4ACD-9709-3DF26A60D1C5}" dt="2023-01-03T02:25:24.095" v="869" actId="1076"/>
          <ac:spMkLst>
            <pc:docMk/>
            <pc:sldMk cId="2643049754" sldId="551"/>
            <ac:spMk id="4" creationId="{59262A30-67F5-BAC6-D63D-7225DD49318C}"/>
          </ac:spMkLst>
        </pc:spChg>
        <pc:spChg chg="del">
          <ac:chgData name="Thúy Mai" userId="222f1c7e07c9bd7a" providerId="LiveId" clId="{641DCE11-241D-4ACD-9709-3DF26A60D1C5}" dt="2023-01-03T02:16:10.056" v="766" actId="478"/>
          <ac:spMkLst>
            <pc:docMk/>
            <pc:sldMk cId="2643049754" sldId="551"/>
            <ac:spMk id="6" creationId="{945DC41D-0924-7AB5-DED8-DEEE3A348F5F}"/>
          </ac:spMkLst>
        </pc:spChg>
        <pc:graphicFrameChg chg="add del mod">
          <ac:chgData name="Thúy Mai" userId="222f1c7e07c9bd7a" providerId="LiveId" clId="{641DCE11-241D-4ACD-9709-3DF26A60D1C5}" dt="2023-01-03T02:16:11.397" v="769"/>
          <ac:graphicFrameMkLst>
            <pc:docMk/>
            <pc:sldMk cId="2643049754" sldId="551"/>
            <ac:graphicFrameMk id="2" creationId="{2542B8CA-93B4-D234-8029-62580B5E5081}"/>
          </ac:graphicFrameMkLst>
        </pc:graphicFrameChg>
      </pc:sldChg>
      <pc:sldChg chg="addSp delSp modSp add mod ord delAnim modAnim">
        <pc:chgData name="Thúy Mai" userId="222f1c7e07c9bd7a" providerId="LiveId" clId="{641DCE11-241D-4ACD-9709-3DF26A60D1C5}" dt="2023-01-03T02:20:55.445" v="856"/>
        <pc:sldMkLst>
          <pc:docMk/>
          <pc:sldMk cId="269849938" sldId="552"/>
        </pc:sldMkLst>
        <pc:spChg chg="add mod">
          <ac:chgData name="Thúy Mai" userId="222f1c7e07c9bd7a" providerId="LiveId" clId="{641DCE11-241D-4ACD-9709-3DF26A60D1C5}" dt="2023-01-03T02:20:16.662" v="853" actId="1076"/>
          <ac:spMkLst>
            <pc:docMk/>
            <pc:sldMk cId="269849938" sldId="552"/>
            <ac:spMk id="9" creationId="{BB3173AA-30A6-9B8D-BA9B-8145006866F4}"/>
          </ac:spMkLst>
        </pc:spChg>
        <pc:spChg chg="mod">
          <ac:chgData name="Thúy Mai" userId="222f1c7e07c9bd7a" providerId="LiveId" clId="{641DCE11-241D-4ACD-9709-3DF26A60D1C5}" dt="2023-01-03T02:19:54.175" v="847" actId="1035"/>
          <ac:spMkLst>
            <pc:docMk/>
            <pc:sldMk cId="269849938" sldId="552"/>
            <ac:spMk id="12" creationId="{199C1731-6241-D711-96B1-82314E3B12F2}"/>
          </ac:spMkLst>
        </pc:spChg>
        <pc:spChg chg="mod">
          <ac:chgData name="Thúy Mai" userId="222f1c7e07c9bd7a" providerId="LiveId" clId="{641DCE11-241D-4ACD-9709-3DF26A60D1C5}" dt="2023-01-03T02:19:54.175" v="847" actId="1035"/>
          <ac:spMkLst>
            <pc:docMk/>
            <pc:sldMk cId="269849938" sldId="552"/>
            <ac:spMk id="13" creationId="{B6896D57-1E4C-7C80-05B9-AA21FDE9EF77}"/>
          </ac:spMkLst>
        </pc:spChg>
        <pc:graphicFrameChg chg="add del mod">
          <ac:chgData name="Thúy Mai" userId="222f1c7e07c9bd7a" providerId="LiveId" clId="{641DCE11-241D-4ACD-9709-3DF26A60D1C5}" dt="2023-01-03T02:18:02.876" v="786"/>
          <ac:graphicFrameMkLst>
            <pc:docMk/>
            <pc:sldMk cId="269849938" sldId="552"/>
            <ac:graphicFrameMk id="2" creationId="{53291A84-36AB-57B9-F238-33D09ED5521C}"/>
          </ac:graphicFrameMkLst>
        </pc:graphicFrameChg>
        <pc:picChg chg="del">
          <ac:chgData name="Thúy Mai" userId="222f1c7e07c9bd7a" providerId="LiveId" clId="{641DCE11-241D-4ACD-9709-3DF26A60D1C5}" dt="2023-01-03T02:18:54.595" v="815" actId="478"/>
          <ac:picMkLst>
            <pc:docMk/>
            <pc:sldMk cId="269849938" sldId="552"/>
            <ac:picMk id="4" creationId="{AF3C9434-A1C9-8D38-0571-6C0AD51BD777}"/>
          </ac:picMkLst>
        </pc:picChg>
        <pc:picChg chg="mod">
          <ac:chgData name="Thúy Mai" userId="222f1c7e07c9bd7a" providerId="LiveId" clId="{641DCE11-241D-4ACD-9709-3DF26A60D1C5}" dt="2023-01-03T02:20:35.275" v="855" actId="1076"/>
          <ac:picMkLst>
            <pc:docMk/>
            <pc:sldMk cId="269849938" sldId="552"/>
            <ac:picMk id="5" creationId="{F0F63469-016A-A531-62B1-725D9D352E34}"/>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0CBFD-0CF9-4F6C-81E8-1E6C13ED1593}" type="datetimeFigureOut">
              <a:rPr lang="en-US" smtClean="0"/>
              <a:t>4/3/2023</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D2709-9C57-45CE-B489-1149D7093615}" type="slidenum">
              <a:rPr lang="en-US" smtClean="0"/>
              <a:t>‹#›</a:t>
            </a:fld>
            <a:endParaRPr lang="en-US"/>
          </a:p>
        </p:txBody>
      </p:sp>
    </p:spTree>
    <p:extLst>
      <p:ext uri="{BB962C8B-B14F-4D97-AF65-F5344CB8AC3E}">
        <p14:creationId xmlns:p14="http://schemas.microsoft.com/office/powerpoint/2010/main" val="2766647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36</a:t>
            </a:fld>
            <a:endParaRPr lang="en-US"/>
          </a:p>
        </p:txBody>
      </p:sp>
    </p:spTree>
    <p:extLst>
      <p:ext uri="{BB962C8B-B14F-4D97-AF65-F5344CB8AC3E}">
        <p14:creationId xmlns:p14="http://schemas.microsoft.com/office/powerpoint/2010/main" val="859390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37</a:t>
            </a:fld>
            <a:endParaRPr lang="en-US"/>
          </a:p>
        </p:txBody>
      </p:sp>
    </p:spTree>
    <p:extLst>
      <p:ext uri="{BB962C8B-B14F-4D97-AF65-F5344CB8AC3E}">
        <p14:creationId xmlns:p14="http://schemas.microsoft.com/office/powerpoint/2010/main" val="2292320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38</a:t>
            </a:fld>
            <a:endParaRPr lang="en-US"/>
          </a:p>
        </p:txBody>
      </p:sp>
    </p:spTree>
    <p:extLst>
      <p:ext uri="{BB962C8B-B14F-4D97-AF65-F5344CB8AC3E}">
        <p14:creationId xmlns:p14="http://schemas.microsoft.com/office/powerpoint/2010/main" val="113666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39</a:t>
            </a:fld>
            <a:endParaRPr lang="en-US"/>
          </a:p>
        </p:txBody>
      </p:sp>
    </p:spTree>
    <p:extLst>
      <p:ext uri="{BB962C8B-B14F-4D97-AF65-F5344CB8AC3E}">
        <p14:creationId xmlns:p14="http://schemas.microsoft.com/office/powerpoint/2010/main" val="230757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40</a:t>
            </a:fld>
            <a:endParaRPr lang="en-US"/>
          </a:p>
        </p:txBody>
      </p:sp>
    </p:spTree>
    <p:extLst>
      <p:ext uri="{BB962C8B-B14F-4D97-AF65-F5344CB8AC3E}">
        <p14:creationId xmlns:p14="http://schemas.microsoft.com/office/powerpoint/2010/main" val="3234279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B70D2709-9C57-45CE-B489-1149D7093615}" type="slidenum">
              <a:rPr lang="en-US" smtClean="0"/>
              <a:t>41</a:t>
            </a:fld>
            <a:endParaRPr lang="en-US"/>
          </a:p>
        </p:txBody>
      </p:sp>
    </p:spTree>
    <p:extLst>
      <p:ext uri="{BB962C8B-B14F-4D97-AF65-F5344CB8AC3E}">
        <p14:creationId xmlns:p14="http://schemas.microsoft.com/office/powerpoint/2010/main" val="73231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C94B92F-B891-E984-E1B6-F78897728894}"/>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6ADF3D3A-28A4-FF19-C98E-5E55C4AA9A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6BCEF433-7ED9-4013-B824-4F3B96D7F751}"/>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5" name="Chỗ dành sẵn cho Chân trang 4">
            <a:extLst>
              <a:ext uri="{FF2B5EF4-FFF2-40B4-BE49-F238E27FC236}">
                <a16:creationId xmlns:a16="http://schemas.microsoft.com/office/drawing/2014/main" id="{D2DA5D10-58E4-9CE6-4262-E9E80817381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788D0BC3-13A7-AFFA-2169-7C81E54F8DCA}"/>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869139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C30A26E-E63D-7923-11E1-C3F85599E136}"/>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60BE5A74-56D8-E3A8-1F49-C4DE379EE9CB}"/>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BB63F5A-62F2-9A34-0980-385B6FD25A27}"/>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5" name="Chỗ dành sẵn cho Chân trang 4">
            <a:extLst>
              <a:ext uri="{FF2B5EF4-FFF2-40B4-BE49-F238E27FC236}">
                <a16:creationId xmlns:a16="http://schemas.microsoft.com/office/drawing/2014/main" id="{0D78F0DF-2C84-5B31-D6ED-D74747D91F7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A44BD57-512E-3C5C-59B7-70D7E97DBB1C}"/>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522184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68168D7C-2CD6-E141-CD58-568035804800}"/>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0D04FC0E-99BB-4AE8-3DB8-864E2DA47B63}"/>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958506F-6786-86E0-068B-667D5E9F2C01}"/>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5" name="Chỗ dành sẵn cho Chân trang 4">
            <a:extLst>
              <a:ext uri="{FF2B5EF4-FFF2-40B4-BE49-F238E27FC236}">
                <a16:creationId xmlns:a16="http://schemas.microsoft.com/office/drawing/2014/main" id="{469746B9-12BC-5ADD-D5B8-3D10823B963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F264C2D-1C32-162E-FAFD-03E9FF03A785}"/>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38943161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8AA501B-1B2F-6387-1AAB-F72ACCC6164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C59D064-1625-393B-1A5A-F0C228B8FBFC}"/>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94B6D65-CBA0-F2AE-7822-B65453A8A0F6}"/>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5" name="Chỗ dành sẵn cho Chân trang 4">
            <a:extLst>
              <a:ext uri="{FF2B5EF4-FFF2-40B4-BE49-F238E27FC236}">
                <a16:creationId xmlns:a16="http://schemas.microsoft.com/office/drawing/2014/main" id="{5018BB88-4D7C-0028-A18C-FEEA8CBC88C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7A85C89-090B-2B41-AD07-44B1F262F6F2}"/>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6195108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BF3FB27-3271-71DB-A171-476A7BCBB4B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004594C3-6074-4DB0-AFAC-D4129AA47E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41CB4F43-CA85-E062-6E24-7EAA8300B8E3}"/>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5" name="Chỗ dành sẵn cho Chân trang 4">
            <a:extLst>
              <a:ext uri="{FF2B5EF4-FFF2-40B4-BE49-F238E27FC236}">
                <a16:creationId xmlns:a16="http://schemas.microsoft.com/office/drawing/2014/main" id="{671F3224-7304-7D06-01BB-A01394CD54B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5CD23E9-89DE-5CED-1561-E7058E85EF00}"/>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4762012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74A9620-A90B-502B-D30A-6798B0658E92}"/>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4D63E51-0131-AD48-244C-E2D80C91081C}"/>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4A2E37E8-7A93-CFCC-298B-ABF363FF0A2A}"/>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9B79D7C9-49F2-98D6-A502-69FC3B8191AC}"/>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6" name="Chỗ dành sẵn cho Chân trang 5">
            <a:extLst>
              <a:ext uri="{FF2B5EF4-FFF2-40B4-BE49-F238E27FC236}">
                <a16:creationId xmlns:a16="http://schemas.microsoft.com/office/drawing/2014/main" id="{F19EEB8E-0622-B0DB-13EF-D50C29AB4BD2}"/>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8B8FF76-CB77-0A91-868E-6649033032F1}"/>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52088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FA21488-8840-AF82-59AC-0A20A8DF7399}"/>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028D1395-DDA0-ECB8-BF69-86DF909EC8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06AD848D-6127-49B0-7604-83CA7FD8BD6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400B7DF-8CE4-FB03-DA91-A9E1690CFF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AFE52710-AAEF-6433-DC0D-35E2030AD229}"/>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50D0F8D3-FC72-1534-A68B-4F505E919278}"/>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8" name="Chỗ dành sẵn cho Chân trang 7">
            <a:extLst>
              <a:ext uri="{FF2B5EF4-FFF2-40B4-BE49-F238E27FC236}">
                <a16:creationId xmlns:a16="http://schemas.microsoft.com/office/drawing/2014/main" id="{0B06277B-795E-E27F-12B8-E11512912D83}"/>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3CC779EA-67E9-D5B0-F16D-493CF9CBCDFA}"/>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91007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FAC82D8-0274-0C39-8156-8FCECF72106C}"/>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F4C15641-363A-D3E6-D259-EC3397B222C6}"/>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4" name="Chỗ dành sẵn cho Chân trang 3">
            <a:extLst>
              <a:ext uri="{FF2B5EF4-FFF2-40B4-BE49-F238E27FC236}">
                <a16:creationId xmlns:a16="http://schemas.microsoft.com/office/drawing/2014/main" id="{E41353EE-E5A0-2296-58A0-4EFEE9AA335B}"/>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D785077-916A-3643-2DE8-1236113588B8}"/>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3084240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9CA5885F-60BB-459C-A8D8-434583AA527C}"/>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3" name="Chỗ dành sẵn cho Chân trang 2">
            <a:extLst>
              <a:ext uri="{FF2B5EF4-FFF2-40B4-BE49-F238E27FC236}">
                <a16:creationId xmlns:a16="http://schemas.microsoft.com/office/drawing/2014/main" id="{C1476EAE-D475-C43A-944D-497CFCEEA14E}"/>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96B5A816-41D6-FBE9-B874-092E8BD6398B}"/>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40495291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CF25079-0A36-0301-9066-20A02B66186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46119797-A147-2C03-A063-5E8D2DEE34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A901CF83-04BB-0456-1498-BC6419E9B6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106EAEFB-4F4C-735A-B9CB-06F6ABB216E6}"/>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6" name="Chỗ dành sẵn cho Chân trang 5">
            <a:extLst>
              <a:ext uri="{FF2B5EF4-FFF2-40B4-BE49-F238E27FC236}">
                <a16:creationId xmlns:a16="http://schemas.microsoft.com/office/drawing/2014/main" id="{5DB67C7E-E8FC-26B5-0CCC-A63545481ED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735BA93E-AC74-C5C5-4374-8012C1D71DC8}"/>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3630230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C2CF246-292B-C4F1-528C-44CCF4006E8F}"/>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9F80790-9FEC-2C67-372C-83BD3BC355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081081B5-594B-C34C-9A8D-D0005DDC62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2F1BBF3-42C8-BB53-EC34-6F01395154FC}"/>
              </a:ext>
            </a:extLst>
          </p:cNvPr>
          <p:cNvSpPr>
            <a:spLocks noGrp="1"/>
          </p:cNvSpPr>
          <p:nvPr>
            <p:ph type="dt" sz="half" idx="10"/>
          </p:nvPr>
        </p:nvSpPr>
        <p:spPr/>
        <p:txBody>
          <a:bodyPr/>
          <a:lstStyle/>
          <a:p>
            <a:fld id="{069C3170-412F-42A9-A949-069DFD0F6BD6}" type="datetimeFigureOut">
              <a:rPr lang="en-US" smtClean="0"/>
              <a:t>4/3/2023</a:t>
            </a:fld>
            <a:endParaRPr lang="en-US"/>
          </a:p>
        </p:txBody>
      </p:sp>
      <p:sp>
        <p:nvSpPr>
          <p:cNvPr id="6" name="Chỗ dành sẵn cho Chân trang 5">
            <a:extLst>
              <a:ext uri="{FF2B5EF4-FFF2-40B4-BE49-F238E27FC236}">
                <a16:creationId xmlns:a16="http://schemas.microsoft.com/office/drawing/2014/main" id="{3DE8EE2A-0A66-7BE4-4D9F-12F083D8BEB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2BB330E-31BE-E731-F2AD-C7CF226C58BB}"/>
              </a:ext>
            </a:extLst>
          </p:cNvPr>
          <p:cNvSpPr>
            <a:spLocks noGrp="1"/>
          </p:cNvSpPr>
          <p:nvPr>
            <p:ph type="sldNum" sz="quarter" idx="12"/>
          </p:nvPr>
        </p:nvSpPr>
        <p:spPr/>
        <p:txBody>
          <a:bodyPr/>
          <a:lstStyle/>
          <a:p>
            <a:fld id="{C2C35109-73B9-48E5-8841-FB799A713AD8}" type="slidenum">
              <a:rPr lang="en-US" smtClean="0"/>
              <a:t>‹#›</a:t>
            </a:fld>
            <a:endParaRPr lang="en-US"/>
          </a:p>
        </p:txBody>
      </p:sp>
    </p:spTree>
    <p:extLst>
      <p:ext uri="{BB962C8B-B14F-4D97-AF65-F5344CB8AC3E}">
        <p14:creationId xmlns:p14="http://schemas.microsoft.com/office/powerpoint/2010/main" val="232139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E555EEB1-8E49-CABB-AB2B-1C9A8BF3F0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58253F0E-A755-FC20-0012-2571E1F329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E898045-FF46-88F4-2B04-172FBB23B5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C3170-412F-42A9-A949-069DFD0F6BD6}" type="datetimeFigureOut">
              <a:rPr lang="en-US" smtClean="0"/>
              <a:t>4/3/2023</a:t>
            </a:fld>
            <a:endParaRPr lang="en-US"/>
          </a:p>
        </p:txBody>
      </p:sp>
      <p:sp>
        <p:nvSpPr>
          <p:cNvPr id="5" name="Chỗ dành sẵn cho Chân trang 4">
            <a:extLst>
              <a:ext uri="{FF2B5EF4-FFF2-40B4-BE49-F238E27FC236}">
                <a16:creationId xmlns:a16="http://schemas.microsoft.com/office/drawing/2014/main" id="{26678C6D-A971-C5D9-0EAC-CB899798B0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0A551BD2-6BCE-8268-CBD2-8B1DD23960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C35109-73B9-48E5-8841-FB799A713AD8}" type="slidenum">
              <a:rPr lang="en-US" smtClean="0"/>
              <a:t>‹#›</a:t>
            </a:fld>
            <a:endParaRPr lang="en-US"/>
          </a:p>
        </p:txBody>
      </p:sp>
    </p:spTree>
    <p:extLst>
      <p:ext uri="{BB962C8B-B14F-4D97-AF65-F5344CB8AC3E}">
        <p14:creationId xmlns:p14="http://schemas.microsoft.com/office/powerpoint/2010/main" val="2283264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7.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7.jpeg"/></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jpe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oleObject" Target="../embeddings/oleObject1.bin"/><Relationship Id="rId9" Type="http://schemas.openxmlformats.org/officeDocument/2006/relationships/image" Target="../media/image4.png"/></Relationships>
</file>

<file path=ppt/slides/_rels/slide5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xml"/><Relationship Id="rId7" Type="http://schemas.openxmlformats.org/officeDocument/2006/relationships/image" Target="../media/image26.jpeg"/><Relationship Id="rId2" Type="http://schemas.microsoft.com/office/2007/relationships/media" Target="../media/media4.mp3"/><Relationship Id="rId1" Type="http://schemas.openxmlformats.org/officeDocument/2006/relationships/audio" Target="NULL" TargetMode="External"/><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slide" Target="slide59.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1.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5.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slide" Target="slide6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 Id="rId14" Type="http://schemas.microsoft.com/office/2007/relationships/hdphoto" Target="../media/hdphoto1.wdp"/></Relationships>
</file>

<file path=ppt/slides/_rels/slide63.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4.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5.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6.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7.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8.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6.mp3"/><Relationship Id="rId7" Type="http://schemas.microsoft.com/office/2007/relationships/hdphoto" Target="../media/hdphoto2.wdp"/><Relationship Id="rId12" Type="http://schemas.openxmlformats.org/officeDocument/2006/relationships/image" Target="../media/image3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9.png"/><Relationship Id="rId11" Type="http://schemas.openxmlformats.org/officeDocument/2006/relationships/image" Target="../media/image32.png"/><Relationship Id="rId5" Type="http://schemas.openxmlformats.org/officeDocument/2006/relationships/slideLayout" Target="../slideLayouts/slideLayout7.xml"/><Relationship Id="rId10" Type="http://schemas.microsoft.com/office/2007/relationships/hdphoto" Target="../media/hdphoto3.wdp"/><Relationship Id="rId4" Type="http://schemas.openxmlformats.org/officeDocument/2006/relationships/audio" Target="../media/media6.mp3"/><Relationship Id="rId9" Type="http://schemas.openxmlformats.org/officeDocument/2006/relationships/image" Target="../media/image31.png"/></Relationships>
</file>

<file path=ppt/slides/_rels/slide6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jpe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oleObject" Target="../embeddings/oleObject2.bin"/><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jpe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oleObject" Target="../embeddings/oleObject3.bin"/></Relationships>
</file>

<file path=ppt/slides/_rels/slide7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7.jpe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2.png"/><Relationship Id="rId5" Type="http://schemas.openxmlformats.org/officeDocument/2006/relationships/image" Target="../media/image21.wmf"/><Relationship Id="rId4" Type="http://schemas.openxmlformats.org/officeDocument/2006/relationships/oleObject" Target="../embeddings/oleObject4.bin"/></Relationships>
</file>

<file path=ppt/slides/_rels/slide7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0.png"/></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7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7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9222CFA6-68B9-969D-371A-A593E73AC5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0955" y="1048872"/>
            <a:ext cx="6096001" cy="5590894"/>
          </a:xfrm>
          <a:prstGeom prst="rect">
            <a:avLst/>
          </a:prstGeom>
        </p:spPr>
      </p:pic>
      <p:sp>
        <p:nvSpPr>
          <p:cNvPr id="6" name="AutoShape 2" descr="Cành hoa hồng thêu trang trí cổ điển - PNG">
            <a:extLst>
              <a:ext uri="{FF2B5EF4-FFF2-40B4-BE49-F238E27FC236}">
                <a16:creationId xmlns:a16="http://schemas.microsoft.com/office/drawing/2014/main" id="{4FD02803-30F2-ED01-BA32-19655739141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Hộp Văn bản 10">
            <a:extLst>
              <a:ext uri="{FF2B5EF4-FFF2-40B4-BE49-F238E27FC236}">
                <a16:creationId xmlns:a16="http://schemas.microsoft.com/office/drawing/2014/main" id="{68BFB3CA-02AF-2C80-3484-7395A7F9F2D1}"/>
              </a:ext>
            </a:extLst>
          </p:cNvPr>
          <p:cNvSpPr txBox="1"/>
          <p:nvPr/>
        </p:nvSpPr>
        <p:spPr>
          <a:xfrm>
            <a:off x="6859876" y="2796570"/>
            <a:ext cx="3316942" cy="1569660"/>
          </a:xfrm>
          <a:prstGeom prst="rect">
            <a:avLst/>
          </a:prstGeom>
          <a:noFill/>
        </p:spPr>
        <p:txBody>
          <a:bodyPr wrap="square">
            <a:spAutoFit/>
          </a:bodyPr>
          <a:lstStyle/>
          <a:p>
            <a:pPr algn="ctr"/>
            <a:r>
              <a:rPr lang="en-US" sz="4800" b="1" dirty="0" err="1">
                <a:solidFill>
                  <a:srgbClr val="0066FF"/>
                </a:solidFill>
                <a:effectLst/>
                <a:latin typeface="Times New Roman" panose="02020603050405020304" pitchFamily="18" charset="0"/>
                <a:ea typeface="Calibri" panose="020F0502020204030204" pitchFamily="34" charset="0"/>
              </a:rPr>
              <a:t>Cây</a:t>
            </a:r>
            <a:r>
              <a:rPr lang="en-US" sz="4800" b="1" dirty="0">
                <a:solidFill>
                  <a:srgbClr val="0066FF"/>
                </a:solidFill>
                <a:effectLst/>
                <a:latin typeface="Times New Roman" panose="02020603050405020304" pitchFamily="18" charset="0"/>
                <a:ea typeface="Calibri" panose="020F0502020204030204" pitchFamily="34" charset="0"/>
              </a:rPr>
              <a:t> </a:t>
            </a:r>
            <a:r>
              <a:rPr lang="en-US" sz="4800" b="1" dirty="0" err="1">
                <a:solidFill>
                  <a:srgbClr val="0066FF"/>
                </a:solidFill>
                <a:effectLst/>
                <a:latin typeface="Times New Roman" panose="02020603050405020304" pitchFamily="18" charset="0"/>
                <a:ea typeface="Calibri" panose="020F0502020204030204" pitchFamily="34" charset="0"/>
              </a:rPr>
              <a:t>tre</a:t>
            </a:r>
            <a:r>
              <a:rPr lang="en-US" sz="4800" b="1" dirty="0">
                <a:solidFill>
                  <a:srgbClr val="0066FF"/>
                </a:solidFill>
                <a:effectLst/>
                <a:latin typeface="Times New Roman" panose="02020603050405020304" pitchFamily="18" charset="0"/>
                <a:ea typeface="Calibri" panose="020F0502020204030204" pitchFamily="34" charset="0"/>
              </a:rPr>
              <a:t> VIỆT NAM</a:t>
            </a:r>
            <a:endParaRPr lang="en-US" sz="4800" dirty="0">
              <a:solidFill>
                <a:srgbClr val="0066FF"/>
              </a:solidFill>
            </a:endParaRPr>
          </a:p>
        </p:txBody>
      </p:sp>
      <p:pic>
        <p:nvPicPr>
          <p:cNvPr id="7" name="Hình ảnh 6">
            <a:extLst>
              <a:ext uri="{FF2B5EF4-FFF2-40B4-BE49-F238E27FC236}">
                <a16:creationId xmlns:a16="http://schemas.microsoft.com/office/drawing/2014/main" id="{D3FAF3D3-AD39-180F-B6CF-207889F57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6981"/>
            <a:ext cx="5227632" cy="5708837"/>
          </a:xfrm>
          <a:prstGeom prst="rect">
            <a:avLst/>
          </a:prstGeom>
        </p:spPr>
      </p:pic>
      <p:sp>
        <p:nvSpPr>
          <p:cNvPr id="9" name="Hộp Văn bản 8">
            <a:extLst>
              <a:ext uri="{FF2B5EF4-FFF2-40B4-BE49-F238E27FC236}">
                <a16:creationId xmlns:a16="http://schemas.microsoft.com/office/drawing/2014/main" id="{FA3F8B09-2856-009A-6927-FF51FDF76CA5}"/>
              </a:ext>
            </a:extLst>
          </p:cNvPr>
          <p:cNvSpPr txBox="1"/>
          <p:nvPr/>
        </p:nvSpPr>
        <p:spPr>
          <a:xfrm>
            <a:off x="6984917" y="342260"/>
            <a:ext cx="3316942" cy="769441"/>
          </a:xfrm>
          <a:prstGeom prst="rect">
            <a:avLst/>
          </a:prstGeom>
          <a:noFill/>
        </p:spPr>
        <p:txBody>
          <a:bodyPr wrap="square">
            <a:spAutoFit/>
          </a:bodyPr>
          <a:lstStyle/>
          <a:p>
            <a:pPr algn="ctr"/>
            <a:r>
              <a:rPr lang="en-US" sz="4400" b="1" dirty="0" err="1">
                <a:solidFill>
                  <a:srgbClr val="00B050"/>
                </a:solidFill>
                <a:effectLst/>
                <a:latin typeface="Snap ITC" panose="04040A07060A02020202" pitchFamily="82" charset="0"/>
                <a:ea typeface="Calibri" panose="020F0502020204030204" pitchFamily="34" charset="0"/>
              </a:rPr>
              <a:t>Văn</a:t>
            </a:r>
            <a:r>
              <a:rPr lang="en-US" sz="4400" b="1" dirty="0">
                <a:solidFill>
                  <a:srgbClr val="00B050"/>
                </a:solidFill>
                <a:effectLst/>
                <a:latin typeface="Snap ITC" panose="04040A07060A02020202" pitchFamily="82" charset="0"/>
                <a:ea typeface="Calibri" panose="020F0502020204030204" pitchFamily="34" charset="0"/>
              </a:rPr>
              <a:t> </a:t>
            </a:r>
            <a:r>
              <a:rPr lang="en-US" sz="4400" b="1" dirty="0" err="1">
                <a:solidFill>
                  <a:srgbClr val="00B050"/>
                </a:solidFill>
                <a:effectLst/>
                <a:latin typeface="Snap ITC" panose="04040A07060A02020202" pitchFamily="82" charset="0"/>
                <a:ea typeface="Calibri" panose="020F0502020204030204" pitchFamily="34" charset="0"/>
              </a:rPr>
              <a:t>bản</a:t>
            </a:r>
            <a:r>
              <a:rPr lang="en-US" sz="4400" b="1" dirty="0">
                <a:solidFill>
                  <a:srgbClr val="00B050"/>
                </a:solidFill>
                <a:effectLst/>
                <a:latin typeface="Snap ITC" panose="04040A07060A02020202" pitchFamily="82" charset="0"/>
                <a:ea typeface="Calibri" panose="020F0502020204030204" pitchFamily="34" charset="0"/>
              </a:rPr>
              <a:t> 1:</a:t>
            </a:r>
            <a:endParaRPr lang="en-US" sz="4400" dirty="0">
              <a:solidFill>
                <a:srgbClr val="00B050"/>
              </a:solidFill>
              <a:latin typeface="Snap ITC" panose="04040A07060A02020202" pitchFamily="82" charset="0"/>
            </a:endParaRPr>
          </a:p>
        </p:txBody>
      </p:sp>
    </p:spTree>
    <p:extLst>
      <p:ext uri="{BB962C8B-B14F-4D97-AF65-F5344CB8AC3E}">
        <p14:creationId xmlns:p14="http://schemas.microsoft.com/office/powerpoint/2010/main" val="3507021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80">
                                          <p:stCondLst>
                                            <p:cond delay="0"/>
                                          </p:stCondLst>
                                        </p:cTn>
                                        <p:tgtEl>
                                          <p:spTgt spid="11"/>
                                        </p:tgtEl>
                                      </p:cBhvr>
                                    </p:animEffect>
                                    <p:anim calcmode="lin" valueType="num">
                                      <p:cBhvr>
                                        <p:cTn id="15"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0" dur="26">
                                          <p:stCondLst>
                                            <p:cond delay="650"/>
                                          </p:stCondLst>
                                        </p:cTn>
                                        <p:tgtEl>
                                          <p:spTgt spid="11"/>
                                        </p:tgtEl>
                                      </p:cBhvr>
                                      <p:to x="100000" y="60000"/>
                                    </p:animScale>
                                    <p:animScale>
                                      <p:cBhvr>
                                        <p:cTn id="21" dur="166" decel="50000">
                                          <p:stCondLst>
                                            <p:cond delay="676"/>
                                          </p:stCondLst>
                                        </p:cTn>
                                        <p:tgtEl>
                                          <p:spTgt spid="11"/>
                                        </p:tgtEl>
                                      </p:cBhvr>
                                      <p:to x="100000" y="100000"/>
                                    </p:animScale>
                                    <p:animScale>
                                      <p:cBhvr>
                                        <p:cTn id="22" dur="26">
                                          <p:stCondLst>
                                            <p:cond delay="1312"/>
                                          </p:stCondLst>
                                        </p:cTn>
                                        <p:tgtEl>
                                          <p:spTgt spid="11"/>
                                        </p:tgtEl>
                                      </p:cBhvr>
                                      <p:to x="100000" y="80000"/>
                                    </p:animScale>
                                    <p:animScale>
                                      <p:cBhvr>
                                        <p:cTn id="23" dur="166" decel="50000">
                                          <p:stCondLst>
                                            <p:cond delay="1338"/>
                                          </p:stCondLst>
                                        </p:cTn>
                                        <p:tgtEl>
                                          <p:spTgt spid="11"/>
                                        </p:tgtEl>
                                      </p:cBhvr>
                                      <p:to x="100000" y="100000"/>
                                    </p:animScale>
                                    <p:animScale>
                                      <p:cBhvr>
                                        <p:cTn id="24" dur="26">
                                          <p:stCondLst>
                                            <p:cond delay="1642"/>
                                          </p:stCondLst>
                                        </p:cTn>
                                        <p:tgtEl>
                                          <p:spTgt spid="11"/>
                                        </p:tgtEl>
                                      </p:cBhvr>
                                      <p:to x="100000" y="90000"/>
                                    </p:animScale>
                                    <p:animScale>
                                      <p:cBhvr>
                                        <p:cTn id="25" dur="166" decel="50000">
                                          <p:stCondLst>
                                            <p:cond delay="1668"/>
                                          </p:stCondLst>
                                        </p:cTn>
                                        <p:tgtEl>
                                          <p:spTgt spid="11"/>
                                        </p:tgtEl>
                                      </p:cBhvr>
                                      <p:to x="100000" y="100000"/>
                                    </p:animScale>
                                    <p:animScale>
                                      <p:cBhvr>
                                        <p:cTn id="26" dur="26">
                                          <p:stCondLst>
                                            <p:cond delay="1808"/>
                                          </p:stCondLst>
                                        </p:cTn>
                                        <p:tgtEl>
                                          <p:spTgt spid="11"/>
                                        </p:tgtEl>
                                      </p:cBhvr>
                                      <p:to x="100000" y="95000"/>
                                    </p:animScale>
                                    <p:animScale>
                                      <p:cBhvr>
                                        <p:cTn id="27" dur="166" decel="50000">
                                          <p:stCondLst>
                                            <p:cond delay="1834"/>
                                          </p:stCondLst>
                                        </p:cTn>
                                        <p:tgtEl>
                                          <p:spTgt spid="11"/>
                                        </p:tgtEl>
                                      </p:cBhvr>
                                      <p:to x="100000" y="100000"/>
                                    </p:animScale>
                                  </p:childTnLst>
                                </p:cTn>
                              </p:par>
                              <p:par>
                                <p:cTn id="28" presetID="6" presetClass="entr" presetSubtype="16"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ircle(in)">
                                      <p:cBhvr>
                                        <p:cTn id="3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16597177-9215-E869-7A1E-6E07D5274173}"/>
              </a:ext>
            </a:extLst>
          </p:cNvPr>
          <p:cNvGraphicFramePr>
            <a:graphicFrameLocks noGrp="1"/>
          </p:cNvGraphicFramePr>
          <p:nvPr>
            <p:extLst>
              <p:ext uri="{D42A27DB-BD31-4B8C-83A1-F6EECF244321}">
                <p14:modId xmlns:p14="http://schemas.microsoft.com/office/powerpoint/2010/main" val="1996021649"/>
              </p:ext>
            </p:extLst>
          </p:nvPr>
        </p:nvGraphicFramePr>
        <p:xfrm>
          <a:off x="3843020" y="2952206"/>
          <a:ext cx="5725160" cy="1280160"/>
        </p:xfrm>
        <a:graphic>
          <a:graphicData uri="http://schemas.openxmlformats.org/drawingml/2006/table">
            <a:tbl>
              <a:tblPr firstRow="1" firstCol="1" bandRow="1">
                <a:tableStyleId>{5C22544A-7EE6-4342-B048-85BDC9FD1C3A}</a:tableStyleId>
              </a:tblPr>
              <a:tblGrid>
                <a:gridCol w="2111465">
                  <a:extLst>
                    <a:ext uri="{9D8B030D-6E8A-4147-A177-3AD203B41FA5}">
                      <a16:colId xmlns:a16="http://schemas.microsoft.com/office/drawing/2014/main" val="2487548564"/>
                    </a:ext>
                  </a:extLst>
                </a:gridCol>
                <a:gridCol w="1704885">
                  <a:extLst>
                    <a:ext uri="{9D8B030D-6E8A-4147-A177-3AD203B41FA5}">
                      <a16:colId xmlns:a16="http://schemas.microsoft.com/office/drawing/2014/main" val="3994027599"/>
                    </a:ext>
                  </a:extLst>
                </a:gridCol>
                <a:gridCol w="1908810">
                  <a:extLst>
                    <a:ext uri="{9D8B030D-6E8A-4147-A177-3AD203B41FA5}">
                      <a16:colId xmlns:a16="http://schemas.microsoft.com/office/drawing/2014/main" val="964597164"/>
                    </a:ext>
                  </a:extLst>
                </a:gridCol>
              </a:tblGrid>
              <a:tr h="0">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Tùy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bút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Tản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extLst>
                  <a:ext uri="{0D108BD9-81ED-4DB2-BD59-A6C34878D82A}">
                    <a16:rowId xmlns:a16="http://schemas.microsoft.com/office/drawing/2014/main" val="3155837367"/>
                  </a:ext>
                </a:extLst>
              </a:tr>
              <a:tr h="0">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Giống nhau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gridSpan="2">
                  <a:txBody>
                    <a:bodyPr/>
                    <a:lstStyle/>
                    <a:p>
                      <a:pPr marL="0" marR="0">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3964458380"/>
                  </a:ext>
                </a:extLst>
              </a:tr>
              <a:tr h="0">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nhau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a:txBody>
                    <a:bodyPr/>
                    <a:lstStyle/>
                    <a:p>
                      <a:pPr marL="0" marR="0">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8123966"/>
                  </a:ext>
                </a:extLst>
              </a:tr>
            </a:tbl>
          </a:graphicData>
        </a:graphic>
      </p:graphicFrame>
      <p:sp>
        <p:nvSpPr>
          <p:cNvPr id="6" name="Rectangle 1">
            <a:extLst>
              <a:ext uri="{FF2B5EF4-FFF2-40B4-BE49-F238E27FC236}">
                <a16:creationId xmlns:a16="http://schemas.microsoft.com/office/drawing/2014/main" id="{58A45FB8-0B52-BA69-2C33-1B9D9DCAFA39}"/>
              </a:ext>
            </a:extLst>
          </p:cNvPr>
          <p:cNvSpPr>
            <a:spLocks noChangeArrowheads="1"/>
          </p:cNvSpPr>
          <p:nvPr/>
        </p:nvSpPr>
        <p:spPr bwMode="auto">
          <a:xfrm>
            <a:off x="4914558" y="1721733"/>
            <a:ext cx="38589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kumimoji="0" lang="en-US" altLang="en-US" sz="2800" b="0" i="0" u="none" strike="noStrike" cap="none" normalizeH="0" baseline="0" dirty="0">
              <a:ln>
                <a:noFill/>
              </a:ln>
              <a:solidFill>
                <a:schemeClr val="tx1"/>
              </a:solidFill>
              <a:effectLst/>
            </a:endParaRPr>
          </a:p>
        </p:txBody>
      </p:sp>
      <p:pic>
        <p:nvPicPr>
          <p:cNvPr id="10" name="Hình ảnh 9">
            <a:extLst>
              <a:ext uri="{FF2B5EF4-FFF2-40B4-BE49-F238E27FC236}">
                <a16:creationId xmlns:a16="http://schemas.microsoft.com/office/drawing/2014/main" id="{C63154D6-5F80-65EC-883B-3C9A23F65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54" y="1983343"/>
            <a:ext cx="2654466" cy="3019455"/>
          </a:xfrm>
          <a:prstGeom prst="rect">
            <a:avLst/>
          </a:prstGeom>
        </p:spPr>
      </p:pic>
    </p:spTree>
    <p:extLst>
      <p:ext uri="{BB962C8B-B14F-4D97-AF65-F5344CB8AC3E}">
        <p14:creationId xmlns:p14="http://schemas.microsoft.com/office/powerpoint/2010/main" val="30854447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2525485" y="1508903"/>
            <a:ext cx="8741230" cy="2246769"/>
          </a:xfrm>
          <a:prstGeom prst="wedgeRectCallout">
            <a:avLst>
              <a:gd name="adj1" fmla="val -56781"/>
              <a:gd name="adj2" fmla="val -11842"/>
            </a:avLst>
          </a:prstGeom>
          <a:noFill/>
          <a:ln w="38100">
            <a:solidFill>
              <a:srgbClr val="0066FF"/>
            </a:solidFill>
          </a:ln>
        </p:spPr>
        <p:txBody>
          <a:bodyPr wrap="square">
            <a:spAutoFit/>
          </a:bodyPr>
          <a:lstStyle/>
          <a:p>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Hoàn</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thành</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phiếu</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tập</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effectLst/>
                <a:latin typeface="Times New Roman" panose="02020603050405020304" pitchFamily="18" charset="0"/>
                <a:ea typeface="Arial" panose="020B0604020202020204" pitchFamily="34" charset="0"/>
                <a:cs typeface="Times New Roman" panose="02020603050405020304" pitchFamily="18" charset="0"/>
              </a:rPr>
              <a:t>số</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 02</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cụ</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giàu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hiện</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khía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cạnh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46275" y="1931500"/>
            <a:ext cx="4990734" cy="4996543"/>
          </a:xfrm>
          <a:prstGeom prst="rect">
            <a:avLst/>
          </a:prstGeom>
        </p:spPr>
      </p:pic>
      <p:pic>
        <p:nvPicPr>
          <p:cNvPr id="3" name="Hình ảnh 2">
            <a:extLst>
              <a:ext uri="{FF2B5EF4-FFF2-40B4-BE49-F238E27FC236}">
                <a16:creationId xmlns:a16="http://schemas.microsoft.com/office/drawing/2014/main" id="{ED5FA93F-1081-DF89-EB33-A6C062C9E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44338" y="4430486"/>
            <a:ext cx="1899315" cy="2160471"/>
          </a:xfrm>
          <a:prstGeom prst="rect">
            <a:avLst/>
          </a:prstGeom>
        </p:spPr>
      </p:pic>
    </p:spTree>
    <p:extLst>
      <p:ext uri="{BB962C8B-B14F-4D97-AF65-F5344CB8AC3E}">
        <p14:creationId xmlns:p14="http://schemas.microsoft.com/office/powerpoint/2010/main" val="699885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C231033B-0EB0-F76D-622F-FA857DCE9D58}"/>
              </a:ext>
            </a:extLst>
          </p:cNvPr>
          <p:cNvSpPr>
            <a:spLocks noChangeArrowheads="1"/>
          </p:cNvSpPr>
          <p:nvPr/>
        </p:nvSpPr>
        <p:spPr bwMode="auto">
          <a:xfrm>
            <a:off x="4892788" y="1062304"/>
            <a:ext cx="38589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2800" b="0" i="0" u="none" strike="noStrike" cap="none" normalizeH="0" baseline="0" dirty="0">
              <a:ln>
                <a:noFill/>
              </a:ln>
              <a:solidFill>
                <a:schemeClr val="tx1"/>
              </a:solidFill>
              <a:effectLst/>
            </a:endParaRPr>
          </a:p>
        </p:txBody>
      </p:sp>
      <p:graphicFrame>
        <p:nvGraphicFramePr>
          <p:cNvPr id="9" name="Bảng 8">
            <a:extLst>
              <a:ext uri="{FF2B5EF4-FFF2-40B4-BE49-F238E27FC236}">
                <a16:creationId xmlns:a16="http://schemas.microsoft.com/office/drawing/2014/main" id="{0326D51D-E7F0-F489-1DFC-2D4876AD866E}"/>
              </a:ext>
            </a:extLst>
          </p:cNvPr>
          <p:cNvGraphicFramePr>
            <a:graphicFrameLocks noGrp="1"/>
          </p:cNvGraphicFramePr>
          <p:nvPr>
            <p:extLst>
              <p:ext uri="{D42A27DB-BD31-4B8C-83A1-F6EECF244321}">
                <p14:modId xmlns:p14="http://schemas.microsoft.com/office/powerpoint/2010/main" val="1675717653"/>
              </p:ext>
            </p:extLst>
          </p:nvPr>
        </p:nvGraphicFramePr>
        <p:xfrm>
          <a:off x="2209982" y="2589136"/>
          <a:ext cx="9796780" cy="1971637"/>
        </p:xfrm>
        <a:graphic>
          <a:graphicData uri="http://schemas.openxmlformats.org/drawingml/2006/table">
            <a:tbl>
              <a:tblPr firstRow="1" firstCol="1" bandRow="1">
                <a:tableStyleId>{5C22544A-7EE6-4342-B048-85BDC9FD1C3A}</a:tableStyleId>
              </a:tblPr>
              <a:tblGrid>
                <a:gridCol w="3265231">
                  <a:extLst>
                    <a:ext uri="{9D8B030D-6E8A-4147-A177-3AD203B41FA5}">
                      <a16:colId xmlns:a16="http://schemas.microsoft.com/office/drawing/2014/main" val="3525652094"/>
                    </a:ext>
                  </a:extLst>
                </a:gridCol>
                <a:gridCol w="3483730">
                  <a:extLst>
                    <a:ext uri="{9D8B030D-6E8A-4147-A177-3AD203B41FA5}">
                      <a16:colId xmlns:a16="http://schemas.microsoft.com/office/drawing/2014/main" val="548519458"/>
                    </a:ext>
                  </a:extLst>
                </a:gridCol>
                <a:gridCol w="3047819">
                  <a:extLst>
                    <a:ext uri="{9D8B030D-6E8A-4147-A177-3AD203B41FA5}">
                      <a16:colId xmlns:a16="http://schemas.microsoft.com/office/drawing/2014/main" val="1529641157"/>
                    </a:ext>
                  </a:extLst>
                </a:gridCol>
              </a:tblGrid>
              <a:tr h="332493">
                <a:tc gridSpan="3">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tùy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bút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C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497685"/>
                  </a:ext>
                </a:extLst>
              </a:tr>
              <a:tr h="1544917">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Chất</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trữ</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tình</a:t>
                      </a:r>
                      <a:r>
                        <a:rPr lang="en-US" sz="2800" b="1" dirty="0">
                          <a:solidFill>
                            <a:schemeClr val="tx1"/>
                          </a:solidFill>
                          <a:effectLst/>
                          <a:latin typeface="Times New Roman" panose="02020603050405020304" pitchFamily="18" charset="0"/>
                          <a:cs typeface="Times New Roman" panose="02020603050405020304" pitchFamily="18" charset="0"/>
                        </a:rPr>
                        <a:t>:</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Cái</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tôi</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của</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tác</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giả</a:t>
                      </a:r>
                      <a:r>
                        <a:rPr lang="en-US" sz="2800" b="1" dirty="0">
                          <a:solidFill>
                            <a:schemeClr val="tx1"/>
                          </a:solidFill>
                          <a:effectLst/>
                          <a:latin typeface="Times New Roman" panose="02020603050405020304" pitchFamily="18" charset="0"/>
                          <a:cs typeface="Times New Roman" panose="02020603050405020304" pitchFamily="18" charset="0"/>
                        </a:rPr>
                        <a:t>:</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b="1" dirty="0" err="1">
                          <a:solidFill>
                            <a:schemeClr val="tx1"/>
                          </a:solidFill>
                          <a:effectLst/>
                          <a:latin typeface="Times New Roman" panose="02020603050405020304" pitchFamily="18" charset="0"/>
                          <a:cs typeface="Times New Roman" panose="02020603050405020304" pitchFamily="18" charset="0"/>
                        </a:rPr>
                        <a:t>Ngôn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ngữ</a:t>
                      </a:r>
                      <a:r>
                        <a:rPr lang="en-US" sz="2800" b="1" dirty="0">
                          <a:solidFill>
                            <a:schemeClr val="tx1"/>
                          </a:solidFill>
                          <a:effectLst/>
                          <a:latin typeface="Times New Roman" panose="02020603050405020304" pitchFamily="18" charset="0"/>
                          <a:cs typeface="Times New Roman" panose="02020603050405020304" pitchFamily="18" charset="0"/>
                        </a:rPr>
                        <a:t>:</a:t>
                      </a:r>
                    </a:p>
                    <a:p>
                      <a:pPr marL="0" marR="0">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4208129"/>
                  </a:ext>
                </a:extLst>
              </a:tr>
            </a:tbl>
          </a:graphicData>
        </a:graphic>
      </p:graphicFrame>
      <p:pic>
        <p:nvPicPr>
          <p:cNvPr id="10" name="Hình ảnh 9">
            <a:extLst>
              <a:ext uri="{FF2B5EF4-FFF2-40B4-BE49-F238E27FC236}">
                <a16:creationId xmlns:a16="http://schemas.microsoft.com/office/drawing/2014/main" id="{C63154D6-5F80-65EC-883B-3C9A23F65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038" y="2153315"/>
            <a:ext cx="2242962" cy="2551369"/>
          </a:xfrm>
          <a:prstGeom prst="rect">
            <a:avLst/>
          </a:prstGeom>
        </p:spPr>
      </p:pic>
    </p:spTree>
    <p:extLst>
      <p:ext uri="{BB962C8B-B14F-4D97-AF65-F5344CB8AC3E}">
        <p14:creationId xmlns:p14="http://schemas.microsoft.com/office/powerpoint/2010/main" val="839860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1" name="Hộp Văn bản 10">
            <a:extLst>
              <a:ext uri="{FF2B5EF4-FFF2-40B4-BE49-F238E27FC236}">
                <a16:creationId xmlns:a16="http://schemas.microsoft.com/office/drawing/2014/main" id="{8A4F4F2B-D6F2-6561-AACC-3CC997E11F06}"/>
              </a:ext>
            </a:extLst>
          </p:cNvPr>
          <p:cNvSpPr txBox="1"/>
          <p:nvPr/>
        </p:nvSpPr>
        <p:spPr>
          <a:xfrm>
            <a:off x="481781" y="716249"/>
            <a:ext cx="6183086" cy="584775"/>
          </a:xfrm>
          <a:prstGeom prst="rect">
            <a:avLst/>
          </a:prstGeom>
          <a:noFill/>
        </p:spPr>
        <p:txBody>
          <a:bodyPr wrap="square">
            <a:spAutoFit/>
          </a:bodyPr>
          <a:lstStyle/>
          <a:p>
            <a:pPr marL="0" marR="0">
              <a:spcBef>
                <a:spcPts val="0"/>
              </a:spcBef>
              <a:spcAft>
                <a:spcPts val="0"/>
              </a:spcAft>
            </a:pPr>
            <a:r>
              <a:rPr lang="vi-VN"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Tùy bút và tản văn </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3B63015D-0F9F-A3A1-DF3D-98CFC96F650B}"/>
              </a:ext>
            </a:extLst>
          </p:cNvPr>
          <p:cNvSpPr>
            <a:spLocks noChangeArrowheads="1"/>
          </p:cNvSpPr>
          <p:nvPr/>
        </p:nvSpPr>
        <p:spPr bwMode="auto">
          <a:xfrm>
            <a:off x="961860" y="1446668"/>
            <a:ext cx="10468140" cy="578882"/>
          </a:xfrm>
          <a:prstGeom prst="roundRect">
            <a:avLst/>
          </a:prstGeom>
          <a:gradFill>
            <a:gsLst>
              <a:gs pos="83000">
                <a:srgbClr val="00B0F0"/>
              </a:gs>
              <a:gs pos="100000">
                <a:srgbClr val="C7D5ED"/>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vi-VN"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 bút và tản văn đều là thể loại kí, là văn xuôi đậm chất trữ tình.</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A86E8CAB-1EAF-E7D8-4714-74578C5F4B4C}"/>
              </a:ext>
            </a:extLst>
          </p:cNvPr>
          <p:cNvSpPr>
            <a:spLocks noChangeArrowheads="1"/>
          </p:cNvSpPr>
          <p:nvPr/>
        </p:nvSpPr>
        <p:spPr bwMode="auto">
          <a:xfrm>
            <a:off x="961860" y="2244402"/>
            <a:ext cx="10468140" cy="1532334"/>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Tùy bút là thể văn xuôi trữ tình ghi chép lại một cách tự do những suy nghĩ, cảm xúc mang đậm màu sắc cá nhân của tác giả về con người và sự việc. Ngôn ngữ của tùy bút giàu chất thơ.</a:t>
            </a:r>
            <a:endParaRPr lang="en-US" sz="2400" dirty="0">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0DF73604-487D-C8F7-04CB-594F1AF3ECB6}"/>
              </a:ext>
            </a:extLst>
          </p:cNvPr>
          <p:cNvSpPr>
            <a:spLocks noChangeArrowheads="1"/>
          </p:cNvSpPr>
          <p:nvPr/>
        </p:nvSpPr>
        <p:spPr bwMode="auto">
          <a:xfrm>
            <a:off x="961860" y="4014238"/>
            <a:ext cx="10468140"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36554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100+ hình nền powerpoint màu xanh dương nhạt - hinhanhsieudep.net">
            <a:extLst>
              <a:ext uri="{FF2B5EF4-FFF2-40B4-BE49-F238E27FC236}">
                <a16:creationId xmlns:a16="http://schemas.microsoft.com/office/drawing/2014/main" id="{B8275D01-2E22-8FC9-EFB5-B77F072CC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1" name="Hộp Văn bản 10">
            <a:extLst>
              <a:ext uri="{FF2B5EF4-FFF2-40B4-BE49-F238E27FC236}">
                <a16:creationId xmlns:a16="http://schemas.microsoft.com/office/drawing/2014/main" id="{8A4F4F2B-D6F2-6561-AACC-3CC997E11F06}"/>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trữ</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văn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3B63015D-0F9F-A3A1-DF3D-98CFC96F650B}"/>
              </a:ext>
            </a:extLst>
          </p:cNvPr>
          <p:cNvSpPr>
            <a:spLocks noChangeArrowheads="1"/>
          </p:cNvSpPr>
          <p:nvPr/>
        </p:nvSpPr>
        <p:spPr bwMode="auto">
          <a:xfrm>
            <a:off x="961860" y="1273999"/>
            <a:ext cx="10468140" cy="1532334"/>
          </a:xfrm>
          <a:prstGeom prst="roundRect">
            <a:avLst/>
          </a:prstGeom>
          <a:gradFill>
            <a:gsLst>
              <a:gs pos="24000">
                <a:srgbClr val="00B0F0">
                  <a:alpha val="76000"/>
                </a:srgbClr>
              </a:gs>
              <a:gs pos="51000">
                <a:srgbClr val="33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tới</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0DF73604-487D-C8F7-04CB-594F1AF3ECB6}"/>
              </a:ext>
            </a:extLst>
          </p:cNvPr>
          <p:cNvSpPr>
            <a:spLocks noChangeArrowheads="1"/>
          </p:cNvSpPr>
          <p:nvPr/>
        </p:nvSpPr>
        <p:spPr bwMode="auto">
          <a:xfrm>
            <a:off x="831233" y="4380208"/>
            <a:ext cx="5945126"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2" name="Rectangle 1">
            <a:extLst>
              <a:ext uri="{FF2B5EF4-FFF2-40B4-BE49-F238E27FC236}">
                <a16:creationId xmlns:a16="http://schemas.microsoft.com/office/drawing/2014/main" id="{449FAF04-E9B4-560A-0BA8-376715D2D6A4}"/>
              </a:ext>
            </a:extLst>
          </p:cNvPr>
          <p:cNvSpPr>
            <a:spLocks noChangeArrowheads="1"/>
          </p:cNvSpPr>
          <p:nvPr/>
        </p:nvSpPr>
        <p:spPr bwMode="auto">
          <a:xfrm>
            <a:off x="961860" y="2935087"/>
            <a:ext cx="7120783" cy="578882"/>
          </a:xfrm>
          <a:prstGeom prst="roundRect">
            <a:avLst/>
          </a:prstGeom>
          <a:gradFill>
            <a:gsLst>
              <a:gs pos="83000">
                <a:srgbClr val="00B0F0"/>
              </a:gs>
              <a:gs pos="100000">
                <a:srgbClr val="33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nét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8F22E4E4-24CC-7047-F4DB-D3C7701975FF}"/>
              </a:ext>
            </a:extLst>
          </p:cNvPr>
          <p:cNvSpPr>
            <a:spLocks noChangeArrowheads="1"/>
          </p:cNvSpPr>
          <p:nvPr/>
        </p:nvSpPr>
        <p:spPr bwMode="auto">
          <a:xfrm>
            <a:off x="952933" y="3635486"/>
            <a:ext cx="6501822" cy="578882"/>
          </a:xfrm>
          <a:prstGeom prst="roundRect">
            <a:avLst/>
          </a:prstGeom>
          <a:gradFill>
            <a:gsLst>
              <a:gs pos="24000">
                <a:srgbClr val="00B0F0">
                  <a:alpha val="76000"/>
                </a:srgbClr>
              </a:gs>
              <a:gs pos="51000">
                <a:srgbClr val="33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trữ</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B2BC0634-99E2-F26E-A2CE-920D49B88725}"/>
              </a:ext>
            </a:extLst>
          </p:cNvPr>
          <p:cNvSpPr>
            <a:spLocks noChangeArrowheads="1"/>
          </p:cNvSpPr>
          <p:nvPr/>
        </p:nvSpPr>
        <p:spPr bwMode="auto">
          <a:xfrm>
            <a:off x="6906987" y="4380208"/>
            <a:ext cx="513414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0B61EB3D-E587-2963-B897-643D8DF7B762}"/>
              </a:ext>
            </a:extLst>
          </p:cNvPr>
          <p:cNvSpPr>
            <a:spLocks noChangeArrowheads="1"/>
          </p:cNvSpPr>
          <p:nvPr/>
        </p:nvSpPr>
        <p:spPr bwMode="auto">
          <a:xfrm>
            <a:off x="831233" y="5080607"/>
            <a:ext cx="9978281"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thở</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8293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barn(inVertical)">
                                      <p:cBhvr>
                                        <p:cTn id="3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5" grpId="0" animBg="1"/>
      <p:bldP spid="2" grpId="0" animBg="1"/>
      <p:bldP spid="3"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2373085" y="2017273"/>
            <a:ext cx="8741230" cy="1532334"/>
          </a:xfrm>
          <a:prstGeom prst="wedgeRoundRectCallout">
            <a:avLst>
              <a:gd name="adj1" fmla="val -53343"/>
              <a:gd name="adj2" fmla="val 44949"/>
              <a:gd name="adj3" fmla="val 16667"/>
            </a:avLst>
          </a:prstGeom>
          <a:noFill/>
          <a:ln w="38100">
            <a:solidFill>
              <a:srgbClr val="0066FF"/>
            </a:solidFill>
          </a:ln>
        </p:spPr>
        <p:txBody>
          <a:bodyPr wrap="square">
            <a:spAutoFit/>
          </a:bodyPr>
          <a:lstStyle/>
          <a:p>
            <a:pPr marL="457200" indent="-457200">
              <a:buFont typeface="Arial" panose="020B0604020202020204" pitchFamily="34" charset="0"/>
              <a:buChar char="•"/>
            </a:pP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thiệu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Mới</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phẩm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86299" y="1721370"/>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18140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pic>
        <p:nvPicPr>
          <p:cNvPr id="1026" name="Picture 2" descr="Thép Mới – Wikipedia tiếng Việt">
            <a:extLst>
              <a:ext uri="{FF2B5EF4-FFF2-40B4-BE49-F238E27FC236}">
                <a16:creationId xmlns:a16="http://schemas.microsoft.com/office/drawing/2014/main" id="{A128BEA0-E461-2CB5-4713-38F384C1C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879" y="1546852"/>
            <a:ext cx="2973935" cy="413046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
            <a:extLst>
              <a:ext uri="{FF2B5EF4-FFF2-40B4-BE49-F238E27FC236}">
                <a16:creationId xmlns:a16="http://schemas.microsoft.com/office/drawing/2014/main" id="{0140FA89-287A-A842-F72C-5D3DC0B51A8E}"/>
              </a:ext>
            </a:extLst>
          </p:cNvPr>
          <p:cNvSpPr>
            <a:spLocks noChangeArrowheads="1"/>
          </p:cNvSpPr>
          <p:nvPr/>
        </p:nvSpPr>
        <p:spPr bwMode="auto">
          <a:xfrm>
            <a:off x="3783871" y="1170375"/>
            <a:ext cx="821407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Thép Mới (1925 - 1991) tên khai sinh là Hà Văn Lộc.</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CB2A99-FC64-6CCF-065B-D1430DC5D526}"/>
              </a:ext>
            </a:extLst>
          </p:cNvPr>
          <p:cNvSpPr>
            <a:spLocks noChangeArrowheads="1"/>
          </p:cNvSpPr>
          <p:nvPr/>
        </p:nvSpPr>
        <p:spPr bwMode="auto">
          <a:xfrm>
            <a:off x="3783871" y="1965332"/>
            <a:ext cx="821407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Quê ở quận Tây Hồ, Hà Nội, sinh ra tại Nam Định.</a:t>
            </a:r>
            <a:endParaRPr lang="en-US" sz="2400" dirty="0">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963EA3E7-2368-26CB-37D0-EFFAB832D927}"/>
              </a:ext>
            </a:extLst>
          </p:cNvPr>
          <p:cNvSpPr>
            <a:spLocks noChangeArrowheads="1"/>
          </p:cNvSpPr>
          <p:nvPr/>
        </p:nvSpPr>
        <p:spPr bwMode="auto">
          <a:xfrm>
            <a:off x="3783871" y="2724231"/>
            <a:ext cx="8214070" cy="1532334"/>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Là một nhà báo, nhà văn nổi tiếng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phẩm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ông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trữ</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hứng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nổi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bật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ngợi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thần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nước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3783871" y="4449485"/>
            <a:ext cx="7209026" cy="1532334"/>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Một số tác phẩm như: </a:t>
            </a:r>
            <a:r>
              <a:rPr lang="vi-VN"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 tre Việt Nam, Hiên ngang Cu-ba, Nguyễn Ái Quốc đến với Lê-nin, Điện Biên Phủ - một danh từ Việt Nam…</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65486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0140FA89-287A-A842-F72C-5D3DC0B51A8E}"/>
              </a:ext>
            </a:extLst>
          </p:cNvPr>
          <p:cNvSpPr>
            <a:spLocks noChangeArrowheads="1"/>
          </p:cNvSpPr>
          <p:nvPr/>
        </p:nvSpPr>
        <p:spPr bwMode="auto">
          <a:xfrm>
            <a:off x="688979" y="1964293"/>
            <a:ext cx="3742344" cy="578882"/>
          </a:xfrm>
          <a:prstGeom prst="roundRect">
            <a:avLst/>
          </a:prstGeom>
          <a:gradFill>
            <a:gsLst>
              <a:gs pos="50000">
                <a:srgbClr val="0066FF"/>
              </a:gs>
              <a:gs pos="78000">
                <a:srgbClr val="0099FF"/>
              </a:gs>
            </a:gsLst>
            <a:lin ang="5400000" scaled="1"/>
          </a:gradFill>
          <a:ln w="28575">
            <a:solidFill>
              <a:srgbClr val="0066FF"/>
            </a:solidFill>
            <a:miter lim="800000"/>
            <a:headEnd/>
            <a:tailEnd/>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ctr">
              <a:spcBef>
                <a:spcPts val="0"/>
              </a:spcBef>
              <a:spcAft>
                <a:spcPts val="0"/>
              </a:spcAft>
              <a:tabLst>
                <a:tab pos="1386840" algn="l"/>
              </a:tabLst>
            </a:pP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Giải</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nghĩa</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cụm</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từ</a:t>
            </a:r>
            <a:r>
              <a:rPr lang="en-US" sz="2800" b="1" dirty="0">
                <a:solidFill>
                  <a:schemeClr val="bg1"/>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CB2A99-FC64-6CCF-065B-D1430DC5D526}"/>
              </a:ext>
            </a:extLst>
          </p:cNvPr>
          <p:cNvSpPr>
            <a:spLocks noChangeArrowheads="1"/>
          </p:cNvSpPr>
          <p:nvPr/>
        </p:nvSpPr>
        <p:spPr bwMode="auto">
          <a:xfrm>
            <a:off x="688979" y="2727354"/>
            <a:ext cx="328535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cho</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mai</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lấy</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trúc</a:t>
            </a:r>
            <a:endParaRPr lang="en-US" sz="2400" dirty="0">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963EA3E7-2368-26CB-37D0-EFFAB832D927}"/>
              </a:ext>
            </a:extLst>
          </p:cNvPr>
          <p:cNvSpPr>
            <a:spLocks noChangeArrowheads="1"/>
          </p:cNvSpPr>
          <p:nvPr/>
        </p:nvSpPr>
        <p:spPr bwMode="auto">
          <a:xfrm>
            <a:off x="688979" y="3495885"/>
            <a:ext cx="328535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tabLst>
                <a:tab pos="1386840" algn="l"/>
              </a:tabLst>
            </a:pP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đánh</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chắt</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688979" y="4293289"/>
            <a:ext cx="374234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Thành</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đồng</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Tổ</a:t>
            </a:r>
            <a:r>
              <a:rPr lang="en-US" sz="2800" i="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quốc</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375F4AF-4DFE-7C22-E539-F8C7F7E4FE5F}"/>
              </a:ext>
            </a:extLst>
          </p:cNvPr>
          <p:cNvSpPr txBox="1"/>
          <p:nvPr/>
        </p:nvSpPr>
        <p:spPr>
          <a:xfrm>
            <a:off x="502456" y="1279350"/>
            <a:ext cx="617471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từ</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khó</a:t>
            </a:r>
            <a:endParaRPr lang="en-US" sz="2800" dirty="0">
              <a:solidFill>
                <a:srgbClr val="0000FF"/>
              </a:solidFill>
            </a:endParaRPr>
          </a:p>
        </p:txBody>
      </p:sp>
      <p:pic>
        <p:nvPicPr>
          <p:cNvPr id="17" name="Hình ảnh 16">
            <a:extLst>
              <a:ext uri="{FF2B5EF4-FFF2-40B4-BE49-F238E27FC236}">
                <a16:creationId xmlns:a16="http://schemas.microsoft.com/office/drawing/2014/main" id="{FE7AA6DD-8636-C9E3-8E02-E54CC33F6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6147" y="1666089"/>
            <a:ext cx="3525821" cy="3525821"/>
          </a:xfrm>
          <a:prstGeom prst="rect">
            <a:avLst/>
          </a:prstGeom>
        </p:spPr>
      </p:pic>
    </p:spTree>
    <p:extLst>
      <p:ext uri="{BB962C8B-B14F-4D97-AF65-F5344CB8AC3E}">
        <p14:creationId xmlns:p14="http://schemas.microsoft.com/office/powerpoint/2010/main" val="1356275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247222" y="14965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2873828" y="1342915"/>
            <a:ext cx="8109858" cy="578882"/>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a:effectLst/>
                <a:latin typeface="Times New Roman" panose="02020603050405020304" pitchFamily="18" charset="0"/>
                <a:ea typeface="Arial" panose="020B0604020202020204" pitchFamily="34" charset="0"/>
                <a:cs typeface="Times New Roman" panose="02020603050405020304" pitchFamily="18" charset="0"/>
              </a:rPr>
              <a:t>HOÀN THÀNH PHIẾU HỌC TẬP SỐ 03</a:t>
            </a: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086299" y="1721370"/>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id="{3EBEE72E-4B7E-A632-5B68-130BDC350BE8}"/>
              </a:ext>
            </a:extLst>
          </p:cNvPr>
          <p:cNvGraphicFramePr>
            <a:graphicFrameLocks noGrp="1"/>
          </p:cNvGraphicFramePr>
          <p:nvPr>
            <p:extLst>
              <p:ext uri="{D42A27DB-BD31-4B8C-83A1-F6EECF244321}">
                <p14:modId xmlns:p14="http://schemas.microsoft.com/office/powerpoint/2010/main" val="2313551067"/>
              </p:ext>
            </p:extLst>
          </p:nvPr>
        </p:nvGraphicFramePr>
        <p:xfrm>
          <a:off x="2614477" y="2110174"/>
          <a:ext cx="8848179" cy="3840480"/>
        </p:xfrm>
        <a:graphic>
          <a:graphicData uri="http://schemas.openxmlformats.org/drawingml/2006/table">
            <a:tbl>
              <a:tblPr firstRow="1" firstCol="1" bandRow="1" bandCol="1">
                <a:tableStyleId>{5C22544A-7EE6-4342-B048-85BDC9FD1C3A}</a:tableStyleId>
              </a:tblPr>
              <a:tblGrid>
                <a:gridCol w="6292597">
                  <a:extLst>
                    <a:ext uri="{9D8B030D-6E8A-4147-A177-3AD203B41FA5}">
                      <a16:colId xmlns:a16="http://schemas.microsoft.com/office/drawing/2014/main" val="996877104"/>
                    </a:ext>
                  </a:extLst>
                </a:gridCol>
                <a:gridCol w="2555582">
                  <a:extLst>
                    <a:ext uri="{9D8B030D-6E8A-4147-A177-3AD203B41FA5}">
                      <a16:colId xmlns:a16="http://schemas.microsoft.com/office/drawing/2014/main" val="1101932934"/>
                    </a:ext>
                  </a:extLst>
                </a:gridCol>
              </a:tblGrid>
              <a:tr h="187076">
                <a:tc>
                  <a:txBody>
                    <a:bodyPr/>
                    <a:lstStyle/>
                    <a:p>
                      <a:pPr marL="0" marR="0" algn="ctr">
                        <a:lnSpc>
                          <a:spcPct val="100000"/>
                        </a:lnSpc>
                        <a:spcBef>
                          <a:spcPts val="0"/>
                        </a:spcBef>
                        <a:spcAft>
                          <a:spcPts val="0"/>
                        </a:spcAft>
                      </a:pPr>
                      <a:r>
                        <a:rPr lang="vi-VN" sz="2800" dirty="0">
                          <a:effectLst/>
                          <a:latin typeface="+mj-lt"/>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ctr">
                        <a:lnSpc>
                          <a:spcPct val="100000"/>
                        </a:lnSpc>
                        <a:spcBef>
                          <a:spcPts val="0"/>
                        </a:spcBef>
                        <a:spcAft>
                          <a:spcPts val="0"/>
                        </a:spcAft>
                      </a:pPr>
                      <a:r>
                        <a:rPr lang="en-US" sz="2800">
                          <a:effectLst/>
                          <a:latin typeface="+mj-lt"/>
                        </a:rPr>
                        <a:t> </a:t>
                      </a:r>
                      <a:endParaRPr lang="en-US"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4869297"/>
                  </a:ext>
                </a:extLst>
              </a:tr>
              <a:tr h="32933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chép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99819209"/>
                  </a:ext>
                </a:extLst>
              </a:tr>
              <a:tr h="37415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vi-VN" sz="2800">
                          <a:effectLst/>
                          <a:latin typeface="+mj-lt"/>
                        </a:rPr>
                        <a:t> </a:t>
                      </a:r>
                      <a:endParaRPr lang="en-US" sz="280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876028"/>
                  </a:ext>
                </a:extLst>
              </a:tr>
              <a:tr h="658660">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ấy</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5349532"/>
                  </a:ext>
                </a:extLst>
              </a:tr>
              <a:tr h="439107">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lgn="just">
                        <a:lnSpc>
                          <a:spcPct val="10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7887273"/>
                  </a:ext>
                </a:extLst>
              </a:tr>
            </a:tbl>
          </a:graphicData>
        </a:graphic>
      </p:graphicFrame>
    </p:spTree>
    <p:extLst>
      <p:ext uri="{BB962C8B-B14F-4D97-AF65-F5344CB8AC3E}">
        <p14:creationId xmlns:p14="http://schemas.microsoft.com/office/powerpoint/2010/main" val="10821795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CB2A99-FC64-6CCF-065B-D1430DC5D526}"/>
              </a:ext>
            </a:extLst>
          </p:cNvPr>
          <p:cNvSpPr>
            <a:spLocks noChangeArrowheads="1"/>
          </p:cNvSpPr>
          <p:nvPr/>
        </p:nvSpPr>
        <p:spPr bwMode="auto">
          <a:xfrm>
            <a:off x="688979" y="1852070"/>
            <a:ext cx="11021240"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Bài </a:t>
            </a:r>
            <a:r>
              <a:rPr lang="vi-VN"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 tre Việt Nam</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là lời bình cho bộ phim cùng tên của các nhà điện ảnh Ba Lan. Thông qua hình ảnh cây tre, bộ phim thể hiện vẻ đẹp của đất nước và con người Việt Nam, ca ngợi cuộc kháng chiến chống thực dân Pháp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(1946-1954)</a:t>
            </a:r>
            <a:r>
              <a:rPr lang="vi-VN"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của dân tộc ta.</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375F4AF-4DFE-7C22-E539-F8C7F7E4FE5F}"/>
              </a:ext>
            </a:extLst>
          </p:cNvPr>
          <p:cNvSpPr txBox="1"/>
          <p:nvPr/>
        </p:nvSpPr>
        <p:spPr>
          <a:xfrm>
            <a:off x="502456" y="1279350"/>
            <a:ext cx="617471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b.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Xuất</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xứ</a:t>
            </a:r>
            <a:endParaRPr lang="en-US" sz="2800" dirty="0">
              <a:solidFill>
                <a:srgbClr val="0000FF"/>
              </a:solidFill>
            </a:endParaRPr>
          </a:p>
        </p:txBody>
      </p:sp>
    </p:spTree>
    <p:extLst>
      <p:ext uri="{BB962C8B-B14F-4D97-AF65-F5344CB8AC3E}">
        <p14:creationId xmlns:p14="http://schemas.microsoft.com/office/powerpoint/2010/main" val="1438511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2C13D88F-DC4B-DB48-05EE-3A5D41C549DF}"/>
              </a:ext>
            </a:extLst>
          </p:cNvPr>
          <p:cNvGrpSpPr/>
          <p:nvPr/>
        </p:nvGrpSpPr>
        <p:grpSpPr>
          <a:xfrm>
            <a:off x="206801" y="416579"/>
            <a:ext cx="5507710" cy="6024841"/>
            <a:chOff x="1415310" y="356192"/>
            <a:chExt cx="5311143" cy="6024841"/>
          </a:xfrm>
        </p:grpSpPr>
        <p:grpSp>
          <p:nvGrpSpPr>
            <p:cNvPr id="4" name="Nhóm 3">
              <a:extLst>
                <a:ext uri="{FF2B5EF4-FFF2-40B4-BE49-F238E27FC236}">
                  <a16:creationId xmlns:a16="http://schemas.microsoft.com/office/drawing/2014/main" id="{3483B310-8D10-04E7-A5CC-7E0CA0C2F44A}"/>
                </a:ext>
              </a:extLst>
            </p:cNvPr>
            <p:cNvGrpSpPr/>
            <p:nvPr/>
          </p:nvGrpSpPr>
          <p:grpSpPr>
            <a:xfrm>
              <a:off x="1415310" y="356192"/>
              <a:ext cx="5311143" cy="6024841"/>
              <a:chOff x="3120285" y="77021"/>
              <a:chExt cx="5311143" cy="6024841"/>
            </a:xfrm>
          </p:grpSpPr>
          <p:sp>
            <p:nvSpPr>
              <p:cNvPr id="34" name="Hình tự do: Hình 33">
                <a:extLst>
                  <a:ext uri="{FF2B5EF4-FFF2-40B4-BE49-F238E27FC236}">
                    <a16:creationId xmlns:a16="http://schemas.microsoft.com/office/drawing/2014/main" id="{6F4B3F89-286F-CC8C-E962-7C104F129D59}"/>
                  </a:ext>
                </a:extLst>
              </p:cNvPr>
              <p:cNvSpPr/>
              <p:nvPr/>
            </p:nvSpPr>
            <p:spPr>
              <a:xfrm>
                <a:off x="3903786" y="1048925"/>
                <a:ext cx="4236392" cy="4294823"/>
              </a:xfrm>
              <a:custGeom>
                <a:avLst/>
                <a:gdLst>
                  <a:gd name="connsiteX0" fmla="*/ 2124269 w 4248538"/>
                  <a:gd name="connsiteY0" fmla="*/ 0 h 4275672"/>
                  <a:gd name="connsiteX1" fmla="*/ 4248538 w 4248538"/>
                  <a:gd name="connsiteY1" fmla="*/ 2137838 h 4275672"/>
                  <a:gd name="connsiteX2" fmla="*/ 4240124 w 4248538"/>
                  <a:gd name="connsiteY2" fmla="*/ 2329420 h 4275672"/>
                  <a:gd name="connsiteX3" fmla="*/ 4234909 w 4248538"/>
                  <a:gd name="connsiteY3" fmla="*/ 2368770 h 4275672"/>
                  <a:gd name="connsiteX4" fmla="*/ 4111689 w 4248538"/>
                  <a:gd name="connsiteY4" fmla="*/ 2368770 h 4275672"/>
                  <a:gd name="connsiteX5" fmla="*/ 4007686 w 4248538"/>
                  <a:gd name="connsiteY5" fmla="*/ 2368770 h 4275672"/>
                  <a:gd name="connsiteX6" fmla="*/ 4013054 w 4248538"/>
                  <a:gd name="connsiteY6" fmla="*/ 2333345 h 4275672"/>
                  <a:gd name="connsiteX7" fmla="*/ 4022856 w 4248538"/>
                  <a:gd name="connsiteY7" fmla="*/ 2137838 h 4275672"/>
                  <a:gd name="connsiteX8" fmla="*/ 2124269 w 4248538"/>
                  <a:gd name="connsiteY8" fmla="*/ 225682 h 4275672"/>
                  <a:gd name="connsiteX9" fmla="*/ 225682 w 4248538"/>
                  <a:gd name="connsiteY9" fmla="*/ 2137838 h 4275672"/>
                  <a:gd name="connsiteX10" fmla="*/ 1930150 w 4248538"/>
                  <a:gd name="connsiteY10" fmla="*/ 4040122 h 4275672"/>
                  <a:gd name="connsiteX11" fmla="*/ 2124192 w 4248538"/>
                  <a:gd name="connsiteY11" fmla="*/ 4049990 h 4275672"/>
                  <a:gd name="connsiteX12" fmla="*/ 2124182 w 4248538"/>
                  <a:gd name="connsiteY12" fmla="*/ 4275672 h 4275672"/>
                  <a:gd name="connsiteX13" fmla="*/ 1907075 w 4248538"/>
                  <a:gd name="connsiteY13" fmla="*/ 4264639 h 4275672"/>
                  <a:gd name="connsiteX14" fmla="*/ 0 w 4248538"/>
                  <a:gd name="connsiteY14" fmla="*/ 2137838 h 4275672"/>
                  <a:gd name="connsiteX15" fmla="*/ 2124269 w 4248538"/>
                  <a:gd name="connsiteY15" fmla="*/ 0 h 427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8538" h="4275672">
                    <a:moveTo>
                      <a:pt x="2124269" y="0"/>
                    </a:moveTo>
                    <a:cubicBezTo>
                      <a:pt x="3297470" y="0"/>
                      <a:pt x="4248538" y="957143"/>
                      <a:pt x="4248538" y="2137838"/>
                    </a:cubicBezTo>
                    <a:cubicBezTo>
                      <a:pt x="4248538" y="2202407"/>
                      <a:pt x="4245694" y="2266308"/>
                      <a:pt x="4240124" y="2329420"/>
                    </a:cubicBezTo>
                    <a:lnTo>
                      <a:pt x="4234909" y="2368770"/>
                    </a:lnTo>
                    <a:lnTo>
                      <a:pt x="4111689" y="2368770"/>
                    </a:lnTo>
                    <a:lnTo>
                      <a:pt x="4007686" y="2368770"/>
                    </a:lnTo>
                    <a:lnTo>
                      <a:pt x="4013054" y="2333345"/>
                    </a:lnTo>
                    <a:cubicBezTo>
                      <a:pt x="4019536" y="2269064"/>
                      <a:pt x="4022856" y="2203842"/>
                      <a:pt x="4022856" y="2137838"/>
                    </a:cubicBezTo>
                    <a:cubicBezTo>
                      <a:pt x="4022856" y="1081783"/>
                      <a:pt x="3172830" y="225682"/>
                      <a:pt x="2124269" y="225682"/>
                    </a:cubicBezTo>
                    <a:cubicBezTo>
                      <a:pt x="1075708" y="225682"/>
                      <a:pt x="225682" y="1081783"/>
                      <a:pt x="225682" y="2137838"/>
                    </a:cubicBezTo>
                    <a:cubicBezTo>
                      <a:pt x="225682" y="3127890"/>
                      <a:pt x="972775" y="3942201"/>
                      <a:pt x="1930150" y="4040122"/>
                    </a:cubicBezTo>
                    <a:lnTo>
                      <a:pt x="2124192" y="4049990"/>
                    </a:lnTo>
                    <a:lnTo>
                      <a:pt x="2124182" y="4275672"/>
                    </a:lnTo>
                    <a:lnTo>
                      <a:pt x="1907075" y="4264639"/>
                    </a:lnTo>
                    <a:cubicBezTo>
                      <a:pt x="835900" y="4155160"/>
                      <a:pt x="0" y="3244740"/>
                      <a:pt x="0" y="2137838"/>
                    </a:cubicBezTo>
                    <a:cubicBezTo>
                      <a:pt x="0" y="957143"/>
                      <a:pt x="951068" y="0"/>
                      <a:pt x="2124269" y="0"/>
                    </a:cubicBezTo>
                    <a:close/>
                  </a:path>
                </a:pathLst>
              </a:custGeom>
              <a:solidFill>
                <a:srgbClr val="F4A1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1" name="Hình tự do: Hình 30">
                <a:extLst>
                  <a:ext uri="{FF2B5EF4-FFF2-40B4-BE49-F238E27FC236}">
                    <a16:creationId xmlns:a16="http://schemas.microsoft.com/office/drawing/2014/main" id="{FA95DA1B-81F0-7120-4507-8B198F90A7AD}"/>
                  </a:ext>
                </a:extLst>
              </p:cNvPr>
              <p:cNvSpPr/>
              <p:nvPr/>
            </p:nvSpPr>
            <p:spPr>
              <a:xfrm>
                <a:off x="3427360" y="541020"/>
                <a:ext cx="3933560" cy="5256750"/>
              </a:xfrm>
              <a:custGeom>
                <a:avLst/>
                <a:gdLst>
                  <a:gd name="connsiteX0" fmla="*/ 2665445 w 4035341"/>
                  <a:gd name="connsiteY0" fmla="*/ 0 h 5364937"/>
                  <a:gd name="connsiteX1" fmla="*/ 3935955 w 4035341"/>
                  <a:gd name="connsiteY1" fmla="*/ 323760 h 5364937"/>
                  <a:gd name="connsiteX2" fmla="*/ 4035341 w 4035341"/>
                  <a:gd name="connsiteY2" fmla="*/ 384524 h 5364937"/>
                  <a:gd name="connsiteX3" fmla="*/ 3900415 w 4035341"/>
                  <a:gd name="connsiteY3" fmla="*/ 633602 h 5364937"/>
                  <a:gd name="connsiteX4" fmla="*/ 3800976 w 4035341"/>
                  <a:gd name="connsiteY4" fmla="*/ 572759 h 5364937"/>
                  <a:gd name="connsiteX5" fmla="*/ 2665445 w 4035341"/>
                  <a:gd name="connsiteY5" fmla="*/ 283177 h 5364937"/>
                  <a:gd name="connsiteX6" fmla="*/ 283177 w 4035341"/>
                  <a:gd name="connsiteY6" fmla="*/ 2682471 h 5364937"/>
                  <a:gd name="connsiteX7" fmla="*/ 2421872 w 4035341"/>
                  <a:gd name="connsiteY7" fmla="*/ 5069378 h 5364937"/>
                  <a:gd name="connsiteX8" fmla="*/ 2665351 w 4035341"/>
                  <a:gd name="connsiteY8" fmla="*/ 5081760 h 5364937"/>
                  <a:gd name="connsiteX9" fmla="*/ 2665339 w 4035341"/>
                  <a:gd name="connsiteY9" fmla="*/ 5364937 h 5364937"/>
                  <a:gd name="connsiteX10" fmla="*/ 2392919 w 4035341"/>
                  <a:gd name="connsiteY10" fmla="*/ 5351093 h 5364937"/>
                  <a:gd name="connsiteX11" fmla="*/ 0 w 4035341"/>
                  <a:gd name="connsiteY11" fmla="*/ 2682471 h 5364937"/>
                  <a:gd name="connsiteX12" fmla="*/ 2665445 w 4035341"/>
                  <a:gd name="connsiteY12" fmla="*/ 0 h 5364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35341" h="5364937">
                    <a:moveTo>
                      <a:pt x="2665445" y="0"/>
                    </a:moveTo>
                    <a:cubicBezTo>
                      <a:pt x="3125472" y="0"/>
                      <a:pt x="3558279" y="117284"/>
                      <a:pt x="3935955" y="323760"/>
                    </a:cubicBezTo>
                    <a:lnTo>
                      <a:pt x="4035341" y="384524"/>
                    </a:lnTo>
                    <a:lnTo>
                      <a:pt x="3900415" y="633602"/>
                    </a:lnTo>
                    <a:lnTo>
                      <a:pt x="3800976" y="572759"/>
                    </a:lnTo>
                    <a:cubicBezTo>
                      <a:pt x="3463424" y="388080"/>
                      <a:pt x="3076598" y="283177"/>
                      <a:pt x="2665445" y="283177"/>
                    </a:cubicBezTo>
                    <a:cubicBezTo>
                      <a:pt x="1349755" y="283177"/>
                      <a:pt x="283177" y="1357378"/>
                      <a:pt x="283177" y="2682471"/>
                    </a:cubicBezTo>
                    <a:cubicBezTo>
                      <a:pt x="283177" y="3924746"/>
                      <a:pt x="1220599" y="4946510"/>
                      <a:pt x="2421872" y="5069378"/>
                    </a:cubicBezTo>
                    <a:lnTo>
                      <a:pt x="2665351" y="5081760"/>
                    </a:lnTo>
                    <a:lnTo>
                      <a:pt x="2665339" y="5364937"/>
                    </a:lnTo>
                    <a:lnTo>
                      <a:pt x="2392919" y="5351093"/>
                    </a:lnTo>
                    <a:cubicBezTo>
                      <a:pt x="1048852" y="5213724"/>
                      <a:pt x="0" y="4071366"/>
                      <a:pt x="0" y="2682471"/>
                    </a:cubicBezTo>
                    <a:cubicBezTo>
                      <a:pt x="0" y="1200983"/>
                      <a:pt x="1193360" y="0"/>
                      <a:pt x="2665445" y="0"/>
                    </a:cubicBezTo>
                    <a:close/>
                  </a:path>
                </a:pathLst>
              </a:custGeom>
              <a:solidFill>
                <a:srgbClr val="F74D1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3" name="Hình tự do: Hình 32">
                <a:extLst>
                  <a:ext uri="{FF2B5EF4-FFF2-40B4-BE49-F238E27FC236}">
                    <a16:creationId xmlns:a16="http://schemas.microsoft.com/office/drawing/2014/main" id="{E68E3DEC-31FD-B025-ABBD-FF60F97855BE}"/>
                  </a:ext>
                </a:extLst>
              </p:cNvPr>
              <p:cNvSpPr/>
              <p:nvPr/>
            </p:nvSpPr>
            <p:spPr>
              <a:xfrm>
                <a:off x="3120285" y="243840"/>
                <a:ext cx="3029055" cy="5858022"/>
              </a:xfrm>
              <a:custGeom>
                <a:avLst/>
                <a:gdLst>
                  <a:gd name="connsiteX0" fmla="*/ 2962263 w 2978386"/>
                  <a:gd name="connsiteY0" fmla="*/ 0 h 5984414"/>
                  <a:gd name="connsiteX1" fmla="*/ 2963351 w 2978386"/>
                  <a:gd name="connsiteY1" fmla="*/ 316116 h 5984414"/>
                  <a:gd name="connsiteX2" fmla="*/ 2701645 w 2978386"/>
                  <a:gd name="connsiteY2" fmla="*/ 329425 h 5984414"/>
                  <a:gd name="connsiteX3" fmla="*/ 315889 w 2978386"/>
                  <a:gd name="connsiteY3" fmla="*/ 2992066 h 5984414"/>
                  <a:gd name="connsiteX4" fmla="*/ 2973355 w 2978386"/>
                  <a:gd name="connsiteY4" fmla="*/ 5668525 h 5984414"/>
                  <a:gd name="connsiteX5" fmla="*/ 2977810 w 2978386"/>
                  <a:gd name="connsiteY5" fmla="*/ 5668299 h 5984414"/>
                  <a:gd name="connsiteX6" fmla="*/ 2978386 w 2978386"/>
                  <a:gd name="connsiteY6" fmla="*/ 5984286 h 5984414"/>
                  <a:gd name="connsiteX7" fmla="*/ 2973355 w 2978386"/>
                  <a:gd name="connsiteY7" fmla="*/ 5984414 h 5984414"/>
                  <a:gd name="connsiteX8" fmla="*/ 0 w 2978386"/>
                  <a:gd name="connsiteY8" fmla="*/ 2992066 h 5984414"/>
                  <a:gd name="connsiteX9" fmla="*/ 2820347 w 2978386"/>
                  <a:gd name="connsiteY9" fmla="*/ 3612 h 5984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78386" h="5984414">
                    <a:moveTo>
                      <a:pt x="2962263" y="0"/>
                    </a:moveTo>
                    <a:lnTo>
                      <a:pt x="2963351" y="316116"/>
                    </a:lnTo>
                    <a:lnTo>
                      <a:pt x="2701645" y="329425"/>
                    </a:lnTo>
                    <a:cubicBezTo>
                      <a:pt x="1361602" y="466487"/>
                      <a:pt x="315889" y="1606285"/>
                      <a:pt x="315889" y="2992066"/>
                    </a:cubicBezTo>
                    <a:cubicBezTo>
                      <a:pt x="315889" y="4470233"/>
                      <a:pt x="1505677" y="5668525"/>
                      <a:pt x="2973355" y="5668525"/>
                    </a:cubicBezTo>
                    <a:lnTo>
                      <a:pt x="2977810" y="5668299"/>
                    </a:lnTo>
                    <a:lnTo>
                      <a:pt x="2978386" y="5984286"/>
                    </a:lnTo>
                    <a:lnTo>
                      <a:pt x="2973355" y="5984414"/>
                    </a:lnTo>
                    <a:cubicBezTo>
                      <a:pt x="1331216" y="5984414"/>
                      <a:pt x="0" y="4644694"/>
                      <a:pt x="0" y="2992066"/>
                    </a:cubicBezTo>
                    <a:cubicBezTo>
                      <a:pt x="0" y="1391083"/>
                      <a:pt x="1249315" y="83756"/>
                      <a:pt x="2820347" y="3612"/>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2" name="Tam giác Vuông 51">
                <a:extLst>
                  <a:ext uri="{FF2B5EF4-FFF2-40B4-BE49-F238E27FC236}">
                    <a16:creationId xmlns:a16="http://schemas.microsoft.com/office/drawing/2014/main" id="{8FBEED4F-7A85-4500-09F3-9EA54EE0AAA6}"/>
                  </a:ext>
                </a:extLst>
              </p:cNvPr>
              <p:cNvSpPr/>
              <p:nvPr/>
            </p:nvSpPr>
            <p:spPr>
              <a:xfrm rot="4927559">
                <a:off x="6600638" y="5125471"/>
                <a:ext cx="257778" cy="1521953"/>
              </a:xfrm>
              <a:custGeom>
                <a:avLst/>
                <a:gdLst>
                  <a:gd name="connsiteX0" fmla="*/ 0 w 206083"/>
                  <a:gd name="connsiteY0" fmla="*/ 1504611 h 1504611"/>
                  <a:gd name="connsiteX1" fmla="*/ 0 w 206083"/>
                  <a:gd name="connsiteY1" fmla="*/ 0 h 1504611"/>
                  <a:gd name="connsiteX2" fmla="*/ 206083 w 206083"/>
                  <a:gd name="connsiteY2" fmla="*/ 1504611 h 1504611"/>
                  <a:gd name="connsiteX3" fmla="*/ 0 w 206083"/>
                  <a:gd name="connsiteY3" fmla="*/ 1504611 h 1504611"/>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884"/>
                  <a:gd name="connsiteX1" fmla="*/ 0 w 206083"/>
                  <a:gd name="connsiteY1" fmla="*/ 0 h 1618884"/>
                  <a:gd name="connsiteX2" fmla="*/ 206083 w 206083"/>
                  <a:gd name="connsiteY2" fmla="*/ 1504611 h 1618884"/>
                  <a:gd name="connsiteX3" fmla="*/ 71518 w 206083"/>
                  <a:gd name="connsiteY3" fmla="*/ 1618132 h 1618884"/>
                  <a:gd name="connsiteX4" fmla="*/ 0 w 206083"/>
                  <a:gd name="connsiteY4" fmla="*/ 1504611 h 1618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83" h="1618884">
                    <a:moveTo>
                      <a:pt x="0" y="1504611"/>
                    </a:moveTo>
                    <a:lnTo>
                      <a:pt x="0" y="0"/>
                    </a:lnTo>
                    <a:lnTo>
                      <a:pt x="206083" y="1504611"/>
                    </a:lnTo>
                    <a:cubicBezTo>
                      <a:pt x="170977" y="1508604"/>
                      <a:pt x="121150" y="1629489"/>
                      <a:pt x="71518" y="1618132"/>
                    </a:cubicBezTo>
                    <a:cubicBezTo>
                      <a:pt x="29230" y="1582083"/>
                      <a:pt x="23839" y="1542451"/>
                      <a:pt x="0" y="1504611"/>
                    </a:cubicBezTo>
                    <a:close/>
                  </a:path>
                </a:pathLst>
              </a:custGeom>
              <a:solidFill>
                <a:srgbClr val="967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Hình tự do: Hình 29">
                <a:extLst>
                  <a:ext uri="{FF2B5EF4-FFF2-40B4-BE49-F238E27FC236}">
                    <a16:creationId xmlns:a16="http://schemas.microsoft.com/office/drawing/2014/main" id="{F0C82BEA-E7E1-EA09-FFA7-93F1BFB6FD74}"/>
                  </a:ext>
                </a:extLst>
              </p:cNvPr>
              <p:cNvSpPr/>
              <p:nvPr/>
            </p:nvSpPr>
            <p:spPr>
              <a:xfrm>
                <a:off x="3675185" y="794972"/>
                <a:ext cx="4464994" cy="4758290"/>
              </a:xfrm>
              <a:custGeom>
                <a:avLst/>
                <a:gdLst>
                  <a:gd name="connsiteX0" fmla="*/ 2376196 w 4529790"/>
                  <a:gd name="connsiteY0" fmla="*/ 0 h 4782388"/>
                  <a:gd name="connsiteX1" fmla="*/ 4465598 w 4529790"/>
                  <a:gd name="connsiteY1" fmla="*/ 1251503 h 4782388"/>
                  <a:gd name="connsiteX2" fmla="*/ 4529790 w 4529790"/>
                  <a:gd name="connsiteY2" fmla="*/ 1385608 h 4782388"/>
                  <a:gd name="connsiteX3" fmla="*/ 4310453 w 4529790"/>
                  <a:gd name="connsiteY3" fmla="*/ 1511562 h 4782388"/>
                  <a:gd name="connsiteX4" fmla="*/ 4243620 w 4529790"/>
                  <a:gd name="connsiteY4" fmla="*/ 1371834 h 4782388"/>
                  <a:gd name="connsiteX5" fmla="*/ 2376196 w 4529790"/>
                  <a:gd name="connsiteY5" fmla="*/ 252447 h 4782388"/>
                  <a:gd name="connsiteX6" fmla="*/ 252447 w 4529790"/>
                  <a:gd name="connsiteY6" fmla="*/ 2391374 h 4782388"/>
                  <a:gd name="connsiteX7" fmla="*/ 2159055 w 4529790"/>
                  <a:gd name="connsiteY7" fmla="*/ 4519258 h 4782388"/>
                  <a:gd name="connsiteX8" fmla="*/ 2369936 w 4529790"/>
                  <a:gd name="connsiteY8" fmla="*/ 4529983 h 4782388"/>
                  <a:gd name="connsiteX9" fmla="*/ 2369108 w 4529790"/>
                  <a:gd name="connsiteY9" fmla="*/ 4782388 h 4782388"/>
                  <a:gd name="connsiteX10" fmla="*/ 2133244 w 4529790"/>
                  <a:gd name="connsiteY10" fmla="*/ 4770402 h 4782388"/>
                  <a:gd name="connsiteX11" fmla="*/ 0 w 4529790"/>
                  <a:gd name="connsiteY11" fmla="*/ 2391374 h 4782388"/>
                  <a:gd name="connsiteX12" fmla="*/ 2376196 w 4529790"/>
                  <a:gd name="connsiteY12" fmla="*/ 0 h 478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29790" h="4782388">
                    <a:moveTo>
                      <a:pt x="2376196" y="0"/>
                    </a:moveTo>
                    <a:cubicBezTo>
                      <a:pt x="3278428" y="0"/>
                      <a:pt x="4063215" y="506052"/>
                      <a:pt x="4465598" y="1251503"/>
                    </a:cubicBezTo>
                    <a:lnTo>
                      <a:pt x="4529790" y="1385608"/>
                    </a:lnTo>
                    <a:lnTo>
                      <a:pt x="4310453" y="1511562"/>
                    </a:lnTo>
                    <a:lnTo>
                      <a:pt x="4243620" y="1371834"/>
                    </a:lnTo>
                    <a:cubicBezTo>
                      <a:pt x="3883986" y="705077"/>
                      <a:pt x="3182575" y="252447"/>
                      <a:pt x="2376196" y="252447"/>
                    </a:cubicBezTo>
                    <a:cubicBezTo>
                      <a:pt x="1203282" y="252447"/>
                      <a:pt x="252447" y="1210077"/>
                      <a:pt x="252447" y="2391374"/>
                    </a:cubicBezTo>
                    <a:cubicBezTo>
                      <a:pt x="252447" y="3498840"/>
                      <a:pt x="1088142" y="4409724"/>
                      <a:pt x="2159055" y="4519258"/>
                    </a:cubicBezTo>
                    <a:lnTo>
                      <a:pt x="2369936" y="4529983"/>
                    </a:lnTo>
                    <a:lnTo>
                      <a:pt x="2369108" y="4782388"/>
                    </a:lnTo>
                    <a:lnTo>
                      <a:pt x="2133244" y="4770402"/>
                    </a:lnTo>
                    <a:cubicBezTo>
                      <a:pt x="935033" y="4647940"/>
                      <a:pt x="0" y="3629548"/>
                      <a:pt x="0" y="2391374"/>
                    </a:cubicBezTo>
                    <a:cubicBezTo>
                      <a:pt x="0" y="1070655"/>
                      <a:pt x="1063859" y="0"/>
                      <a:pt x="2376196" y="0"/>
                    </a:cubicBezTo>
                    <a:close/>
                  </a:path>
                </a:pathLst>
              </a:custGeom>
              <a:solidFill>
                <a:srgbClr val="F07D4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51" name="Tam giác Cân 50">
                <a:extLst>
                  <a:ext uri="{FF2B5EF4-FFF2-40B4-BE49-F238E27FC236}">
                    <a16:creationId xmlns:a16="http://schemas.microsoft.com/office/drawing/2014/main" id="{7B45D187-081B-4D97-3B46-E58453393D7D}"/>
                  </a:ext>
                </a:extLst>
              </p:cNvPr>
              <p:cNvSpPr/>
              <p:nvPr/>
            </p:nvSpPr>
            <p:spPr>
              <a:xfrm rot="5564013">
                <a:off x="6412360" y="4818571"/>
                <a:ext cx="570335" cy="1603445"/>
              </a:xfrm>
              <a:custGeom>
                <a:avLst/>
                <a:gdLst>
                  <a:gd name="connsiteX0" fmla="*/ 0 w 645000"/>
                  <a:gd name="connsiteY0" fmla="*/ 1418248 h 1418248"/>
                  <a:gd name="connsiteX1" fmla="*/ 322500 w 645000"/>
                  <a:gd name="connsiteY1" fmla="*/ 0 h 1418248"/>
                  <a:gd name="connsiteX2" fmla="*/ 645000 w 645000"/>
                  <a:gd name="connsiteY2" fmla="*/ 1418248 h 1418248"/>
                  <a:gd name="connsiteX3" fmla="*/ 0 w 645000"/>
                  <a:gd name="connsiteY3" fmla="*/ 1418248 h 1418248"/>
                  <a:gd name="connsiteX0" fmla="*/ 0 w 645000"/>
                  <a:gd name="connsiteY0" fmla="*/ 1418248 h 1430689"/>
                  <a:gd name="connsiteX1" fmla="*/ 322500 w 645000"/>
                  <a:gd name="connsiteY1" fmla="*/ 0 h 1430689"/>
                  <a:gd name="connsiteX2" fmla="*/ 645000 w 645000"/>
                  <a:gd name="connsiteY2" fmla="*/ 1418248 h 1430689"/>
                  <a:gd name="connsiteX3" fmla="*/ 271796 w 645000"/>
                  <a:gd name="connsiteY3" fmla="*/ 1430689 h 1430689"/>
                  <a:gd name="connsiteX4" fmla="*/ 0 w 645000"/>
                  <a:gd name="connsiteY4" fmla="*/ 1418248 h 1430689"/>
                  <a:gd name="connsiteX0" fmla="*/ 0 w 645000"/>
                  <a:gd name="connsiteY0" fmla="*/ 1418248 h 1443458"/>
                  <a:gd name="connsiteX1" fmla="*/ 322500 w 645000"/>
                  <a:gd name="connsiteY1" fmla="*/ 0 h 1443458"/>
                  <a:gd name="connsiteX2" fmla="*/ 645000 w 645000"/>
                  <a:gd name="connsiteY2" fmla="*/ 1418248 h 1443458"/>
                  <a:gd name="connsiteX3" fmla="*/ 271796 w 645000"/>
                  <a:gd name="connsiteY3" fmla="*/ 1430689 h 1443458"/>
                  <a:gd name="connsiteX4" fmla="*/ 0 w 645000"/>
                  <a:gd name="connsiteY4" fmla="*/ 1418248 h 1443458"/>
                  <a:gd name="connsiteX0" fmla="*/ 0 w 645000"/>
                  <a:gd name="connsiteY0" fmla="*/ 1418248 h 1461547"/>
                  <a:gd name="connsiteX1" fmla="*/ 322500 w 645000"/>
                  <a:gd name="connsiteY1" fmla="*/ 0 h 1461547"/>
                  <a:gd name="connsiteX2" fmla="*/ 645000 w 645000"/>
                  <a:gd name="connsiteY2" fmla="*/ 1418248 h 1461547"/>
                  <a:gd name="connsiteX3" fmla="*/ 271796 w 645000"/>
                  <a:gd name="connsiteY3" fmla="*/ 1430689 h 1461547"/>
                  <a:gd name="connsiteX4" fmla="*/ 0 w 645000"/>
                  <a:gd name="connsiteY4" fmla="*/ 1418248 h 1461547"/>
                  <a:gd name="connsiteX0" fmla="*/ 0 w 645000"/>
                  <a:gd name="connsiteY0" fmla="*/ 1418248 h 1595529"/>
                  <a:gd name="connsiteX1" fmla="*/ 322500 w 645000"/>
                  <a:gd name="connsiteY1" fmla="*/ 0 h 1595529"/>
                  <a:gd name="connsiteX2" fmla="*/ 645000 w 645000"/>
                  <a:gd name="connsiteY2" fmla="*/ 1418248 h 1595529"/>
                  <a:gd name="connsiteX3" fmla="*/ 0 w 645000"/>
                  <a:gd name="connsiteY3" fmla="*/ 1418248 h 1595529"/>
                  <a:gd name="connsiteX0" fmla="*/ 298 w 645298"/>
                  <a:gd name="connsiteY0" fmla="*/ 1418248 h 1618612"/>
                  <a:gd name="connsiteX1" fmla="*/ 322798 w 645298"/>
                  <a:gd name="connsiteY1" fmla="*/ 0 h 1618612"/>
                  <a:gd name="connsiteX2" fmla="*/ 645298 w 645298"/>
                  <a:gd name="connsiteY2" fmla="*/ 1418248 h 1618612"/>
                  <a:gd name="connsiteX3" fmla="*/ 272095 w 645298"/>
                  <a:gd name="connsiteY3" fmla="*/ 1607969 h 1618612"/>
                  <a:gd name="connsiteX4" fmla="*/ 298 w 645298"/>
                  <a:gd name="connsiteY4" fmla="*/ 1418248 h 1618612"/>
                  <a:gd name="connsiteX0" fmla="*/ 253 w 645253"/>
                  <a:gd name="connsiteY0" fmla="*/ 1418248 h 1676490"/>
                  <a:gd name="connsiteX1" fmla="*/ 322753 w 645253"/>
                  <a:gd name="connsiteY1" fmla="*/ 0 h 1676490"/>
                  <a:gd name="connsiteX2" fmla="*/ 645253 w 645253"/>
                  <a:gd name="connsiteY2" fmla="*/ 1418248 h 1676490"/>
                  <a:gd name="connsiteX3" fmla="*/ 272050 w 645253"/>
                  <a:gd name="connsiteY3" fmla="*/ 1607969 h 1676490"/>
                  <a:gd name="connsiteX4" fmla="*/ 253 w 645253"/>
                  <a:gd name="connsiteY4" fmla="*/ 1418248 h 1676490"/>
                  <a:gd name="connsiteX0" fmla="*/ 0 w 645000"/>
                  <a:gd name="connsiteY0" fmla="*/ 1418248 h 1595529"/>
                  <a:gd name="connsiteX1" fmla="*/ 322500 w 645000"/>
                  <a:gd name="connsiteY1" fmla="*/ 0 h 1595529"/>
                  <a:gd name="connsiteX2" fmla="*/ 645000 w 645000"/>
                  <a:gd name="connsiteY2" fmla="*/ 1418248 h 1595529"/>
                  <a:gd name="connsiteX3" fmla="*/ 0 w 645000"/>
                  <a:gd name="connsiteY3" fmla="*/ 1418248 h 1595529"/>
                </a:gdLst>
                <a:ahLst/>
                <a:cxnLst>
                  <a:cxn ang="0">
                    <a:pos x="connsiteX0" y="connsiteY0"/>
                  </a:cxn>
                  <a:cxn ang="0">
                    <a:pos x="connsiteX1" y="connsiteY1"/>
                  </a:cxn>
                  <a:cxn ang="0">
                    <a:pos x="connsiteX2" y="connsiteY2"/>
                  </a:cxn>
                  <a:cxn ang="0">
                    <a:pos x="connsiteX3" y="connsiteY3"/>
                  </a:cxn>
                </a:cxnLst>
                <a:rect l="l" t="t" r="r" b="b"/>
                <a:pathLst>
                  <a:path w="645000" h="1595529">
                    <a:moveTo>
                      <a:pt x="0" y="1418248"/>
                    </a:moveTo>
                    <a:lnTo>
                      <a:pt x="322500" y="0"/>
                    </a:lnTo>
                    <a:lnTo>
                      <a:pt x="645000" y="1418248"/>
                    </a:lnTo>
                    <a:cubicBezTo>
                      <a:pt x="591250" y="1654623"/>
                      <a:pt x="53750" y="1654623"/>
                      <a:pt x="0" y="1418248"/>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am giác Vuông 51">
                <a:extLst>
                  <a:ext uri="{FF2B5EF4-FFF2-40B4-BE49-F238E27FC236}">
                    <a16:creationId xmlns:a16="http://schemas.microsoft.com/office/drawing/2014/main" id="{94EC2EB5-E551-1166-E322-1B3FFF568203}"/>
                  </a:ext>
                </a:extLst>
              </p:cNvPr>
              <p:cNvSpPr/>
              <p:nvPr/>
            </p:nvSpPr>
            <p:spPr>
              <a:xfrm rot="16943542" flipV="1">
                <a:off x="6593894" y="4538878"/>
                <a:ext cx="220350" cy="1660588"/>
              </a:xfrm>
              <a:custGeom>
                <a:avLst/>
                <a:gdLst>
                  <a:gd name="connsiteX0" fmla="*/ 0 w 206083"/>
                  <a:gd name="connsiteY0" fmla="*/ 1504611 h 1504611"/>
                  <a:gd name="connsiteX1" fmla="*/ 0 w 206083"/>
                  <a:gd name="connsiteY1" fmla="*/ 0 h 1504611"/>
                  <a:gd name="connsiteX2" fmla="*/ 206083 w 206083"/>
                  <a:gd name="connsiteY2" fmla="*/ 1504611 h 1504611"/>
                  <a:gd name="connsiteX3" fmla="*/ 0 w 206083"/>
                  <a:gd name="connsiteY3" fmla="*/ 1504611 h 1504611"/>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132"/>
                  <a:gd name="connsiteX1" fmla="*/ 0 w 206083"/>
                  <a:gd name="connsiteY1" fmla="*/ 0 h 1618132"/>
                  <a:gd name="connsiteX2" fmla="*/ 206083 w 206083"/>
                  <a:gd name="connsiteY2" fmla="*/ 1504611 h 1618132"/>
                  <a:gd name="connsiteX3" fmla="*/ 71518 w 206083"/>
                  <a:gd name="connsiteY3" fmla="*/ 1618132 h 1618132"/>
                  <a:gd name="connsiteX4" fmla="*/ 0 w 206083"/>
                  <a:gd name="connsiteY4" fmla="*/ 1504611 h 1618132"/>
                  <a:gd name="connsiteX0" fmla="*/ 0 w 206083"/>
                  <a:gd name="connsiteY0" fmla="*/ 1504611 h 1618884"/>
                  <a:gd name="connsiteX1" fmla="*/ 0 w 206083"/>
                  <a:gd name="connsiteY1" fmla="*/ 0 h 1618884"/>
                  <a:gd name="connsiteX2" fmla="*/ 206083 w 206083"/>
                  <a:gd name="connsiteY2" fmla="*/ 1504611 h 1618884"/>
                  <a:gd name="connsiteX3" fmla="*/ 71518 w 206083"/>
                  <a:gd name="connsiteY3" fmla="*/ 1618132 h 1618884"/>
                  <a:gd name="connsiteX4" fmla="*/ 0 w 206083"/>
                  <a:gd name="connsiteY4" fmla="*/ 1504611 h 1618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083" h="1618884">
                    <a:moveTo>
                      <a:pt x="0" y="1504611"/>
                    </a:moveTo>
                    <a:lnTo>
                      <a:pt x="0" y="0"/>
                    </a:lnTo>
                    <a:lnTo>
                      <a:pt x="206083" y="1504611"/>
                    </a:lnTo>
                    <a:cubicBezTo>
                      <a:pt x="170977" y="1508604"/>
                      <a:pt x="121150" y="1629489"/>
                      <a:pt x="71518" y="1618132"/>
                    </a:cubicBezTo>
                    <a:cubicBezTo>
                      <a:pt x="29230" y="1582083"/>
                      <a:pt x="23839" y="1542451"/>
                      <a:pt x="0" y="1504611"/>
                    </a:cubicBezTo>
                    <a:close/>
                  </a:path>
                </a:pathLst>
              </a:custGeom>
              <a:solidFill>
                <a:srgbClr val="967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am giác Cân 55">
                <a:extLst>
                  <a:ext uri="{FF2B5EF4-FFF2-40B4-BE49-F238E27FC236}">
                    <a16:creationId xmlns:a16="http://schemas.microsoft.com/office/drawing/2014/main" id="{2AF210B7-44A5-52F2-9625-8CFEEFACB530}"/>
                  </a:ext>
                </a:extLst>
              </p:cNvPr>
              <p:cNvSpPr/>
              <p:nvPr/>
            </p:nvSpPr>
            <p:spPr>
              <a:xfrm rot="5573671">
                <a:off x="6889121" y="5274333"/>
                <a:ext cx="432558" cy="736181"/>
              </a:xfrm>
              <a:custGeom>
                <a:avLst/>
                <a:gdLst>
                  <a:gd name="connsiteX0" fmla="*/ 0 w 432558"/>
                  <a:gd name="connsiteY0" fmla="*/ 592214 h 592214"/>
                  <a:gd name="connsiteX1" fmla="*/ 216279 w 432558"/>
                  <a:gd name="connsiteY1" fmla="*/ 0 h 592214"/>
                  <a:gd name="connsiteX2" fmla="*/ 432558 w 432558"/>
                  <a:gd name="connsiteY2" fmla="*/ 592214 h 592214"/>
                  <a:gd name="connsiteX3" fmla="*/ 0 w 432558"/>
                  <a:gd name="connsiteY3" fmla="*/ 592214 h 592214"/>
                  <a:gd name="connsiteX0" fmla="*/ 0 w 432558"/>
                  <a:gd name="connsiteY0" fmla="*/ 592214 h 599752"/>
                  <a:gd name="connsiteX1" fmla="*/ 216279 w 432558"/>
                  <a:gd name="connsiteY1" fmla="*/ 0 h 599752"/>
                  <a:gd name="connsiteX2" fmla="*/ 432558 w 432558"/>
                  <a:gd name="connsiteY2" fmla="*/ 592214 h 599752"/>
                  <a:gd name="connsiteX3" fmla="*/ 231993 w 432558"/>
                  <a:gd name="connsiteY3" fmla="*/ 599752 h 599752"/>
                  <a:gd name="connsiteX4" fmla="*/ 0 w 432558"/>
                  <a:gd name="connsiteY4" fmla="*/ 592214 h 599752"/>
                  <a:gd name="connsiteX0" fmla="*/ 0 w 432558"/>
                  <a:gd name="connsiteY0" fmla="*/ 592214 h 730281"/>
                  <a:gd name="connsiteX1" fmla="*/ 216279 w 432558"/>
                  <a:gd name="connsiteY1" fmla="*/ 0 h 730281"/>
                  <a:gd name="connsiteX2" fmla="*/ 432558 w 432558"/>
                  <a:gd name="connsiteY2" fmla="*/ 592214 h 730281"/>
                  <a:gd name="connsiteX3" fmla="*/ 215704 w 432558"/>
                  <a:gd name="connsiteY3" fmla="*/ 730281 h 730281"/>
                  <a:gd name="connsiteX4" fmla="*/ 0 w 432558"/>
                  <a:gd name="connsiteY4" fmla="*/ 592214 h 730281"/>
                  <a:gd name="connsiteX0" fmla="*/ 0 w 432558"/>
                  <a:gd name="connsiteY0" fmla="*/ 592214 h 736181"/>
                  <a:gd name="connsiteX1" fmla="*/ 216279 w 432558"/>
                  <a:gd name="connsiteY1" fmla="*/ 0 h 736181"/>
                  <a:gd name="connsiteX2" fmla="*/ 432558 w 432558"/>
                  <a:gd name="connsiteY2" fmla="*/ 592214 h 736181"/>
                  <a:gd name="connsiteX3" fmla="*/ 215704 w 432558"/>
                  <a:gd name="connsiteY3" fmla="*/ 730281 h 736181"/>
                  <a:gd name="connsiteX4" fmla="*/ 0 w 432558"/>
                  <a:gd name="connsiteY4" fmla="*/ 592214 h 736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558" h="736181">
                    <a:moveTo>
                      <a:pt x="0" y="592214"/>
                    </a:moveTo>
                    <a:lnTo>
                      <a:pt x="216279" y="0"/>
                    </a:lnTo>
                    <a:lnTo>
                      <a:pt x="432558" y="592214"/>
                    </a:lnTo>
                    <a:cubicBezTo>
                      <a:pt x="360273" y="638236"/>
                      <a:pt x="363323" y="764845"/>
                      <a:pt x="215704" y="730281"/>
                    </a:cubicBezTo>
                    <a:cubicBezTo>
                      <a:pt x="68085" y="695717"/>
                      <a:pt x="71901" y="638236"/>
                      <a:pt x="0" y="592214"/>
                    </a:cubicBezTo>
                    <a:close/>
                  </a:path>
                </a:pathLst>
              </a:custGeom>
              <a:gradFill flip="none" rotWithShape="1">
                <a:gsLst>
                  <a:gs pos="36000">
                    <a:schemeClr val="tx1"/>
                  </a:gs>
                  <a:gs pos="50000">
                    <a:schemeClr val="bg1"/>
                  </a:gs>
                  <a:gs pos="50000">
                    <a:schemeClr val="accent3">
                      <a:lumMod val="89000"/>
                    </a:schemeClr>
                  </a:gs>
                  <a:gs pos="50000">
                    <a:schemeClr val="bg1"/>
                  </a:gs>
                  <a:gs pos="66000">
                    <a:schemeClr val="tx1"/>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Lưu đồ: Đường kết nối 1">
                <a:extLst>
                  <a:ext uri="{FF2B5EF4-FFF2-40B4-BE49-F238E27FC236}">
                    <a16:creationId xmlns:a16="http://schemas.microsoft.com/office/drawing/2014/main" id="{393B3D5B-CE59-714E-B70B-227DAA3BA3EA}"/>
                  </a:ext>
                </a:extLst>
              </p:cNvPr>
              <p:cNvSpPr/>
              <p:nvPr/>
            </p:nvSpPr>
            <p:spPr>
              <a:xfrm>
                <a:off x="5992897" y="77021"/>
                <a:ext cx="531728" cy="507905"/>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Lưu đồ: Đường kết nối 10">
                <a:extLst>
                  <a:ext uri="{FF2B5EF4-FFF2-40B4-BE49-F238E27FC236}">
                    <a16:creationId xmlns:a16="http://schemas.microsoft.com/office/drawing/2014/main" id="{155F948D-7EC1-B1AD-0719-0CD981C15092}"/>
                  </a:ext>
                </a:extLst>
              </p:cNvPr>
              <p:cNvSpPr/>
              <p:nvPr/>
            </p:nvSpPr>
            <p:spPr>
              <a:xfrm>
                <a:off x="7216833" y="756138"/>
                <a:ext cx="499623" cy="540212"/>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ưu đồ: Đường kết nối 11">
                <a:extLst>
                  <a:ext uri="{FF2B5EF4-FFF2-40B4-BE49-F238E27FC236}">
                    <a16:creationId xmlns:a16="http://schemas.microsoft.com/office/drawing/2014/main" id="{006F5CB6-687C-2CE4-BCF9-FC6BD06DEB19}"/>
                  </a:ext>
                </a:extLst>
              </p:cNvPr>
              <p:cNvSpPr/>
              <p:nvPr/>
            </p:nvSpPr>
            <p:spPr>
              <a:xfrm>
                <a:off x="7915740" y="2024758"/>
                <a:ext cx="515688" cy="492162"/>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ưu đồ: Đường kết nối 12">
                <a:extLst>
                  <a:ext uri="{FF2B5EF4-FFF2-40B4-BE49-F238E27FC236}">
                    <a16:creationId xmlns:a16="http://schemas.microsoft.com/office/drawing/2014/main" id="{64D5F71A-69BC-4BFC-54AA-C8DEDC3B0947}"/>
                  </a:ext>
                </a:extLst>
              </p:cNvPr>
              <p:cNvSpPr/>
              <p:nvPr/>
            </p:nvSpPr>
            <p:spPr>
              <a:xfrm>
                <a:off x="7896634" y="3248665"/>
                <a:ext cx="448495" cy="424870"/>
              </a:xfrm>
              <a:prstGeom prst="flowChartConnector">
                <a:avLst/>
              </a:prstGeom>
              <a:solidFill>
                <a:schemeClr val="bg1"/>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Hộp Văn bản 35">
                <a:extLst>
                  <a:ext uri="{FF2B5EF4-FFF2-40B4-BE49-F238E27FC236}">
                    <a16:creationId xmlns:a16="http://schemas.microsoft.com/office/drawing/2014/main" id="{4FD2CA67-12E8-9AC5-14F8-B2A811FA8561}"/>
                  </a:ext>
                </a:extLst>
              </p:cNvPr>
              <p:cNvSpPr txBox="1"/>
              <p:nvPr/>
            </p:nvSpPr>
            <p:spPr>
              <a:xfrm>
                <a:off x="7257972" y="733856"/>
                <a:ext cx="451162" cy="584775"/>
              </a:xfrm>
              <a:prstGeom prst="rect">
                <a:avLst/>
              </a:prstGeom>
              <a:noFill/>
            </p:spPr>
            <p:txBody>
              <a:bodyPr wrap="square" rtlCol="0">
                <a:spAutoFit/>
              </a:bodyPr>
              <a:lstStyle/>
              <a:p>
                <a:r>
                  <a:rPr lang="en-US" sz="3200" b="1" dirty="0">
                    <a:solidFill>
                      <a:srgbClr val="F74D11"/>
                    </a:solidFill>
                    <a:latin typeface="Broadway" panose="04040905080B02020502" pitchFamily="82" charset="0"/>
                    <a:cs typeface="Times New Roman" panose="02020603050405020304" pitchFamily="18" charset="0"/>
                  </a:rPr>
                  <a:t>2</a:t>
                </a:r>
              </a:p>
            </p:txBody>
          </p:sp>
          <p:sp>
            <p:nvSpPr>
              <p:cNvPr id="37" name="Hộp Văn bản 36">
                <a:extLst>
                  <a:ext uri="{FF2B5EF4-FFF2-40B4-BE49-F238E27FC236}">
                    <a16:creationId xmlns:a16="http://schemas.microsoft.com/office/drawing/2014/main" id="{4014CC89-2314-6976-68C6-189E73D44393}"/>
                  </a:ext>
                </a:extLst>
              </p:cNvPr>
              <p:cNvSpPr txBox="1"/>
              <p:nvPr/>
            </p:nvSpPr>
            <p:spPr>
              <a:xfrm>
                <a:off x="7932843" y="1954654"/>
                <a:ext cx="352961" cy="584775"/>
              </a:xfrm>
              <a:prstGeom prst="rect">
                <a:avLst/>
              </a:prstGeom>
              <a:noFill/>
            </p:spPr>
            <p:txBody>
              <a:bodyPr wrap="square" rtlCol="0">
                <a:spAutoFit/>
              </a:bodyPr>
              <a:lstStyle/>
              <a:p>
                <a:r>
                  <a:rPr lang="en-US" sz="3200" b="1" dirty="0">
                    <a:solidFill>
                      <a:srgbClr val="F07D4A"/>
                    </a:solidFill>
                    <a:latin typeface="Broadway" panose="04040905080B02020502" pitchFamily="82" charset="0"/>
                    <a:cs typeface="Times New Roman" panose="02020603050405020304" pitchFamily="18" charset="0"/>
                  </a:rPr>
                  <a:t>3</a:t>
                </a:r>
              </a:p>
            </p:txBody>
          </p:sp>
          <p:sp>
            <p:nvSpPr>
              <p:cNvPr id="38" name="Hộp Văn bản 37">
                <a:extLst>
                  <a:ext uri="{FF2B5EF4-FFF2-40B4-BE49-F238E27FC236}">
                    <a16:creationId xmlns:a16="http://schemas.microsoft.com/office/drawing/2014/main" id="{3E13BBBC-F0D7-3AF0-2A67-8DA4E89C3C9F}"/>
                  </a:ext>
                </a:extLst>
              </p:cNvPr>
              <p:cNvSpPr txBox="1"/>
              <p:nvPr/>
            </p:nvSpPr>
            <p:spPr>
              <a:xfrm>
                <a:off x="7887708" y="3136610"/>
                <a:ext cx="448495" cy="584775"/>
              </a:xfrm>
              <a:prstGeom prst="rect">
                <a:avLst/>
              </a:prstGeom>
              <a:noFill/>
            </p:spPr>
            <p:txBody>
              <a:bodyPr wrap="square" rtlCol="0">
                <a:spAutoFit/>
              </a:bodyPr>
              <a:lstStyle/>
              <a:p>
                <a:r>
                  <a:rPr lang="en-US" sz="3200" b="1" dirty="0">
                    <a:solidFill>
                      <a:srgbClr val="F4A17C"/>
                    </a:solidFill>
                    <a:latin typeface="Broadway" panose="04040905080B02020502" pitchFamily="82" charset="0"/>
                    <a:cs typeface="Times New Roman" panose="02020603050405020304" pitchFamily="18" charset="0"/>
                  </a:rPr>
                  <a:t>4</a:t>
                </a:r>
              </a:p>
            </p:txBody>
          </p:sp>
        </p:grpSp>
        <p:sp>
          <p:nvSpPr>
            <p:cNvPr id="3" name="Hộp Văn bản 2">
              <a:extLst>
                <a:ext uri="{FF2B5EF4-FFF2-40B4-BE49-F238E27FC236}">
                  <a16:creationId xmlns:a16="http://schemas.microsoft.com/office/drawing/2014/main" id="{80D9C969-A9FB-1230-70F9-8D0CAC549EA7}"/>
                </a:ext>
              </a:extLst>
            </p:cNvPr>
            <p:cNvSpPr txBox="1"/>
            <p:nvPr/>
          </p:nvSpPr>
          <p:spPr>
            <a:xfrm>
              <a:off x="4270246" y="356192"/>
              <a:ext cx="352961" cy="584775"/>
            </a:xfrm>
            <a:prstGeom prst="rect">
              <a:avLst/>
            </a:prstGeom>
            <a:noFill/>
          </p:spPr>
          <p:txBody>
            <a:bodyPr wrap="square" rtlCol="0">
              <a:spAutoFit/>
            </a:bodyPr>
            <a:lstStyle/>
            <a:p>
              <a:r>
                <a:rPr lang="en-US" sz="3200" b="1" dirty="0">
                  <a:solidFill>
                    <a:srgbClr val="FF0000"/>
                  </a:solidFill>
                  <a:latin typeface="Broadway" panose="04040905080B02020502" pitchFamily="82" charset="0"/>
                  <a:cs typeface="Times New Roman" panose="02020603050405020304" pitchFamily="18" charset="0"/>
                </a:rPr>
                <a:t>1</a:t>
              </a:r>
            </a:p>
          </p:txBody>
        </p:sp>
      </p:grpSp>
      <p:cxnSp>
        <p:nvCxnSpPr>
          <p:cNvPr id="73" name="Đường kết nối: Mũi tên Gấp khúc 72">
            <a:extLst>
              <a:ext uri="{FF2B5EF4-FFF2-40B4-BE49-F238E27FC236}">
                <a16:creationId xmlns:a16="http://schemas.microsoft.com/office/drawing/2014/main" id="{7CA7EB31-6D0A-308D-2BC1-976D144A8419}"/>
              </a:ext>
            </a:extLst>
          </p:cNvPr>
          <p:cNvCxnSpPr>
            <a:cxnSpLocks/>
          </p:cNvCxnSpPr>
          <p:nvPr/>
        </p:nvCxnSpPr>
        <p:spPr>
          <a:xfrm>
            <a:off x="3774549" y="578085"/>
            <a:ext cx="3008215" cy="419214"/>
          </a:xfrm>
          <a:prstGeom prst="bentConnector3">
            <a:avLst>
              <a:gd name="adj1" fmla="val 52171"/>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Đường kết nối: Mũi tên Gấp khúc 73">
            <a:extLst>
              <a:ext uri="{FF2B5EF4-FFF2-40B4-BE49-F238E27FC236}">
                <a16:creationId xmlns:a16="http://schemas.microsoft.com/office/drawing/2014/main" id="{583E48B1-8B2C-52AD-A01D-20F5B9F569F6}"/>
              </a:ext>
            </a:extLst>
          </p:cNvPr>
          <p:cNvCxnSpPr>
            <a:cxnSpLocks/>
            <a:stCxn id="38" idx="2"/>
            <a:endCxn id="41" idx="1"/>
          </p:cNvCxnSpPr>
          <p:nvPr/>
        </p:nvCxnSpPr>
        <p:spPr>
          <a:xfrm rot="16200000" flipH="1">
            <a:off x="5305889" y="4138268"/>
            <a:ext cx="1602769" cy="1448117"/>
          </a:xfrm>
          <a:prstGeom prst="bentConnector2">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Đường kết nối: Mũi tên Gấp khúc 74">
            <a:extLst>
              <a:ext uri="{FF2B5EF4-FFF2-40B4-BE49-F238E27FC236}">
                <a16:creationId xmlns:a16="http://schemas.microsoft.com/office/drawing/2014/main" id="{E42AA74B-1785-9F1A-BCEE-39816714A9B4}"/>
              </a:ext>
            </a:extLst>
          </p:cNvPr>
          <p:cNvCxnSpPr>
            <a:cxnSpLocks/>
            <a:stCxn id="12" idx="6"/>
            <a:endCxn id="40" idx="1"/>
          </p:cNvCxnSpPr>
          <p:nvPr/>
        </p:nvCxnSpPr>
        <p:spPr>
          <a:xfrm>
            <a:off x="5714511" y="2610397"/>
            <a:ext cx="1116821" cy="1677044"/>
          </a:xfrm>
          <a:prstGeom prst="bentConnector3">
            <a:avLst>
              <a:gd name="adj1"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Đường kết nối: Mũi tên Gấp khúc 75">
            <a:extLst>
              <a:ext uri="{FF2B5EF4-FFF2-40B4-BE49-F238E27FC236}">
                <a16:creationId xmlns:a16="http://schemas.microsoft.com/office/drawing/2014/main" id="{56674A8E-737C-3862-4B6A-42D84DFF5A20}"/>
              </a:ext>
            </a:extLst>
          </p:cNvPr>
          <p:cNvCxnSpPr>
            <a:cxnSpLocks/>
            <a:stCxn id="36" idx="3"/>
            <a:endCxn id="39" idx="1"/>
          </p:cNvCxnSpPr>
          <p:nvPr/>
        </p:nvCxnSpPr>
        <p:spPr>
          <a:xfrm>
            <a:off x="4965485" y="1365802"/>
            <a:ext cx="1849695" cy="1361209"/>
          </a:xfrm>
          <a:prstGeom prst="bentConnector3">
            <a:avLst>
              <a:gd name="adj1" fmla="val 81362"/>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Nhóm 21">
            <a:extLst>
              <a:ext uri="{FF2B5EF4-FFF2-40B4-BE49-F238E27FC236}">
                <a16:creationId xmlns:a16="http://schemas.microsoft.com/office/drawing/2014/main" id="{30D8DF49-CFE8-B8A1-07A8-1F79AAB4A158}"/>
              </a:ext>
            </a:extLst>
          </p:cNvPr>
          <p:cNvGrpSpPr/>
          <p:nvPr/>
        </p:nvGrpSpPr>
        <p:grpSpPr>
          <a:xfrm>
            <a:off x="6767765" y="432386"/>
            <a:ext cx="4820806" cy="1043001"/>
            <a:chOff x="6801333" y="482001"/>
            <a:chExt cx="4820806" cy="1043001"/>
          </a:xfrm>
        </p:grpSpPr>
        <p:sp>
          <p:nvSpPr>
            <p:cNvPr id="6" name="Hình chữ nhật: Góc Tròn 5">
              <a:extLst>
                <a:ext uri="{FF2B5EF4-FFF2-40B4-BE49-F238E27FC236}">
                  <a16:creationId xmlns:a16="http://schemas.microsoft.com/office/drawing/2014/main" id="{722BF428-B2AE-243A-604D-E60C3CB077A0}"/>
                </a:ext>
              </a:extLst>
            </p:cNvPr>
            <p:cNvSpPr/>
            <p:nvPr/>
          </p:nvSpPr>
          <p:spPr>
            <a:xfrm>
              <a:off x="6801333" y="482001"/>
              <a:ext cx="4820806" cy="1043001"/>
            </a:xfrm>
            <a:prstGeom prst="roundRect">
              <a:avLst>
                <a:gd name="adj" fmla="val 50000"/>
              </a:avLst>
            </a:prstGeom>
            <a:gradFill>
              <a:gsLst>
                <a:gs pos="23000">
                  <a:srgbClr val="DFDA00">
                    <a:alpha val="56863"/>
                  </a:srgbClr>
                </a:gs>
                <a:gs pos="73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Nhóm 6">
              <a:extLst>
                <a:ext uri="{FF2B5EF4-FFF2-40B4-BE49-F238E27FC236}">
                  <a16:creationId xmlns:a16="http://schemas.microsoft.com/office/drawing/2014/main" id="{DC944112-1F5B-B2AD-18B1-0386710443BD}"/>
                </a:ext>
              </a:extLst>
            </p:cNvPr>
            <p:cNvGrpSpPr/>
            <p:nvPr/>
          </p:nvGrpSpPr>
          <p:grpSpPr>
            <a:xfrm>
              <a:off x="7054922" y="639572"/>
              <a:ext cx="4198367" cy="811822"/>
              <a:chOff x="7026711" y="642622"/>
              <a:chExt cx="4198367" cy="811822"/>
            </a:xfrm>
          </p:grpSpPr>
          <p:sp>
            <p:nvSpPr>
              <p:cNvPr id="50" name="Lưu đồ: Đường kết nối 49">
                <a:extLst>
                  <a:ext uri="{FF2B5EF4-FFF2-40B4-BE49-F238E27FC236}">
                    <a16:creationId xmlns:a16="http://schemas.microsoft.com/office/drawing/2014/main" id="{1B581892-3416-64A1-050A-5D321E71A4C7}"/>
                  </a:ext>
                </a:extLst>
              </p:cNvPr>
              <p:cNvSpPr/>
              <p:nvPr/>
            </p:nvSpPr>
            <p:spPr>
              <a:xfrm>
                <a:off x="7026711" y="642622"/>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Hình ảnh 53">
                <a:extLst>
                  <a:ext uri="{FF2B5EF4-FFF2-40B4-BE49-F238E27FC236}">
                    <a16:creationId xmlns:a16="http://schemas.microsoft.com/office/drawing/2014/main" id="{104A292C-0FBD-B41D-7E99-0BF69B3A7C7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179826" y="696269"/>
                <a:ext cx="621681" cy="621681"/>
              </a:xfrm>
              <a:prstGeom prst="rect">
                <a:avLst/>
              </a:prstGeom>
            </p:spPr>
          </p:pic>
          <p:sp>
            <p:nvSpPr>
              <p:cNvPr id="91" name="Hộp Văn bản 90">
                <a:extLst>
                  <a:ext uri="{FF2B5EF4-FFF2-40B4-BE49-F238E27FC236}">
                    <a16:creationId xmlns:a16="http://schemas.microsoft.com/office/drawing/2014/main" id="{80DEBFCA-77F8-A074-7468-570428C766BB}"/>
                  </a:ext>
                </a:extLst>
              </p:cNvPr>
              <p:cNvSpPr txBox="1"/>
              <p:nvPr/>
            </p:nvSpPr>
            <p:spPr>
              <a:xfrm flipH="1">
                <a:off x="8001317" y="687230"/>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KHỞI ĐỘNG</a:t>
                </a:r>
              </a:p>
            </p:txBody>
          </p:sp>
        </p:grpSp>
      </p:grpSp>
      <p:grpSp>
        <p:nvGrpSpPr>
          <p:cNvPr id="16" name="Nhóm 15">
            <a:extLst>
              <a:ext uri="{FF2B5EF4-FFF2-40B4-BE49-F238E27FC236}">
                <a16:creationId xmlns:a16="http://schemas.microsoft.com/office/drawing/2014/main" id="{D6CB7138-6538-D3A7-4C98-624CEAE50031}"/>
              </a:ext>
            </a:extLst>
          </p:cNvPr>
          <p:cNvGrpSpPr/>
          <p:nvPr/>
        </p:nvGrpSpPr>
        <p:grpSpPr>
          <a:xfrm>
            <a:off x="6831332" y="3765940"/>
            <a:ext cx="4790808" cy="1043001"/>
            <a:chOff x="6831332" y="3765940"/>
            <a:chExt cx="4790808" cy="1043001"/>
          </a:xfrm>
        </p:grpSpPr>
        <p:grpSp>
          <p:nvGrpSpPr>
            <p:cNvPr id="14" name="Nhóm 13">
              <a:extLst>
                <a:ext uri="{FF2B5EF4-FFF2-40B4-BE49-F238E27FC236}">
                  <a16:creationId xmlns:a16="http://schemas.microsoft.com/office/drawing/2014/main" id="{CE5C4FF8-7614-4FAE-DAD3-C1D287B730E7}"/>
                </a:ext>
              </a:extLst>
            </p:cNvPr>
            <p:cNvGrpSpPr/>
            <p:nvPr/>
          </p:nvGrpSpPr>
          <p:grpSpPr>
            <a:xfrm>
              <a:off x="6831332" y="3765940"/>
              <a:ext cx="4790808" cy="1043001"/>
              <a:chOff x="6831332" y="3756952"/>
              <a:chExt cx="4790808" cy="1043001"/>
            </a:xfrm>
          </p:grpSpPr>
          <p:sp>
            <p:nvSpPr>
              <p:cNvPr id="40" name="Hình chữ nhật: Góc Tròn 39">
                <a:extLst>
                  <a:ext uri="{FF2B5EF4-FFF2-40B4-BE49-F238E27FC236}">
                    <a16:creationId xmlns:a16="http://schemas.microsoft.com/office/drawing/2014/main" id="{C34867B9-ADE2-757C-AE98-D8C50D26DCDE}"/>
                  </a:ext>
                </a:extLst>
              </p:cNvPr>
              <p:cNvSpPr/>
              <p:nvPr/>
            </p:nvSpPr>
            <p:spPr>
              <a:xfrm>
                <a:off x="6831332" y="3756952"/>
                <a:ext cx="4790808" cy="1043001"/>
              </a:xfrm>
              <a:prstGeom prst="roundRect">
                <a:avLst>
                  <a:gd name="adj" fmla="val 50000"/>
                </a:avLst>
              </a:prstGeom>
              <a:gradFill>
                <a:gsLst>
                  <a:gs pos="23000">
                    <a:srgbClr val="3366FF">
                      <a:alpha val="56863"/>
                    </a:srgbClr>
                  </a:gs>
                  <a:gs pos="73000">
                    <a:srgbClr val="3333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Lưu đồ: Đường kết nối 45">
                <a:extLst>
                  <a:ext uri="{FF2B5EF4-FFF2-40B4-BE49-F238E27FC236}">
                    <a16:creationId xmlns:a16="http://schemas.microsoft.com/office/drawing/2014/main" id="{2C120EA7-1D39-777C-46E7-77D049592F68}"/>
                  </a:ext>
                </a:extLst>
              </p:cNvPr>
              <p:cNvSpPr/>
              <p:nvPr/>
            </p:nvSpPr>
            <p:spPr>
              <a:xfrm>
                <a:off x="7026711" y="3859800"/>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 name="Hình ảnh 56">
                <a:extLst>
                  <a:ext uri="{FF2B5EF4-FFF2-40B4-BE49-F238E27FC236}">
                    <a16:creationId xmlns:a16="http://schemas.microsoft.com/office/drawing/2014/main" id="{901C90A3-A8D8-7E9D-0836-2FF08D8B75D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22754" y="4032978"/>
                <a:ext cx="517026" cy="517026"/>
              </a:xfrm>
              <a:prstGeom prst="rect">
                <a:avLst/>
              </a:prstGeom>
            </p:spPr>
          </p:pic>
        </p:grpSp>
        <p:sp>
          <p:nvSpPr>
            <p:cNvPr id="100" name="Hộp Văn bản 99">
              <a:extLst>
                <a:ext uri="{FF2B5EF4-FFF2-40B4-BE49-F238E27FC236}">
                  <a16:creationId xmlns:a16="http://schemas.microsoft.com/office/drawing/2014/main" id="{3C32562C-77C3-BFBB-8C6C-C261125E409A}"/>
                </a:ext>
              </a:extLst>
            </p:cNvPr>
            <p:cNvSpPr txBox="1"/>
            <p:nvPr/>
          </p:nvSpPr>
          <p:spPr>
            <a:xfrm flipH="1">
              <a:off x="8001316" y="399103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LUYỆN TẬP</a:t>
              </a:r>
            </a:p>
          </p:txBody>
        </p:sp>
      </p:grpSp>
      <p:grpSp>
        <p:nvGrpSpPr>
          <p:cNvPr id="15" name="Nhóm 14">
            <a:extLst>
              <a:ext uri="{FF2B5EF4-FFF2-40B4-BE49-F238E27FC236}">
                <a16:creationId xmlns:a16="http://schemas.microsoft.com/office/drawing/2014/main" id="{1DCC09E0-A459-4C60-4FD0-E9D1A36DF9FA}"/>
              </a:ext>
            </a:extLst>
          </p:cNvPr>
          <p:cNvGrpSpPr/>
          <p:nvPr/>
        </p:nvGrpSpPr>
        <p:grpSpPr>
          <a:xfrm>
            <a:off x="6831332" y="5142211"/>
            <a:ext cx="4790807" cy="1043001"/>
            <a:chOff x="6831332" y="5142211"/>
            <a:chExt cx="4790807" cy="1043001"/>
          </a:xfrm>
        </p:grpSpPr>
        <p:sp>
          <p:nvSpPr>
            <p:cNvPr id="41" name="Hình chữ nhật: Góc Tròn 40">
              <a:extLst>
                <a:ext uri="{FF2B5EF4-FFF2-40B4-BE49-F238E27FC236}">
                  <a16:creationId xmlns:a16="http://schemas.microsoft.com/office/drawing/2014/main" id="{3023CD5B-44BE-58BD-B18A-DA302BC9E072}"/>
                </a:ext>
              </a:extLst>
            </p:cNvPr>
            <p:cNvSpPr/>
            <p:nvPr/>
          </p:nvSpPr>
          <p:spPr>
            <a:xfrm>
              <a:off x="6831332" y="5142211"/>
              <a:ext cx="4790807" cy="1043001"/>
            </a:xfrm>
            <a:prstGeom prst="roundRect">
              <a:avLst>
                <a:gd name="adj" fmla="val 50000"/>
              </a:avLst>
            </a:prstGeom>
            <a:gradFill>
              <a:gsLst>
                <a:gs pos="23000">
                  <a:srgbClr val="33CC33">
                    <a:alpha val="56863"/>
                  </a:srgbClr>
                </a:gs>
                <a:gs pos="73000">
                  <a:srgbClr val="00CC6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Lưu đồ: Đường kết nối 44">
              <a:extLst>
                <a:ext uri="{FF2B5EF4-FFF2-40B4-BE49-F238E27FC236}">
                  <a16:creationId xmlns:a16="http://schemas.microsoft.com/office/drawing/2014/main" id="{8DE45B2A-27BE-A814-963D-F2F1B82CCA3D}"/>
                </a:ext>
              </a:extLst>
            </p:cNvPr>
            <p:cNvSpPr/>
            <p:nvPr/>
          </p:nvSpPr>
          <p:spPr>
            <a:xfrm>
              <a:off x="7026711" y="5271567"/>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 name="Hình ảnh 70">
              <a:extLst>
                <a:ext uri="{FF2B5EF4-FFF2-40B4-BE49-F238E27FC236}">
                  <a16:creationId xmlns:a16="http://schemas.microsoft.com/office/drawing/2014/main" id="{F927B92E-81E9-6A1D-0878-87755976ADE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170427" y="5438898"/>
              <a:ext cx="621438" cy="621438"/>
            </a:xfrm>
            <a:prstGeom prst="rect">
              <a:avLst/>
            </a:prstGeom>
          </p:spPr>
        </p:pic>
        <p:sp>
          <p:nvSpPr>
            <p:cNvPr id="101" name="Hộp Văn bản 100">
              <a:extLst>
                <a:ext uri="{FF2B5EF4-FFF2-40B4-BE49-F238E27FC236}">
                  <a16:creationId xmlns:a16="http://schemas.microsoft.com/office/drawing/2014/main" id="{6DD45F76-526E-16B0-A64B-C2BE0E9F6017}"/>
                </a:ext>
              </a:extLst>
            </p:cNvPr>
            <p:cNvSpPr txBox="1"/>
            <p:nvPr/>
          </p:nvSpPr>
          <p:spPr>
            <a:xfrm flipH="1">
              <a:off x="7938053" y="530117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VẬN DỤNG</a:t>
              </a:r>
            </a:p>
          </p:txBody>
        </p:sp>
      </p:grpSp>
      <p:sp>
        <p:nvSpPr>
          <p:cNvPr id="110" name="Hộp Văn bản 109">
            <a:extLst>
              <a:ext uri="{FF2B5EF4-FFF2-40B4-BE49-F238E27FC236}">
                <a16:creationId xmlns:a16="http://schemas.microsoft.com/office/drawing/2014/main" id="{503AE699-5800-D411-E4B0-5CA8CB17E447}"/>
              </a:ext>
            </a:extLst>
          </p:cNvPr>
          <p:cNvSpPr txBox="1"/>
          <p:nvPr/>
        </p:nvSpPr>
        <p:spPr>
          <a:xfrm flipH="1">
            <a:off x="1661641" y="2166891"/>
            <a:ext cx="3107797" cy="2862322"/>
          </a:xfrm>
          <a:prstGeom prst="rect">
            <a:avLst/>
          </a:prstGeom>
          <a:noFill/>
        </p:spPr>
        <p:txBody>
          <a:bodyPr wrap="square" rtlCol="0">
            <a:spAutoFit/>
          </a:bodyPr>
          <a:lstStyle/>
          <a:p>
            <a:pPr algn="ctr"/>
            <a:r>
              <a:rPr lang="en-US" sz="4500" b="1" dirty="0" err="1">
                <a:solidFill>
                  <a:srgbClr val="33CC33"/>
                </a:solidFill>
                <a:latin typeface="Goudy Stout" panose="0202090407030B020401" pitchFamily="18" charset="0"/>
              </a:rPr>
              <a:t>Cây</a:t>
            </a:r>
            <a:r>
              <a:rPr lang="en-US" sz="4500" b="1" dirty="0">
                <a:solidFill>
                  <a:srgbClr val="33CC33"/>
                </a:solidFill>
                <a:latin typeface="Goudy Stout" panose="0202090407030B020401" pitchFamily="18" charset="0"/>
              </a:rPr>
              <a:t> </a:t>
            </a:r>
            <a:r>
              <a:rPr lang="en-US" sz="4500" b="1" dirty="0" err="1">
                <a:solidFill>
                  <a:srgbClr val="33CC33"/>
                </a:solidFill>
                <a:latin typeface="Goudy Stout" panose="0202090407030B020401" pitchFamily="18" charset="0"/>
              </a:rPr>
              <a:t>tre</a:t>
            </a:r>
            <a:r>
              <a:rPr lang="en-US" sz="4500" b="1" dirty="0">
                <a:solidFill>
                  <a:srgbClr val="33CC33"/>
                </a:solidFill>
                <a:latin typeface="Goudy Stout" panose="0202090407030B020401" pitchFamily="18" charset="0"/>
              </a:rPr>
              <a:t> </a:t>
            </a:r>
            <a:r>
              <a:rPr lang="en-US" sz="4500" b="1" dirty="0">
                <a:solidFill>
                  <a:srgbClr val="00B0F0"/>
                </a:solidFill>
                <a:latin typeface="Goudy Stout" panose="0202090407030B020401" pitchFamily="18" charset="0"/>
              </a:rPr>
              <a:t>VIỆT NAM</a:t>
            </a:r>
          </a:p>
        </p:txBody>
      </p:sp>
      <p:grpSp>
        <p:nvGrpSpPr>
          <p:cNvPr id="9" name="Nhóm 8">
            <a:extLst>
              <a:ext uri="{FF2B5EF4-FFF2-40B4-BE49-F238E27FC236}">
                <a16:creationId xmlns:a16="http://schemas.microsoft.com/office/drawing/2014/main" id="{5C24B065-1FE0-3F0F-0084-60D7B2E38001}"/>
              </a:ext>
            </a:extLst>
          </p:cNvPr>
          <p:cNvGrpSpPr/>
          <p:nvPr/>
        </p:nvGrpSpPr>
        <p:grpSpPr>
          <a:xfrm>
            <a:off x="6815180" y="2025022"/>
            <a:ext cx="4790808" cy="1403978"/>
            <a:chOff x="6801333" y="1938988"/>
            <a:chExt cx="4790808" cy="1403978"/>
          </a:xfrm>
        </p:grpSpPr>
        <p:grpSp>
          <p:nvGrpSpPr>
            <p:cNvPr id="8" name="Nhóm 7">
              <a:extLst>
                <a:ext uri="{FF2B5EF4-FFF2-40B4-BE49-F238E27FC236}">
                  <a16:creationId xmlns:a16="http://schemas.microsoft.com/office/drawing/2014/main" id="{D0CFD612-7BAA-C17E-C6D0-1B42A0E75FEC}"/>
                </a:ext>
              </a:extLst>
            </p:cNvPr>
            <p:cNvGrpSpPr/>
            <p:nvPr/>
          </p:nvGrpSpPr>
          <p:grpSpPr>
            <a:xfrm>
              <a:off x="6801333" y="1938988"/>
              <a:ext cx="4790808" cy="1403978"/>
              <a:chOff x="6831332" y="1874531"/>
              <a:chExt cx="4790808" cy="1403978"/>
            </a:xfrm>
          </p:grpSpPr>
          <p:sp>
            <p:nvSpPr>
              <p:cNvPr id="39" name="Hình chữ nhật: Góc Tròn 38">
                <a:extLst>
                  <a:ext uri="{FF2B5EF4-FFF2-40B4-BE49-F238E27FC236}">
                    <a16:creationId xmlns:a16="http://schemas.microsoft.com/office/drawing/2014/main" id="{D74668F7-169A-4B0D-D5AB-979711B67CAB}"/>
                  </a:ext>
                </a:extLst>
              </p:cNvPr>
              <p:cNvSpPr/>
              <p:nvPr/>
            </p:nvSpPr>
            <p:spPr>
              <a:xfrm>
                <a:off x="6831332" y="1874531"/>
                <a:ext cx="4790808" cy="1403978"/>
              </a:xfrm>
              <a:prstGeom prst="roundRect">
                <a:avLst>
                  <a:gd name="adj" fmla="val 50000"/>
                </a:avLst>
              </a:prstGeom>
              <a:gradFill>
                <a:gsLst>
                  <a:gs pos="23000">
                    <a:srgbClr val="EF89E3">
                      <a:alpha val="56863"/>
                    </a:srgbClr>
                  </a:gs>
                  <a:gs pos="73000">
                    <a:srgbClr val="FF33C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Lưu đồ: Đường kết nối 46">
                <a:extLst>
                  <a:ext uri="{FF2B5EF4-FFF2-40B4-BE49-F238E27FC236}">
                    <a16:creationId xmlns:a16="http://schemas.microsoft.com/office/drawing/2014/main" id="{E77929A3-711E-9C61-7EF2-223C9FB5C343}"/>
                  </a:ext>
                </a:extLst>
              </p:cNvPr>
              <p:cNvSpPr/>
              <p:nvPr/>
            </p:nvSpPr>
            <p:spPr>
              <a:xfrm>
                <a:off x="7002763" y="2206699"/>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Hộp Văn bản 98">
                <a:extLst>
                  <a:ext uri="{FF2B5EF4-FFF2-40B4-BE49-F238E27FC236}">
                    <a16:creationId xmlns:a16="http://schemas.microsoft.com/office/drawing/2014/main" id="{6BB01C8A-A651-8D0C-AA43-CF55FEDA6BE4}"/>
                  </a:ext>
                </a:extLst>
              </p:cNvPr>
              <p:cNvSpPr txBox="1"/>
              <p:nvPr/>
            </p:nvSpPr>
            <p:spPr>
              <a:xfrm flipH="1">
                <a:off x="7875538" y="1998290"/>
                <a:ext cx="3693566" cy="1261884"/>
              </a:xfrm>
              <a:prstGeom prst="rect">
                <a:avLst/>
              </a:prstGeom>
              <a:noFill/>
            </p:spPr>
            <p:txBody>
              <a:bodyPr wrap="square" rtlCol="0">
                <a:spAutoFit/>
              </a:bodyPr>
              <a:lstStyle/>
              <a:p>
                <a:pPr algn="just"/>
                <a:r>
                  <a:rPr lang="en-US" sz="3800" b="1" dirty="0">
                    <a:solidFill>
                      <a:schemeClr val="bg1"/>
                    </a:solidFill>
                    <a:latin typeface="Cooper Black" panose="0208090404030B020404" pitchFamily="18" charset="0"/>
                  </a:rPr>
                  <a:t>HÌNH THÀNH KIẾN THỨC</a:t>
                </a:r>
              </a:p>
            </p:txBody>
          </p:sp>
        </p:grpSp>
        <p:pic>
          <p:nvPicPr>
            <p:cNvPr id="10" name="Hình ảnh 9">
              <a:extLst>
                <a:ext uri="{FF2B5EF4-FFF2-40B4-BE49-F238E27FC236}">
                  <a16:creationId xmlns:a16="http://schemas.microsoft.com/office/drawing/2014/main" id="{E58897DB-9224-74C2-5656-E92E6552FA4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22754" y="2459382"/>
              <a:ext cx="435369" cy="435369"/>
            </a:xfrm>
            <a:prstGeom prst="rect">
              <a:avLst/>
            </a:prstGeom>
          </p:spPr>
        </p:pic>
      </p:grpSp>
    </p:spTree>
    <p:extLst>
      <p:ext uri="{BB962C8B-B14F-4D97-AF65-F5344CB8AC3E}">
        <p14:creationId xmlns:p14="http://schemas.microsoft.com/office/powerpoint/2010/main" val="13281200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barn(inVertical)">
                                      <p:cBhvr>
                                        <p:cTn id="7" dur="500"/>
                                        <p:tgtEl>
                                          <p:spTgt spid="73"/>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76"/>
                                        </p:tgtEl>
                                        <p:attrNameLst>
                                          <p:attrName>style.visibility</p:attrName>
                                        </p:attrNameLst>
                                      </p:cBhvr>
                                      <p:to>
                                        <p:strVal val="visible"/>
                                      </p:to>
                                    </p:set>
                                    <p:animEffect transition="in" filter="barn(inVertical)">
                                      <p:cBhvr>
                                        <p:cTn id="15" dur="500"/>
                                        <p:tgtEl>
                                          <p:spTgt spid="76"/>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par>
                                <p:cTn id="24" presetID="16" presetClass="entr" presetSubtype="21" fill="hold" nodeType="with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barn(inVertical)">
                                      <p:cBhvr>
                                        <p:cTn id="26" dur="500"/>
                                        <p:tgtEl>
                                          <p:spTgt spid="75"/>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4"/>
                                        </p:tgtEl>
                                        <p:attrNameLst>
                                          <p:attrName>style.visibility</p:attrName>
                                        </p:attrNameLst>
                                      </p:cBhvr>
                                      <p:to>
                                        <p:strVal val="visible"/>
                                      </p:to>
                                    </p:set>
                                    <p:animEffect transition="in" filter="barn(inVertical)">
                                      <p:cBhvr>
                                        <p:cTn id="31" dur="500"/>
                                        <p:tgtEl>
                                          <p:spTgt spid="74"/>
                                        </p:tgtEl>
                                      </p:cBhvr>
                                    </p:animEffect>
                                  </p:childTnLst>
                                </p:cTn>
                              </p:par>
                              <p:par>
                                <p:cTn id="32" presetID="16" presetClass="entr" presetSubtype="21"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484280" y="2040794"/>
            <a:ext cx="11005725"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tài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Viết</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về</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gắn</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bó</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cây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tre</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Nam,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khẳng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vẻ</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EECE963B-F62F-5EFE-0394-CF67686E5AC8}"/>
              </a:ext>
            </a:extLst>
          </p:cNvPr>
          <p:cNvSpPr txBox="1"/>
          <p:nvPr/>
        </p:nvSpPr>
        <p:spPr>
          <a:xfrm>
            <a:off x="372923" y="1378644"/>
            <a:ext cx="824856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c.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Tùy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bút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trữ</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D978459-E016-A8E3-6D77-435377619C00}"/>
              </a:ext>
            </a:extLst>
          </p:cNvPr>
          <p:cNvSpPr>
            <a:spLocks noChangeArrowheads="1"/>
          </p:cNvSpPr>
          <p:nvPr/>
        </p:nvSpPr>
        <p:spPr bwMode="auto">
          <a:xfrm>
            <a:off x="481781" y="3280508"/>
            <a:ext cx="8814619"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Ngôi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kể</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xưng</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tôi</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chúng</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a:t>
            </a:r>
            <a:endParaRPr lang="en-US" sz="2400" dirty="0">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52313962-0E68-33A7-ECC7-32285710A04F}"/>
              </a:ext>
            </a:extLst>
          </p:cNvPr>
          <p:cNvSpPr>
            <a:spLocks noChangeArrowheads="1"/>
          </p:cNvSpPr>
          <p:nvPr/>
        </p:nvSpPr>
        <p:spPr bwMode="auto">
          <a:xfrm>
            <a:off x="481781" y="4061846"/>
            <a:ext cx="10850248"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Phương</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thức</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biểu</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đạt</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sự</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biểu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miêu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tả</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mang</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đậm</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màu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sắc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cá</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nhân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giàu</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chất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thơ</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3256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p:bldP spid="5"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tìm</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chung</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3B92D895-B246-98BE-B7C3-F3867EEF039E}"/>
              </a:ext>
            </a:extLst>
          </p:cNvPr>
          <p:cNvSpPr>
            <a:spLocks noChangeArrowheads="1"/>
          </p:cNvSpPr>
          <p:nvPr/>
        </p:nvSpPr>
        <p:spPr bwMode="auto">
          <a:xfrm>
            <a:off x="481781" y="2027956"/>
            <a:ext cx="3761149"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12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vi-V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Bố cục</a:t>
            </a:r>
            <a:r>
              <a:rPr lang="en-US" sz="2400" dirty="0">
                <a:latin typeface="Times New Roman" panose="02020603050405020304" pitchFamily="18" charset="0"/>
                <a:ea typeface="Calibri" panose="020F0502020204030204" pitchFamily="34" charset="0"/>
              </a:rPr>
              <a:t> : </a:t>
            </a:r>
            <a:r>
              <a:rPr lang="vi-VN"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Gồm 4 phần:</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EECE963B-F62F-5EFE-0394-CF67686E5AC8}"/>
              </a:ext>
            </a:extLst>
          </p:cNvPr>
          <p:cNvSpPr txBox="1"/>
          <p:nvPr/>
        </p:nvSpPr>
        <p:spPr>
          <a:xfrm>
            <a:off x="372923" y="1378644"/>
            <a:ext cx="8248562" cy="523220"/>
          </a:xfrm>
          <a:prstGeom prst="rect">
            <a:avLst/>
          </a:prstGeom>
          <a:noFill/>
        </p:spPr>
        <p:txBody>
          <a:bodyPr wrap="square">
            <a:spAutoFit/>
          </a:bodyPr>
          <a:lstStyle/>
          <a:p>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c.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Tùy</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bút</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thuộc</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kí</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trữ</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D978459-E016-A8E3-6D77-435377619C00}"/>
              </a:ext>
            </a:extLst>
          </p:cNvPr>
          <p:cNvSpPr>
            <a:spLocks noChangeArrowheads="1"/>
          </p:cNvSpPr>
          <p:nvPr/>
        </p:nvSpPr>
        <p:spPr bwMode="auto">
          <a:xfrm>
            <a:off x="481781" y="2679668"/>
            <a:ext cx="10850248"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52313962-0E68-33A7-ECC7-32285710A04F}"/>
              </a:ext>
            </a:extLst>
          </p:cNvPr>
          <p:cNvSpPr>
            <a:spLocks noChangeArrowheads="1"/>
          </p:cNvSpPr>
          <p:nvPr/>
        </p:nvSpPr>
        <p:spPr bwMode="auto">
          <a:xfrm>
            <a:off x="481781" y="3587999"/>
            <a:ext cx="10850248"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1ACD3B93-4FE3-8B15-9D4A-2B89DE57000C}"/>
              </a:ext>
            </a:extLst>
          </p:cNvPr>
          <p:cNvSpPr>
            <a:spLocks noChangeArrowheads="1"/>
          </p:cNvSpPr>
          <p:nvPr/>
        </p:nvSpPr>
        <p:spPr bwMode="auto">
          <a:xfrm>
            <a:off x="481781" y="4453955"/>
            <a:ext cx="10850248"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Rectangle 1">
            <a:extLst>
              <a:ext uri="{FF2B5EF4-FFF2-40B4-BE49-F238E27FC236}">
                <a16:creationId xmlns:a16="http://schemas.microsoft.com/office/drawing/2014/main" id="{2F959303-8CBB-0E90-B8E3-73B2D99865E2}"/>
              </a:ext>
            </a:extLst>
          </p:cNvPr>
          <p:cNvSpPr>
            <a:spLocks noChangeArrowheads="1"/>
          </p:cNvSpPr>
          <p:nvPr/>
        </p:nvSpPr>
        <p:spPr bwMode="auto">
          <a:xfrm>
            <a:off x="481781" y="5450437"/>
            <a:ext cx="10850248"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4.</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9455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5" grpId="0"/>
      <p:bldP spid="10" grpId="0"/>
      <p:bldP spid="3"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1837885" y="1301024"/>
            <a:ext cx="10014749" cy="3915966"/>
          </a:xfrm>
          <a:prstGeom prst="wedgeRoundRectCallout">
            <a:avLst>
              <a:gd name="adj1" fmla="val -53343"/>
              <a:gd name="adj2" fmla="val 44949"/>
              <a:gd name="adj3" fmla="val 16667"/>
            </a:avLst>
          </a:prstGeom>
          <a:noFill/>
          <a:ln w="38100">
            <a:solidFill>
              <a:srgbClr val="0066FF"/>
            </a:solidFill>
          </a:ln>
        </p:spPr>
        <p:txBody>
          <a:bodyPr wrap="square">
            <a:spAutoFit/>
          </a:bodyPr>
          <a:lstStyle/>
          <a:p>
            <a:pPr marL="457200" indent="-457200">
              <a:buFont typeface="Arial" panose="020B0604020202020204" pitchFamily="34" charset="0"/>
              <a:buChar char="•"/>
            </a:pP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HOÀN THÀNH PHIẾU HỌC TẬP 4</a:t>
            </a: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Cây</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tre</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được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giới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thiệu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như</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thế</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nào</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về</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hình</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dáng</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phẩm</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chất</a:t>
            </a:r>
            <a:r>
              <a:rPr lang="en-US" sz="2800" i="1" dirty="0">
                <a:latin typeface="Times New Roman" panose="02020603050405020304" pitchFamily="18" charset="0"/>
                <a:ea typeface="Tahoma" panose="020B0604030504040204" pitchFamily="34" charset="0"/>
                <a:cs typeface="Times New Roman" panose="02020603050405020304" pitchFamily="18" charset="0"/>
              </a:rPr>
              <a:t>?</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vi-VN" sz="2800" i="1" dirty="0">
                <a:latin typeface="Times New Roman" panose="02020603050405020304" pitchFamily="18" charset="0"/>
                <a:ea typeface="Tahoma" panose="020B0604030504040204" pitchFamily="34" charset="0"/>
                <a:cs typeface="Times New Roman" panose="02020603050405020304" pitchFamily="18" charset="0"/>
              </a:rPr>
              <a:t>Những từ ngữ nào trong văn bản biểu đạt rõ nhất hình ảnh của cây tre? </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Chỉ</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ra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phép</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chủ</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yếu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và</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tác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dụng</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phép</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tu</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khi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tác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giả</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viết</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về</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vẻ</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đẹp</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cây</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tre</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Nội</a:t>
            </a:r>
            <a:r>
              <a:rPr lang="en-US" sz="2800" i="1" dirty="0">
                <a:latin typeface="Times New Roman" panose="02020603050405020304" pitchFamily="18" charset="0"/>
                <a:ea typeface="Tahoma" panose="020B0604030504040204" pitchFamily="34" charset="0"/>
                <a:cs typeface="Times New Roman" panose="02020603050405020304" pitchFamily="18" charset="0"/>
              </a:rPr>
              <a:t> dung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chính</a:t>
            </a:r>
            <a:r>
              <a:rPr lang="en-US" sz="2800" i="1" dirty="0">
                <a:latin typeface="Times New Roman" panose="02020603050405020304" pitchFamily="18" charset="0"/>
                <a:ea typeface="Tahoma" panose="020B0604030504040204" pitchFamily="34" charset="0"/>
                <a:cs typeface="Times New Roman" panose="02020603050405020304" pitchFamily="18" charset="0"/>
              </a:rPr>
              <a:t> mà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tác</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gia</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muốn</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làm</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nổi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bật</a:t>
            </a:r>
            <a:r>
              <a:rPr lang="en-US" sz="2800" i="1" dirty="0">
                <a:latin typeface="Times New Roman" panose="02020603050405020304" pitchFamily="18" charset="0"/>
                <a:ea typeface="Tahoma" panose="020B0604030504040204" pitchFamily="34" charset="0"/>
                <a:cs typeface="Times New Roman" panose="02020603050405020304" pitchFamily="18" charset="0"/>
              </a:rPr>
              <a:t> qua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bài</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tùy</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bút</a:t>
            </a:r>
            <a:r>
              <a:rPr lang="en-US" sz="2800" i="1" dirty="0">
                <a:latin typeface="Times New Roman" panose="02020603050405020304" pitchFamily="18" charset="0"/>
                <a:ea typeface="Tahoma" panose="020B0604030504040204" pitchFamily="34" charset="0"/>
                <a:cs typeface="Times New Roman" panose="02020603050405020304" pitchFamily="18" charset="0"/>
              </a:rPr>
              <a:t>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này</a:t>
            </a:r>
            <a:r>
              <a:rPr lang="en-US" sz="2800" i="1" dirty="0">
                <a:latin typeface="Times New Roman" panose="02020603050405020304" pitchFamily="18" charset="0"/>
                <a:ea typeface="Tahoma" panose="020B0604030504040204" pitchFamily="34" charset="0"/>
                <a:cs typeface="Times New Roman" panose="02020603050405020304" pitchFamily="18" charset="0"/>
              </a:rPr>
              <a:t> là </a:t>
            </a:r>
            <a:r>
              <a:rPr lang="en-US" sz="2800" i="1" dirty="0" err="1">
                <a:latin typeface="Times New Roman" panose="02020603050405020304" pitchFamily="18" charset="0"/>
                <a:ea typeface="Tahoma" panose="020B0604030504040204" pitchFamily="34" charset="0"/>
                <a:cs typeface="Times New Roman" panose="02020603050405020304" pitchFamily="18" charset="0"/>
              </a:rPr>
              <a:t>gi</a:t>
            </a:r>
            <a:r>
              <a:rPr lang="en-US" sz="2800" i="1" dirty="0">
                <a:latin typeface="Times New Roman" panose="02020603050405020304" pitchFamily="18" charset="0"/>
                <a:ea typeface="Tahoma" panose="020B0604030504040204" pitchFamily="34" charset="0"/>
                <a:cs typeface="Times New Roman" panose="02020603050405020304" pitchFamily="18" charset="0"/>
              </a:rPr>
              <a:t>̀?</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0764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35C6DCF9-5AF6-13BC-F150-B5510FF6F1F5}"/>
              </a:ext>
            </a:extLst>
          </p:cNvPr>
          <p:cNvGraphicFramePr>
            <a:graphicFrameLocks noGrp="1"/>
          </p:cNvGraphicFramePr>
          <p:nvPr>
            <p:extLst>
              <p:ext uri="{D42A27DB-BD31-4B8C-83A1-F6EECF244321}">
                <p14:modId xmlns:p14="http://schemas.microsoft.com/office/powerpoint/2010/main" val="3111334737"/>
              </p:ext>
            </p:extLst>
          </p:nvPr>
        </p:nvGraphicFramePr>
        <p:xfrm>
          <a:off x="514190" y="2428539"/>
          <a:ext cx="11016343" cy="2987040"/>
        </p:xfrm>
        <a:graphic>
          <a:graphicData uri="http://schemas.openxmlformats.org/drawingml/2006/table">
            <a:tbl>
              <a:tblPr firstRow="1" firstCol="1" bandRow="1">
                <a:tableStyleId>{5C22544A-7EE6-4342-B048-85BDC9FD1C3A}</a:tableStyleId>
              </a:tblPr>
              <a:tblGrid>
                <a:gridCol w="1850571">
                  <a:extLst>
                    <a:ext uri="{9D8B030D-6E8A-4147-A177-3AD203B41FA5}">
                      <a16:colId xmlns:a16="http://schemas.microsoft.com/office/drawing/2014/main" val="949662164"/>
                    </a:ext>
                  </a:extLst>
                </a:gridCol>
                <a:gridCol w="4669972">
                  <a:extLst>
                    <a:ext uri="{9D8B030D-6E8A-4147-A177-3AD203B41FA5}">
                      <a16:colId xmlns:a16="http://schemas.microsoft.com/office/drawing/2014/main" val="701080045"/>
                    </a:ext>
                  </a:extLst>
                </a:gridCol>
                <a:gridCol w="1988134">
                  <a:extLst>
                    <a:ext uri="{9D8B030D-6E8A-4147-A177-3AD203B41FA5}">
                      <a16:colId xmlns:a16="http://schemas.microsoft.com/office/drawing/2014/main" val="407130105"/>
                    </a:ext>
                  </a:extLst>
                </a:gridCol>
                <a:gridCol w="2507666">
                  <a:extLst>
                    <a:ext uri="{9D8B030D-6E8A-4147-A177-3AD203B41FA5}">
                      <a16:colId xmlns:a16="http://schemas.microsoft.com/office/drawing/2014/main" val="2190415349"/>
                    </a:ext>
                  </a:extLst>
                </a:gridCol>
              </a:tblGrid>
              <a:tr h="314225">
                <a:tc gridSpan="4">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Tìm hiểu vẻ đẹp của cây tre </a:t>
                      </a:r>
                      <a:r>
                        <a:rPr lang="en-US" sz="2800">
                          <a:effectLst/>
                          <a:latin typeface="Times New Roman" panose="02020603050405020304" pitchFamily="18" charset="0"/>
                          <a:cs typeface="Times New Roman" panose="02020603050405020304" pitchFamily="18" charset="0"/>
                        </a:rPr>
                        <a:t>(phần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7623641"/>
                  </a:ext>
                </a:extLst>
              </a:tr>
              <a:tr h="1256900">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a:t>
                      </a:r>
                      <a:r>
                        <a:rPr lang="en-US" sz="2800" dirty="0" err="1">
                          <a:effectLst/>
                          <a:latin typeface="Times New Roman" panose="02020603050405020304" pitchFamily="18" charset="0"/>
                          <a:cs typeface="Times New Roman" panose="02020603050405020304" pitchFamily="18" charset="0"/>
                        </a:rPr>
                        <a:t>Vẻ</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tre</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cs typeface="Times New Roman" panose="02020603050405020304" pitchFamily="18" charset="0"/>
                        </a:rPr>
                        <a:t> Nam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cụ</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chi </a:t>
                      </a:r>
                      <a:r>
                        <a:rPr lang="en-US" sz="2800" dirty="0" err="1">
                          <a:effectLst/>
                          <a:latin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Đặc sắc nghệ thuật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Nhận xét về ý nghĩa của các chi tiết ấy.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8093336"/>
                  </a:ext>
                </a:extLst>
              </a:tr>
              <a:tr h="343433">
                <a:tc>
                  <a:txBody>
                    <a:bodyPr/>
                    <a:lstStyle/>
                    <a:p>
                      <a:pPr marL="0" marR="0">
                        <a:spcBef>
                          <a:spcPts val="0"/>
                        </a:spcBef>
                        <a:spcAft>
                          <a:spcPts val="0"/>
                        </a:spcAft>
                      </a:pPr>
                      <a:r>
                        <a:rPr lang="en-US" sz="2800">
                          <a:effectLst/>
                          <a:latin typeface="Times New Roman" panose="02020603050405020304" pitchFamily="18" charset="0"/>
                          <a:cs typeface="Times New Roman" panose="02020603050405020304" pitchFamily="18" charset="0"/>
                        </a:rPr>
                        <a:t>Hình dáng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99734708"/>
                  </a:ext>
                </a:extLst>
              </a:tr>
              <a:tr h="343433">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chất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66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755264948"/>
                  </a:ext>
                </a:extLst>
              </a:tr>
            </a:tbl>
          </a:graphicData>
        </a:graphic>
      </p:graphicFrame>
      <p:sp>
        <p:nvSpPr>
          <p:cNvPr id="6" name="Rectangle 1">
            <a:extLst>
              <a:ext uri="{FF2B5EF4-FFF2-40B4-BE49-F238E27FC236}">
                <a16:creationId xmlns:a16="http://schemas.microsoft.com/office/drawing/2014/main" id="{710E18E0-AE67-AB7A-D261-6FB84C4509F3}"/>
              </a:ext>
            </a:extLst>
          </p:cNvPr>
          <p:cNvSpPr>
            <a:spLocks noChangeArrowheads="1"/>
          </p:cNvSpPr>
          <p:nvPr/>
        </p:nvSpPr>
        <p:spPr bwMode="auto">
          <a:xfrm>
            <a:off x="4297703" y="692478"/>
            <a:ext cx="35965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04</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pic>
        <p:nvPicPr>
          <p:cNvPr id="2" name="Picture 3" descr="Sách giáo khoa trực tuyến lớp 7 - 8 - 9 năm học 2021 - 2022 - Trường THCS  Nguyễn Thị Minh Khai">
            <a:extLst>
              <a:ext uri="{FF2B5EF4-FFF2-40B4-BE49-F238E27FC236}">
                <a16:creationId xmlns:a16="http://schemas.microsoft.com/office/drawing/2014/main" id="{E21D9870-FA57-B0CE-904F-98AA99FAB3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608" y="-665344"/>
            <a:ext cx="3295209" cy="2449439"/>
          </a:xfrm>
          <a:prstGeom prst="rect">
            <a:avLst/>
          </a:prstGeom>
          <a:noFill/>
          <a:extLst>
            <a:ext uri="{909E8E84-426E-40DD-AFC4-6F175D3DCCD1}">
              <a14:hiddenFill xmlns:a14="http://schemas.microsoft.com/office/drawing/2010/main">
                <a:solidFill>
                  <a:srgbClr val="FFFFFF"/>
                </a:solidFill>
              </a14:hiddenFill>
            </a:ext>
          </a:extLst>
        </p:spPr>
      </p:pic>
      <p:pic>
        <p:nvPicPr>
          <p:cNvPr id="3" name="y2mate.com - Đồng hồ đếm ngược 7 phút 7 minutes timer Hailist_360p">
            <a:hlinkClick r:id="" action="ppaction://media"/>
            <a:extLst>
              <a:ext uri="{FF2B5EF4-FFF2-40B4-BE49-F238E27FC236}">
                <a16:creationId xmlns:a16="http://schemas.microsoft.com/office/drawing/2014/main" id="{733602C5-F244-2455-F197-E0BABCE34B4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494696" y="152130"/>
            <a:ext cx="3035837" cy="1707658"/>
          </a:xfrm>
          <a:prstGeom prst="rect">
            <a:avLst/>
          </a:prstGeom>
        </p:spPr>
      </p:pic>
    </p:spTree>
    <p:extLst>
      <p:ext uri="{BB962C8B-B14F-4D97-AF65-F5344CB8AC3E}">
        <p14:creationId xmlns:p14="http://schemas.microsoft.com/office/powerpoint/2010/main" val="4217991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312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5A5B01C-A3A8-53A7-66FB-401B2E651B03}"/>
              </a:ext>
            </a:extLst>
          </p:cNvPr>
          <p:cNvSpPr>
            <a:spLocks noChangeArrowheads="1"/>
          </p:cNvSpPr>
          <p:nvPr/>
        </p:nvSpPr>
        <p:spPr bwMode="auto">
          <a:xfrm>
            <a:off x="867457" y="2091958"/>
            <a:ext cx="2168351"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337A751-9A3E-5070-C0A3-0DB5ED13AA6A}"/>
              </a:ext>
            </a:extLst>
          </p:cNvPr>
          <p:cNvSpPr txBox="1"/>
          <p:nvPr/>
        </p:nvSpPr>
        <p:spPr>
          <a:xfrm>
            <a:off x="774596" y="1367705"/>
            <a:ext cx="6511379"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nSpc>
                <a:spcPct val="115000"/>
              </a:lnSpc>
              <a:spcBef>
                <a:spcPts val="600"/>
              </a:spcBef>
              <a:spcAft>
                <a:spcPts val="600"/>
              </a:spcAf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cây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tre</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khắc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họa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chân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thực</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A889041A-1D06-71AE-C63F-276361DE5642}"/>
              </a:ext>
            </a:extLst>
          </p:cNvPr>
          <p:cNvSpPr>
            <a:spLocks noChangeArrowheads="1"/>
          </p:cNvSpPr>
          <p:nvPr/>
        </p:nvSpPr>
        <p:spPr bwMode="auto">
          <a:xfrm>
            <a:off x="890505" y="2636369"/>
            <a:ext cx="5205495"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nơi</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4BEE3281-C9C4-9282-BD2E-E44463139009}"/>
              </a:ext>
            </a:extLst>
          </p:cNvPr>
          <p:cNvSpPr>
            <a:spLocks noChangeArrowheads="1"/>
          </p:cNvSpPr>
          <p:nvPr/>
        </p:nvSpPr>
        <p:spPr bwMode="auto">
          <a:xfrm>
            <a:off x="867457" y="3090918"/>
            <a:ext cx="5656599"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vươn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mạc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cao</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7E9CCFD6-D531-D1BA-9BA9-B611AB031DE3}"/>
              </a:ext>
            </a:extLst>
          </p:cNvPr>
          <p:cNvSpPr>
            <a:spLocks noChangeArrowheads="1"/>
          </p:cNvSpPr>
          <p:nvPr/>
        </p:nvSpPr>
        <p:spPr bwMode="auto">
          <a:xfrm>
            <a:off x="896601" y="3616487"/>
            <a:ext cx="5656599"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Mầm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măng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endParaRPr lang="en-US" sz="2400" dirty="0">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6B7ADE59-C6A4-491E-A145-642A6037E0FD}"/>
              </a:ext>
            </a:extLst>
          </p:cNvPr>
          <p:cNvSpPr>
            <a:spLocks noChangeArrowheads="1"/>
          </p:cNvSpPr>
          <p:nvPr/>
        </p:nvSpPr>
        <p:spPr bwMode="auto">
          <a:xfrm>
            <a:off x="867456" y="4141737"/>
            <a:ext cx="5656599"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Màu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133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5A5B01C-A3A8-53A7-66FB-401B2E651B03}"/>
              </a:ext>
            </a:extLst>
          </p:cNvPr>
          <p:cNvSpPr>
            <a:spLocks noChangeArrowheads="1"/>
          </p:cNvSpPr>
          <p:nvPr/>
        </p:nvSpPr>
        <p:spPr bwMode="auto">
          <a:xfrm>
            <a:off x="867457" y="2091958"/>
            <a:ext cx="2561543"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337A751-9A3E-5070-C0A3-0DB5ED13AA6A}"/>
              </a:ext>
            </a:extLst>
          </p:cNvPr>
          <p:cNvSpPr txBox="1"/>
          <p:nvPr/>
        </p:nvSpPr>
        <p:spPr>
          <a:xfrm>
            <a:off x="774596" y="1367705"/>
            <a:ext cx="6511379"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nSpc>
                <a:spcPct val="115000"/>
              </a:lnSpc>
              <a:spcBef>
                <a:spcPts val="600"/>
              </a:spcBef>
              <a:spcAft>
                <a:spcPts val="600"/>
              </a:spcAf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cây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tre</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khắc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họa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chân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thực</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A889041A-1D06-71AE-C63F-276361DE5642}"/>
              </a:ext>
            </a:extLst>
          </p:cNvPr>
          <p:cNvSpPr>
            <a:spLocks noChangeArrowheads="1"/>
          </p:cNvSpPr>
          <p:nvPr/>
        </p:nvSpPr>
        <p:spPr bwMode="auto">
          <a:xfrm>
            <a:off x="890505" y="2636369"/>
            <a:ext cx="5537727"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cứng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cáp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dẻo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dai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vững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chắc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4BEE3281-C9C4-9282-BD2E-E44463139009}"/>
              </a:ext>
            </a:extLst>
          </p:cNvPr>
          <p:cNvSpPr>
            <a:spLocks noChangeArrowheads="1"/>
          </p:cNvSpPr>
          <p:nvPr/>
        </p:nvSpPr>
        <p:spPr bwMode="auto">
          <a:xfrm>
            <a:off x="867457" y="3090918"/>
            <a:ext cx="9876743"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bó</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7E9CCFD6-D531-D1BA-9BA9-B611AB031DE3}"/>
              </a:ext>
            </a:extLst>
          </p:cNvPr>
          <p:cNvSpPr>
            <a:spLocks noChangeArrowheads="1"/>
          </p:cNvSpPr>
          <p:nvPr/>
        </p:nvSpPr>
        <p:spPr bwMode="auto">
          <a:xfrm>
            <a:off x="896601" y="3616487"/>
            <a:ext cx="10926591"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thắn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86867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5A5B01C-A3A8-53A7-66FB-401B2E651B03}"/>
              </a:ext>
            </a:extLst>
          </p:cNvPr>
          <p:cNvSpPr>
            <a:spLocks noChangeArrowheads="1"/>
          </p:cNvSpPr>
          <p:nvPr/>
        </p:nvSpPr>
        <p:spPr bwMode="auto">
          <a:xfrm>
            <a:off x="867457" y="2091959"/>
            <a:ext cx="2561543"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337A751-9A3E-5070-C0A3-0DB5ED13AA6A}"/>
              </a:ext>
            </a:extLst>
          </p:cNvPr>
          <p:cNvSpPr txBox="1"/>
          <p:nvPr/>
        </p:nvSpPr>
        <p:spPr>
          <a:xfrm>
            <a:off x="774596" y="1367705"/>
            <a:ext cx="6511379"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nSpc>
                <a:spcPct val="115000"/>
              </a:lnSpc>
              <a:spcBef>
                <a:spcPts val="600"/>
              </a:spcBef>
              <a:spcAft>
                <a:spcPts val="600"/>
              </a:spcAft>
            </a:pP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Hình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ảnh</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cây</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tre</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khắc</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họa</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chân</a:t>
            </a:r>
            <a:r>
              <a:rPr lang="en-US" sz="2800" b="1" dirty="0">
                <a:solidFill>
                  <a:schemeClr val="bg1"/>
                </a:solidFill>
                <a:latin typeface="Times New Roman" panose="02020603050405020304" pitchFamily="18" charset="0"/>
                <a:ea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rPr>
              <a:t>thực</a:t>
            </a:r>
            <a:r>
              <a:rPr lang="en-US" sz="2800" b="1"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A889041A-1D06-71AE-C63F-276361DE5642}"/>
              </a:ext>
            </a:extLst>
          </p:cNvPr>
          <p:cNvSpPr>
            <a:spLocks noChangeArrowheads="1"/>
          </p:cNvSpPr>
          <p:nvPr/>
        </p:nvSpPr>
        <p:spPr bwMode="auto">
          <a:xfrm>
            <a:off x="896601" y="2676800"/>
            <a:ext cx="10283463"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cứng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cáp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dẻo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dai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7E9CCFD6-D531-D1BA-9BA9-B611AB031DE3}"/>
              </a:ext>
            </a:extLst>
          </p:cNvPr>
          <p:cNvSpPr>
            <a:spLocks noChangeArrowheads="1"/>
          </p:cNvSpPr>
          <p:nvPr/>
        </p:nvSpPr>
        <p:spPr bwMode="auto">
          <a:xfrm>
            <a:off x="896601" y="3696805"/>
            <a:ext cx="10926591"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dị</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ngay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52AD471-8200-5A52-DB98-AEFDC49C9717}"/>
              </a:ext>
            </a:extLst>
          </p:cNvPr>
          <p:cNvSpPr txBox="1"/>
          <p:nvPr/>
        </p:nvSpPr>
        <p:spPr>
          <a:xfrm>
            <a:off x="637520" y="4695138"/>
            <a:ext cx="11066799" cy="1384995"/>
          </a:xfrm>
          <a:prstGeom prst="rect">
            <a:avLst/>
          </a:prstGeom>
          <a:noFill/>
        </p:spPr>
        <p:txBody>
          <a:bodyPr wrap="square">
            <a:spAutoFit/>
          </a:bodyPr>
          <a:lstStyle/>
          <a:p>
            <a:r>
              <a:rPr lang="en-US" sz="2800" dirty="0">
                <a:solidFill>
                  <a:srgbClr val="0000FF"/>
                </a:solidFill>
                <a:effectLst/>
                <a:latin typeface="Times New Roman" panose="02020603050405020304" pitchFamily="18" charset="0"/>
                <a:ea typeface="Times New Roman" panose="02020603050405020304" pitchFamily="18" charset="0"/>
              </a:rPr>
              <a:t>=&gt; </a:t>
            </a:r>
            <a:r>
              <a:rPr lang="en-US" sz="2800" b="1" dirty="0" err="1">
                <a:solidFill>
                  <a:srgbClr val="0000FF"/>
                </a:solidFill>
                <a:effectLst/>
                <a:latin typeface="Times New Roman" panose="02020603050405020304" pitchFamily="18" charset="0"/>
                <a:ea typeface="Times New Roman" panose="02020603050405020304" pitchFamily="18" charset="0"/>
              </a:rPr>
              <a:t>Tác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rPr>
              <a:t>giả</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mượn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hình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ảnh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cây</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tre</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đê</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nói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lên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những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suy</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nghĩ</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cảm</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xúc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của</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mình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vê</a:t>
            </a:r>
            <a:r>
              <a:rPr lang="en-US" sz="2800" b="1" dirty="0">
                <a:solidFill>
                  <a:srgbClr val="0000FF"/>
                </a:solidFill>
                <a:effectLst/>
                <a:latin typeface="Times New Roman" panose="02020603050405020304" pitchFamily="18" charset="0"/>
                <a:ea typeface="Times New Roman" panose="02020603050405020304" pitchFamily="18" charset="0"/>
              </a:rPr>
              <a:t>̀ con </a:t>
            </a:r>
            <a:r>
              <a:rPr lang="en-US" sz="2800" b="1" dirty="0" err="1">
                <a:solidFill>
                  <a:srgbClr val="0000FF"/>
                </a:solidFill>
                <a:effectLst/>
                <a:latin typeface="Times New Roman" panose="02020603050405020304" pitchFamily="18" charset="0"/>
                <a:ea typeface="Times New Roman" panose="02020603050405020304" pitchFamily="18" charset="0"/>
              </a:rPr>
              <a:t>người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Việt</a:t>
            </a:r>
            <a:r>
              <a:rPr lang="en-US" sz="2800" b="1" dirty="0">
                <a:solidFill>
                  <a:srgbClr val="0000FF"/>
                </a:solidFill>
                <a:effectLst/>
                <a:latin typeface="Times New Roman" panose="02020603050405020304" pitchFamily="18" charset="0"/>
                <a:ea typeface="Times New Roman" panose="02020603050405020304" pitchFamily="18" charset="0"/>
              </a:rPr>
              <a:t> Nam; ca </a:t>
            </a:r>
            <a:r>
              <a:rPr lang="en-US" sz="2800" b="1" dirty="0" err="1">
                <a:solidFill>
                  <a:srgbClr val="0000FF"/>
                </a:solidFill>
                <a:effectLst/>
                <a:latin typeface="Times New Roman" panose="02020603050405020304" pitchFamily="18" charset="0"/>
                <a:ea typeface="Times New Roman" panose="02020603050405020304" pitchFamily="18" charset="0"/>
              </a:rPr>
              <a:t>ngợi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những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phẩm</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chất</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cao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đẹp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anh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dũng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cần</a:t>
            </a:r>
            <a:r>
              <a:rPr lang="en-US" sz="2800" b="1" dirty="0">
                <a:solidFill>
                  <a:srgbClr val="0000FF"/>
                </a:solidFill>
                <a:effectLst/>
                <a:latin typeface="Times New Roman" panose="02020603050405020304" pitchFamily="18" charset="0"/>
                <a:ea typeface="Times New Roman" panose="02020603050405020304" pitchFamily="18" charset="0"/>
              </a:rPr>
              <a:t> cù, </a:t>
            </a:r>
            <a:r>
              <a:rPr lang="en-US" sz="2800" b="1" dirty="0" err="1">
                <a:solidFill>
                  <a:srgbClr val="0000FF"/>
                </a:solidFill>
                <a:effectLst/>
                <a:latin typeface="Times New Roman" panose="02020603050405020304" pitchFamily="18" charset="0"/>
                <a:ea typeface="Times New Roman" panose="02020603050405020304" pitchFamily="18" charset="0"/>
              </a:rPr>
              <a:t>bền</a:t>
            </a:r>
            <a:r>
              <a:rPr lang="en-US" sz="2800" b="1" dirty="0">
                <a:solidFill>
                  <a:srgbClr val="0000FF"/>
                </a:solidFill>
                <a:effectLst/>
                <a:latin typeface="Times New Roman" panose="02020603050405020304" pitchFamily="18" charset="0"/>
                <a:ea typeface="Times New Roman" panose="02020603050405020304" pitchFamily="18" charset="0"/>
              </a:rPr>
              <a:t> bỉ, </a:t>
            </a:r>
            <a:r>
              <a:rPr lang="en-US" sz="2800" b="1" dirty="0" err="1">
                <a:solidFill>
                  <a:srgbClr val="0000FF"/>
                </a:solidFill>
                <a:effectLst/>
                <a:latin typeface="Times New Roman" panose="02020603050405020304" pitchFamily="18" charset="0"/>
                <a:ea typeface="Times New Roman" panose="02020603050405020304" pitchFamily="18" charset="0"/>
              </a:rPr>
              <a:t>thủy</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chung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sống</a:t>
            </a:r>
            <a:r>
              <a:rPr lang="en-US" sz="2800" b="1" dirty="0">
                <a:solidFill>
                  <a:srgbClr val="0000FF"/>
                </a:solidFill>
                <a:effectLst/>
                <a:latin typeface="Times New Roman" panose="02020603050405020304" pitchFamily="18" charset="0"/>
                <a:ea typeface="Times New Roman" panose="02020603050405020304" pitchFamily="18" charset="0"/>
              </a:rPr>
              <a:t> có </a:t>
            </a:r>
            <a:r>
              <a:rPr lang="en-US" sz="2800" b="1" dirty="0" err="1">
                <a:solidFill>
                  <a:srgbClr val="0000FF"/>
                </a:solidFill>
                <a:effectLst/>
                <a:latin typeface="Times New Roman" panose="02020603050405020304" pitchFamily="18" charset="0"/>
                <a:ea typeface="Times New Roman" panose="02020603050405020304" pitchFamily="18" charset="0"/>
              </a:rPr>
              <a:t>nghĩa</a:t>
            </a:r>
            <a:r>
              <a:rPr lang="en-US" sz="2800" b="1" dirty="0">
                <a:solidFill>
                  <a:srgbClr val="0000FF"/>
                </a:solidFill>
                <a:effectLst/>
                <a:latin typeface="Times New Roman" panose="02020603050405020304" pitchFamily="18" charset="0"/>
                <a:ea typeface="Times New Roman" panose="02020603050405020304" pitchFamily="18" charset="0"/>
              </a:rPr>
              <a:t>, có </a:t>
            </a:r>
            <a:r>
              <a:rPr lang="en-US" sz="2800" b="1" dirty="0" err="1">
                <a:solidFill>
                  <a:srgbClr val="0000FF"/>
                </a:solidFill>
                <a:effectLst/>
                <a:latin typeface="Times New Roman" panose="02020603050405020304" pitchFamily="18" charset="0"/>
                <a:ea typeface="Times New Roman" panose="02020603050405020304" pitchFamily="18" charset="0"/>
              </a:rPr>
              <a:t>tình</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800" dirty="0">
              <a:solidFill>
                <a:srgbClr val="0000FF"/>
              </a:solidFill>
            </a:endParaRPr>
          </a:p>
        </p:txBody>
      </p:sp>
    </p:spTree>
    <p:extLst>
      <p:ext uri="{BB962C8B-B14F-4D97-AF65-F5344CB8AC3E}">
        <p14:creationId xmlns:p14="http://schemas.microsoft.com/office/powerpoint/2010/main" val="1661784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7DDFAD3-8568-2443-4775-D163C359A178}"/>
              </a:ext>
            </a:extLst>
          </p:cNvPr>
          <p:cNvSpPr txBox="1"/>
          <p:nvPr/>
        </p:nvSpPr>
        <p:spPr>
          <a:xfrm>
            <a:off x="4083474" y="2699770"/>
            <a:ext cx="4211171" cy="1341656"/>
          </a:xfrm>
          <a:prstGeom prst="ellipse">
            <a:avLst/>
          </a:prstGeom>
          <a:noFill/>
          <a:ln w="57150">
            <a:solidFill>
              <a:srgbClr val="0099FF"/>
            </a:solidFill>
          </a:ln>
        </p:spPr>
        <p:txBody>
          <a:bodyPr wrap="square">
            <a:spAutoFit/>
          </a:bodyPr>
          <a:lstStyle/>
          <a:p>
            <a:pPr algn="ctr"/>
            <a:r>
              <a:rPr lang="en-US" sz="2800" b="1" dirty="0" err="1">
                <a:solidFill>
                  <a:srgbClr val="000000"/>
                </a:solidFill>
                <a:effectLst/>
                <a:latin typeface="Times New Roman" panose="02020603050405020304" pitchFamily="18" charset="0"/>
                <a:ea typeface="Times New Roman" panose="02020603050405020304" pitchFamily="18" charset="0"/>
              </a:rPr>
              <a:t>Vòng</a:t>
            </a:r>
            <a:r>
              <a:rPr lang="en-US" sz="2800" b="1" dirty="0">
                <a:solidFill>
                  <a:srgbClr val="000000"/>
                </a:solidFill>
                <a:effectLst/>
                <a:latin typeface="Times New Roman" panose="02020603050405020304" pitchFamily="18" charset="0"/>
                <a:ea typeface="Times New Roman" panose="02020603050405020304" pitchFamily="18" charset="0"/>
              </a:rPr>
              <a:t> 1: </a:t>
            </a:r>
          </a:p>
          <a:p>
            <a:pPr algn="ctr"/>
            <a:r>
              <a:rPr lang="en-US" sz="2800" b="1" dirty="0" err="1">
                <a:solidFill>
                  <a:srgbClr val="000000"/>
                </a:solidFill>
                <a:effectLst/>
                <a:latin typeface="Times New Roman" panose="02020603050405020304" pitchFamily="18" charset="0"/>
                <a:ea typeface="Times New Roman" panose="02020603050405020304" pitchFamily="18" charset="0"/>
              </a:rPr>
              <a:t>Nhóm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chuyên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gia</a:t>
            </a:r>
            <a:r>
              <a:rPr lang="en-US" sz="2800" b="1" dirty="0">
                <a:effectLst/>
                <a:latin typeface="Times New Roman" panose="02020603050405020304" pitchFamily="18" charset="0"/>
                <a:ea typeface="MS Mincho" panose="02020609040205080304" pitchFamily="49" charset="-128"/>
              </a:rPr>
              <a:t> </a:t>
            </a:r>
            <a:endParaRPr lang="en-US" sz="2800" dirty="0"/>
          </a:p>
        </p:txBody>
      </p:sp>
      <p:pic>
        <p:nvPicPr>
          <p:cNvPr id="13" name="Picture 3" descr="Sách giáo khoa trực tuyến lớp 7 - 8 - 9 năm học 2021 - 2022 - Trường THCS  Nguyễn Thị Minh Khai">
            <a:extLst>
              <a:ext uri="{FF2B5EF4-FFF2-40B4-BE49-F238E27FC236}">
                <a16:creationId xmlns:a16="http://schemas.microsoft.com/office/drawing/2014/main" id="{71063D27-21B8-2F10-13B5-CAD23543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8394" y="3534102"/>
            <a:ext cx="3295209" cy="244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4832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72"/>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666C0334-F8A9-E6AB-61AD-731472FB41E5}"/>
              </a:ext>
            </a:extLst>
          </p:cNvPr>
          <p:cNvSpPr txBox="1"/>
          <p:nvPr/>
        </p:nvSpPr>
        <p:spPr>
          <a:xfrm>
            <a:off x="2598860" y="2980892"/>
            <a:ext cx="1661562"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gn="ctr">
              <a:lnSpc>
                <a:spcPct val="115000"/>
              </a:lnSpc>
              <a:spcBef>
                <a:spcPts val="600"/>
              </a:spcBef>
              <a:spcAft>
                <a:spcPts val="600"/>
              </a:spcAft>
            </a:pPr>
            <a:r>
              <a:rPr lang="en-US" sz="2800" b="1" dirty="0" err="1">
                <a:solidFill>
                  <a:schemeClr val="bg1"/>
                </a:solidFill>
                <a:latin typeface="Times New Roman" panose="02020603050405020304" pitchFamily="18" charset="0"/>
                <a:ea typeface="Times New Roman" panose="02020603050405020304" pitchFamily="18" charset="0"/>
              </a:rPr>
              <a:t>Nhóm</a:t>
            </a:r>
            <a:r>
              <a:rPr lang="en-US" sz="2800" b="1" dirty="0">
                <a:solidFill>
                  <a:schemeClr val="bg1"/>
                </a:solidFill>
                <a:latin typeface="Times New Roman" panose="02020603050405020304" pitchFamily="18" charset="0"/>
                <a:ea typeface="Times New Roman" panose="02020603050405020304" pitchFamily="18" charset="0"/>
              </a:rPr>
              <a:t> 1</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5" name="Mũi tên: Phải 4">
            <a:extLst>
              <a:ext uri="{FF2B5EF4-FFF2-40B4-BE49-F238E27FC236}">
                <a16:creationId xmlns:a16="http://schemas.microsoft.com/office/drawing/2014/main" id="{F3702C8A-5EAE-BF2C-9E5F-B364D525D4C9}"/>
              </a:ext>
            </a:extLst>
          </p:cNvPr>
          <p:cNvSpPr/>
          <p:nvPr/>
        </p:nvSpPr>
        <p:spPr>
          <a:xfrm>
            <a:off x="4260422" y="3142862"/>
            <a:ext cx="655782" cy="29032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
            <a:extLst>
              <a:ext uri="{FF2B5EF4-FFF2-40B4-BE49-F238E27FC236}">
                <a16:creationId xmlns:a16="http://schemas.microsoft.com/office/drawing/2014/main" id="{5F26B84B-9DFD-0B4D-4576-49306E9E55B6}"/>
              </a:ext>
            </a:extLst>
          </p:cNvPr>
          <p:cNvSpPr>
            <a:spLocks noChangeArrowheads="1"/>
          </p:cNvSpPr>
          <p:nvPr/>
        </p:nvSpPr>
        <p:spPr bwMode="auto">
          <a:xfrm>
            <a:off x="4916204" y="1751455"/>
            <a:ext cx="6626017" cy="3108543"/>
          </a:xfrm>
          <a:prstGeom prst="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Tre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góp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676671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34"/>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03825" y="1898502"/>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666C0334-F8A9-E6AB-61AD-731472FB41E5}"/>
              </a:ext>
            </a:extLst>
          </p:cNvPr>
          <p:cNvSpPr txBox="1"/>
          <p:nvPr/>
        </p:nvSpPr>
        <p:spPr>
          <a:xfrm>
            <a:off x="1394419" y="1944223"/>
            <a:ext cx="1478090"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gn="ctr">
              <a:lnSpc>
                <a:spcPct val="115000"/>
              </a:lnSpc>
              <a:spcBef>
                <a:spcPts val="600"/>
              </a:spcBef>
              <a:spcAft>
                <a:spcPts val="600"/>
              </a:spcAft>
            </a:pPr>
            <a:r>
              <a:rPr lang="en-US" sz="2800" b="1" dirty="0" err="1">
                <a:solidFill>
                  <a:schemeClr val="bg1"/>
                </a:solidFill>
                <a:latin typeface="Times New Roman" panose="02020603050405020304" pitchFamily="18" charset="0"/>
                <a:ea typeface="Times New Roman" panose="02020603050405020304" pitchFamily="18" charset="0"/>
              </a:rPr>
              <a:t>Nhóm</a:t>
            </a:r>
            <a:r>
              <a:rPr lang="en-US" sz="2800" b="1" dirty="0">
                <a:solidFill>
                  <a:schemeClr val="bg1"/>
                </a:solidFill>
                <a:latin typeface="Times New Roman" panose="02020603050405020304" pitchFamily="18" charset="0"/>
                <a:ea typeface="Times New Roman" panose="02020603050405020304" pitchFamily="18" charset="0"/>
              </a:rPr>
              <a:t> 2</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5" name="Mũi tên: Phải 4">
            <a:extLst>
              <a:ext uri="{FF2B5EF4-FFF2-40B4-BE49-F238E27FC236}">
                <a16:creationId xmlns:a16="http://schemas.microsoft.com/office/drawing/2014/main" id="{F3702C8A-5EAE-BF2C-9E5F-B364D525D4C9}"/>
              </a:ext>
            </a:extLst>
          </p:cNvPr>
          <p:cNvSpPr/>
          <p:nvPr/>
        </p:nvSpPr>
        <p:spPr>
          <a:xfrm>
            <a:off x="2910448" y="2113464"/>
            <a:ext cx="655782" cy="29032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
            <a:extLst>
              <a:ext uri="{FF2B5EF4-FFF2-40B4-BE49-F238E27FC236}">
                <a16:creationId xmlns:a16="http://schemas.microsoft.com/office/drawing/2014/main" id="{5F26B84B-9DFD-0B4D-4576-49306E9E55B6}"/>
              </a:ext>
            </a:extLst>
          </p:cNvPr>
          <p:cNvSpPr>
            <a:spLocks noChangeArrowheads="1"/>
          </p:cNvSpPr>
          <p:nvPr/>
        </p:nvSpPr>
        <p:spPr bwMode="auto">
          <a:xfrm>
            <a:off x="3566230" y="1301024"/>
            <a:ext cx="7996703"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khắc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92D134B-7B99-E388-69B3-E215432D2985}"/>
              </a:ext>
            </a:extLst>
          </p:cNvPr>
          <p:cNvSpPr txBox="1"/>
          <p:nvPr/>
        </p:nvSpPr>
        <p:spPr>
          <a:xfrm>
            <a:off x="1432358" y="4644810"/>
            <a:ext cx="1478090" cy="606407"/>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R="30480" algn="ctr">
              <a:lnSpc>
                <a:spcPct val="115000"/>
              </a:lnSpc>
              <a:spcBef>
                <a:spcPts val="600"/>
              </a:spcBef>
              <a:spcAft>
                <a:spcPts val="600"/>
              </a:spcAft>
            </a:pPr>
            <a:r>
              <a:rPr lang="en-US" sz="2800" b="1" dirty="0" err="1">
                <a:solidFill>
                  <a:schemeClr val="bg1"/>
                </a:solidFill>
                <a:latin typeface="Times New Roman" panose="02020603050405020304" pitchFamily="18" charset="0"/>
                <a:ea typeface="Times New Roman" panose="02020603050405020304" pitchFamily="18" charset="0"/>
              </a:rPr>
              <a:t>Nhóm</a:t>
            </a:r>
            <a:r>
              <a:rPr lang="en-US" sz="2800" b="1" dirty="0">
                <a:solidFill>
                  <a:schemeClr val="bg1"/>
                </a:solidFill>
                <a:latin typeface="Times New Roman" panose="02020603050405020304" pitchFamily="18" charset="0"/>
                <a:ea typeface="Times New Roman" panose="02020603050405020304" pitchFamily="18" charset="0"/>
              </a:rPr>
              <a:t> 3</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Mũi tên: Phải 8">
            <a:extLst>
              <a:ext uri="{FF2B5EF4-FFF2-40B4-BE49-F238E27FC236}">
                <a16:creationId xmlns:a16="http://schemas.microsoft.com/office/drawing/2014/main" id="{94154F13-672B-920D-1947-8B313D512470}"/>
              </a:ext>
            </a:extLst>
          </p:cNvPr>
          <p:cNvSpPr/>
          <p:nvPr/>
        </p:nvSpPr>
        <p:spPr>
          <a:xfrm>
            <a:off x="2910448" y="4784595"/>
            <a:ext cx="655782" cy="290327"/>
          </a:xfrm>
          <a:prstGeom prst="right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B7AD1648-4083-092D-D4F3-CFC0DE369183}"/>
              </a:ext>
            </a:extLst>
          </p:cNvPr>
          <p:cNvSpPr>
            <a:spLocks noChangeArrowheads="1"/>
          </p:cNvSpPr>
          <p:nvPr/>
        </p:nvSpPr>
        <p:spPr bwMode="auto">
          <a:xfrm>
            <a:off x="3566230" y="3628099"/>
            <a:ext cx="7840679" cy="2485787"/>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Theo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vô</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383024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3" grpId="0" animBg="1"/>
      <p:bldP spid="6" grpId="0" animBg="1"/>
      <p:bldP spid="9"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00+ hình nền powerpoint màu xanh dương nhạt - hinhanhsieudep.net">
            <a:extLst>
              <a:ext uri="{FF2B5EF4-FFF2-40B4-BE49-F238E27FC236}">
                <a16:creationId xmlns:a16="http://schemas.microsoft.com/office/drawing/2014/main" id="{20BF6C78-97D3-4CD1-505F-207F3BAFB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Nhóm 7">
            <a:extLst>
              <a:ext uri="{FF2B5EF4-FFF2-40B4-BE49-F238E27FC236}">
                <a16:creationId xmlns:a16="http://schemas.microsoft.com/office/drawing/2014/main" id="{E0FE8BBD-8FF6-87B4-8E7B-5F84248E2787}"/>
              </a:ext>
            </a:extLst>
          </p:cNvPr>
          <p:cNvGrpSpPr/>
          <p:nvPr/>
        </p:nvGrpSpPr>
        <p:grpSpPr>
          <a:xfrm>
            <a:off x="3798422" y="143029"/>
            <a:ext cx="4820806" cy="1043001"/>
            <a:chOff x="6801333" y="482001"/>
            <a:chExt cx="4820806" cy="1043001"/>
          </a:xfrm>
        </p:grpSpPr>
        <p:sp>
          <p:nvSpPr>
            <p:cNvPr id="9" name="Hình chữ nhật: Góc Tròn 8">
              <a:extLst>
                <a:ext uri="{FF2B5EF4-FFF2-40B4-BE49-F238E27FC236}">
                  <a16:creationId xmlns:a16="http://schemas.microsoft.com/office/drawing/2014/main" id="{34DB785B-5BBB-66BB-D1B2-0B6E76CC1957}"/>
                </a:ext>
              </a:extLst>
            </p:cNvPr>
            <p:cNvSpPr/>
            <p:nvPr/>
          </p:nvSpPr>
          <p:spPr>
            <a:xfrm>
              <a:off x="6801333" y="482001"/>
              <a:ext cx="4820806" cy="1043001"/>
            </a:xfrm>
            <a:prstGeom prst="roundRect">
              <a:avLst>
                <a:gd name="adj" fmla="val 50000"/>
              </a:avLst>
            </a:prstGeom>
            <a:gradFill>
              <a:gsLst>
                <a:gs pos="23000">
                  <a:srgbClr val="DFDA00">
                    <a:alpha val="56863"/>
                  </a:srgbClr>
                </a:gs>
                <a:gs pos="73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Nhóm 9">
              <a:extLst>
                <a:ext uri="{FF2B5EF4-FFF2-40B4-BE49-F238E27FC236}">
                  <a16:creationId xmlns:a16="http://schemas.microsoft.com/office/drawing/2014/main" id="{AD9A13FB-3DAD-D372-2CC3-FBACB9E7E9EA}"/>
                </a:ext>
              </a:extLst>
            </p:cNvPr>
            <p:cNvGrpSpPr/>
            <p:nvPr/>
          </p:nvGrpSpPr>
          <p:grpSpPr>
            <a:xfrm>
              <a:off x="7054922" y="639572"/>
              <a:ext cx="4198367" cy="811822"/>
              <a:chOff x="7026711" y="642622"/>
              <a:chExt cx="4198367" cy="811822"/>
            </a:xfrm>
          </p:grpSpPr>
          <p:sp>
            <p:nvSpPr>
              <p:cNvPr id="11" name="Lưu đồ: Đường kết nối 10">
                <a:extLst>
                  <a:ext uri="{FF2B5EF4-FFF2-40B4-BE49-F238E27FC236}">
                    <a16:creationId xmlns:a16="http://schemas.microsoft.com/office/drawing/2014/main" id="{E507E250-7AAA-1644-ADE4-C4751B9F3A8A}"/>
                  </a:ext>
                </a:extLst>
              </p:cNvPr>
              <p:cNvSpPr/>
              <p:nvPr/>
            </p:nvSpPr>
            <p:spPr>
              <a:xfrm>
                <a:off x="7026711" y="642622"/>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Hình ảnh 11">
                <a:extLst>
                  <a:ext uri="{FF2B5EF4-FFF2-40B4-BE49-F238E27FC236}">
                    <a16:creationId xmlns:a16="http://schemas.microsoft.com/office/drawing/2014/main" id="{4E319240-4203-5E8A-3136-723CB413FE8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79826" y="696269"/>
                <a:ext cx="621681" cy="621681"/>
              </a:xfrm>
              <a:prstGeom prst="rect">
                <a:avLst/>
              </a:prstGeom>
            </p:spPr>
          </p:pic>
          <p:sp>
            <p:nvSpPr>
              <p:cNvPr id="13" name="Hộp Văn bản 12">
                <a:extLst>
                  <a:ext uri="{FF2B5EF4-FFF2-40B4-BE49-F238E27FC236}">
                    <a16:creationId xmlns:a16="http://schemas.microsoft.com/office/drawing/2014/main" id="{5CFD90AF-A32F-A12D-D517-9F250FE80A72}"/>
                  </a:ext>
                </a:extLst>
              </p:cNvPr>
              <p:cNvSpPr txBox="1"/>
              <p:nvPr/>
            </p:nvSpPr>
            <p:spPr>
              <a:xfrm flipH="1">
                <a:off x="8001317" y="687230"/>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KHỞI ĐỘNG</a:t>
                </a:r>
              </a:p>
            </p:txBody>
          </p:sp>
        </p:grpSp>
      </p:grpSp>
      <p:sp>
        <p:nvSpPr>
          <p:cNvPr id="18" name="Hộp Văn bản 17">
            <a:extLst>
              <a:ext uri="{FF2B5EF4-FFF2-40B4-BE49-F238E27FC236}">
                <a16:creationId xmlns:a16="http://schemas.microsoft.com/office/drawing/2014/main" id="{C973B59B-517A-2A3B-D596-3720D29BF522}"/>
              </a:ext>
            </a:extLst>
          </p:cNvPr>
          <p:cNvSpPr txBox="1"/>
          <p:nvPr/>
        </p:nvSpPr>
        <p:spPr>
          <a:xfrm>
            <a:off x="4131133" y="2456048"/>
            <a:ext cx="4265615" cy="578882"/>
          </a:xfrm>
          <a:prstGeom prst="roundRect">
            <a:avLst/>
          </a:prstGeom>
          <a:noFill/>
          <a:ln w="28575">
            <a:solidFill>
              <a:srgbClr val="0066FF"/>
            </a:solidFill>
          </a:ln>
        </p:spPr>
        <p:txBody>
          <a:bodyPr wrap="square">
            <a:spAutoFit/>
          </a:bodyPr>
          <a:lstStyle/>
          <a:p>
            <a:pPr algn="ctr"/>
            <a:r>
              <a:rPr lang="en-US" sz="2800" b="1" i="1" dirty="0">
                <a:solidFill>
                  <a:srgbClr val="0D0D0D"/>
                </a:solidFill>
                <a:effectLst/>
                <a:latin typeface="Times New Roman" panose="02020603050405020304" pitchFamily="18" charset="0"/>
                <a:ea typeface="Times New Roman" panose="02020603050405020304" pitchFamily="18" charset="0"/>
              </a:rPr>
              <a:t>QUAN SÁT VIDEO SAU</a:t>
            </a:r>
            <a:endParaRPr lang="en-US" sz="2800" b="1" dirty="0"/>
          </a:p>
        </p:txBody>
      </p:sp>
      <p:pic>
        <p:nvPicPr>
          <p:cNvPr id="20" name="Hình ảnh 19">
            <a:extLst>
              <a:ext uri="{FF2B5EF4-FFF2-40B4-BE49-F238E27FC236}">
                <a16:creationId xmlns:a16="http://schemas.microsoft.com/office/drawing/2014/main" id="{BDC021FB-FF50-AC4E-A701-912A0C5994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1127" y="3429000"/>
            <a:ext cx="2852123" cy="2449968"/>
          </a:xfrm>
          <a:prstGeom prst="rect">
            <a:avLst/>
          </a:prstGeom>
        </p:spPr>
      </p:pic>
    </p:spTree>
    <p:extLst>
      <p:ext uri="{BB962C8B-B14F-4D97-AF65-F5344CB8AC3E}">
        <p14:creationId xmlns:p14="http://schemas.microsoft.com/office/powerpoint/2010/main" val="2143160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710E18E0-AE67-AB7A-D261-6FB84C4509F3}"/>
              </a:ext>
            </a:extLst>
          </p:cNvPr>
          <p:cNvSpPr>
            <a:spLocks noChangeArrowheads="1"/>
          </p:cNvSpPr>
          <p:nvPr/>
        </p:nvSpPr>
        <p:spPr bwMode="auto">
          <a:xfrm>
            <a:off x="4087391" y="1109619"/>
            <a:ext cx="359659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05</a:t>
            </a:r>
            <a:endParaRPr kumimoji="0" lang="en-US" altLang="en-U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632CE82B-E96A-39CA-7B27-E53CDC730871}"/>
              </a:ext>
            </a:extLst>
          </p:cNvPr>
          <p:cNvGraphicFramePr>
            <a:graphicFrameLocks noGrp="1"/>
          </p:cNvGraphicFramePr>
          <p:nvPr>
            <p:extLst>
              <p:ext uri="{D42A27DB-BD31-4B8C-83A1-F6EECF244321}">
                <p14:modId xmlns:p14="http://schemas.microsoft.com/office/powerpoint/2010/main" val="1489875434"/>
              </p:ext>
            </p:extLst>
          </p:nvPr>
        </p:nvGraphicFramePr>
        <p:xfrm>
          <a:off x="480853" y="2093542"/>
          <a:ext cx="11230293" cy="4267200"/>
        </p:xfrm>
        <a:graphic>
          <a:graphicData uri="http://schemas.openxmlformats.org/drawingml/2006/table">
            <a:tbl>
              <a:tblPr firstRow="1" firstCol="1" bandRow="1">
                <a:tableStyleId>{5C22544A-7EE6-4342-B048-85BDC9FD1C3A}</a:tableStyleId>
              </a:tblPr>
              <a:tblGrid>
                <a:gridCol w="1267336">
                  <a:extLst>
                    <a:ext uri="{9D8B030D-6E8A-4147-A177-3AD203B41FA5}">
                      <a16:colId xmlns:a16="http://schemas.microsoft.com/office/drawing/2014/main" val="1843304873"/>
                    </a:ext>
                  </a:extLst>
                </a:gridCol>
                <a:gridCol w="3736330">
                  <a:extLst>
                    <a:ext uri="{9D8B030D-6E8A-4147-A177-3AD203B41FA5}">
                      <a16:colId xmlns:a16="http://schemas.microsoft.com/office/drawing/2014/main" val="2116933063"/>
                    </a:ext>
                  </a:extLst>
                </a:gridCol>
                <a:gridCol w="2693371">
                  <a:extLst>
                    <a:ext uri="{9D8B030D-6E8A-4147-A177-3AD203B41FA5}">
                      <a16:colId xmlns:a16="http://schemas.microsoft.com/office/drawing/2014/main" val="2718744439"/>
                    </a:ext>
                  </a:extLst>
                </a:gridCol>
                <a:gridCol w="2121430">
                  <a:extLst>
                    <a:ext uri="{9D8B030D-6E8A-4147-A177-3AD203B41FA5}">
                      <a16:colId xmlns:a16="http://schemas.microsoft.com/office/drawing/2014/main" val="1247782807"/>
                    </a:ext>
                  </a:extLst>
                </a:gridCol>
                <a:gridCol w="1411826">
                  <a:extLst>
                    <a:ext uri="{9D8B030D-6E8A-4147-A177-3AD203B41FA5}">
                      <a16:colId xmlns:a16="http://schemas.microsoft.com/office/drawing/2014/main" val="1914393126"/>
                    </a:ext>
                  </a:extLst>
                </a:gridCol>
              </a:tblGrid>
              <a:tr h="186974">
                <a:tc rowSpan="2">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Nhóm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gridSpan="4">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sự gắn bó của cây tre với con người Việt Nam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05483652"/>
                  </a:ext>
                </a:extLst>
              </a:tr>
              <a:tr h="721910">
                <a:tc vMerge="1">
                  <a:txBody>
                    <a:bodyPr/>
                    <a:lstStyle/>
                    <a:p>
                      <a:endParaRPr lang="en-US"/>
                    </a:p>
                  </a:txBody>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chi tiết khắc họa sự gắn bó của tre với con người Việt Nam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Yếu tố nghệ thuật đặc sắc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8596535"/>
                  </a:ext>
                </a:extLst>
              </a:tr>
              <a:tr h="433146">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spcBef>
                          <a:spcPts val="0"/>
                        </a:spcBef>
                        <a:spcAft>
                          <a:spcPts val="0"/>
                        </a:spcAft>
                      </a:pPr>
                      <a:r>
                        <a:rPr lang="en-US" sz="2800">
                          <a:effectLst/>
                          <a:latin typeface="Times New Roman" panose="02020603050405020304" pitchFamily="18" charset="0"/>
                          <a:cs typeface="Times New Roman" panose="02020603050405020304" pitchFamily="18" charset="0"/>
                        </a:rPr>
                        <a:t>Trong lao động và cuộc sống hàng ngày (phần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3198094"/>
                  </a:ext>
                </a:extLst>
              </a:tr>
              <a:tr h="433146">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spcBef>
                          <a:spcPts val="0"/>
                        </a:spcBef>
                        <a:spcAft>
                          <a:spcPts val="0"/>
                        </a:spcAft>
                      </a:pP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chiến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vệ</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Tổ</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quốc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8946368"/>
                  </a:ext>
                </a:extLst>
              </a:tr>
              <a:tr h="288764">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3</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FF"/>
                    </a:solidFill>
                  </a:tcPr>
                </a:tc>
                <a:tc>
                  <a:txBody>
                    <a:bodyPr/>
                    <a:lstStyle/>
                    <a:p>
                      <a:pPr marL="0" marR="0">
                        <a:spcBef>
                          <a:spcPts val="0"/>
                        </a:spcBef>
                        <a:spcAft>
                          <a:spcPts val="0"/>
                        </a:spcAft>
                      </a:pPr>
                      <a:r>
                        <a:rPr lang="en-US" sz="2800">
                          <a:effectLst/>
                          <a:latin typeface="Times New Roman" panose="02020603050405020304" pitchFamily="18" charset="0"/>
                          <a:cs typeface="Times New Roman" panose="02020603050405020304" pitchFamily="18" charset="0"/>
                        </a:rPr>
                        <a:t>Trong tương lai (phần 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4008032"/>
                  </a:ext>
                </a:extLst>
              </a:tr>
            </a:tbl>
          </a:graphicData>
        </a:graphic>
      </p:graphicFrame>
      <p:pic>
        <p:nvPicPr>
          <p:cNvPr id="2" name="Picture 3" descr="Sách giáo khoa trực tuyến lớp 7 - 8 - 9 năm học 2021 - 2022 - Trường THCS  Nguyễn Thị Minh Khai">
            <a:extLst>
              <a:ext uri="{FF2B5EF4-FFF2-40B4-BE49-F238E27FC236}">
                <a16:creationId xmlns:a16="http://schemas.microsoft.com/office/drawing/2014/main" id="{670B2CCA-0353-76D6-AA49-BD1E2087C4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853" y="121041"/>
            <a:ext cx="2334339" cy="1735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69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7DDFAD3-8568-2443-4775-D163C359A178}"/>
              </a:ext>
            </a:extLst>
          </p:cNvPr>
          <p:cNvSpPr txBox="1"/>
          <p:nvPr/>
        </p:nvSpPr>
        <p:spPr>
          <a:xfrm>
            <a:off x="3298383" y="1412430"/>
            <a:ext cx="4211171" cy="1341656"/>
          </a:xfrm>
          <a:prstGeom prst="ellipse">
            <a:avLst/>
          </a:prstGeom>
          <a:noFill/>
          <a:ln w="57150">
            <a:solidFill>
              <a:srgbClr val="0099FF"/>
            </a:solidFill>
          </a:ln>
        </p:spPr>
        <p:txBody>
          <a:bodyPr wrap="square">
            <a:spAutoFit/>
          </a:bodyPr>
          <a:lstStyle/>
          <a:p>
            <a:pPr marL="457200" indent="-457200" algn="ctr">
              <a:buFont typeface="Arial" panose="020B0604020202020204" pitchFamily="34" charset="0"/>
              <a:buChar char="•"/>
            </a:pPr>
            <a:r>
              <a:rPr lang="en-US" sz="2800" b="1" dirty="0" err="1">
                <a:latin typeface="Times New Roman" panose="02020603050405020304" pitchFamily="18" charset="0"/>
                <a:cs typeface="Times New Roman" panose="02020603050405020304" pitchFamily="18" charset="0"/>
              </a:rPr>
              <a:t>Vòng</a:t>
            </a:r>
            <a:r>
              <a:rPr lang="en-US" sz="2800" b="1" dirty="0">
                <a:latin typeface="Times New Roman" panose="02020603050405020304" pitchFamily="18" charset="0"/>
                <a:cs typeface="Times New Roman" panose="02020603050405020304" pitchFamily="18" charset="0"/>
              </a:rPr>
              <a:t> 2: </a:t>
            </a:r>
          </a:p>
          <a:p>
            <a:pPr algn="ct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mảnh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ghép</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13" name="Picture 3" descr="Sách giáo khoa trực tuyến lớp 7 - 8 - 9 năm học 2021 - 2022 - Trường THCS  Nguyễn Thị Minh Khai">
            <a:extLst>
              <a:ext uri="{FF2B5EF4-FFF2-40B4-BE49-F238E27FC236}">
                <a16:creationId xmlns:a16="http://schemas.microsoft.com/office/drawing/2014/main" id="{71063D27-21B8-2F10-13B5-CAD2354322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5571" y="352524"/>
            <a:ext cx="3295209" cy="2449439"/>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D5E68AE6-51DA-F459-2A82-41B0B4ED1D46}"/>
              </a:ext>
            </a:extLst>
          </p:cNvPr>
          <p:cNvSpPr txBox="1"/>
          <p:nvPr/>
        </p:nvSpPr>
        <p:spPr>
          <a:xfrm>
            <a:off x="2204961" y="3302568"/>
            <a:ext cx="9663768" cy="1532334"/>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Chia </a:t>
            </a:r>
            <a:r>
              <a:rPr lang="en-US" sz="2800" b="1" dirty="0" err="1">
                <a:latin typeface="Times New Roman" panose="02020603050405020304" pitchFamily="18" charset="0"/>
                <a:cs typeface="Times New Roman" panose="02020603050405020304" pitchFamily="18" charset="0"/>
              </a:rPr>
              <a:t>sẻ</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quả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cs typeface="Times New Roman" panose="02020603050405020304" pitchFamily="18" charset="0"/>
              </a:rPr>
              <a:t> ở </a:t>
            </a:r>
            <a:r>
              <a:rPr lang="en-US" sz="2800" b="1" dirty="0" err="1">
                <a:latin typeface="Times New Roman" panose="02020603050405020304" pitchFamily="18" charset="0"/>
                <a:cs typeface="Times New Roman" panose="02020603050405020304" pitchFamily="18" charset="0"/>
              </a:rPr>
              <a:t>vòng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chuyên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a:t>
            </a:r>
          </a:p>
          <a:p>
            <a:r>
              <a:rPr lang="en-US" sz="2800" i="1"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Vì sao tác giả có thể khẳng định "Cây tre mang những đức tính của người hiền là tượng trưng cao quý của dân tộc Việt Nam</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4" name="y2mate.com - Đồng hồ đếm ngược 8 phút_360p">
            <a:hlinkClick r:id="" action="ppaction://media"/>
            <a:extLst>
              <a:ext uri="{FF2B5EF4-FFF2-40B4-BE49-F238E27FC236}">
                <a16:creationId xmlns:a16="http://schemas.microsoft.com/office/drawing/2014/main" id="{14896360-B3FF-2436-170E-DC09AC5462E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488675" y="5044722"/>
            <a:ext cx="2596896" cy="1460754"/>
          </a:xfrm>
          <a:prstGeom prst="rect">
            <a:avLst/>
          </a:prstGeom>
        </p:spPr>
      </p:pic>
    </p:spTree>
    <p:extLst>
      <p:ext uri="{BB962C8B-B14F-4D97-AF65-F5344CB8AC3E}">
        <p14:creationId xmlns:p14="http://schemas.microsoft.com/office/powerpoint/2010/main" val="34969217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491334"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4"/>
                    </p:tgtEl>
                  </p:cond>
                </p:stCondLst>
                <p:endSync evt="end" delay="0">
                  <p:rtn val="all"/>
                </p:endSync>
                <p:childTnLst>
                  <p:par>
                    <p:cTn id="36" fill="hold">
                      <p:stCondLst>
                        <p:cond delay="0"/>
                      </p:stCondLst>
                      <p:childTnLst>
                        <p:par>
                          <p:cTn id="37" fill="hold">
                            <p:stCondLst>
                              <p:cond delay="0"/>
                            </p:stCondLst>
                            <p:childTnLst>
                              <p:par>
                                <p:cTn id="38" presetID="2" presetClass="mediacall" presetSubtype="0" fill="hold" nodeType="clickEffect">
                                  <p:stCondLst>
                                    <p:cond delay="0"/>
                                  </p:stCondLst>
                                  <p:childTnLst>
                                    <p:cmd type="call" cmd="togglePause">
                                      <p:cBhvr>
                                        <p:cTn id="39" dur="1" fill="hold"/>
                                        <p:tgtEl>
                                          <p:spTgt spid="14"/>
                                        </p:tgtEl>
                                      </p:cBhvr>
                                    </p:cmd>
                                  </p:childTnLst>
                                </p:cTn>
                              </p:par>
                            </p:childTnLst>
                          </p:cTn>
                        </p:par>
                      </p:childTnLst>
                    </p:cTn>
                  </p:par>
                </p:childTnLst>
              </p:cTn>
              <p:nextCondLst>
                <p:cond evt="onClick" delay="0">
                  <p:tgtEl>
                    <p:spTgt spid="14"/>
                  </p:tgtEl>
                </p:cond>
              </p:nextCondLst>
            </p:seq>
            <p:video>
              <p:cMediaNode vol="80000">
                <p:cTn id="40" fill="hold" display="0">
                  <p:stCondLst>
                    <p:cond delay="indefinite"/>
                  </p:stCondLst>
                </p:cTn>
                <p:tgtEl>
                  <p:spTgt spid="14"/>
                </p:tgtEl>
              </p:cMediaNode>
            </p:video>
          </p:childTnLst>
        </p:cTn>
      </p:par>
    </p:tnLst>
    <p:bldLst>
      <p:bldP spid="2" grpId="0"/>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244455"/>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2017273"/>
            <a:ext cx="61047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Chi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khẳng</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vai</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tre</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57937" y="2850118"/>
            <a:ext cx="6481848"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trùm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yếm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xóm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221080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 name="Hộp Văn bản 10">
            <a:extLst>
              <a:ext uri="{FF2B5EF4-FFF2-40B4-BE49-F238E27FC236}">
                <a16:creationId xmlns:a16="http://schemas.microsoft.com/office/drawing/2014/main" id="{5FAF39B4-F44E-5282-065F-BE6E9C1C84D3}"/>
              </a:ext>
            </a:extLst>
          </p:cNvPr>
          <p:cNvSpPr txBox="1"/>
          <p:nvPr/>
        </p:nvSpPr>
        <p:spPr>
          <a:xfrm>
            <a:off x="575037" y="226358"/>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811841"/>
            <a:ext cx="61047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Chi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khẳng</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định</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vai</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tre</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E2FB1B38-81AE-A4D0-AA28-1E6B2F4CECC8}"/>
              </a:ext>
            </a:extLst>
          </p:cNvPr>
          <p:cNvSpPr>
            <a:spLocks noChangeArrowheads="1"/>
          </p:cNvSpPr>
          <p:nvPr/>
        </p:nvSpPr>
        <p:spPr bwMode="auto">
          <a:xfrm>
            <a:off x="757936" y="1569517"/>
            <a:ext cx="914020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6" name="Rectangle 1">
            <a:extLst>
              <a:ext uri="{FF2B5EF4-FFF2-40B4-BE49-F238E27FC236}">
                <a16:creationId xmlns:a16="http://schemas.microsoft.com/office/drawing/2014/main" id="{C75D57A4-5E89-A76D-57BB-9AB51D103F84}"/>
              </a:ext>
            </a:extLst>
          </p:cNvPr>
          <p:cNvSpPr>
            <a:spLocks noChangeArrowheads="1"/>
          </p:cNvSpPr>
          <p:nvPr/>
        </p:nvSpPr>
        <p:spPr bwMode="auto">
          <a:xfrm>
            <a:off x="741391" y="2205322"/>
            <a:ext cx="9140207"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kính</a:t>
            </a:r>
            <a:endParaRPr lang="en-US" sz="2400" dirty="0">
              <a:latin typeface="Times New Roman" panose="02020603050405020304" pitchFamily="18" charset="0"/>
              <a:ea typeface="Times New Roman" panose="02020603050405020304" pitchFamily="18" charset="0"/>
            </a:endParaRPr>
          </a:p>
        </p:txBody>
      </p:sp>
      <p:sp>
        <p:nvSpPr>
          <p:cNvPr id="17" name="Rectangle 1">
            <a:extLst>
              <a:ext uri="{FF2B5EF4-FFF2-40B4-BE49-F238E27FC236}">
                <a16:creationId xmlns:a16="http://schemas.microsoft.com/office/drawing/2014/main" id="{B60E1A38-E1E7-3D66-CCF5-2AC173DD43C8}"/>
              </a:ext>
            </a:extLst>
          </p:cNvPr>
          <p:cNvSpPr>
            <a:spLocks noChangeArrowheads="1"/>
          </p:cNvSpPr>
          <p:nvPr/>
        </p:nvSpPr>
        <p:spPr bwMode="auto">
          <a:xfrm>
            <a:off x="741391" y="2689375"/>
            <a:ext cx="10514213"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dựng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cửa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ruộng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khai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hoang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8" name="Rectangle 1">
            <a:extLst>
              <a:ext uri="{FF2B5EF4-FFF2-40B4-BE49-F238E27FC236}">
                <a16:creationId xmlns:a16="http://schemas.microsoft.com/office/drawing/2014/main" id="{44FABD81-86B7-365D-2280-2206AADC5B3C}"/>
              </a:ext>
            </a:extLst>
          </p:cNvPr>
          <p:cNvSpPr>
            <a:spLocks noChangeArrowheads="1"/>
          </p:cNvSpPr>
          <p:nvPr/>
        </p:nvSpPr>
        <p:spPr bwMode="auto">
          <a:xfrm>
            <a:off x="741390" y="3249078"/>
            <a:ext cx="10514213"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giấc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hè</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thuyền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chuyền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A102993D-EA06-B2F4-1874-81DFB15FF114}"/>
              </a:ext>
            </a:extLst>
          </p:cNvPr>
          <p:cNvSpPr>
            <a:spLocks noChangeArrowheads="1"/>
          </p:cNvSpPr>
          <p:nvPr/>
        </p:nvSpPr>
        <p:spPr bwMode="auto">
          <a:xfrm>
            <a:off x="757936" y="4162501"/>
            <a:ext cx="10514213"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lứa</a:t>
            </a:r>
            <a:r>
              <a:rPr lang="en-US" sz="2400" dirty="0">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thuốc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điếu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cày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8CD3E878-EAC4-63B6-C034-06EA9CDC32C5}"/>
              </a:ext>
            </a:extLst>
          </p:cNvPr>
          <p:cNvSpPr>
            <a:spLocks noChangeArrowheads="1"/>
          </p:cNvSpPr>
          <p:nvPr/>
        </p:nvSpPr>
        <p:spPr bwMode="auto">
          <a:xfrm>
            <a:off x="757936" y="5112407"/>
            <a:ext cx="8803151"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thuở</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lọt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nhắm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xuôi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06466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barn(inVertical)">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5" grpId="0" animBg="1"/>
      <p:bldP spid="16" grpId="0"/>
      <p:bldP spid="17" grpId="0"/>
      <p:bldP spid="18" grpId="0"/>
      <p:bldP spid="3"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244455"/>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1860290"/>
            <a:ext cx="2343482"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Nghệ</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thuật</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57937" y="2634098"/>
            <a:ext cx="10325586"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gũi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757937" y="3884632"/>
            <a:ext cx="10325586"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5541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244455"/>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hàng</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ngày</a:t>
            </a:r>
            <a:r>
              <a:rPr lang="en-US" sz="28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9E0ED424-34A7-803C-8F6B-FEE2AEBCCB42}"/>
              </a:ext>
            </a:extLst>
          </p:cNvPr>
          <p:cNvSpPr txBox="1"/>
          <p:nvPr/>
        </p:nvSpPr>
        <p:spPr>
          <a:xfrm>
            <a:off x="757937" y="1860290"/>
            <a:ext cx="1928702"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tabLst>
                <a:tab pos="90170" algn="l"/>
                <a:tab pos="180340" algn="l"/>
              </a:tabLst>
            </a:pP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nghĩa</a:t>
            </a:r>
            <a:r>
              <a:rPr lang="en-US" sz="28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57937" y="2634099"/>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757937" y="3884633"/>
            <a:ext cx="10325586"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đậm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1680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606783" y="2319434"/>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giặc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619442" y="3470519"/>
            <a:ext cx="704455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vũ</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B89FC724-5EEC-4BB1-5B17-2439D37A0E54}"/>
              </a:ext>
            </a:extLst>
          </p:cNvPr>
          <p:cNvSpPr>
            <a:spLocks noChangeArrowheads="1"/>
          </p:cNvSpPr>
          <p:nvPr/>
        </p:nvSpPr>
        <p:spPr bwMode="auto">
          <a:xfrm>
            <a:off x="760245" y="4050925"/>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vũ</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chí</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chông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sông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Hồng</a:t>
            </a:r>
            <a:endParaRPr lang="en-US" sz="2400" dirty="0">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9DB1F626-F2A7-8360-05BF-E69ABF3EC8EA}"/>
              </a:ext>
            </a:extLst>
          </p:cNvPr>
          <p:cNvSpPr>
            <a:spLocks noChangeArrowheads="1"/>
          </p:cNvSpPr>
          <p:nvPr/>
        </p:nvSpPr>
        <p:spPr bwMode="auto">
          <a:xfrm>
            <a:off x="760245" y="4612717"/>
            <a:ext cx="10523640" cy="954107"/>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chống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thù</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xung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tăng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hi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vệ</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Rectangle 1">
            <a:extLst>
              <a:ext uri="{FF2B5EF4-FFF2-40B4-BE49-F238E27FC236}">
                <a16:creationId xmlns:a16="http://schemas.microsoft.com/office/drawing/2014/main" id="{BC28FBBB-F234-83D2-0326-20140B358C85}"/>
              </a:ext>
            </a:extLst>
          </p:cNvPr>
          <p:cNvSpPr>
            <a:spLocks noChangeArrowheads="1"/>
          </p:cNvSpPr>
          <p:nvPr/>
        </p:nvSpPr>
        <p:spPr bwMode="auto">
          <a:xfrm>
            <a:off x="760245" y="5675926"/>
            <a:ext cx="10523640"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760245" y="1662154"/>
            <a:ext cx="596337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Chi </a:t>
            </a:r>
            <a:r>
              <a:rPr lang="en-US" sz="2800" b="1" dirty="0" err="1">
                <a:solidFill>
                  <a:schemeClr val="bg1"/>
                </a:solidFill>
                <a:latin typeface="Times New Roman" panose="02020603050405020304" pitchFamily="18" charset="0"/>
                <a:cs typeface="Times New Roman" panose="02020603050405020304" pitchFamily="18" charset="0"/>
              </a:rPr>
              <a:t>tiết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khẳng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định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vai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trò</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tre</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194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6" grpId="0"/>
      <p:bldP spid="8" grpId="0"/>
      <p:bldP spid="9" grpId="0"/>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606783" y="2319435"/>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sơ</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cấp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5AA70605-A0D4-0AB3-709A-93B466B5FE54}"/>
              </a:ext>
            </a:extLst>
          </p:cNvPr>
          <p:cNvSpPr>
            <a:spLocks noChangeArrowheads="1"/>
          </p:cNvSpPr>
          <p:nvPr/>
        </p:nvSpPr>
        <p:spPr bwMode="auto">
          <a:xfrm>
            <a:off x="606782" y="3499477"/>
            <a:ext cx="10978433"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760245" y="1662154"/>
            <a:ext cx="2322320"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Nghệ</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thuật</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12" name="Rectangle 1">
            <a:extLst>
              <a:ext uri="{FF2B5EF4-FFF2-40B4-BE49-F238E27FC236}">
                <a16:creationId xmlns:a16="http://schemas.microsoft.com/office/drawing/2014/main" id="{B3CFAB50-B49C-7226-791E-8A31FBCE3265}"/>
              </a:ext>
            </a:extLst>
          </p:cNvPr>
          <p:cNvSpPr>
            <a:spLocks noChangeArrowheads="1"/>
          </p:cNvSpPr>
          <p:nvPr/>
        </p:nvSpPr>
        <p:spPr bwMode="auto">
          <a:xfrm>
            <a:off x="682197" y="4671142"/>
            <a:ext cx="879881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745605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10" grpId="0" animBg="1"/>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839773" y="2677582"/>
            <a:ext cx="10978434"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Ca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bền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bỉ</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09688" y="1788385"/>
            <a:ext cx="2322320"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Ý </a:t>
            </a:r>
            <a:r>
              <a:rPr lang="en-US" sz="2800" b="1" dirty="0" err="1">
                <a:solidFill>
                  <a:schemeClr val="bg1"/>
                </a:solidFill>
                <a:latin typeface="Times New Roman" panose="02020603050405020304" pitchFamily="18" charset="0"/>
                <a:cs typeface="Times New Roman" panose="02020603050405020304" pitchFamily="18" charset="0"/>
              </a:rPr>
              <a:t>nghĩa</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71837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809688" y="2622075"/>
            <a:ext cx="802322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mát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khúc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09688" y="1788385"/>
            <a:ext cx="5911623"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Chi </a:t>
            </a:r>
            <a:r>
              <a:rPr lang="en-US" sz="2800" b="1" dirty="0" err="1">
                <a:solidFill>
                  <a:schemeClr val="bg1"/>
                </a:solidFill>
                <a:latin typeface="Times New Roman" panose="02020603050405020304" pitchFamily="18" charset="0"/>
                <a:cs typeface="Times New Roman" panose="02020603050405020304" pitchFamily="18" charset="0"/>
              </a:rPr>
              <a:t>tiết</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khẳng</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định</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vai</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trò</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tre</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218615CE-5CE4-825C-50E2-77A52A572523}"/>
              </a:ext>
            </a:extLst>
          </p:cNvPr>
          <p:cNvSpPr>
            <a:spLocks noChangeArrowheads="1"/>
          </p:cNvSpPr>
          <p:nvPr/>
        </p:nvSpPr>
        <p:spPr bwMode="auto">
          <a:xfrm>
            <a:off x="896100" y="3438324"/>
            <a:ext cx="10038993"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chiếc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sáo</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diều</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601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ồn quê Cây tre trong tâm thức người Việt">
            <a:hlinkClick r:id="" action="ppaction://media"/>
            <a:extLst>
              <a:ext uri="{FF2B5EF4-FFF2-40B4-BE49-F238E27FC236}">
                <a16:creationId xmlns:a16="http://schemas.microsoft.com/office/drawing/2014/main" id="{5B7A3D96-EFAB-2A30-DD13-9D08BD2AF46F}"/>
              </a:ext>
            </a:extLst>
          </p:cNvPr>
          <p:cNvPicPr>
            <a:picLocks noChangeAspect="1"/>
          </p:cNvPicPr>
          <p:nvPr>
            <a:videoFile r:link="rId1"/>
            <p:extLst>
              <p:ext uri="{DAA4B4D4-6D71-4841-9C94-3DE7FCFB9230}">
                <p14:media xmlns:p14="http://schemas.microsoft.com/office/powerpoint/2010/main" r:embed="rId2">
                  <p14:trim st="557271" end="34497.7666"/>
                </p14:media>
              </p:ext>
            </p:extLst>
          </p:nvPr>
        </p:nvPicPr>
        <p:blipFill>
          <a:blip r:embed="rId4"/>
          <a:stretch>
            <a:fillRect/>
          </a:stretch>
        </p:blipFill>
        <p:spPr>
          <a:xfrm>
            <a:off x="46944" y="0"/>
            <a:ext cx="12192000" cy="6858000"/>
          </a:xfrm>
          <a:prstGeom prst="rect">
            <a:avLst/>
          </a:prstGeom>
        </p:spPr>
      </p:pic>
    </p:spTree>
    <p:extLst>
      <p:ext uri="{BB962C8B-B14F-4D97-AF65-F5344CB8AC3E}">
        <p14:creationId xmlns:p14="http://schemas.microsoft.com/office/powerpoint/2010/main" val="1920403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32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789817" y="2686517"/>
            <a:ext cx="8023227"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can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đảm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hiền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09688" y="1788385"/>
            <a:ext cx="242370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Nghệ</a:t>
            </a:r>
            <a:r>
              <a:rPr lang="en-US" sz="2800" b="1" dirty="0">
                <a:solidFill>
                  <a:schemeClr val="bg1"/>
                </a:solidFill>
                <a:latin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cs typeface="Times New Roman" panose="02020603050405020304" pitchFamily="18" charset="0"/>
              </a:rPr>
              <a:t>thuật</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5" name="Rectangle 1">
            <a:extLst>
              <a:ext uri="{FF2B5EF4-FFF2-40B4-BE49-F238E27FC236}">
                <a16:creationId xmlns:a16="http://schemas.microsoft.com/office/drawing/2014/main" id="{218615CE-5CE4-825C-50E2-77A52A572523}"/>
              </a:ext>
            </a:extLst>
          </p:cNvPr>
          <p:cNvSpPr>
            <a:spLocks noChangeArrowheads="1"/>
          </p:cNvSpPr>
          <p:nvPr/>
        </p:nvSpPr>
        <p:spPr bwMode="auto">
          <a:xfrm>
            <a:off x="809689" y="4027281"/>
            <a:ext cx="521404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26346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32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02379"/>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640833"/>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gắn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bó</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5FAF39B4-F44E-5282-065F-BE6E9C1C84D3}"/>
              </a:ext>
            </a:extLst>
          </p:cNvPr>
          <p:cNvSpPr txBox="1"/>
          <p:nvPr/>
        </p:nvSpPr>
        <p:spPr>
          <a:xfrm>
            <a:off x="575037" y="1169039"/>
            <a:ext cx="6664748" cy="523220"/>
          </a:xfrm>
          <a:prstGeom prst="rect">
            <a:avLst/>
          </a:prstGeom>
          <a:noFill/>
        </p:spPr>
        <p:txBody>
          <a:bodyPr wrap="square">
            <a:spAutoFit/>
          </a:bodyPr>
          <a:lstStyle/>
          <a:p>
            <a:pPr marL="0" marR="0">
              <a:spcBef>
                <a:spcPts val="0"/>
              </a:spcBef>
              <a:spcAft>
                <a:spcPts val="0"/>
              </a:spcAft>
              <a:tabLst>
                <a:tab pos="90170" algn="l"/>
                <a:tab pos="180340" algn="l"/>
              </a:tabLst>
            </a:pP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Tổ</a:t>
            </a:r>
            <a:r>
              <a:rPr lang="en-US"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4EA9F0E0-8B63-9E88-1877-F0BBBDADDC5B}"/>
              </a:ext>
            </a:extLst>
          </p:cNvPr>
          <p:cNvSpPr>
            <a:spLocks noChangeArrowheads="1"/>
          </p:cNvSpPr>
          <p:nvPr/>
        </p:nvSpPr>
        <p:spPr bwMode="auto">
          <a:xfrm>
            <a:off x="884085" y="2986319"/>
            <a:ext cx="10654323"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69C6191A-D033-DB48-60C6-8A339B6A40AB}"/>
              </a:ext>
            </a:extLst>
          </p:cNvPr>
          <p:cNvSpPr txBox="1"/>
          <p:nvPr/>
        </p:nvSpPr>
        <p:spPr>
          <a:xfrm>
            <a:off x="884085" y="1983509"/>
            <a:ext cx="242370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dirty="0">
                <a:solidFill>
                  <a:schemeClr val="bg1"/>
                </a:solidFill>
                <a:latin typeface="Times New Roman" panose="02020603050405020304" pitchFamily="18" charset="0"/>
                <a:cs typeface="Times New Roman" panose="02020603050405020304" pitchFamily="18" charset="0"/>
              </a:rPr>
              <a:t>* Ý </a:t>
            </a:r>
            <a:r>
              <a:rPr lang="en-US" sz="2800" b="1" dirty="0" err="1">
                <a:solidFill>
                  <a:schemeClr val="bg1"/>
                </a:solidFill>
                <a:latin typeface="Times New Roman" panose="02020603050405020304" pitchFamily="18" charset="0"/>
                <a:cs typeface="Times New Roman" panose="02020603050405020304" pitchFamily="18" charset="0"/>
              </a:rPr>
              <a:t>nghĩa</a:t>
            </a:r>
            <a:r>
              <a:rPr lang="en-US" sz="2800" b="1" dirty="0">
                <a:solidFill>
                  <a:schemeClr val="bg1"/>
                </a:solidFill>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4908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pic>
        <p:nvPicPr>
          <p:cNvPr id="13" name="Picture 3" descr="Sách giáo khoa trực tuyến lớp 7 - 8 - 9 năm học 2021 - 2022 - Trường THCS  Nguyễn Thị Minh Khai">
            <a:extLst>
              <a:ext uri="{FF2B5EF4-FFF2-40B4-BE49-F238E27FC236}">
                <a16:creationId xmlns:a16="http://schemas.microsoft.com/office/drawing/2014/main" id="{71063D27-21B8-2F10-13B5-CAD2354322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5010" y="-512810"/>
            <a:ext cx="3295209" cy="2449439"/>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D5E68AE6-51DA-F459-2A82-41B0B4ED1D46}"/>
              </a:ext>
            </a:extLst>
          </p:cNvPr>
          <p:cNvSpPr txBox="1"/>
          <p:nvPr/>
        </p:nvSpPr>
        <p:spPr>
          <a:xfrm>
            <a:off x="2384070" y="1435275"/>
            <a:ext cx="4874569" cy="578882"/>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Phiếu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06</a:t>
            </a:r>
            <a:endParaRPr lang="en-US" sz="2800" dirty="0">
              <a:latin typeface="Times New Roman" panose="02020603050405020304" pitchFamily="18"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9E79E9FF-2B24-B115-3945-29D324E26B77}"/>
              </a:ext>
            </a:extLst>
          </p:cNvPr>
          <p:cNvGraphicFramePr>
            <a:graphicFrameLocks noGrp="1"/>
          </p:cNvGraphicFramePr>
          <p:nvPr>
            <p:extLst>
              <p:ext uri="{D42A27DB-BD31-4B8C-83A1-F6EECF244321}">
                <p14:modId xmlns:p14="http://schemas.microsoft.com/office/powerpoint/2010/main" val="233752586"/>
              </p:ext>
            </p:extLst>
          </p:nvPr>
        </p:nvGraphicFramePr>
        <p:xfrm>
          <a:off x="2123159" y="2676899"/>
          <a:ext cx="9587060" cy="2677603"/>
        </p:xfrm>
        <a:graphic>
          <a:graphicData uri="http://schemas.openxmlformats.org/drawingml/2006/table">
            <a:tbl>
              <a:tblPr firstRow="1" firstCol="1" bandRow="1">
                <a:tableStyleId>{5C22544A-7EE6-4342-B048-85BDC9FD1C3A}</a:tableStyleId>
              </a:tblPr>
              <a:tblGrid>
                <a:gridCol w="5477455">
                  <a:extLst>
                    <a:ext uri="{9D8B030D-6E8A-4147-A177-3AD203B41FA5}">
                      <a16:colId xmlns:a16="http://schemas.microsoft.com/office/drawing/2014/main" val="4077729792"/>
                    </a:ext>
                  </a:extLst>
                </a:gridCol>
                <a:gridCol w="4109605">
                  <a:extLst>
                    <a:ext uri="{9D8B030D-6E8A-4147-A177-3AD203B41FA5}">
                      <a16:colId xmlns:a16="http://schemas.microsoft.com/office/drawing/2014/main" val="1855455098"/>
                    </a:ext>
                  </a:extLst>
                </a:gridCol>
              </a:tblGrid>
              <a:tr h="358294">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về tình cảm,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extLst>
                  <a:ext uri="{0D108BD9-81ED-4DB2-BD59-A6C34878D82A}">
                    <a16:rowId xmlns:a16="http://schemas.microsoft.com/office/drawing/2014/main" val="3705958096"/>
                  </a:ext>
                </a:extLst>
              </a:tr>
              <a:tr h="798539">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Khi viết về cây tre, tác giả bộc lộ những tình cảm, cảm xúc gì?</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b="1" dirty="0">
                          <a:solidFill>
                            <a:schemeClr val="bg1"/>
                          </a:solidFill>
                          <a:effectLst/>
                          <a:latin typeface="Times New Roman" panose="02020603050405020304" pitchFamily="18" charset="0"/>
                          <a:cs typeface="Times New Roman" panose="02020603050405020304" pitchFamily="18" charset="0"/>
                        </a:rPr>
                        <a:t>Chi tiết nào thể hiện tình cảm, cảm xúc của tác giả?</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168141873"/>
                  </a:ext>
                </a:extLst>
              </a:tr>
              <a:tr h="1397443">
                <a:tc>
                  <a:txBody>
                    <a:bodyPr/>
                    <a:lstStyle/>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2969855"/>
                  </a:ext>
                </a:extLst>
              </a:tr>
            </a:tbl>
          </a:graphicData>
        </a:graphic>
      </p:graphicFrame>
    </p:spTree>
    <p:extLst>
      <p:ext uri="{BB962C8B-B14F-4D97-AF65-F5344CB8AC3E}">
        <p14:creationId xmlns:p14="http://schemas.microsoft.com/office/powerpoint/2010/main" val="11097202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33D7F04A-EACE-8233-6CEA-412E1B29E7C6}"/>
              </a:ext>
            </a:extLst>
          </p:cNvPr>
          <p:cNvSpPr>
            <a:spLocks noChangeArrowheads="1"/>
          </p:cNvSpPr>
          <p:nvPr/>
        </p:nvSpPr>
        <p:spPr bwMode="auto">
          <a:xfrm>
            <a:off x="578936" y="2093703"/>
            <a:ext cx="6096001"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AFECCF35-DB3A-F2EB-100A-CCF43F121664}"/>
              </a:ext>
            </a:extLst>
          </p:cNvPr>
          <p:cNvSpPr txBox="1"/>
          <p:nvPr/>
        </p:nvSpPr>
        <p:spPr>
          <a:xfrm>
            <a:off x="842887" y="1348157"/>
            <a:ext cx="549684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2CDA29D6-C07F-D389-37BF-FEE43CEAE56A}"/>
              </a:ext>
            </a:extLst>
          </p:cNvPr>
          <p:cNvSpPr>
            <a:spLocks noChangeArrowheads="1"/>
          </p:cNvSpPr>
          <p:nvPr/>
        </p:nvSpPr>
        <p:spPr bwMode="auto">
          <a:xfrm>
            <a:off x="578936" y="2800590"/>
            <a:ext cx="1127055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đại</a:t>
            </a:r>
            <a:endParaRPr lang="en-US" sz="2400" dirty="0">
              <a:latin typeface="Times New Roman" panose="02020603050405020304" pitchFamily="18" charset="0"/>
              <a:ea typeface="Times New Roman" panose="02020603050405020304" pitchFamily="18" charset="0"/>
            </a:endParaRPr>
          </a:p>
        </p:txBody>
      </p:sp>
      <p:sp>
        <p:nvSpPr>
          <p:cNvPr id="15" name="Rectangle 1">
            <a:extLst>
              <a:ext uri="{FF2B5EF4-FFF2-40B4-BE49-F238E27FC236}">
                <a16:creationId xmlns:a16="http://schemas.microsoft.com/office/drawing/2014/main" id="{B33ED487-0A5B-1DDB-8B1D-690627E76D6F}"/>
              </a:ext>
            </a:extLst>
          </p:cNvPr>
          <p:cNvSpPr>
            <a:spLocks noChangeArrowheads="1"/>
          </p:cNvSpPr>
          <p:nvPr/>
        </p:nvSpPr>
        <p:spPr bwMode="auto">
          <a:xfrm>
            <a:off x="578937" y="3593270"/>
            <a:ext cx="8140858" cy="57888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1548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4" grpId="0" animBg="1"/>
      <p:bldP spid="1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216097D-F9FD-6C05-97BA-40867402746B}"/>
              </a:ext>
            </a:extLst>
          </p:cNvPr>
          <p:cNvSpPr txBox="1"/>
          <p:nvPr/>
        </p:nvSpPr>
        <p:spPr>
          <a:xfrm>
            <a:off x="1012052" y="6966227"/>
            <a:ext cx="6096000" cy="646331"/>
          </a:xfrm>
          <a:prstGeom prst="rect">
            <a:avLst/>
          </a:prstGeom>
          <a:noFill/>
        </p:spPr>
        <p:txBody>
          <a:bodyPr wrap="square">
            <a:spAutoFit/>
          </a:bodyPr>
          <a:lstStyle/>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AFECCF35-DB3A-F2EB-100A-CCF43F121664}"/>
              </a:ext>
            </a:extLst>
          </p:cNvPr>
          <p:cNvSpPr txBox="1"/>
          <p:nvPr/>
        </p:nvSpPr>
        <p:spPr>
          <a:xfrm>
            <a:off x="433094" y="1386987"/>
            <a:ext cx="1153464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spcAft>
                <a:spcPts val="900"/>
              </a:spcAf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Tình cảm yêu mến và tự hào của tác giả về cây tre Việt Nam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lộ</a:t>
            </a:r>
            <a:endParaRPr lang="en-US" sz="2400" b="1" dirty="0">
              <a:solidFill>
                <a:schemeClr val="bg1"/>
              </a:solidFill>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2CDA29D6-C07F-D389-37BF-FEE43CEAE56A}"/>
              </a:ext>
            </a:extLst>
          </p:cNvPr>
          <p:cNvSpPr>
            <a:spLocks noChangeArrowheads="1"/>
          </p:cNvSpPr>
          <p:nvPr/>
        </p:nvSpPr>
        <p:spPr bwMode="auto">
          <a:xfrm>
            <a:off x="842887" y="2121083"/>
            <a:ext cx="933806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 những đoạn ca ngợi phẩm chất cây 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D82D2CA4-C952-319A-DF03-B059F52C3103}"/>
              </a:ext>
            </a:extLst>
          </p:cNvPr>
          <p:cNvSpPr>
            <a:spLocks noChangeArrowheads="1"/>
          </p:cNvSpPr>
          <p:nvPr/>
        </p:nvSpPr>
        <p:spPr bwMode="auto">
          <a:xfrm>
            <a:off x="481781" y="2815810"/>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có thể mọc xanh tốt ở mọi nơi;</a:t>
            </a:r>
            <a:endParaRPr lang="en-US" sz="2400" dirty="0">
              <a:latin typeface="Times New Roman" panose="02020603050405020304" pitchFamily="18" charset="0"/>
              <a:ea typeface="Times New Roman" panose="02020603050405020304" pitchFamily="18" charset="0"/>
            </a:endParaRPr>
          </a:p>
        </p:txBody>
      </p:sp>
      <p:sp>
        <p:nvSpPr>
          <p:cNvPr id="5" name="Rectangle 1">
            <a:extLst>
              <a:ext uri="{FF2B5EF4-FFF2-40B4-BE49-F238E27FC236}">
                <a16:creationId xmlns:a16="http://schemas.microsoft.com/office/drawing/2014/main" id="{FEC09A38-1F88-FCB2-5665-03E0AE9ABE71}"/>
              </a:ext>
            </a:extLst>
          </p:cNvPr>
          <p:cNvSpPr>
            <a:spLocks noChangeArrowheads="1"/>
          </p:cNvSpPr>
          <p:nvPr/>
        </p:nvSpPr>
        <p:spPr bwMode="auto">
          <a:xfrm>
            <a:off x="5999678" y="2833420"/>
            <a:ext cx="612923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Dáng tre vươn mộc mạc và thanh cao;</a:t>
            </a:r>
            <a:endParaRPr lang="en-US" sz="2400" dirty="0">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7AF7D3EB-0A48-6488-720B-98242FA4D4D5}"/>
              </a:ext>
            </a:extLst>
          </p:cNvPr>
          <p:cNvSpPr>
            <a:spLocks noChangeArrowheads="1"/>
          </p:cNvSpPr>
          <p:nvPr/>
        </p:nvSpPr>
        <p:spPr bwMode="auto">
          <a:xfrm>
            <a:off x="481781" y="3359644"/>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Mầm măng non mọc thẳng;</a:t>
            </a:r>
            <a:endParaRPr lang="en-US" sz="2400" dirty="0">
              <a:latin typeface="Times New Roman" panose="02020603050405020304" pitchFamily="18" charset="0"/>
              <a:ea typeface="Times New Roman" panose="02020603050405020304" pitchFamily="18" charset="0"/>
            </a:endParaRPr>
          </a:p>
        </p:txBody>
      </p:sp>
      <p:sp>
        <p:nvSpPr>
          <p:cNvPr id="8" name="Rectangle 1">
            <a:extLst>
              <a:ext uri="{FF2B5EF4-FFF2-40B4-BE49-F238E27FC236}">
                <a16:creationId xmlns:a16="http://schemas.microsoft.com/office/drawing/2014/main" id="{1003B553-93C0-5CEE-A117-A934F8224CF2}"/>
              </a:ext>
            </a:extLst>
          </p:cNvPr>
          <p:cNvSpPr>
            <a:spLocks noChangeArrowheads="1"/>
          </p:cNvSpPr>
          <p:nvPr/>
        </p:nvSpPr>
        <p:spPr bwMode="auto">
          <a:xfrm>
            <a:off x="5999678" y="3352856"/>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Màu xanh của tre tươi mà nhã nhặn;</a:t>
            </a:r>
            <a:endParaRPr lang="en-US" sz="2400" dirty="0">
              <a:latin typeface="Times New Roman" panose="02020603050405020304" pitchFamily="18" charset="0"/>
              <a:ea typeface="Times New Roman" panose="02020603050405020304" pitchFamily="18" charset="0"/>
            </a:endParaRPr>
          </a:p>
        </p:txBody>
      </p:sp>
      <p:sp>
        <p:nvSpPr>
          <p:cNvPr id="10" name="Rectangle 1">
            <a:extLst>
              <a:ext uri="{FF2B5EF4-FFF2-40B4-BE49-F238E27FC236}">
                <a16:creationId xmlns:a16="http://schemas.microsoft.com/office/drawing/2014/main" id="{1CE380AC-6698-D2E1-125A-A7C384B4D7FD}"/>
              </a:ext>
            </a:extLst>
          </p:cNvPr>
          <p:cNvSpPr>
            <a:spLocks noChangeArrowheads="1"/>
          </p:cNvSpPr>
          <p:nvPr/>
        </p:nvSpPr>
        <p:spPr bwMode="auto">
          <a:xfrm>
            <a:off x="481781" y="3844534"/>
            <a:ext cx="1029739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cứng cáp mà lại dẻo dai, vững chắc;</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A31C33D0-2D93-B720-2234-1BED27B8B0BE}"/>
              </a:ext>
            </a:extLst>
          </p:cNvPr>
          <p:cNvSpPr>
            <a:spLocks noChangeArrowheads="1"/>
          </p:cNvSpPr>
          <p:nvPr/>
        </p:nvSpPr>
        <p:spPr bwMode="auto">
          <a:xfrm>
            <a:off x="842887" y="4541239"/>
            <a:ext cx="933806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marR="0" lvl="0">
              <a:spcBef>
                <a:spcPts val="0"/>
              </a:spcBef>
              <a:spcAft>
                <a:spcPts val="900"/>
              </a:spcAft>
              <a:buSzPts val="1400"/>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thán</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40981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arn(inVertic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3" grpId="0"/>
      <p:bldP spid="5" grpId="0"/>
      <p:bldP spid="6" grpId="0"/>
      <p:bldP spid="8" grpId="0"/>
      <p:bldP spid="10" grpId="0"/>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31" y="2001544"/>
            <a:ext cx="4990734" cy="4996543"/>
          </a:xfrm>
          <a:prstGeom prst="rect">
            <a:avLst/>
          </a:prstGeom>
        </p:spPr>
      </p:pic>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D5E68AE6-51DA-F459-2A82-41B0B4ED1D46}"/>
              </a:ext>
            </a:extLst>
          </p:cNvPr>
          <p:cNvSpPr txBox="1"/>
          <p:nvPr/>
        </p:nvSpPr>
        <p:spPr>
          <a:xfrm>
            <a:off x="2540196" y="2141631"/>
            <a:ext cx="9002448" cy="2962513"/>
          </a:xfrm>
          <a:prstGeom prst="wedgeRoundRectCallout">
            <a:avLst>
              <a:gd name="adj1" fmla="val -53343"/>
              <a:gd name="adj2" fmla="val 44949"/>
              <a:gd name="adj3" fmla="val 16667"/>
            </a:avLst>
          </a:prstGeom>
          <a:noFill/>
          <a:ln w="38100">
            <a:solidFill>
              <a:srgbClr val="0066FF"/>
            </a:solidFill>
          </a:ln>
        </p:spPr>
        <p:txBody>
          <a:bodyPr wrap="square">
            <a:spAutoFit/>
          </a:bodyPr>
          <a:lstStyle/>
          <a:p>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Thảo</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cặp</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bàn</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p>
          <a:p>
            <a:r>
              <a:rPr lang="en-US" sz="2800" b="1"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1)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nổi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phép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ảnh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4" name="Hình ảnh 13">
            <a:extLst>
              <a:ext uri="{FF2B5EF4-FFF2-40B4-BE49-F238E27FC236}">
                <a16:creationId xmlns:a16="http://schemas.microsoft.com/office/drawing/2014/main" id="{E6D73B23-355E-BCEA-85AB-CA6E53168E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7160" y="-371640"/>
            <a:ext cx="2925625" cy="2884911"/>
          </a:xfrm>
          <a:prstGeom prst="rect">
            <a:avLst/>
          </a:prstGeom>
        </p:spPr>
      </p:pic>
    </p:spTree>
    <p:extLst>
      <p:ext uri="{BB962C8B-B14F-4D97-AF65-F5344CB8AC3E}">
        <p14:creationId xmlns:p14="http://schemas.microsoft.com/office/powerpoint/2010/main" val="1623528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barn(inVertical)">
                                      <p:cBhvr>
                                        <p:cTn id="14" dur="500"/>
                                        <p:tgtEl>
                                          <p:spTgt spid="8"/>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50349" y="1326778"/>
            <a:ext cx="82205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tabLst>
                <a:tab pos="90170" algn="l"/>
                <a:tab pos="180340" algn="l"/>
              </a:tabLs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545690" y="2174186"/>
            <a:ext cx="11100619" cy="2962513"/>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 </a:t>
            </a:r>
            <a:r>
              <a:rPr lang="vi-VN"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hoá</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 xung phong vào xe tăng, đại bác. Tre giữ làng, giữ nước, giữ mái nhà tranh, giữ đồng lúa chín. Tre hi sinh để bảo vệ con người. Tre, anh hùng lao động. Tre, anh hùng chiến đấu!”</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 Tác dụng: biểu đạt sự thân thiết, tre với người như một; tre là người và người như tre, cũng chung những hành động và phẩm chất cao đẹp như nhau;...</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7112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50349" y="1326778"/>
            <a:ext cx="82205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tabLst>
                <a:tab pos="90170" algn="l"/>
                <a:tab pos="180340" algn="l"/>
              </a:tabLs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545690" y="2174186"/>
            <a:ext cx="11100619" cy="2962513"/>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Điệp</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ngữ</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Nhạc của trúc, nhạc của tre là khúc nhạc đông quê. Nhớ buổi nào, nồm nam cơn gió thổi, khóm tre làng rung lên man mác khúc nhạc đồng quê. Diều bay, diều lá tre bay lưng trời... Sáo tre, sáo trúc vang lưng trời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=&gt; Tác dụng: tạo nên nhịp điệu bay bổng, lên xuống uyển chuyển, mềm mại không chỉ của âm thanh mà còn là hình ảnh bay lượn của những con diều sáo những trưa hè.</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9622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76853" y="1406291"/>
            <a:ext cx="8220576"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algn="just">
              <a:tabLst>
                <a:tab pos="90170" algn="l"/>
                <a:tab pos="180340" algn="l"/>
              </a:tabLst>
            </a:pP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sử</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biện</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tu</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545690" y="2650912"/>
            <a:ext cx="11100619" cy="2009061"/>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9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Ẩn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mượm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dũng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hòa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30153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676853" y="1406291"/>
            <a:ext cx="6254034"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L="0" marR="0" algn="just">
              <a:spcBef>
                <a:spcPts val="0"/>
              </a:spcBef>
              <a:spcAft>
                <a:spcPts val="0"/>
              </a:spcAft>
              <a:tabLst>
                <a:tab pos="90170" algn="l"/>
                <a:tab pos="180340" algn="l"/>
              </a:tabLst>
            </a:pP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giàu</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313776" y="2256181"/>
            <a:ext cx="11564445" cy="2962513"/>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muôn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nhau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ngút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ngàn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Phủ</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lũy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mật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đâu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nứa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a:p>
            <a:pPr algn="just">
              <a:spcBef>
                <a:spcPts val="0"/>
              </a:spcBef>
              <a:spcAft>
                <a:spcPts val="0"/>
              </a:spcAft>
            </a:pP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vươn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mầm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tươi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nhũn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Rồi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dẻo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chắc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trông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khí</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6222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00+ hình nền powerpoint màu xanh dương nhạt - hinhanhsieudep.net">
            <a:extLst>
              <a:ext uri="{FF2B5EF4-FFF2-40B4-BE49-F238E27FC236}">
                <a16:creationId xmlns:a16="http://schemas.microsoft.com/office/drawing/2014/main" id="{20BF6C78-97D3-4CD1-505F-207F3BAFB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Nhóm 7">
            <a:extLst>
              <a:ext uri="{FF2B5EF4-FFF2-40B4-BE49-F238E27FC236}">
                <a16:creationId xmlns:a16="http://schemas.microsoft.com/office/drawing/2014/main" id="{E0FE8BBD-8FF6-87B4-8E7B-5F84248E2787}"/>
              </a:ext>
            </a:extLst>
          </p:cNvPr>
          <p:cNvGrpSpPr/>
          <p:nvPr/>
        </p:nvGrpSpPr>
        <p:grpSpPr>
          <a:xfrm>
            <a:off x="3798422" y="143029"/>
            <a:ext cx="4820806" cy="1043001"/>
            <a:chOff x="6801333" y="482001"/>
            <a:chExt cx="4820806" cy="1043001"/>
          </a:xfrm>
        </p:grpSpPr>
        <p:sp>
          <p:nvSpPr>
            <p:cNvPr id="9" name="Hình chữ nhật: Góc Tròn 8">
              <a:extLst>
                <a:ext uri="{FF2B5EF4-FFF2-40B4-BE49-F238E27FC236}">
                  <a16:creationId xmlns:a16="http://schemas.microsoft.com/office/drawing/2014/main" id="{34DB785B-5BBB-66BB-D1B2-0B6E76CC1957}"/>
                </a:ext>
              </a:extLst>
            </p:cNvPr>
            <p:cNvSpPr/>
            <p:nvPr/>
          </p:nvSpPr>
          <p:spPr>
            <a:xfrm>
              <a:off x="6801333" y="482001"/>
              <a:ext cx="4820806" cy="1043001"/>
            </a:xfrm>
            <a:prstGeom prst="roundRect">
              <a:avLst>
                <a:gd name="adj" fmla="val 50000"/>
              </a:avLst>
            </a:prstGeom>
            <a:gradFill>
              <a:gsLst>
                <a:gs pos="23000">
                  <a:srgbClr val="DFDA00">
                    <a:alpha val="56863"/>
                  </a:srgbClr>
                </a:gs>
                <a:gs pos="73000">
                  <a:srgbClr val="FF000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Nhóm 9">
              <a:extLst>
                <a:ext uri="{FF2B5EF4-FFF2-40B4-BE49-F238E27FC236}">
                  <a16:creationId xmlns:a16="http://schemas.microsoft.com/office/drawing/2014/main" id="{AD9A13FB-3DAD-D372-2CC3-FBACB9E7E9EA}"/>
                </a:ext>
              </a:extLst>
            </p:cNvPr>
            <p:cNvGrpSpPr/>
            <p:nvPr/>
          </p:nvGrpSpPr>
          <p:grpSpPr>
            <a:xfrm>
              <a:off x="7054922" y="639572"/>
              <a:ext cx="4198367" cy="811822"/>
              <a:chOff x="7026711" y="642622"/>
              <a:chExt cx="4198367" cy="811822"/>
            </a:xfrm>
          </p:grpSpPr>
          <p:sp>
            <p:nvSpPr>
              <p:cNvPr id="11" name="Lưu đồ: Đường kết nối 10">
                <a:extLst>
                  <a:ext uri="{FF2B5EF4-FFF2-40B4-BE49-F238E27FC236}">
                    <a16:creationId xmlns:a16="http://schemas.microsoft.com/office/drawing/2014/main" id="{E507E250-7AAA-1644-ADE4-C4751B9F3A8A}"/>
                  </a:ext>
                </a:extLst>
              </p:cNvPr>
              <p:cNvSpPr/>
              <p:nvPr/>
            </p:nvSpPr>
            <p:spPr>
              <a:xfrm>
                <a:off x="7026711" y="642622"/>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Hình ảnh 11">
                <a:extLst>
                  <a:ext uri="{FF2B5EF4-FFF2-40B4-BE49-F238E27FC236}">
                    <a16:creationId xmlns:a16="http://schemas.microsoft.com/office/drawing/2014/main" id="{4E319240-4203-5E8A-3136-723CB413FE8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79826" y="696269"/>
                <a:ext cx="621681" cy="621681"/>
              </a:xfrm>
              <a:prstGeom prst="rect">
                <a:avLst/>
              </a:prstGeom>
            </p:spPr>
          </p:pic>
          <p:sp>
            <p:nvSpPr>
              <p:cNvPr id="13" name="Hộp Văn bản 12">
                <a:extLst>
                  <a:ext uri="{FF2B5EF4-FFF2-40B4-BE49-F238E27FC236}">
                    <a16:creationId xmlns:a16="http://schemas.microsoft.com/office/drawing/2014/main" id="{5CFD90AF-A32F-A12D-D517-9F250FE80A72}"/>
                  </a:ext>
                </a:extLst>
              </p:cNvPr>
              <p:cNvSpPr txBox="1"/>
              <p:nvPr/>
            </p:nvSpPr>
            <p:spPr>
              <a:xfrm flipH="1">
                <a:off x="8001317" y="687230"/>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KHỞI ĐỘNG</a:t>
                </a:r>
              </a:p>
            </p:txBody>
          </p:sp>
        </p:grpSp>
      </p:grpSp>
      <p:sp>
        <p:nvSpPr>
          <p:cNvPr id="17" name="Hộp Văn bản 16">
            <a:extLst>
              <a:ext uri="{FF2B5EF4-FFF2-40B4-BE49-F238E27FC236}">
                <a16:creationId xmlns:a16="http://schemas.microsoft.com/office/drawing/2014/main" id="{48FB2154-E715-820F-AD86-E49BFC6A3119}"/>
              </a:ext>
            </a:extLst>
          </p:cNvPr>
          <p:cNvSpPr txBox="1"/>
          <p:nvPr/>
        </p:nvSpPr>
        <p:spPr>
          <a:xfrm>
            <a:off x="2412562" y="1298239"/>
            <a:ext cx="8451869" cy="1055608"/>
          </a:xfrm>
          <a:prstGeom prst="wedgeRoundRectCallout">
            <a:avLst>
              <a:gd name="adj1" fmla="val -54585"/>
              <a:gd name="adj2" fmla="val 47508"/>
              <a:gd name="adj3" fmla="val 16667"/>
            </a:avLst>
          </a:prstGeom>
          <a:noFill/>
          <a:ln w="38100">
            <a:solidFill>
              <a:srgbClr val="0066FF"/>
            </a:solidFill>
          </a:ln>
        </p:spPr>
        <p:txBody>
          <a:bodyPr wrap="square">
            <a:spAutoFit/>
          </a:bodyPr>
          <a:lstStyle/>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Qua video </a:t>
            </a:r>
            <a:r>
              <a:rPr lang="en-US" sz="2800" dirty="0" err="1">
                <a:latin typeface="Times New Roman" panose="02020603050405020304" pitchFamily="18" charset="0"/>
                <a:ea typeface="Tahoma" panose="020B0604030504040204" pitchFamily="34" charset="0"/>
                <a:cs typeface="Times New Roman" panose="02020603050405020304" pitchFamily="18" charset="0"/>
              </a:rPr>
              <a:t>vừa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xem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em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thấy</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cây</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tre</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có</a:t>
            </a:r>
            <a:r>
              <a:rPr lang="en-US" sz="2800" dirty="0">
                <a:latin typeface="Times New Roman" panose="02020603050405020304" pitchFamily="18" charset="0"/>
                <a:ea typeface="Tahoma" panose="020B0604030504040204" pitchFamily="34" charset="0"/>
                <a:cs typeface="Times New Roman" panose="02020603050405020304" pitchFamily="18" charset="0"/>
              </a:rPr>
              <a:t> ý </a:t>
            </a:r>
            <a:r>
              <a:rPr lang="en-US" sz="2800" dirty="0" err="1">
                <a:latin typeface="Times New Roman" panose="02020603050405020304" pitchFamily="18" charset="0"/>
                <a:ea typeface="Tahoma" panose="020B0604030504040204" pitchFamily="34" charset="0"/>
                <a:cs typeface="Times New Roman" panose="02020603050405020304" pitchFamily="18" charset="0"/>
              </a:rPr>
              <a:t>nghĩa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như</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thế</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nào</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với</a:t>
            </a:r>
            <a:r>
              <a:rPr lang="en-US" sz="2800" dirty="0">
                <a:latin typeface="Times New Roman" panose="02020603050405020304" pitchFamily="18" charset="0"/>
                <a:ea typeface="Tahoma" panose="020B0604030504040204" pitchFamily="34" charset="0"/>
                <a:cs typeface="Times New Roman" panose="02020603050405020304" pitchFamily="18" charset="0"/>
              </a:rPr>
              <a:t> con </a:t>
            </a:r>
            <a:r>
              <a:rPr lang="en-US" sz="2800" dirty="0" err="1">
                <a:latin typeface="Times New Roman" panose="02020603050405020304" pitchFamily="18" charset="0"/>
                <a:ea typeface="Tahoma" panose="020B0604030504040204" pitchFamily="34" charset="0"/>
                <a:cs typeface="Times New Roman" panose="02020603050405020304" pitchFamily="18" charset="0"/>
              </a:rPr>
              <a:t>người</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và</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cuộc</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sống</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chúng</a:t>
            </a:r>
            <a:r>
              <a:rPr lang="en-US" sz="2800" dirty="0">
                <a:latin typeface="Times New Roman" panose="02020603050405020304" pitchFamily="18" charset="0"/>
                <a:ea typeface="Tahoma" panose="020B0604030504040204" pitchFamily="34" charset="0"/>
                <a:cs typeface="Times New Roman" panose="02020603050405020304" pitchFamily="18" charset="0"/>
              </a:rPr>
              <a:t> ta </a:t>
            </a:r>
            <a:r>
              <a:rPr lang="en-US" sz="2800" dirty="0" err="1">
                <a:latin typeface="Times New Roman" panose="02020603050405020304" pitchFamily="18" charset="0"/>
                <a:ea typeface="Tahoma" panose="020B0604030504040204" pitchFamily="34" charset="0"/>
                <a:cs typeface="Times New Roman" panose="02020603050405020304" pitchFamily="18" charset="0"/>
              </a:rPr>
              <a:t>hiện</a:t>
            </a:r>
            <a:r>
              <a:rPr lang="en-US" sz="2800" dirty="0">
                <a:latin typeface="Times New Roman" panose="02020603050405020304" pitchFamily="18" charset="0"/>
                <a:ea typeface="Tahoma" panose="020B0604030504040204" pitchFamily="34" charset="0"/>
                <a:cs typeface="Times New Roman" panose="02020603050405020304" pitchFamily="18" charset="0"/>
              </a:rPr>
              <a:t> nay?</a:t>
            </a:r>
          </a:p>
        </p:txBody>
      </p:sp>
      <p:pic>
        <p:nvPicPr>
          <p:cNvPr id="2" name="Hình ảnh 1">
            <a:extLst>
              <a:ext uri="{FF2B5EF4-FFF2-40B4-BE49-F238E27FC236}">
                <a16:creationId xmlns:a16="http://schemas.microsoft.com/office/drawing/2014/main" id="{C3B67111-E58F-3043-1AE4-73D3C82034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42481" y="1494929"/>
            <a:ext cx="5299882" cy="5306051"/>
          </a:xfrm>
          <a:prstGeom prst="rect">
            <a:avLst/>
          </a:prstGeom>
        </p:spPr>
      </p:pic>
      <p:sp>
        <p:nvSpPr>
          <p:cNvPr id="5" name="Hộp Văn bản 4">
            <a:extLst>
              <a:ext uri="{FF2B5EF4-FFF2-40B4-BE49-F238E27FC236}">
                <a16:creationId xmlns:a16="http://schemas.microsoft.com/office/drawing/2014/main" id="{112D646F-6C52-60B5-3106-3746A58FFDE2}"/>
              </a:ext>
            </a:extLst>
          </p:cNvPr>
          <p:cNvSpPr txBox="1"/>
          <p:nvPr/>
        </p:nvSpPr>
        <p:spPr>
          <a:xfrm>
            <a:off x="3065875" y="2593682"/>
            <a:ext cx="8571943" cy="3108543"/>
          </a:xfrm>
          <a:prstGeom prst="rect">
            <a:avLst/>
          </a:prstGeom>
          <a:noFill/>
          <a:ln w="28575">
            <a:solidFill>
              <a:srgbClr val="0066FF"/>
            </a:solidFill>
          </a:ln>
        </p:spPr>
        <p:txBody>
          <a:bodyPr wrap="square">
            <a:spAutoFit/>
          </a:bodyPr>
          <a:lstStyle/>
          <a:p>
            <a:r>
              <a:rPr lang="en-US" sz="2800" dirty="0">
                <a:latin typeface="Times New Roman" panose="02020603050405020304" pitchFamily="18" charset="0"/>
                <a:cs typeface="Times New Roman" panose="02020603050405020304" pitchFamily="18" charset="0"/>
              </a:rPr>
              <a:t>- Tre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đàn</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trẻo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bổng</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Tre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đậm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cs typeface="Times New Roman" panose="02020603050405020304" pitchFamily="18" charset="0"/>
              </a:rPr>
              <a:t>, …</a:t>
            </a:r>
          </a:p>
          <a:p>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34423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422"/>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5300454"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III.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Đọc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hiểu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bản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 name="Hộp Văn bản 1">
            <a:extLst>
              <a:ext uri="{FF2B5EF4-FFF2-40B4-BE49-F238E27FC236}">
                <a16:creationId xmlns:a16="http://schemas.microsoft.com/office/drawing/2014/main" id="{F361A009-4B45-12FA-AEF6-B90DFA6C47EF}"/>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giả</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3156FA1-A66F-4661-7A2C-E5472D12C1B3}"/>
              </a:ext>
            </a:extLst>
          </p:cNvPr>
          <p:cNvSpPr txBox="1"/>
          <p:nvPr/>
        </p:nvSpPr>
        <p:spPr>
          <a:xfrm>
            <a:off x="711624" y="1301701"/>
            <a:ext cx="2039843" cy="578882"/>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pPr marL="0" marR="0" algn="just">
              <a:spcBef>
                <a:spcPts val="0"/>
              </a:spcBef>
              <a:spcAft>
                <a:spcPts val="0"/>
              </a:spcAft>
              <a:tabLst>
                <a:tab pos="90170" algn="l"/>
                <a:tab pos="180340" algn="l"/>
              </a:tabLst>
            </a:pP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17CD7DBF-45F5-3655-BADC-B35CA7ACA7F6}"/>
              </a:ext>
            </a:extLst>
          </p:cNvPr>
          <p:cNvSpPr>
            <a:spLocks noChangeArrowheads="1"/>
          </p:cNvSpPr>
          <p:nvPr/>
        </p:nvSpPr>
        <p:spPr bwMode="auto">
          <a:xfrm>
            <a:off x="623845" y="1982790"/>
            <a:ext cx="6863634"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Ngôn</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ngữ</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giàu</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hình</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ảnh</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gợi</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nhiều</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cảm</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xúc</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B6ACA01B-946D-0EC7-E27D-2D3DB06FA7E0}"/>
              </a:ext>
            </a:extLst>
          </p:cNvPr>
          <p:cNvSpPr txBox="1"/>
          <p:nvPr/>
        </p:nvSpPr>
        <p:spPr>
          <a:xfrm>
            <a:off x="-548324" y="7008367"/>
            <a:ext cx="6096000" cy="1200329"/>
          </a:xfrm>
          <a:prstGeom prst="rect">
            <a:avLst/>
          </a:prstGeom>
          <a:noFill/>
        </p:spPr>
        <p:txBody>
          <a:bodyPr wrap="square">
            <a:spAutoFit/>
          </a:bodyPr>
          <a:lstStyle/>
          <a:p>
            <a:pPr marL="0" marR="0" algn="just">
              <a:spcBef>
                <a:spcPts val="0"/>
              </a:spcBef>
              <a:spcAft>
                <a:spcPts val="0"/>
              </a:spcAft>
              <a:tabLst>
                <a:tab pos="90170" algn="l"/>
                <a:tab pos="180340" algn="l"/>
              </a:tabLs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b="1"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sz="1800" b="1" kern="100" spc="-30" dirty="0" err="1">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Nhận</a:t>
            </a:r>
            <a:r>
              <a:rPr lang="en-US" sz="1800" b="1"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1800" b="1" kern="100" spc="-30" dirty="0" err="1">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xét</a:t>
            </a:r>
            <a:r>
              <a:rPr lang="en-US" sz="1800" b="1"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kern="100" spc="-30" dirty="0">
                <a:solidFill>
                  <a:srgbClr val="0D0D0D"/>
                </a:solidFill>
                <a:effectLst/>
                <a:latin typeface="Times New Roman" panose="02020603050405020304" pitchFamily="18" charset="0"/>
                <a:ea typeface="SimSun" panose="02010600030101010101" pitchFamily="2" charset="-122"/>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026E77F9-95A9-154C-9EA5-7065B0EF5543}"/>
              </a:ext>
            </a:extLst>
          </p:cNvPr>
          <p:cNvSpPr>
            <a:spLocks noChangeArrowheads="1"/>
          </p:cNvSpPr>
          <p:nvPr/>
        </p:nvSpPr>
        <p:spPr bwMode="auto">
          <a:xfrm>
            <a:off x="623844" y="2712039"/>
            <a:ext cx="910325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gũi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giường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Rectangle 1">
            <a:extLst>
              <a:ext uri="{FF2B5EF4-FFF2-40B4-BE49-F238E27FC236}">
                <a16:creationId xmlns:a16="http://schemas.microsoft.com/office/drawing/2014/main" id="{728B7F86-C1FB-1F91-4958-8729480ABE43}"/>
              </a:ext>
            </a:extLst>
          </p:cNvPr>
          <p:cNvSpPr>
            <a:spLocks noChangeArrowheads="1"/>
          </p:cNvSpPr>
          <p:nvPr/>
        </p:nvSpPr>
        <p:spPr bwMode="auto">
          <a:xfrm>
            <a:off x="628547" y="3918014"/>
            <a:ext cx="910325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Giọng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điệu</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thiết</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tha</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trò</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chuyện</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tâm</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tình</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tác</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giả</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xưng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“ta”,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chúng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ta”,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làng</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tôi</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gọi</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các</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 </a:t>
            </a:r>
            <a:r>
              <a:rPr lang="en-US" sz="2800" kern="100" spc="-30" dirty="0" err="1">
                <a:solidFill>
                  <a:srgbClr val="0D0D0D"/>
                </a:solidFill>
                <a:latin typeface="Times New Roman" panose="02020603050405020304" pitchFamily="18" charset="0"/>
                <a:ea typeface="SimSun" panose="02010600030101010101" pitchFamily="2" charset="-122"/>
                <a:cs typeface="Times New Roman" panose="02020603050405020304" pitchFamily="18" charset="0"/>
              </a:rPr>
              <a:t>em</a:t>
            </a:r>
            <a:r>
              <a:rPr lang="en-US" sz="2800" kern="100" spc="-30" dirty="0">
                <a:solidFill>
                  <a:srgbClr val="0D0D0D"/>
                </a:solidFill>
                <a:latin typeface="Times New Roman" panose="02020603050405020304" pitchFamily="18" charset="0"/>
                <a:ea typeface="SimSun" panose="02010600030101010101" pitchFamily="2" charset="-122"/>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BFE511F6-61D2-81AF-5AE2-40B4625D7983}"/>
              </a:ext>
            </a:extLst>
          </p:cNvPr>
          <p:cNvSpPr txBox="1"/>
          <p:nvPr/>
        </p:nvSpPr>
        <p:spPr>
          <a:xfrm>
            <a:off x="711624" y="5086143"/>
            <a:ext cx="9103252" cy="1055608"/>
          </a:xfrm>
          <a:prstGeom prst="roundRect">
            <a:avLst/>
          </a:prstGeom>
          <a:gradFill>
            <a:gsLst>
              <a:gs pos="40000">
                <a:srgbClr val="00B0F0"/>
              </a:gs>
              <a:gs pos="68000">
                <a:srgbClr val="0066FF"/>
              </a:gs>
            </a:gsLst>
            <a:lin ang="5400000" scaled="1"/>
          </a:gradFill>
          <a:ln w="38100">
            <a:solidFill>
              <a:srgbClr val="00B0F0"/>
            </a:solidFill>
          </a:ln>
        </p:spPr>
        <p:txBody>
          <a:bodyPr wrap="square">
            <a:spAutoFit/>
          </a:bodyPr>
          <a:lstStyle/>
          <a:p>
            <a:r>
              <a:rPr lang="en-US" sz="2800" b="1" kern="100" spc="-30" dirty="0">
                <a:solidFill>
                  <a:schemeClr val="bg1"/>
                </a:solidFill>
                <a:latin typeface="Times New Roman" panose="02020603050405020304" pitchFamily="18" charset="0"/>
                <a:ea typeface="SimSun" panose="02010600030101010101" pitchFamily="2" charset="-122"/>
              </a:rPr>
              <a:t>*Ý </a:t>
            </a:r>
            <a:r>
              <a:rPr lang="en-US" sz="2800" b="1" kern="100" spc="-30" dirty="0" err="1">
                <a:solidFill>
                  <a:schemeClr val="bg1"/>
                </a:solidFill>
                <a:latin typeface="Times New Roman" panose="02020603050405020304" pitchFamily="18" charset="0"/>
                <a:ea typeface="SimSun" panose="02010600030101010101" pitchFamily="2" charset="-122"/>
              </a:rPr>
              <a:t>nghĩa</a:t>
            </a:r>
            <a:r>
              <a:rPr lang="en-US" sz="2800" b="1" kern="100" spc="-30" dirty="0">
                <a:solidFill>
                  <a:schemeClr val="bg1"/>
                </a:solidFill>
                <a:latin typeface="Times New Roman" panose="02020603050405020304" pitchFamily="18" charset="0"/>
                <a:ea typeface="SimSun" panose="02010600030101010101" pitchFamily="2" charset="-122"/>
              </a:rPr>
              <a:t>:</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khơi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gợi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tình</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cảm</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gần</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gũi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đồng</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điệu</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trong</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tâm</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hồn</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người</a:t>
            </a:r>
            <a:r>
              <a:rPr lang="en-US" sz="2800" kern="100" spc="-30" dirty="0">
                <a:solidFill>
                  <a:schemeClr val="bg1"/>
                </a:solidFill>
                <a:latin typeface="Times New Roman" panose="02020603050405020304" pitchFamily="18" charset="0"/>
                <a:ea typeface="SimSun" panose="02010600030101010101" pitchFamily="2" charset="-122"/>
              </a:rPr>
              <a:t> </a:t>
            </a:r>
            <a:r>
              <a:rPr lang="en-US" sz="2800" kern="100" spc="-30" dirty="0" err="1">
                <a:solidFill>
                  <a:schemeClr val="bg1"/>
                </a:solidFill>
                <a:latin typeface="Times New Roman" panose="02020603050405020304" pitchFamily="18" charset="0"/>
                <a:ea typeface="SimSun" panose="02010600030101010101" pitchFamily="2" charset="-122"/>
              </a:rPr>
              <a:t>đọc</a:t>
            </a:r>
            <a:r>
              <a:rPr lang="en-US" sz="2800" kern="100" spc="-30" dirty="0">
                <a:solidFill>
                  <a:schemeClr val="bg1"/>
                </a:solidFill>
                <a:latin typeface="Times New Roman" panose="02020603050405020304" pitchFamily="18" charset="0"/>
                <a:ea typeface="SimSun" panose="02010600030101010101" pitchFamily="2" charset="-122"/>
              </a:rPr>
              <a:t>.</a:t>
            </a:r>
            <a:endParaRPr lang="en-US" sz="2800" dirty="0">
              <a:solidFill>
                <a:schemeClr val="bg1"/>
              </a:solidFill>
            </a:endParaRPr>
          </a:p>
        </p:txBody>
      </p:sp>
    </p:spTree>
    <p:extLst>
      <p:ext uri="{BB962C8B-B14F-4D97-AF65-F5344CB8AC3E}">
        <p14:creationId xmlns:p14="http://schemas.microsoft.com/office/powerpoint/2010/main" val="4179020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3" grpId="0" animBg="1"/>
      <p:bldP spid="13"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3" name="Bong bóng Lời nói: Hình chữ nhật với Góc Tròn 2">
            <a:extLst>
              <a:ext uri="{FF2B5EF4-FFF2-40B4-BE49-F238E27FC236}">
                <a16:creationId xmlns:a16="http://schemas.microsoft.com/office/drawing/2014/main" id="{11883AD9-0467-E7C2-F524-E5C3A854E4FB}"/>
              </a:ext>
            </a:extLst>
          </p:cNvPr>
          <p:cNvSpPr/>
          <p:nvPr/>
        </p:nvSpPr>
        <p:spPr>
          <a:xfrm>
            <a:off x="2637005" y="1550264"/>
            <a:ext cx="8865882" cy="3229125"/>
          </a:xfrm>
          <a:prstGeom prst="wedgeRoundRectCallout">
            <a:avLst>
              <a:gd name="adj1" fmla="val -55978"/>
              <a:gd name="adj2" fmla="val 49844"/>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Nêu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nghệ</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thuật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VB </a:t>
            </a:r>
            <a:r>
              <a:rPr lang="en-US" sz="2800" i="1" dirty="0" err="1">
                <a:solidFill>
                  <a:schemeClr val="tx1"/>
                </a:solidFill>
                <a:latin typeface="Times New Roman" panose="02020603050405020304" pitchFamily="18" charset="0"/>
                <a:cs typeface="Times New Roman" panose="02020603050405020304" pitchFamily="18" charset="0"/>
              </a:rPr>
              <a:t>Cây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tre</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Việt</a:t>
            </a:r>
            <a:r>
              <a:rPr lang="en-US" sz="2800" i="1" dirty="0">
                <a:solidFill>
                  <a:schemeClr val="tx1"/>
                </a:solidFill>
                <a:latin typeface="Times New Roman" panose="02020603050405020304" pitchFamily="18" charset="0"/>
                <a:cs typeface="Times New Roman" panose="02020603050405020304" pitchFamily="18" charset="0"/>
              </a:rPr>
              <a:t> Nam</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vẻ</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đẹp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tre</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con </a:t>
            </a:r>
            <a:r>
              <a:rPr lang="en-US" sz="2800" i="1" dirty="0" err="1">
                <a:solidFill>
                  <a:schemeClr val="tx1"/>
                </a:solidFill>
                <a:latin typeface="Times New Roman" panose="02020603050405020304" pitchFamily="18" charset="0"/>
                <a:cs typeface="Times New Roman" panose="02020603050405020304" pitchFamily="18" charset="0"/>
              </a:rPr>
              <a:t>người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Việt</a:t>
            </a:r>
            <a:r>
              <a:rPr lang="en-US" sz="2800" i="1" dirty="0">
                <a:solidFill>
                  <a:schemeClr val="tx1"/>
                </a:solidFill>
                <a:latin typeface="Times New Roman" panose="02020603050405020304" pitchFamily="18" charset="0"/>
                <a:cs typeface="Times New Roman" panose="02020603050405020304" pitchFamily="18" charset="0"/>
              </a:rPr>
              <a:t> Nam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muốn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gửi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gắm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rút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hiểu</a:t>
            </a:r>
            <a:r>
              <a:rPr lang="en-US" sz="2800" i="1" dirty="0">
                <a:solidFill>
                  <a:schemeClr val="tx1"/>
                </a:solidFill>
                <a:latin typeface="Times New Roman" panose="02020603050405020304" pitchFamily="18" charset="0"/>
                <a:cs typeface="Times New Roman" panose="02020603050405020304" pitchFamily="18" charset="0"/>
              </a:rPr>
              <a:t> VB </a:t>
            </a:r>
            <a:r>
              <a:rPr lang="en-US" sz="2800" i="1" dirty="0" err="1">
                <a:solidFill>
                  <a:schemeClr val="tx1"/>
                </a:solidFill>
                <a:latin typeface="Times New Roman" panose="02020603050405020304" pitchFamily="18" charset="0"/>
                <a:cs typeface="Times New Roman" panose="02020603050405020304" pitchFamily="18" charset="0"/>
              </a:rPr>
              <a:t>tùy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bút</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D316D8AF-AECF-97AC-77DE-CBE3078F9F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19412" y="2968882"/>
            <a:ext cx="2517593" cy="3889118"/>
          </a:xfrm>
          <a:prstGeom prst="rect">
            <a:avLst/>
          </a:prstGeom>
        </p:spPr>
      </p:pic>
    </p:spTree>
    <p:extLst>
      <p:ext uri="{BB962C8B-B14F-4D97-AF65-F5344CB8AC3E}">
        <p14:creationId xmlns:p14="http://schemas.microsoft.com/office/powerpoint/2010/main" val="26710355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Nghệ</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488872"/>
            <a:ext cx="910325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Lời văn giàu hình ảnh, nhạc điệu  thấm đẫm chất trữ tình.</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318053"/>
            <a:ext cx="9830700"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Cách sử dụng các biện pháp tu từ như điệp ngữ, ẩn dụ, hoán dụ,...</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41421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dung</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493108"/>
            <a:ext cx="10312482"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Ca ngợi vẻ đẹp, sự gắn bó của cây tre đối với con người, đất nước Việt Nam từ xưa đến nay.</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722258"/>
            <a:ext cx="983070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Ca ngợi những phẩm chất cao đẹp của con người Việt Nam như: anh dũng, thủy chung, cần cù, bền bỉ, sống có tình, có nghĩa, ...</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A57A38F-A8EA-36D5-536F-978C9DDFA9FD}"/>
              </a:ext>
            </a:extLst>
          </p:cNvPr>
          <p:cNvSpPr>
            <a:spLocks noChangeArrowheads="1"/>
          </p:cNvSpPr>
          <p:nvPr/>
        </p:nvSpPr>
        <p:spPr bwMode="auto">
          <a:xfrm>
            <a:off x="782870" y="3951408"/>
            <a:ext cx="1062626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90170" algn="l"/>
                <a:tab pos="180340" algn="l"/>
              </a:tabLst>
            </a:pPr>
            <a:r>
              <a:rPr lang="nl-NL" sz="2800" dirty="0">
                <a:latin typeface="Times New Roman" panose="02020603050405020304" pitchFamily="18" charset="0"/>
                <a:ea typeface="Times New Roman" panose="02020603050405020304" pitchFamily="18" charset="0"/>
                <a:cs typeface="Times New Roman" panose="02020603050405020304" pitchFamily="18" charset="0"/>
              </a:rPr>
              <a:t>- Tình yêu quê hương, đất nước và niềm tự hào của nhà văn vẻ đẹp của thiên nhiên, con người Việt Nam và  truyền thống văn hóa dân tộc.</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45421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VB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358193"/>
            <a:ext cx="1031248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dụng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tri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diện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loại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194454"/>
            <a:ext cx="10131789"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đến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những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chi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con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cụ</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thực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nhất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những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chi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trở</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thành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cớ</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bộc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lộ</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A57A38F-A8EA-36D5-536F-978C9DDFA9FD}"/>
              </a:ext>
            </a:extLst>
          </p:cNvPr>
          <p:cNvSpPr>
            <a:spLocks noChangeArrowheads="1"/>
          </p:cNvSpPr>
          <p:nvPr/>
        </p:nvSpPr>
        <p:spPr bwMode="auto">
          <a:xfrm>
            <a:off x="782870" y="3429000"/>
            <a:ext cx="1062626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Phát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chỉ</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nhìn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lí</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việc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tượng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7" name="Rectangle 1">
            <a:extLst>
              <a:ext uri="{FF2B5EF4-FFF2-40B4-BE49-F238E27FC236}">
                <a16:creationId xmlns:a16="http://schemas.microsoft.com/office/drawing/2014/main" id="{6CEF236A-1361-092D-3241-685B38AB3899}"/>
              </a:ext>
            </a:extLst>
          </p:cNvPr>
          <p:cNvSpPr>
            <a:spLocks noChangeArrowheads="1"/>
          </p:cNvSpPr>
          <p:nvPr/>
        </p:nvSpPr>
        <p:spPr bwMode="auto">
          <a:xfrm>
            <a:off x="830894" y="4615697"/>
            <a:ext cx="10626260" cy="1055608"/>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chi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kiện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chủ</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tưởng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thông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mà</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gửi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gắm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thông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qua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hình</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nghệ</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thuật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76099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3"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00+ hình nền powerpoint màu xanh dương nhạt - hinhanhsieudep.net">
            <a:extLst>
              <a:ext uri="{FF2B5EF4-FFF2-40B4-BE49-F238E27FC236}">
                <a16:creationId xmlns:a16="http://schemas.microsoft.com/office/drawing/2014/main" id="{F268EBDD-CECF-2C52-84F0-F5BD5C7FC2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CD69F882-CAF9-2648-CBEA-C37C461259EC}"/>
              </a:ext>
            </a:extLst>
          </p:cNvPr>
          <p:cNvSpPr txBox="1"/>
          <p:nvPr/>
        </p:nvSpPr>
        <p:spPr>
          <a:xfrm>
            <a:off x="471390" y="125909"/>
            <a:ext cx="2906510"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IV.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Tổng</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latin typeface="Tahoma" panose="020B0604030504040204" pitchFamily="34" charset="0"/>
                <a:ea typeface="Tahoma" panose="020B0604030504040204" pitchFamily="34" charset="0"/>
                <a:cs typeface="Tahoma" panose="020B0604030504040204" pitchFamily="34" charset="0"/>
              </a:rPr>
              <a:t>kết</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5" name="Hộp Văn bản 4">
            <a:extLst>
              <a:ext uri="{FF2B5EF4-FFF2-40B4-BE49-F238E27FC236}">
                <a16:creationId xmlns:a16="http://schemas.microsoft.com/office/drawing/2014/main" id="{D1383178-7CC8-0C1A-DDCF-A5E01FEF4BA5}"/>
              </a:ext>
            </a:extLst>
          </p:cNvPr>
          <p:cNvSpPr txBox="1"/>
          <p:nvPr/>
        </p:nvSpPr>
        <p:spPr>
          <a:xfrm>
            <a:off x="481781" y="716249"/>
            <a:ext cx="10131790" cy="584775"/>
          </a:xfrm>
          <a:prstGeom prst="rect">
            <a:avLst/>
          </a:prstGeom>
          <a:noFill/>
        </p:spPr>
        <p:txBody>
          <a:bodyPr wrap="square">
            <a:spAutoFit/>
          </a:bodyPr>
          <a:lstStyle/>
          <a:p>
            <a:pPr marL="0" marR="0">
              <a:spcBef>
                <a:spcPts val="0"/>
              </a:spcBef>
              <a:spcAft>
                <a:spcPts val="0"/>
              </a:spcAft>
            </a:pP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đọc</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VB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3200" b="1" dirty="0">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66FF"/>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3200" dirty="0">
              <a:solidFill>
                <a:srgbClr val="0066FF"/>
              </a:solidFill>
              <a:effectLst/>
              <a:latin typeface="Times New Roman" panose="02020603050405020304" pitchFamily="18" charset="0"/>
              <a:ea typeface="Times New Roman" panose="02020603050405020304" pitchFamily="18" charset="0"/>
            </a:endParaRPr>
          </a:p>
        </p:txBody>
      </p:sp>
      <p:sp>
        <p:nvSpPr>
          <p:cNvPr id="6" name="Rectangle 1">
            <a:extLst>
              <a:ext uri="{FF2B5EF4-FFF2-40B4-BE49-F238E27FC236}">
                <a16:creationId xmlns:a16="http://schemas.microsoft.com/office/drawing/2014/main" id="{5B720C62-DDC3-08EB-AC2D-8EB2D39BB878}"/>
              </a:ext>
            </a:extLst>
          </p:cNvPr>
          <p:cNvSpPr>
            <a:spLocks noChangeArrowheads="1"/>
          </p:cNvSpPr>
          <p:nvPr/>
        </p:nvSpPr>
        <p:spPr bwMode="auto">
          <a:xfrm>
            <a:off x="782870" y="1500684"/>
            <a:ext cx="6625095"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Rút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thông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học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nhân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2EBEF864-65C2-A1CF-ECE8-71DB81120B03}"/>
              </a:ext>
            </a:extLst>
          </p:cNvPr>
          <p:cNvSpPr>
            <a:spLocks noChangeArrowheads="1"/>
          </p:cNvSpPr>
          <p:nvPr/>
        </p:nvSpPr>
        <p:spPr bwMode="auto">
          <a:xfrm>
            <a:off x="782870" y="2432818"/>
            <a:ext cx="10131789"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tabLst>
                <a:tab pos="1386840" algn="l"/>
              </a:tabLst>
            </a:pP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để</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tưởng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quan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niệm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luận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bàn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Rectangle 1">
            <a:extLst>
              <a:ext uri="{FF2B5EF4-FFF2-40B4-BE49-F238E27FC236}">
                <a16:creationId xmlns:a16="http://schemas.microsoft.com/office/drawing/2014/main" id="{CA57A38F-A8EA-36D5-536F-978C9DDFA9FD}"/>
              </a:ext>
            </a:extLst>
          </p:cNvPr>
          <p:cNvSpPr>
            <a:spLocks noChangeArrowheads="1"/>
          </p:cNvSpPr>
          <p:nvPr/>
        </p:nvSpPr>
        <p:spPr bwMode="auto">
          <a:xfrm>
            <a:off x="844146" y="3461763"/>
            <a:ext cx="6744365"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Liên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hệ</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với</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bản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thân</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và</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cuộc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sống</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thực</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tại</a:t>
            </a:r>
            <a:r>
              <a:rPr lang="en-US" sz="2800" dirty="0">
                <a:solidFill>
                  <a:srgbClr val="0D0D0D"/>
                </a:solidFill>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23886766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3"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575"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70494" y="2343387"/>
          <a:ext cx="914400" cy="215900"/>
        </p:xfrm>
        <a:graphic>
          <a:graphicData uri="http://schemas.openxmlformats.org/presentationml/2006/ole">
            <mc:AlternateContent xmlns:mc="http://schemas.openxmlformats.org/markup-compatibility/2006">
              <mc:Choice xmlns:v="urn:schemas-microsoft-com:vml" Requires="v">
                <p:oleObj spid="_x0000_s1027"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4970494" y="2343387"/>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5239"/>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0483" y="2439858"/>
            <a:ext cx="2650390" cy="3470762"/>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699352" y="1898272"/>
            <a:ext cx="4447628" cy="1077218"/>
          </a:xfrm>
          <a:prstGeom prst="rect">
            <a:avLst/>
          </a:prstGeom>
        </p:spPr>
        <p:txBody>
          <a:bodyPr wrap="square">
            <a:spAutoFit/>
          </a:bodyPr>
          <a:lstStyle/>
          <a:p>
            <a:r>
              <a:rPr lang="pt-BR" sz="3200" b="1" dirty="0">
                <a:latin typeface="Times New Roman" panose="02020603050405020304" pitchFamily="18" charset="0"/>
                <a:cs typeface="Times New Roman" panose="02020603050405020304" pitchFamily="18" charset="0"/>
              </a:rPr>
              <a:t>Bài tập 1: Chơi trò chơi “Rung chuông vàng”</a:t>
            </a:r>
            <a:endParaRPr lang="en-US" sz="32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2700187" y="1258379"/>
            <a:ext cx="6215975" cy="2462530"/>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5400000">
            <a:off x="2369168" y="1432470"/>
            <a:ext cx="1389226" cy="1231172"/>
          </a:xfrm>
          <a:prstGeom prst="rect">
            <a:avLst/>
          </a:prstGeom>
        </p:spPr>
      </p:pic>
      <p:grpSp>
        <p:nvGrpSpPr>
          <p:cNvPr id="8" name="Nhóm 7">
            <a:extLst>
              <a:ext uri="{FF2B5EF4-FFF2-40B4-BE49-F238E27FC236}">
                <a16:creationId xmlns:a16="http://schemas.microsoft.com/office/drawing/2014/main" id="{054E1041-DE6B-421E-CBB3-32449804CCEF}"/>
              </a:ext>
            </a:extLst>
          </p:cNvPr>
          <p:cNvGrpSpPr/>
          <p:nvPr/>
        </p:nvGrpSpPr>
        <p:grpSpPr>
          <a:xfrm>
            <a:off x="3906117" y="127059"/>
            <a:ext cx="4790808" cy="1043001"/>
            <a:chOff x="6831332" y="3765940"/>
            <a:chExt cx="4790808" cy="1043001"/>
          </a:xfrm>
        </p:grpSpPr>
        <p:grpSp>
          <p:nvGrpSpPr>
            <p:cNvPr id="9" name="Nhóm 8">
              <a:extLst>
                <a:ext uri="{FF2B5EF4-FFF2-40B4-BE49-F238E27FC236}">
                  <a16:creationId xmlns:a16="http://schemas.microsoft.com/office/drawing/2014/main" id="{166C0DEC-06AB-6864-6E5E-39F429EF19A9}"/>
                </a:ext>
              </a:extLst>
            </p:cNvPr>
            <p:cNvGrpSpPr/>
            <p:nvPr/>
          </p:nvGrpSpPr>
          <p:grpSpPr>
            <a:xfrm>
              <a:off x="6831332" y="3765940"/>
              <a:ext cx="4790808" cy="1043001"/>
              <a:chOff x="6831332" y="3756952"/>
              <a:chExt cx="4790808" cy="1043001"/>
            </a:xfrm>
          </p:grpSpPr>
          <p:sp>
            <p:nvSpPr>
              <p:cNvPr id="14" name="Hình chữ nhật: Góc Tròn 13">
                <a:extLst>
                  <a:ext uri="{FF2B5EF4-FFF2-40B4-BE49-F238E27FC236}">
                    <a16:creationId xmlns:a16="http://schemas.microsoft.com/office/drawing/2014/main" id="{A52BA8E2-D317-81BD-9C3D-B7ACF051766D}"/>
                  </a:ext>
                </a:extLst>
              </p:cNvPr>
              <p:cNvSpPr/>
              <p:nvPr/>
            </p:nvSpPr>
            <p:spPr>
              <a:xfrm>
                <a:off x="6831332" y="3756952"/>
                <a:ext cx="4790808" cy="1043001"/>
              </a:xfrm>
              <a:prstGeom prst="roundRect">
                <a:avLst>
                  <a:gd name="adj" fmla="val 50000"/>
                </a:avLst>
              </a:prstGeom>
              <a:gradFill>
                <a:gsLst>
                  <a:gs pos="23000">
                    <a:srgbClr val="3366FF">
                      <a:alpha val="56863"/>
                    </a:srgbClr>
                  </a:gs>
                  <a:gs pos="73000">
                    <a:srgbClr val="3333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ưu đồ: Đường kết nối 14">
                <a:extLst>
                  <a:ext uri="{FF2B5EF4-FFF2-40B4-BE49-F238E27FC236}">
                    <a16:creationId xmlns:a16="http://schemas.microsoft.com/office/drawing/2014/main" id="{E97FFE1D-7765-6C91-D7B0-3474C2CA3BE0}"/>
                  </a:ext>
                </a:extLst>
              </p:cNvPr>
              <p:cNvSpPr/>
              <p:nvPr/>
            </p:nvSpPr>
            <p:spPr>
              <a:xfrm>
                <a:off x="7026711" y="3859800"/>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Hình ảnh 15">
                <a:extLst>
                  <a:ext uri="{FF2B5EF4-FFF2-40B4-BE49-F238E27FC236}">
                    <a16:creationId xmlns:a16="http://schemas.microsoft.com/office/drawing/2014/main" id="{2399B339-0ECA-C0D0-517E-1A84ECC72FF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222754" y="4032978"/>
                <a:ext cx="517026" cy="517026"/>
              </a:xfrm>
              <a:prstGeom prst="rect">
                <a:avLst/>
              </a:prstGeom>
            </p:spPr>
          </p:pic>
        </p:grpSp>
        <p:sp>
          <p:nvSpPr>
            <p:cNvPr id="13" name="Hộp Văn bản 12">
              <a:extLst>
                <a:ext uri="{FF2B5EF4-FFF2-40B4-BE49-F238E27FC236}">
                  <a16:creationId xmlns:a16="http://schemas.microsoft.com/office/drawing/2014/main" id="{970AFD77-0BF0-19EB-CA0F-DDD15F7CA69E}"/>
                </a:ext>
              </a:extLst>
            </p:cNvPr>
            <p:cNvSpPr txBox="1"/>
            <p:nvPr/>
          </p:nvSpPr>
          <p:spPr>
            <a:xfrm flipH="1">
              <a:off x="8001316" y="399103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LUYỆN TẬP</a:t>
              </a:r>
            </a:p>
          </p:txBody>
        </p:sp>
      </p:grpSp>
    </p:spTree>
    <p:extLst>
      <p:ext uri="{BB962C8B-B14F-4D97-AF65-F5344CB8AC3E}">
        <p14:creationId xmlns:p14="http://schemas.microsoft.com/office/powerpoint/2010/main" val="3330999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40000">
              <a:srgbClr val="FFFF00">
                <a:alpha val="32000"/>
              </a:srgbClr>
            </a:gs>
            <a:gs pos="100000">
              <a:schemeClr val="accent4">
                <a:lumMod val="40000"/>
                <a:lumOff val="60000"/>
                <a:alpha val="68000"/>
              </a:schemeClr>
            </a:gs>
          </a:gsLst>
          <a:lin ang="5400000" scaled="1"/>
        </a:gradFill>
        <a:effectLst/>
      </p:bgPr>
    </p:bg>
    <p:spTree>
      <p:nvGrpSpPr>
        <p:cNvPr id="1" name=""/>
        <p:cNvGrpSpPr/>
        <p:nvPr/>
      </p:nvGrpSpPr>
      <p:grpSpPr>
        <a:xfrm>
          <a:off x="0" y="0"/>
          <a:ext cx="0" cy="0"/>
          <a:chOff x="0" y="0"/>
          <a:chExt cx="0" cy="0"/>
        </a:xfrm>
      </p:grpSpPr>
      <p:sp>
        <p:nvSpPr>
          <p:cNvPr id="4" name="TextBox 3"/>
          <p:cNvSpPr txBox="1"/>
          <p:nvPr/>
        </p:nvSpPr>
        <p:spPr>
          <a:xfrm>
            <a:off x="1676400" y="685801"/>
            <a:ext cx="3505200" cy="3170099"/>
          </a:xfrm>
          <a:prstGeom prst="rect">
            <a:avLst/>
          </a:prstGeom>
          <a:noFill/>
        </p:spPr>
        <p:txBody>
          <a:bodyPr wrap="square" rtlCol="0">
            <a:spAutoFit/>
          </a:bodyPr>
          <a:lstStyle/>
          <a:p>
            <a:r>
              <a:rPr lang="en-US" sz="4000" b="1" dirty="0">
                <a:solidFill>
                  <a:srgbClr val="FF0000"/>
                </a:solidFill>
                <a:latin typeface="Times New Roman" pitchFamily="18" charset="0"/>
                <a:cs typeface="Times New Roman" pitchFamily="18" charset="0"/>
              </a:rPr>
              <a:t>DORAEMON</a:t>
            </a:r>
          </a:p>
          <a:p>
            <a:endParaRPr lang="en-US" sz="4000" b="1" dirty="0">
              <a:solidFill>
                <a:srgbClr val="FF0000"/>
              </a:solidFill>
              <a:latin typeface="Times New Roman" pitchFamily="18" charset="0"/>
              <a:cs typeface="Times New Roman" pitchFamily="18" charset="0"/>
            </a:endParaRPr>
          </a:p>
          <a:p>
            <a:r>
              <a:rPr lang="en-US" sz="4000" b="1" dirty="0">
                <a:solidFill>
                  <a:srgbClr val="FF0000"/>
                </a:solidFill>
                <a:latin typeface="Times New Roman" pitchFamily="18" charset="0"/>
                <a:cs typeface="Times New Roman" pitchFamily="18" charset="0"/>
              </a:rPr>
              <a:t>VÀ CHIẾC</a:t>
            </a:r>
          </a:p>
          <a:p>
            <a:endParaRPr lang="en-US" sz="4000" b="1" dirty="0">
              <a:solidFill>
                <a:srgbClr val="FF0000"/>
              </a:solidFill>
              <a:latin typeface="Times New Roman" pitchFamily="18" charset="0"/>
              <a:cs typeface="Times New Roman" pitchFamily="18" charset="0"/>
            </a:endParaRPr>
          </a:p>
          <a:p>
            <a:r>
              <a:rPr lang="en-US" sz="4000" b="1" dirty="0">
                <a:solidFill>
                  <a:srgbClr val="FF0000"/>
                </a:solidFill>
                <a:latin typeface="Times New Roman" pitchFamily="18" charset="0"/>
                <a:cs typeface="Times New Roman" pitchFamily="18" charset="0"/>
              </a:rPr>
              <a:t>BÁNH RÁN</a:t>
            </a:r>
          </a:p>
        </p:txBody>
      </p:sp>
      <p:sp>
        <p:nvSpPr>
          <p:cNvPr id="5" name="Rounded Rectangle 4"/>
          <p:cNvSpPr/>
          <p:nvPr/>
        </p:nvSpPr>
        <p:spPr>
          <a:xfrm>
            <a:off x="4648200" y="2221825"/>
            <a:ext cx="5867400" cy="3886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7" name="TextBox 6"/>
          <p:cNvSpPr txBox="1"/>
          <p:nvPr/>
        </p:nvSpPr>
        <p:spPr>
          <a:xfrm>
            <a:off x="5039590" y="2641431"/>
            <a:ext cx="5476010" cy="3046988"/>
          </a:xfrm>
          <a:prstGeom prst="rect">
            <a:avLst/>
          </a:prstGeom>
          <a:noFill/>
        </p:spPr>
        <p:txBody>
          <a:bodyPr wrap="square" rtlCol="0">
            <a:spAutoFit/>
          </a:bodyPr>
          <a:lstStyle/>
          <a:p>
            <a:r>
              <a:rPr lang="en-US" sz="3200">
                <a:latin typeface="Times New Roman" pitchFamily="18" charset="0"/>
                <a:cs typeface="Times New Roman" pitchFamily="18" charset="0"/>
              </a:rPr>
              <a:t>Những con chuột đáng ghét đang tìm cách ăn vụng bánh rán của chú mèo máy Doraemon. Các em hãy ngăn cản chúng bằng cách trả lời các câu hỏi nhé.</a:t>
            </a:r>
          </a:p>
        </p:txBody>
      </p:sp>
      <p:pic>
        <p:nvPicPr>
          <p:cNvPr id="8" name="Picture 7">
            <a:hlinkClick r:id="rId4" action="ppaction://hlinksldjump"/>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838200" y="4640827"/>
            <a:ext cx="1371600" cy="1740609"/>
          </a:xfrm>
          <a:prstGeom prst="rect">
            <a:avLst/>
          </a:prstGeom>
          <a:blipFill>
            <a:blip r:embed="rId7"/>
            <a:tile tx="0" ty="0" sx="100000" sy="100000" flip="none" algn="tl"/>
          </a:blipFill>
        </p:spPr>
      </p:pic>
      <p:pic>
        <p:nvPicPr>
          <p:cNvPr id="9" name="Doremon-Beat_vy46.mp3">
            <a:hlinkClick r:id="" action="ppaction://media"/>
          </p:cNvPr>
          <p:cNvPicPr>
            <a:picLocks noChangeAspect="1"/>
          </p:cNvPicPr>
          <p:nvPr>
            <a:audioFile r:link="rId1"/>
            <p:extLst>
              <p:ext uri="{DAA4B4D4-6D71-4841-9C94-3DE7FCFB9230}">
                <p14:media xmlns:p14="http://schemas.microsoft.com/office/powerpoint/2010/main" r:embed="rId2">
                  <p14:trim end="89041.1875"/>
                </p14:media>
              </p:ext>
            </p:extLst>
          </p:nvPr>
        </p:nvPicPr>
        <p:blipFill>
          <a:blip r:embed="rId8"/>
          <a:stretch>
            <a:fillRect/>
          </a:stretch>
        </p:blipFill>
        <p:spPr>
          <a:xfrm>
            <a:off x="1524000" y="25400"/>
            <a:ext cx="609600" cy="609600"/>
          </a:xfrm>
          <a:prstGeom prst="rect">
            <a:avLst/>
          </a:prstGeom>
        </p:spPr>
      </p:pic>
    </p:spTree>
    <p:extLst>
      <p:ext uri="{BB962C8B-B14F-4D97-AF65-F5344CB8AC3E}">
        <p14:creationId xmlns:p14="http://schemas.microsoft.com/office/powerpoint/2010/main" val="8282082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par>
                                <p:cTn id="12" presetID="16" presetClass="entr" presetSubtype="21"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5" fill="hold" display="0">
                  <p:stCondLst>
                    <p:cond delay="indefinite"/>
                  </p:stCondLst>
                  <p:endCondLst>
                    <p:cond evt="onStopAudio" delay="0">
                      <p:tgtEl>
                        <p:sldTgt/>
                      </p:tgtEl>
                    </p:cond>
                  </p:endCondLst>
                </p:cTn>
                <p:tgtEl>
                  <p:spTgt spid="9"/>
                </p:tgtEl>
              </p:cMediaNode>
            </p:audio>
          </p:childTnLst>
        </p:cTn>
      </p:par>
    </p:tnLst>
    <p:bldLst>
      <p:bldP spid="5" grpId="0" animBg="1"/>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9524" y="131379"/>
            <a:ext cx="3100552" cy="889244"/>
          </a:xfrm>
          <a:solidFill>
            <a:srgbClr val="05D805"/>
          </a:solidFill>
        </p:spPr>
        <p:txBody>
          <a:bodyPr/>
          <a:lstStyle/>
          <a:p>
            <a:pPr algn="ctr"/>
            <a:r>
              <a:rPr lang="en-US" sz="5400" b="1" dirty="0" err="1">
                <a:solidFill>
                  <a:schemeClr val="bg1"/>
                </a:solidFill>
                <a:latin typeface="Times New Roman" panose="02020603050405020304" pitchFamily="18" charset="0"/>
                <a:cs typeface="Times New Roman" panose="02020603050405020304" pitchFamily="18" charset="0"/>
              </a:rPr>
              <a:t>Luật</a:t>
            </a:r>
            <a:r>
              <a:rPr lang="en-US" sz="5400" b="1" dirty="0">
                <a:solidFill>
                  <a:schemeClr val="bg1"/>
                </a:solidFill>
                <a:latin typeface="Times New Roman" panose="02020603050405020304" pitchFamily="18" charset="0"/>
                <a:cs typeface="Times New Roman" panose="02020603050405020304" pitchFamily="18" charset="0"/>
              </a:rPr>
              <a:t> </a:t>
            </a:r>
            <a:r>
              <a:rPr lang="en-US" sz="5400" b="1" dirty="0" err="1">
                <a:solidFill>
                  <a:schemeClr val="bg1"/>
                </a:solidFill>
                <a:latin typeface="Times New Roman" panose="02020603050405020304" pitchFamily="18" charset="0"/>
                <a:cs typeface="Times New Roman" panose="02020603050405020304" pitchFamily="18" charset="0"/>
              </a:rPr>
              <a:t>ch</a:t>
            </a:r>
            <a:r>
              <a:rPr lang="vi-VN" sz="5400" b="1" dirty="0">
                <a:solidFill>
                  <a:schemeClr val="bg1"/>
                </a:solidFill>
                <a:latin typeface="Times New Roman" panose="02020603050405020304" pitchFamily="18" charset="0"/>
                <a:cs typeface="Times New Roman" panose="02020603050405020304" pitchFamily="18" charset="0"/>
              </a:rPr>
              <a:t>ơ</a:t>
            </a:r>
            <a:r>
              <a:rPr lang="en-US" sz="5400" b="1" dirty="0" err="1">
                <a:solidFill>
                  <a:schemeClr val="bg1"/>
                </a:solidFill>
                <a:latin typeface="Times New Roman" panose="02020603050405020304" pitchFamily="18" charset="0"/>
                <a:cs typeface="Times New Roman" panose="02020603050405020304" pitchFamily="18" charset="0"/>
              </a:rPr>
              <a:t>i</a:t>
            </a:r>
            <a:endParaRPr lang="en-US" sz="5400" b="1"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45547" y="1271376"/>
            <a:ext cx="10515600" cy="4611925"/>
          </a:xfrm>
          <a:noFill/>
        </p:spPr>
        <p:txBody>
          <a:bodyPr>
            <a:normAutofit lnSpcReduction="10000"/>
          </a:bodyPr>
          <a:lstStyle/>
          <a:p>
            <a:pPr marL="0" indent="0">
              <a:buNone/>
            </a:pP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 GV lần lượt đọc các câu hỏi. Sau khi GV đọc xong câu hỏi, HS có </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1</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5s để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chọn</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đáp</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án</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Ch</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ưa hết 15s, HS vẫn có thể giơ tay trả lời câu hỏi.</a:t>
            </a:r>
            <a:endParaRPr lang="en-US" sz="4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 HS nào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giơ</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tay</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nhanh</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sẽ</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quyền</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trả</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 trước</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HS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nào</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có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số</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trả</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lời</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đúng</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nhiều</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4000" b="1" dirty="0">
                <a:latin typeface="Times New Roman" panose="02020603050405020304" pitchFamily="18" charset="0"/>
                <a:ea typeface="Times New Roman" panose="02020603050405020304" pitchFamily="18" charset="0"/>
                <a:cs typeface="Times New Roman" panose="02020603050405020304" pitchFamily="18" charset="0"/>
              </a:rPr>
              <a:t>sẽ giành được phần thưởng.</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4000" b="1" dirty="0">
              <a:latin typeface="Times New Roman" panose="02020603050405020304" pitchFamily="18" charset="0"/>
              <a:cs typeface="Times New Roman" panose="02020603050405020304" pitchFamily="18" charset="0"/>
            </a:endParaRPr>
          </a:p>
        </p:txBody>
      </p:sp>
      <p:sp>
        <p:nvSpPr>
          <p:cNvPr id="4" name="Cuộn: Ngang 3">
            <a:extLst>
              <a:ext uri="{FF2B5EF4-FFF2-40B4-BE49-F238E27FC236}">
                <a16:creationId xmlns:a16="http://schemas.microsoft.com/office/drawing/2014/main" id="{A4269AAC-C5A1-D42F-869E-80754CDF2C3A}"/>
              </a:ext>
            </a:extLst>
          </p:cNvPr>
          <p:cNvSpPr/>
          <p:nvPr/>
        </p:nvSpPr>
        <p:spPr>
          <a:xfrm>
            <a:off x="378372" y="210207"/>
            <a:ext cx="11414235" cy="6516414"/>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7" name="Hình ảnh 6">
            <a:extLst>
              <a:ext uri="{FF2B5EF4-FFF2-40B4-BE49-F238E27FC236}">
                <a16:creationId xmlns:a16="http://schemas.microsoft.com/office/drawing/2014/main" id="{9FF4060D-F61B-E7DE-8831-D1AC7687A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703707">
            <a:off x="-297655" y="-234916"/>
            <a:ext cx="2419230" cy="2419230"/>
          </a:xfrm>
          <a:prstGeom prst="rect">
            <a:avLst/>
          </a:prstGeom>
        </p:spPr>
      </p:pic>
    </p:spTree>
    <p:extLst>
      <p:ext uri="{BB962C8B-B14F-4D97-AF65-F5344CB8AC3E}">
        <p14:creationId xmlns:p14="http://schemas.microsoft.com/office/powerpoint/2010/main" val="13266139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3" name="TextBox 2"/>
          <p:cNvSpPr txBox="1"/>
          <p:nvPr/>
        </p:nvSpPr>
        <p:spPr>
          <a:xfrm>
            <a:off x="2896554" y="706662"/>
            <a:ext cx="5410200" cy="1077218"/>
          </a:xfrm>
          <a:prstGeom prst="rect">
            <a:avLst/>
          </a:prstGeom>
          <a:noFill/>
        </p:spPr>
        <p:txBody>
          <a:bodyPr wrap="square" rtlCol="0">
            <a:spAutoFit/>
          </a:bodyPr>
          <a:lstStyle/>
          <a:p>
            <a:pPr algn="just">
              <a:spcBef>
                <a:spcPts val="600"/>
              </a:spcBef>
              <a:spcAft>
                <a:spcPts val="600"/>
              </a:spcAft>
              <a:tabLst>
                <a:tab pos="457200" algn="l"/>
              </a:tabLst>
            </a:pPr>
            <a:r>
              <a:rPr lang="en-US" sz="3200" b="1" dirty="0">
                <a:latin typeface="Times New Roman" panose="02020603050405020304" pitchFamily="18" charset="0"/>
                <a:ea typeface="Calibri" panose="020F0502020204030204" pitchFamily="34" charset="0"/>
                <a:cs typeface="Times New Roman" panose="02020603050405020304" pitchFamily="18" charset="0"/>
              </a:rPr>
              <a:t>1.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Ký</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401365" y="2477192"/>
            <a:ext cx="4933966" cy="928003"/>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5" name="Rounded Rectangle 4"/>
          <p:cNvSpPr/>
          <p:nvPr/>
        </p:nvSpPr>
        <p:spPr>
          <a:xfrm>
            <a:off x="6318647" y="4336061"/>
            <a:ext cx="531134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6" name="Rounded Rectangle 5"/>
          <p:cNvSpPr/>
          <p:nvPr/>
        </p:nvSpPr>
        <p:spPr>
          <a:xfrm>
            <a:off x="377731" y="4290197"/>
            <a:ext cx="4957600" cy="87427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7" name="Rounded Rectangle 6"/>
          <p:cNvSpPr/>
          <p:nvPr/>
        </p:nvSpPr>
        <p:spPr>
          <a:xfrm>
            <a:off x="6490167" y="2472067"/>
            <a:ext cx="5262184" cy="938252"/>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p:cNvSpPr txBox="1"/>
          <p:nvPr/>
        </p:nvSpPr>
        <p:spPr>
          <a:xfrm>
            <a:off x="491093" y="2451088"/>
            <a:ext cx="4971700"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chép</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6673520" y="2528635"/>
            <a:ext cx="5311346"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6720402" y="4308786"/>
            <a:ext cx="4945626"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chép</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khứ</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425767" y="4284855"/>
            <a:ext cx="5151593"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chép</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chuyến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tới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vùng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45505" y="1991861"/>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91939" y="372892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0" y="3753593"/>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718856" y="227889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1026" name="Picture 2" descr="Tổng hợp ảnh Doremon PNG đẹp nhất | Doraemon, Doraemon wallpapers, Doraemon  cartoon">
            <a:extLst>
              <a:ext uri="{FF2B5EF4-FFF2-40B4-BE49-F238E27FC236}">
                <a16:creationId xmlns:a16="http://schemas.microsoft.com/office/drawing/2014/main" id="{29016966-C5F3-3851-872E-67DD86FC23AD}"/>
              </a:ext>
            </a:extLst>
          </p:cNvPr>
          <p:cNvPicPr>
            <a:picLocks noChangeAspect="1" noChangeArrowheads="1"/>
          </p:cNvPicPr>
          <p:nvPr/>
        </p:nvPicPr>
        <p:blipFill>
          <a:blip r:embed="rId12" cstate="hqprint">
            <a:extLst>
              <a:ext uri="{28A0092B-C50C-407E-A947-70E740481C1C}">
                <a14:useLocalDpi xmlns:a14="http://schemas.microsoft.com/office/drawing/2010/main" val="0"/>
              </a:ext>
            </a:extLst>
          </a:blip>
          <a:srcRect/>
          <a:stretch>
            <a:fillRect/>
          </a:stretch>
        </p:blipFill>
        <p:spPr bwMode="auto">
          <a:xfrm>
            <a:off x="9623996" y="132728"/>
            <a:ext cx="2140090" cy="1879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972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8"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100+ hình nền powerpoint màu xanh dương nhạt - hinhanhsieudep.net">
            <a:extLst>
              <a:ext uri="{FF2B5EF4-FFF2-40B4-BE49-F238E27FC236}">
                <a16:creationId xmlns:a16="http://schemas.microsoft.com/office/drawing/2014/main" id="{20BF6C78-97D3-4CD1-505F-207F3BAFB8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Nhóm 1">
            <a:extLst>
              <a:ext uri="{FF2B5EF4-FFF2-40B4-BE49-F238E27FC236}">
                <a16:creationId xmlns:a16="http://schemas.microsoft.com/office/drawing/2014/main" id="{DC4A7B93-9F2A-6026-CE82-6648C5A34F1F}"/>
              </a:ext>
            </a:extLst>
          </p:cNvPr>
          <p:cNvGrpSpPr/>
          <p:nvPr/>
        </p:nvGrpSpPr>
        <p:grpSpPr>
          <a:xfrm>
            <a:off x="2467369" y="259541"/>
            <a:ext cx="8109383" cy="1384311"/>
            <a:chOff x="6836650" y="2210351"/>
            <a:chExt cx="4334754" cy="1384311"/>
          </a:xfrm>
        </p:grpSpPr>
        <p:grpSp>
          <p:nvGrpSpPr>
            <p:cNvPr id="3" name="Nhóm 2">
              <a:extLst>
                <a:ext uri="{FF2B5EF4-FFF2-40B4-BE49-F238E27FC236}">
                  <a16:creationId xmlns:a16="http://schemas.microsoft.com/office/drawing/2014/main" id="{F4682B3E-87D1-39C3-2848-55A2DEE4D5F8}"/>
                </a:ext>
              </a:extLst>
            </p:cNvPr>
            <p:cNvGrpSpPr/>
            <p:nvPr/>
          </p:nvGrpSpPr>
          <p:grpSpPr>
            <a:xfrm>
              <a:off x="6836650" y="2210351"/>
              <a:ext cx="4334754" cy="1384311"/>
              <a:chOff x="6866649" y="2145894"/>
              <a:chExt cx="4334754" cy="1384311"/>
            </a:xfrm>
          </p:grpSpPr>
          <p:sp>
            <p:nvSpPr>
              <p:cNvPr id="5" name="Hình chữ nhật: Góc Tròn 4">
                <a:extLst>
                  <a:ext uri="{FF2B5EF4-FFF2-40B4-BE49-F238E27FC236}">
                    <a16:creationId xmlns:a16="http://schemas.microsoft.com/office/drawing/2014/main" id="{464C0942-0EC0-F552-A067-233D3FB28D38}"/>
                  </a:ext>
                </a:extLst>
              </p:cNvPr>
              <p:cNvSpPr/>
              <p:nvPr/>
            </p:nvSpPr>
            <p:spPr>
              <a:xfrm>
                <a:off x="6866649" y="2145894"/>
                <a:ext cx="4308476" cy="892746"/>
              </a:xfrm>
              <a:prstGeom prst="roundRect">
                <a:avLst>
                  <a:gd name="adj" fmla="val 50000"/>
                </a:avLst>
              </a:prstGeom>
              <a:gradFill>
                <a:gsLst>
                  <a:gs pos="23000">
                    <a:srgbClr val="EF89E3">
                      <a:alpha val="56863"/>
                    </a:srgbClr>
                  </a:gs>
                  <a:gs pos="73000">
                    <a:srgbClr val="FF33C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ưu đồ: Đường kết nối 5">
                <a:extLst>
                  <a:ext uri="{FF2B5EF4-FFF2-40B4-BE49-F238E27FC236}">
                    <a16:creationId xmlns:a16="http://schemas.microsoft.com/office/drawing/2014/main" id="{D762485A-464C-1498-E485-15B410C75047}"/>
                  </a:ext>
                </a:extLst>
              </p:cNvPr>
              <p:cNvSpPr/>
              <p:nvPr/>
            </p:nvSpPr>
            <p:spPr>
              <a:xfrm>
                <a:off x="7002763" y="2206699"/>
                <a:ext cx="493659" cy="79854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ộp Văn bản 6">
                <a:extLst>
                  <a:ext uri="{FF2B5EF4-FFF2-40B4-BE49-F238E27FC236}">
                    <a16:creationId xmlns:a16="http://schemas.microsoft.com/office/drawing/2014/main" id="{64EB735B-D73E-4BE2-B6AB-6C7451045335}"/>
                  </a:ext>
                </a:extLst>
              </p:cNvPr>
              <p:cNvSpPr txBox="1"/>
              <p:nvPr/>
            </p:nvSpPr>
            <p:spPr>
              <a:xfrm flipH="1">
                <a:off x="7507837" y="2268321"/>
                <a:ext cx="3693566" cy="1261884"/>
              </a:xfrm>
              <a:prstGeom prst="rect">
                <a:avLst/>
              </a:prstGeom>
              <a:noFill/>
            </p:spPr>
            <p:txBody>
              <a:bodyPr wrap="square" rtlCol="0">
                <a:spAutoFit/>
              </a:bodyPr>
              <a:lstStyle/>
              <a:p>
                <a:pPr algn="just"/>
                <a:r>
                  <a:rPr lang="en-US" sz="3800" b="1" dirty="0">
                    <a:solidFill>
                      <a:schemeClr val="bg1"/>
                    </a:solidFill>
                    <a:latin typeface="Cooper Black" panose="0208090404030B020404" pitchFamily="18" charset="0"/>
                  </a:rPr>
                  <a:t>HÌNH THÀNH KIẾN THỨC</a:t>
                </a:r>
              </a:p>
            </p:txBody>
          </p:sp>
        </p:grpSp>
        <p:pic>
          <p:nvPicPr>
            <p:cNvPr id="4" name="Hình ảnh 3">
              <a:extLst>
                <a:ext uri="{FF2B5EF4-FFF2-40B4-BE49-F238E27FC236}">
                  <a16:creationId xmlns:a16="http://schemas.microsoft.com/office/drawing/2014/main" id="{D786F719-52A2-D5CD-1B42-D2B5E665256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99848" y="2362156"/>
              <a:ext cx="439490" cy="589137"/>
            </a:xfrm>
            <a:prstGeom prst="rect">
              <a:avLst/>
            </a:prstGeom>
          </p:spPr>
        </p:pic>
      </p:grpSp>
      <p:pic>
        <p:nvPicPr>
          <p:cNvPr id="16" name="Hình ảnh 15">
            <a:extLst>
              <a:ext uri="{FF2B5EF4-FFF2-40B4-BE49-F238E27FC236}">
                <a16:creationId xmlns:a16="http://schemas.microsoft.com/office/drawing/2014/main" id="{32C3B376-FE15-502B-6813-555897186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3859" y="719617"/>
            <a:ext cx="5625823" cy="4959607"/>
          </a:xfrm>
          <a:prstGeom prst="rect">
            <a:avLst/>
          </a:prstGeom>
        </p:spPr>
      </p:pic>
    </p:spTree>
    <p:extLst>
      <p:ext uri="{BB962C8B-B14F-4D97-AF65-F5344CB8AC3E}">
        <p14:creationId xmlns:p14="http://schemas.microsoft.com/office/powerpoint/2010/main" val="3013788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3963014" y="830089"/>
            <a:ext cx="5410200" cy="584775"/>
          </a:xfrm>
          <a:prstGeom prst="rect">
            <a:avLst/>
          </a:prstGeom>
          <a:noFill/>
        </p:spPr>
        <p:txBody>
          <a:bodyPr wrap="square" rtlCol="0">
            <a:spAutoFit/>
          </a:bodyPr>
          <a:lstStyle/>
          <a:p>
            <a:pPr algn="just">
              <a:spcBef>
                <a:spcPts val="600"/>
              </a:spcBef>
              <a:spcAft>
                <a:spcPts val="6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2. </a:t>
            </a:r>
            <a:r>
              <a:rPr lang="en-US" sz="32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vi-VN" sz="32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bút là:</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61985" y="4282732"/>
            <a:ext cx="49902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526105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61986" y="2586989"/>
            <a:ext cx="492486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52818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91864" y="4263967"/>
            <a:ext cx="4794536"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loại văn xuôi thuộc loại hình kí</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6494944" y="2769847"/>
            <a:ext cx="555394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loại thơ thuộc loại hình kí</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6433975" y="4420815"/>
            <a:ext cx="5129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nghị</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bén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915434" y="2554403"/>
            <a:ext cx="4738259"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loại văn xuôi ngắn gọn, hàm súc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32102" y="1950224"/>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021651" y="3819954"/>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90428" y="1892486"/>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387112" y="2634395"/>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11398D14-1BE8-A99C-40A3-ED5EC98476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3314" y="-41203"/>
            <a:ext cx="2128914" cy="2343594"/>
          </a:xfrm>
          <a:prstGeom prst="rect">
            <a:avLst/>
          </a:prstGeom>
        </p:spPr>
      </p:pic>
    </p:spTree>
    <p:extLst>
      <p:ext uri="{BB962C8B-B14F-4D97-AF65-F5344CB8AC3E}">
        <p14:creationId xmlns:p14="http://schemas.microsoft.com/office/powerpoint/2010/main" val="4275077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963143" y="555516"/>
            <a:ext cx="5279520" cy="1710391"/>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3714604" y="1091816"/>
            <a:ext cx="4762792"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3. </a:t>
            </a:r>
            <a:r>
              <a:rPr lang="en-US" sz="2800" b="1" dirty="0" err="1">
                <a:latin typeface="Times New Roman" panose="02020603050405020304" pitchFamily="18" charset="0"/>
                <a:cs typeface="Times New Roman" panose="02020603050405020304" pitchFamily="18" charset="0"/>
              </a:rPr>
              <a:t>Điểm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tựa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tùy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4" name="Rounded Rectangle 3"/>
          <p:cNvSpPr/>
          <p:nvPr/>
        </p:nvSpPr>
        <p:spPr>
          <a:xfrm>
            <a:off x="576697" y="3146414"/>
            <a:ext cx="4066309"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355774" y="4733781"/>
            <a:ext cx="435379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576696" y="4650924"/>
            <a:ext cx="4066309"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334992" y="3062046"/>
            <a:ext cx="437457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858986" y="3284938"/>
            <a:ext cx="4546022"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6771414" y="3181321"/>
            <a:ext cx="417367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6508173" y="4860494"/>
            <a:ext cx="4256779" cy="584775"/>
          </a:xfrm>
          <a:prstGeom prst="rect">
            <a:avLst/>
          </a:prstGeom>
          <a:noFill/>
        </p:spPr>
        <p:txBody>
          <a:bodyPr wrap="square" rtlCol="0">
            <a:spAutoFit/>
          </a:bodyPr>
          <a:lstStyle/>
          <a:p>
            <a:r>
              <a:rPr lang="en-US" sz="3200" b="1" dirty="0">
                <a:solidFill>
                  <a:schemeClr val="bg1"/>
                </a:solidFill>
                <a:latin typeface="Times New Roman" pitchFamily="18" charset="0"/>
                <a:cs typeface="Times New Roman" pitchFamily="18" charset="0"/>
              </a:rPr>
              <a:t>D: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năng</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bg1"/>
              </a:solidFill>
              <a:latin typeface="Times New Roman" pitchFamily="18" charset="0"/>
              <a:cs typeface="Times New Roman" pitchFamily="18" charset="0"/>
            </a:endParaRPr>
          </a:p>
        </p:txBody>
      </p:sp>
      <p:sp>
        <p:nvSpPr>
          <p:cNvPr id="11" name="TextBox 10"/>
          <p:cNvSpPr txBox="1"/>
          <p:nvPr/>
        </p:nvSpPr>
        <p:spPr>
          <a:xfrm>
            <a:off x="670210" y="4779305"/>
            <a:ext cx="4170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763492" y="2484282"/>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36542" y="4293068"/>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1599" y="4240403"/>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077307" y="2685321"/>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2837CB0F-9315-7946-D199-3FAD34C552F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04914" y="4446493"/>
            <a:ext cx="2467954" cy="2467954"/>
          </a:xfrm>
          <a:prstGeom prst="rect">
            <a:avLst/>
          </a:prstGeom>
        </p:spPr>
      </p:pic>
    </p:spTree>
    <p:extLst>
      <p:ext uri="{BB962C8B-B14F-4D97-AF65-F5344CB8AC3E}">
        <p14:creationId xmlns:p14="http://schemas.microsoft.com/office/powerpoint/2010/main" val="4500210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5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992583" y="741079"/>
            <a:ext cx="5410200" cy="1179554"/>
          </a:xfrm>
          <a:prstGeom prst="rect">
            <a:avLst/>
          </a:prstGeom>
          <a:noFill/>
        </p:spPr>
        <p:txBody>
          <a:bodyPr wrap="square" rtlCol="0">
            <a:spAutoFit/>
          </a:bodyPr>
          <a:lstStyle/>
          <a:p>
            <a:pPr>
              <a:lnSpc>
                <a:spcPct val="115000"/>
              </a:lnSpc>
              <a:spcBef>
                <a:spcPts val="600"/>
              </a:spcBef>
              <a:spcAft>
                <a:spcPts val="600"/>
              </a:spcAft>
            </a:pPr>
            <a:r>
              <a:rPr lang="en-US" sz="3200" b="1" dirty="0">
                <a:latin typeface="Times New Roman" panose="02020603050405020304" pitchFamily="18" charset="0"/>
                <a:ea typeface="Times New Roman" panose="02020603050405020304" pitchFamily="18" charset="0"/>
              </a:rPr>
              <a:t>4.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Cây tre Việt Nam thuộc thể loại gì?</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095999" y="2460275"/>
            <a:ext cx="4904509"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4752108"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23455" y="4343400"/>
            <a:ext cx="464127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4796" y="2439934"/>
            <a:ext cx="465859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518563" y="2602284"/>
            <a:ext cx="726670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rPr>
              <a:t>Tùy</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bút</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886689" y="2562880"/>
            <a:ext cx="437803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rPr>
              <a:t>Truyện</a:t>
            </a:r>
            <a:r>
              <a:rPr lang="en-US" sz="2800" dirty="0">
                <a:solidFill>
                  <a:schemeClr val="bg1"/>
                </a:solidFill>
                <a:latin typeface="Times New Roman" panose="02020603050405020304" pitchFamily="18" charset="0"/>
                <a:ea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rPr>
              <a:t>ngắn</a:t>
            </a:r>
            <a:endParaRPr lang="en-US" sz="2800" dirty="0">
              <a:solidFill>
                <a:schemeClr val="bg1"/>
              </a:solidFill>
              <a:latin typeface="Times New Roman" pitchFamily="18" charset="0"/>
              <a:cs typeface="Times New Roman" pitchFamily="18" charset="0"/>
            </a:endParaRPr>
          </a:p>
        </p:txBody>
      </p:sp>
      <p:sp>
        <p:nvSpPr>
          <p:cNvPr id="10" name="TextBox 9"/>
          <p:cNvSpPr txBox="1"/>
          <p:nvPr/>
        </p:nvSpPr>
        <p:spPr>
          <a:xfrm>
            <a:off x="6442265" y="4470112"/>
            <a:ext cx="459970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rPr>
              <a:t>Thơ</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706582" y="4531201"/>
            <a:ext cx="5237018" cy="584775"/>
          </a:xfrm>
          <a:prstGeom prst="rect">
            <a:avLst/>
          </a:prstGeom>
          <a:noFill/>
        </p:spPr>
        <p:txBody>
          <a:bodyPr wrap="square" rtlCol="0">
            <a:spAutoFit/>
          </a:bodyPr>
          <a:lstStyle/>
          <a:p>
            <a:r>
              <a:rPr lang="en-US" sz="3200" b="1" dirty="0">
                <a:solidFill>
                  <a:schemeClr val="bg1"/>
                </a:solidFill>
                <a:latin typeface="Times New Roman" pitchFamily="18" charset="0"/>
                <a:cs typeface="Times New Roman" pitchFamily="18" charset="0"/>
              </a:rPr>
              <a:t>C: </a:t>
            </a:r>
            <a:r>
              <a:rPr lang="en-US" sz="3200" dirty="0" err="1">
                <a:solidFill>
                  <a:schemeClr val="bg1"/>
                </a:solidFill>
                <a:latin typeface="Times New Roman" panose="02020603050405020304" pitchFamily="18" charset="0"/>
                <a:ea typeface="Times New Roman" panose="02020603050405020304" pitchFamily="18" charset="0"/>
              </a:rPr>
              <a:t>Tiểu</a:t>
            </a:r>
            <a:r>
              <a:rPr lang="en-US" sz="3200" dirty="0">
                <a:solidFill>
                  <a:schemeClr val="bg1"/>
                </a:solidFill>
                <a:latin typeface="Times New Roman" panose="02020603050405020304" pitchFamily="18" charset="0"/>
                <a:ea typeface="Times New Roman" panose="02020603050405020304" pitchFamily="18" charset="0"/>
              </a:rPr>
              <a:t> </a:t>
            </a:r>
            <a:r>
              <a:rPr lang="en-US" sz="3200" dirty="0" err="1">
                <a:solidFill>
                  <a:schemeClr val="bg1"/>
                </a:solidFill>
                <a:latin typeface="Times New Roman" panose="02020603050405020304" pitchFamily="18" charset="0"/>
                <a:ea typeface="Times New Roman" panose="02020603050405020304" pitchFamily="18" charset="0"/>
              </a:rPr>
              <a:t>thuyết</a:t>
            </a:r>
            <a:endParaRPr lang="en-US" sz="3200" dirty="0">
              <a:solidFill>
                <a:schemeClr val="bg1"/>
              </a:solidFill>
              <a:latin typeface="Times New Roman" pitchFamily="18" charset="0"/>
              <a:cs typeface="Times New Roman"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226996" y="1674624"/>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97683" y="3975844"/>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261072" y="3822020"/>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3916840" y="2408273"/>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0" name="Picture 19">
            <a:hlinkClick r:id="rId12" action="ppaction://hlinksldjump"/>
          </p:cNvPr>
          <p:cNvPicPr>
            <a:picLocks noChangeAspect="1"/>
          </p:cNvPicPr>
          <p:nvPr/>
        </p:nvPicPr>
        <p:blipFill>
          <a:blip r:embed="rId13">
            <a:extLst>
              <a:ext uri="{BEBA8EAE-BF5A-486C-A8C5-ECC9F3942E4B}">
                <a14:imgProps xmlns:a14="http://schemas.microsoft.com/office/drawing/2010/main">
                  <a14:imgLayer r:embed="rId14">
                    <a14:imgEffect>
                      <a14:backgroundRemoval t="0" b="100000" l="0" r="98985">
                        <a14:foregroundMark x1="31472" y1="4000" x2="40102" y2="16000"/>
                        <a14:foregroundMark x1="55838" y1="6400" x2="24873" y2="18400"/>
                        <a14:foregroundMark x1="28934" y1="12800" x2="60406" y2="11600"/>
                        <a14:foregroundMark x1="28934" y1="9200" x2="51269" y2="5600"/>
                        <a14:foregroundMark x1="30457" y1="7600" x2="60406" y2="4400"/>
                        <a14:foregroundMark x1="57360" y1="4000" x2="57868" y2="36000"/>
                        <a14:foregroundMark x1="67513" y1="18000" x2="42640" y2="42400"/>
                        <a14:foregroundMark x1="27919" y1="23600" x2="62437" y2="33200"/>
                        <a14:foregroundMark x1="63959" y1="20400" x2="23858" y2="39600"/>
                        <a14:foregroundMark x1="28426" y1="20400" x2="26904" y2="42400"/>
                        <a14:foregroundMark x1="48223" y1="18000" x2="32995" y2="47600"/>
                        <a14:foregroundMark x1="36041" y1="20800" x2="29949" y2="46800"/>
                        <a14:foregroundMark x1="15736" y1="19200" x2="16751" y2="48800"/>
                        <a14:foregroundMark x1="18782" y1="20400" x2="18274" y2="64000"/>
                        <a14:foregroundMark x1="20812" y1="27200" x2="26396" y2="64400"/>
                        <a14:foregroundMark x1="47716" y1="10800" x2="28934" y2="66000"/>
                        <a14:foregroundMark x1="58883" y1="13200" x2="54822" y2="56800"/>
                        <a14:foregroundMark x1="67513" y1="17200" x2="61421" y2="54000"/>
                        <a14:foregroundMark x1="82234" y1="22000" x2="30457" y2="50000"/>
                        <a14:foregroundMark x1="62944" y1="13200" x2="83756" y2="22000"/>
                        <a14:foregroundMark x1="80711" y1="22000" x2="70558" y2="41600"/>
                        <a14:foregroundMark x1="65482" y1="15600" x2="44670" y2="42400"/>
                        <a14:foregroundMark x1="80203" y1="32000" x2="60914" y2="60400"/>
                        <a14:foregroundMark x1="72589" y1="51200" x2="49746" y2="72000"/>
                        <a14:foregroundMark x1="33503" y1="52400" x2="54315" y2="80800"/>
                        <a14:foregroundMark x1="46193" y1="55600" x2="49746" y2="82400"/>
                        <a14:foregroundMark x1="41624" y1="50400" x2="47716" y2="80800"/>
                        <a14:foregroundMark x1="41117" y1="67200" x2="45178" y2="89600"/>
                        <a14:foregroundMark x1="54315" y1="65200" x2="54315" y2="90000"/>
                        <a14:foregroundMark x1="61421" y1="68000" x2="61421" y2="91200"/>
                        <a14:foregroundMark x1="67005" y1="64000" x2="65990" y2="87600"/>
                        <a14:foregroundMark x1="69543" y1="66000" x2="65482" y2="90000"/>
                        <a14:foregroundMark x1="54315" y1="94000" x2="63959" y2="92800"/>
                        <a14:foregroundMark x1="49746" y1="96400" x2="73604" y2="90000"/>
                        <a14:foregroundMark x1="60914" y1="96400" x2="67513" y2="95200"/>
                        <a14:foregroundMark x1="91878" y1="43600" x2="69543" y2="78000"/>
                        <a14:foregroundMark x1="85279" y1="47600" x2="75127" y2="73200"/>
                        <a14:foregroundMark x1="83249" y1="47600" x2="74112" y2="63200"/>
                        <a14:foregroundMark x1="91878" y1="50400" x2="77157" y2="64400"/>
                        <a14:foregroundMark x1="85787" y1="60800" x2="95431" y2="52400"/>
                        <a14:foregroundMark x1="65990" y1="57600" x2="80203" y2="50400"/>
                        <a14:foregroundMark x1="77665" y1="18400" x2="83756" y2="20800"/>
                        <a14:foregroundMark x1="82234" y1="30800" x2="83249" y2="21200"/>
                        <a14:foregroundMark x1="83249" y1="90800" x2="81726" y2="80800"/>
                      </a14:backgroundRemoval>
                    </a14:imgEffect>
                  </a14:imgLayer>
                </a14:imgProps>
              </a:ext>
              <a:ext uri="{28A0092B-C50C-407E-A947-70E740481C1C}">
                <a14:useLocalDpi xmlns:a14="http://schemas.microsoft.com/office/drawing/2010/main" val="0"/>
              </a:ext>
            </a:extLst>
          </a:blip>
          <a:stretch>
            <a:fillRect/>
          </a:stretch>
        </p:blipFill>
        <p:spPr>
          <a:xfrm>
            <a:off x="9829800" y="304800"/>
            <a:ext cx="1562214" cy="1982504"/>
          </a:xfrm>
          <a:prstGeom prst="rect">
            <a:avLst/>
          </a:prstGeom>
        </p:spPr>
      </p:pic>
    </p:spTree>
    <p:extLst>
      <p:ext uri="{BB962C8B-B14F-4D97-AF65-F5344CB8AC3E}">
        <p14:creationId xmlns:p14="http://schemas.microsoft.com/office/powerpoint/2010/main" val="2736017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500"/>
                                        <p:tgtEl>
                                          <p:spTgt spid="7"/>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5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8"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51562" y="138546"/>
            <a:ext cx="7196942"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420213" y="778123"/>
            <a:ext cx="7514359" cy="584775"/>
          </a:xfrm>
          <a:prstGeom prst="rect">
            <a:avLst/>
          </a:prstGeom>
          <a:noFill/>
        </p:spPr>
        <p:txBody>
          <a:bodyPr wrap="square" rtlCol="0">
            <a:spAutoFit/>
          </a:bodyPr>
          <a:lstStyle/>
          <a:p>
            <a:pPr algn="just">
              <a:spcBef>
                <a:spcPts val="600"/>
              </a:spcBef>
              <a:spcAft>
                <a:spcPts val="600"/>
              </a:spcAft>
            </a:pPr>
            <a:r>
              <a:rPr lang="en-US" sz="3200" b="1" dirty="0">
                <a:solidFill>
                  <a:srgbClr val="0D0D0D"/>
                </a:solidFill>
                <a:latin typeface="Times New Roman" panose="02020603050405020304" pitchFamily="18" charset="0"/>
                <a:ea typeface="Times New Roman" panose="02020603050405020304" pitchFamily="18" charset="0"/>
              </a:rPr>
              <a:t>5.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Ai là tác giả của Cây tre Việt Nam?</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4"/>
            <a:ext cx="4433317" cy="883732"/>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382385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382385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3" y="2354386"/>
            <a:ext cx="4429647" cy="745584"/>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944712" y="4628809"/>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Thép</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Mới</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6830291" y="2428581"/>
            <a:ext cx="612370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Đồng</a:t>
            </a:r>
            <a:endParaRPr lang="en-US" sz="2800" dirty="0">
              <a:solidFill>
                <a:schemeClr val="bg1"/>
              </a:solidFill>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10" name="TextBox 9"/>
          <p:cNvSpPr txBox="1"/>
          <p:nvPr/>
        </p:nvSpPr>
        <p:spPr>
          <a:xfrm>
            <a:off x="1341734" y="2504684"/>
            <a:ext cx="55418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Uông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Ngọc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Dậu</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1242023" y="4553674"/>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Huỳnh</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Phương</a:t>
            </a:r>
            <a:endParaRPr lang="en-US" sz="2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173723" y="1849319"/>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47639" y="184349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47928" y="390623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177024" y="2310988"/>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36778797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7639" y="138546"/>
            <a:ext cx="927018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1908428" y="554131"/>
            <a:ext cx="7514359" cy="1015663"/>
          </a:xfrm>
          <a:prstGeom prst="rect">
            <a:avLst/>
          </a:prstGeom>
          <a:noFill/>
        </p:spPr>
        <p:txBody>
          <a:bodyPr wrap="square" rtlCol="0">
            <a:spAutoFit/>
          </a:bodyPr>
          <a:lstStyle/>
          <a:p>
            <a:pPr algn="just">
              <a:spcBef>
                <a:spcPts val="600"/>
              </a:spcBef>
              <a:spcAft>
                <a:spcPts val="600"/>
              </a:spcAft>
            </a:pPr>
            <a:r>
              <a:rPr lang="en-US" sz="3200" b="1" dirty="0">
                <a:solidFill>
                  <a:srgbClr val="0D0D0D"/>
                </a:solidFill>
                <a:latin typeface="Times New Roman" panose="02020603050405020304" pitchFamily="18" charset="0"/>
                <a:ea typeface="Times New Roman" panose="02020603050405020304" pitchFamily="18" charset="0"/>
              </a:rPr>
              <a:t>6.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Trong bài, tác giả đã miêu tả những phẩm chất nổi bật nào của tre?</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3"/>
            <a:ext cx="4433317" cy="1145607"/>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4406952" cy="128626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4406952" cy="1188568"/>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4" y="2354385"/>
            <a:ext cx="4307242" cy="1315445"/>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683310" y="4693650"/>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Gồm 3 ý: A, B, C</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6453297" y="2566437"/>
            <a:ext cx="3797137"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Có dáng thẳng thắn, bất khuất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1341734" y="2504684"/>
            <a:ext cx="4307241"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Mang vẻ đẹp thanh thoát, dẻo dai</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1242023" y="4553674"/>
            <a:ext cx="3852491" cy="954107"/>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vi-VN"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Vẻ đẹp gắn bó, thủy chung với con người</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057947" y="1928753"/>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875835" y="198016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995867" y="3906232"/>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226130" y="260953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23965157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7639" y="138546"/>
            <a:ext cx="927018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1557663" y="577467"/>
            <a:ext cx="7965478" cy="1015663"/>
          </a:xfrm>
          <a:prstGeom prst="rect">
            <a:avLst/>
          </a:prstGeom>
          <a:noFill/>
        </p:spPr>
        <p:txBody>
          <a:bodyPr wrap="square" rtlCol="0">
            <a:spAutoFit/>
          </a:bodyPr>
          <a:lstStyle/>
          <a:p>
            <a:pPr algn="just">
              <a:spcBef>
                <a:spcPts val="600"/>
              </a:spcBef>
              <a:spcAft>
                <a:spcPts val="600"/>
              </a:spcAft>
            </a:pPr>
            <a:r>
              <a:rPr lang="en-US" sz="3200" b="1" dirty="0">
                <a:solidFill>
                  <a:srgbClr val="0D0D0D"/>
                </a:solidFill>
                <a:latin typeface="Times New Roman" panose="02020603050405020304" pitchFamily="18" charset="0"/>
                <a:ea typeface="Times New Roman" panose="02020603050405020304" pitchFamily="18" charset="0"/>
              </a:rPr>
              <a:t>7.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Trong câu “</a:t>
            </a:r>
            <a:r>
              <a:rPr lang="vi-VN" sz="2800" b="1" i="1" dirty="0">
                <a:latin typeface="Times New Roman" panose="02020603050405020304" pitchFamily="18" charset="0"/>
                <a:ea typeface="Times New Roman" panose="02020603050405020304" pitchFamily="18" charset="0"/>
                <a:cs typeface="Times New Roman" panose="02020603050405020304" pitchFamily="18" charset="0"/>
              </a:rPr>
              <a:t>Và sông Hồng bất khuất có cái chông tre</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 hình ảnh sông Hồng được dùng theo lối:</a:t>
            </a:r>
            <a:endParaRPr lang="en-US" sz="24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3"/>
            <a:ext cx="4433317" cy="1145607"/>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4406952" cy="128626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4406952" cy="1188568"/>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4" y="2354385"/>
            <a:ext cx="4307242" cy="1315445"/>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683310" y="4693650"/>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hóa</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7215918" y="2680644"/>
            <a:ext cx="3797137"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Hoán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dụ</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2238063" y="2714741"/>
            <a:ext cx="241487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cs typeface="Times New Roman" panose="02020603050405020304" pitchFamily="18" charset="0"/>
              </a:rPr>
              <a:t>Ẩn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2326765" y="4716244"/>
            <a:ext cx="385249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So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sánh</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767595" y="1967346"/>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70940" y="1823898"/>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050554" y="3652698"/>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034785" y="2363883"/>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39064100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61985" y="304800"/>
            <a:ext cx="902132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2413047" y="646947"/>
            <a:ext cx="5410200" cy="1138773"/>
          </a:xfrm>
          <a:prstGeom prst="rect">
            <a:avLst/>
          </a:prstGeom>
          <a:noFill/>
        </p:spPr>
        <p:txBody>
          <a:bodyPr wrap="square" rtlCol="0">
            <a:spAutoFit/>
          </a:bodyPr>
          <a:lstStyle/>
          <a:p>
            <a:pPr algn="just">
              <a:spcBef>
                <a:spcPts val="600"/>
              </a:spcBef>
              <a:spcAft>
                <a:spcPts val="600"/>
              </a:spcAft>
            </a:pPr>
            <a:r>
              <a:rPr lang="en-US" sz="3600" b="1" dirty="0">
                <a:solidFill>
                  <a:srgbClr val="0D0D0D"/>
                </a:solidFill>
                <a:latin typeface="Times New Roman" panose="02020603050405020304" pitchFamily="18" charset="0"/>
                <a:ea typeface="Times New Roman" panose="02020603050405020304" pitchFamily="18" charset="0"/>
              </a:rPr>
              <a:t>8. </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vi-VN" sz="3200" b="1" i="1" dirty="0">
                <a:latin typeface="Times New Roman" panose="02020603050405020304" pitchFamily="18" charset="0"/>
                <a:ea typeface="Times New Roman" panose="02020603050405020304" pitchFamily="18" charset="0"/>
                <a:cs typeface="Times New Roman" panose="02020603050405020304" pitchFamily="18" charset="0"/>
              </a:rPr>
              <a:t>Thành đồng Tổ Quốc</a:t>
            </a:r>
            <a:r>
              <a:rPr lang="vi-VN" sz="3200" b="1" dirty="0">
                <a:latin typeface="Times New Roman" panose="02020603050405020304" pitchFamily="18" charset="0"/>
                <a:ea typeface="Times New Roman" panose="02020603050405020304" pitchFamily="18" charset="0"/>
                <a:cs typeface="Times New Roman" panose="02020603050405020304" pitchFamily="18" charset="0"/>
              </a:rPr>
              <a:t>” là chỉ danh hiệu miền đất nào?</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61985" y="4282732"/>
            <a:ext cx="49902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526105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61986" y="2586989"/>
            <a:ext cx="492486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52818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1845355" y="4422097"/>
            <a:ext cx="4794536"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Nam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7732124" y="2724700"/>
            <a:ext cx="294860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7732124" y="4462229"/>
            <a:ext cx="5129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Tây</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Nguyên</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1845355" y="2744068"/>
            <a:ext cx="473825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Bộ</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30013" y="1923504"/>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248400" y="3943749"/>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366471" y="1873721"/>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401849" y="2744068"/>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11398D14-1BE8-A99C-40A3-ED5EC98476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3314" y="-41203"/>
            <a:ext cx="2128914" cy="2343594"/>
          </a:xfrm>
          <a:prstGeom prst="rect">
            <a:avLst/>
          </a:prstGeom>
        </p:spPr>
      </p:pic>
    </p:spTree>
    <p:extLst>
      <p:ext uri="{BB962C8B-B14F-4D97-AF65-F5344CB8AC3E}">
        <p14:creationId xmlns:p14="http://schemas.microsoft.com/office/powerpoint/2010/main" val="39963275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747639" y="138546"/>
            <a:ext cx="9270189"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1837415" y="530772"/>
            <a:ext cx="7514359" cy="954107"/>
          </a:xfrm>
          <a:prstGeom prst="rect">
            <a:avLst/>
          </a:prstGeom>
          <a:noFill/>
        </p:spPr>
        <p:txBody>
          <a:bodyPr wrap="square" rtlCol="0">
            <a:spAutoFit/>
          </a:bodyPr>
          <a:lstStyle/>
          <a:p>
            <a:pPr algn="just">
              <a:spcBef>
                <a:spcPts val="600"/>
              </a:spcBef>
              <a:spcAft>
                <a:spcPts val="600"/>
              </a:spcAft>
            </a:pPr>
            <a:r>
              <a:rPr lang="en-US" sz="2800" b="1" dirty="0">
                <a:solidFill>
                  <a:srgbClr val="0D0D0D"/>
                </a:solidFill>
                <a:latin typeface="Times New Roman" panose="02020603050405020304" pitchFamily="18" charset="0"/>
                <a:ea typeface="Times New Roman" panose="02020603050405020304" pitchFamily="18" charset="0"/>
              </a:rPr>
              <a:t>9.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Từ nào không thể thay thế cho từ nhũn nhặn trong câu </a:t>
            </a:r>
            <a:r>
              <a:rPr lang="vi-VN" sz="2800" b="1" i="1" dirty="0">
                <a:latin typeface="Times New Roman" panose="02020603050405020304" pitchFamily="18" charset="0"/>
                <a:ea typeface="Times New Roman" panose="02020603050405020304" pitchFamily="18" charset="0"/>
                <a:cs typeface="Times New Roman" panose="02020603050405020304" pitchFamily="18" charset="0"/>
              </a:rPr>
              <a:t>“… màu tre tươi nhũn nhặn” ?</a:t>
            </a:r>
            <a:endParaRPr lang="en-US" sz="28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173723" y="4465933"/>
            <a:ext cx="4433317" cy="1145607"/>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1242023" y="2347194"/>
            <a:ext cx="4406952" cy="1286266"/>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1242023" y="4428461"/>
            <a:ext cx="4406952" cy="1188568"/>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177394" y="2354385"/>
            <a:ext cx="4307242" cy="1315445"/>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6978602" y="4754524"/>
            <a:ext cx="5846618"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thường</a:t>
            </a:r>
            <a:endParaRPr lang="en-US" sz="2800" dirty="0">
              <a:solidFill>
                <a:schemeClr val="bg1"/>
              </a:solidFill>
              <a:latin typeface="Times New Roman" pitchFamily="18" charset="0"/>
              <a:cs typeface="Times New Roman" pitchFamily="18" charset="0"/>
            </a:endParaRPr>
          </a:p>
        </p:txBody>
      </p:sp>
      <p:sp>
        <p:nvSpPr>
          <p:cNvPr id="9" name="TextBox 8"/>
          <p:cNvSpPr txBox="1"/>
          <p:nvPr/>
        </p:nvSpPr>
        <p:spPr>
          <a:xfrm>
            <a:off x="7215918" y="2713055"/>
            <a:ext cx="3797137"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dị</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2164009" y="2676372"/>
            <a:ext cx="430724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dị</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1" name="TextBox 10"/>
          <p:cNvSpPr txBox="1"/>
          <p:nvPr/>
        </p:nvSpPr>
        <p:spPr>
          <a:xfrm>
            <a:off x="2164009" y="4656249"/>
            <a:ext cx="385249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Khiêm</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nhường</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660484" y="2064746"/>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705119" y="1840490"/>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874498" y="3718477"/>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329848" y="2917012"/>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82FB8327-BCA8-8909-1D45-B89F27B058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0087" y="-449605"/>
            <a:ext cx="3564531" cy="2850349"/>
          </a:xfrm>
          <a:prstGeom prst="rect">
            <a:avLst/>
          </a:prstGeom>
        </p:spPr>
      </p:pic>
    </p:spTree>
    <p:extLst>
      <p:ext uri="{BB962C8B-B14F-4D97-AF65-F5344CB8AC3E}">
        <p14:creationId xmlns:p14="http://schemas.microsoft.com/office/powerpoint/2010/main" val="3528347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500"/>
                                        <p:tgtEl>
                                          <p:spTgt spid="5"/>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ircle(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ircle(in)">
                                      <p:cBhvr>
                                        <p:cTn id="31" dur="500"/>
                                        <p:tgtEl>
                                          <p:spTgt spid="11"/>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circle(in)">
                                      <p:cBhvr>
                                        <p:cTn id="39" dur="500"/>
                                        <p:tgtEl>
                                          <p:spTgt spid="4"/>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8"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362200" y="304800"/>
            <a:ext cx="6248400" cy="1828800"/>
          </a:xfrm>
          <a:prstGeom prst="ellipse">
            <a:avLst/>
          </a:prstGeom>
          <a:solidFill>
            <a:srgbClr val="00FFFF"/>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3" name="TextBox 2"/>
          <p:cNvSpPr txBox="1"/>
          <p:nvPr/>
        </p:nvSpPr>
        <p:spPr>
          <a:xfrm>
            <a:off x="3026068" y="743646"/>
            <a:ext cx="5410200" cy="1015663"/>
          </a:xfrm>
          <a:prstGeom prst="rect">
            <a:avLst/>
          </a:prstGeom>
          <a:noFill/>
        </p:spPr>
        <p:txBody>
          <a:bodyPr wrap="square" rtlCol="0">
            <a:spAutoFit/>
          </a:bodyPr>
          <a:lstStyle/>
          <a:p>
            <a:pPr algn="just">
              <a:spcBef>
                <a:spcPts val="600"/>
              </a:spcBef>
              <a:spcAft>
                <a:spcPts val="600"/>
              </a:spcAft>
            </a:pPr>
            <a:r>
              <a:rPr lang="en-US" sz="3200" b="1" dirty="0">
                <a:latin typeface="Times New Roman" panose="02020603050405020304" pitchFamily="18" charset="0"/>
                <a:ea typeface="Calibri" panose="020F0502020204030204" pitchFamily="34" charset="0"/>
                <a:cs typeface="Times New Roman" panose="02020603050405020304" pitchFamily="18" charset="0"/>
              </a:rPr>
              <a:t>10.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Loại cây nào không còn phù hợp với họ cây tre?</a:t>
            </a:r>
            <a:endParaRPr lang="en-US" sz="2400" b="1" dirty="0">
              <a:latin typeface="Times New Roman" panose="02020603050405020304" pitchFamily="18" charset="0"/>
              <a:ea typeface="Times New Roman" panose="02020603050405020304" pitchFamily="18" charset="0"/>
            </a:endParaRPr>
          </a:p>
        </p:txBody>
      </p:sp>
      <p:sp>
        <p:nvSpPr>
          <p:cNvPr id="4" name="Rounded Rectangle 3"/>
          <p:cNvSpPr/>
          <p:nvPr/>
        </p:nvSpPr>
        <p:spPr>
          <a:xfrm>
            <a:off x="661985" y="4282732"/>
            <a:ext cx="49902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5" name="Rounded Rectangle 4"/>
          <p:cNvSpPr/>
          <p:nvPr/>
        </p:nvSpPr>
        <p:spPr>
          <a:xfrm>
            <a:off x="6248400" y="4343400"/>
            <a:ext cx="5261052"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6" name="Rounded Rectangle 5"/>
          <p:cNvSpPr/>
          <p:nvPr/>
        </p:nvSpPr>
        <p:spPr>
          <a:xfrm>
            <a:off x="661986" y="2586989"/>
            <a:ext cx="4924860"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7" name="Rounded Rectangle 6"/>
          <p:cNvSpPr/>
          <p:nvPr/>
        </p:nvSpPr>
        <p:spPr>
          <a:xfrm>
            <a:off x="6227617" y="2594264"/>
            <a:ext cx="5281835" cy="838200"/>
          </a:xfrm>
          <a:prstGeom prst="roundRect">
            <a:avLst/>
          </a:prstGeom>
          <a:solidFill>
            <a:srgbClr val="0066FF"/>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solidFill>
                <a:prstClr val="black"/>
              </a:solidFill>
            </a:endParaRPr>
          </a:p>
        </p:txBody>
      </p:sp>
      <p:sp>
        <p:nvSpPr>
          <p:cNvPr id="8" name="TextBox 7"/>
          <p:cNvSpPr txBox="1"/>
          <p:nvPr/>
        </p:nvSpPr>
        <p:spPr>
          <a:xfrm>
            <a:off x="2617546" y="4361295"/>
            <a:ext cx="4794536"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C: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Mây</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9" name="TextBox 8"/>
          <p:cNvSpPr txBox="1"/>
          <p:nvPr/>
        </p:nvSpPr>
        <p:spPr>
          <a:xfrm>
            <a:off x="7912796" y="2770506"/>
            <a:ext cx="5553941"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B: </a:t>
            </a:r>
            <a:r>
              <a:rPr lang="en-US" sz="2800" dirty="0">
                <a:solidFill>
                  <a:schemeClr val="bg1"/>
                </a:solidFill>
                <a:latin typeface="Times New Roman" pitchFamily="18" charset="0"/>
                <a:cs typeface="Times New Roman" pitchFamily="18" charset="0"/>
              </a:rPr>
              <a:t>Mai</a:t>
            </a:r>
            <a:r>
              <a:rPr lang="en-US" sz="2800"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7880203" y="4467417"/>
            <a:ext cx="5129215"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D: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Vầu</a:t>
            </a:r>
            <a:endParaRPr lang="en-US" sz="2800" dirty="0">
              <a:solidFill>
                <a:schemeClr val="bg1"/>
              </a:solidFill>
              <a:latin typeface="Times New Roman" pitchFamily="18" charset="0"/>
              <a:cs typeface="Times New Roman" pitchFamily="18" charset="0"/>
            </a:endParaRPr>
          </a:p>
        </p:txBody>
      </p:sp>
      <p:sp>
        <p:nvSpPr>
          <p:cNvPr id="11" name="TextBox 10"/>
          <p:cNvSpPr txBox="1"/>
          <p:nvPr/>
        </p:nvSpPr>
        <p:spPr>
          <a:xfrm>
            <a:off x="2623803" y="2728490"/>
            <a:ext cx="4738259" cy="523220"/>
          </a:xfrm>
          <a:prstGeom prst="rect">
            <a:avLst/>
          </a:prstGeom>
          <a:noFill/>
        </p:spPr>
        <p:txBody>
          <a:bodyPr wrap="square" rtlCol="0">
            <a:spAutoFit/>
          </a:bodyPr>
          <a:lstStyle/>
          <a:p>
            <a:r>
              <a:rPr lang="en-US" sz="2800" b="1" dirty="0">
                <a:solidFill>
                  <a:schemeClr val="bg1"/>
                </a:solidFill>
                <a:latin typeface="Times New Roman" pitchFamily="18" charset="0"/>
                <a:cs typeface="Times New Roman" pitchFamily="18" charset="0"/>
              </a:rPr>
              <a:t>A: </a:t>
            </a:r>
            <a:r>
              <a:rPr lang="en-US" sz="2800"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Trúc</a:t>
            </a:r>
            <a:endParaRPr lang="en-US" sz="2400" dirty="0">
              <a:solidFill>
                <a:schemeClr val="bg1"/>
              </a:solidFill>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6048026" y="1897496"/>
            <a:ext cx="1891145" cy="2003135"/>
          </a:xfrm>
          <a:prstGeom prst="rect">
            <a:avLst/>
          </a:prstGeom>
        </p:spPr>
      </p:pic>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5963689" y="3834902"/>
            <a:ext cx="1891145" cy="2003135"/>
          </a:xfrm>
          <a:prstGeom prst="rect">
            <a:avLst/>
          </a:prstGeom>
        </p:spPr>
      </p:pic>
      <p:pic>
        <p:nvPicPr>
          <p:cNvPr id="14" name="Picture 13"/>
          <p:cNvPicPr>
            <a:picLocks noChangeAspect="1"/>
          </p:cNvPicPr>
          <p:nvPr/>
        </p:nvPicPr>
        <p:blipFill rotWithShape="1">
          <a:blip r:embed="rId6">
            <a:extLst>
              <a:ext uri="{BEBA8EAE-BF5A-486C-A8C5-ECC9F3942E4B}">
                <a14:imgProps xmlns:a14="http://schemas.microsoft.com/office/drawing/2010/main">
                  <a14:imgLayer r:embed="rId7">
                    <a14:imgEffect>
                      <a14:backgroundRemoval t="9639" b="100000" l="66636" r="100000"/>
                    </a14:imgEffect>
                  </a14:imgLayer>
                </a14:imgProps>
              </a:ext>
              <a:ext uri="{28A0092B-C50C-407E-A947-70E740481C1C}">
                <a14:useLocalDpi xmlns:a14="http://schemas.microsoft.com/office/drawing/2010/main" val="0"/>
              </a:ext>
            </a:extLst>
          </a:blip>
          <a:srcRect l="66818" t="35143" r="5000"/>
          <a:stretch/>
        </p:blipFill>
        <p:spPr>
          <a:xfrm>
            <a:off x="1132921" y="1738783"/>
            <a:ext cx="1891145" cy="2003135"/>
          </a:xfrm>
          <a:prstGeom prst="rect">
            <a:avLst/>
          </a:prstGeom>
        </p:spPr>
      </p:pic>
      <p:pic>
        <p:nvPicPr>
          <p:cNvPr id="16"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344400" y="228600"/>
            <a:ext cx="609600" cy="609600"/>
          </a:xfrm>
          <a:prstGeom prst="rect">
            <a:avLst/>
          </a:prstGeom>
        </p:spPr>
      </p:pic>
      <p:pic>
        <p:nvPicPr>
          <p:cNvPr id="15" name="Dor"/>
          <p:cNvPicPr>
            <a:picLocks noChangeAspect="1"/>
          </p:cNvPicPr>
          <p:nvPr/>
        </p:nvPicPr>
        <p:blipFill rotWithShape="1">
          <a:blip r:embed="rId9">
            <a:extLst>
              <a:ext uri="{BEBA8EAE-BF5A-486C-A8C5-ECC9F3942E4B}">
                <a14:imgProps xmlns:a14="http://schemas.microsoft.com/office/drawing/2010/main">
                  <a14:imgLayer r:embed="rId10">
                    <a14:imgEffect>
                      <a14:backgroundRemoval t="3859" b="100000" l="0" r="96750">
                        <a14:foregroundMark x1="56875" y1="11093" x2="53250" y2="94373"/>
                        <a14:foregroundMark x1="65500" y1="14148" x2="62750" y2="97588"/>
                        <a14:foregroundMark x1="73500" y1="29743" x2="73125" y2="83280"/>
                        <a14:foregroundMark x1="67500" y1="69132" x2="68500" y2="87138"/>
                        <a14:foregroundMark x1="57125" y1="59646" x2="58375" y2="76367"/>
                        <a14:foregroundMark x1="45125" y1="20900" x2="48875" y2="94051"/>
                        <a14:foregroundMark x1="38000" y1="23955" x2="39125" y2="56913"/>
                        <a14:foregroundMark x1="33125" y1="60450" x2="38375" y2="69453"/>
                      </a14:backgroundRemoval>
                    </a14:imgEffect>
                  </a14:imgLayer>
                </a14:imgProps>
              </a:ext>
              <a:ext uri="{28A0092B-C50C-407E-A947-70E740481C1C}">
                <a14:useLocalDpi xmlns:a14="http://schemas.microsoft.com/office/drawing/2010/main" val="0"/>
              </a:ext>
            </a:extLst>
          </a:blip>
          <a:srcRect l="28500" t="6270" r="10908"/>
          <a:stretch/>
        </p:blipFill>
        <p:spPr>
          <a:xfrm>
            <a:off x="4087263" y="2247239"/>
            <a:ext cx="3083503" cy="3708648"/>
          </a:xfrm>
          <a:prstGeom prst="rect">
            <a:avLst/>
          </a:prstGeom>
        </p:spPr>
      </p:pic>
      <p:pic>
        <p:nvPicPr>
          <p:cNvPr id="17"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1360632"/>
            <a:ext cx="609600" cy="609600"/>
          </a:xfrm>
          <a:prstGeom prst="rect">
            <a:avLst/>
          </a:prstGeom>
        </p:spPr>
      </p:pic>
      <p:pic>
        <p:nvPicPr>
          <p:cNvPr id="18"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99818" y="3860512"/>
            <a:ext cx="609600" cy="6096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2344400" y="2594264"/>
            <a:ext cx="609600" cy="609600"/>
          </a:xfrm>
          <a:prstGeom prst="rect">
            <a:avLst/>
          </a:prstGeom>
        </p:spPr>
      </p:pic>
      <p:pic>
        <p:nvPicPr>
          <p:cNvPr id="22" name="Hình ảnh 21">
            <a:extLst>
              <a:ext uri="{FF2B5EF4-FFF2-40B4-BE49-F238E27FC236}">
                <a16:creationId xmlns:a16="http://schemas.microsoft.com/office/drawing/2014/main" id="{11398D14-1BE8-A99C-40A3-ED5EC984760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83314" y="-41203"/>
            <a:ext cx="2128914" cy="2343594"/>
          </a:xfrm>
          <a:prstGeom prst="rect">
            <a:avLst/>
          </a:prstGeom>
        </p:spPr>
      </p:pic>
    </p:spTree>
    <p:extLst>
      <p:ext uri="{BB962C8B-B14F-4D97-AF65-F5344CB8AC3E}">
        <p14:creationId xmlns:p14="http://schemas.microsoft.com/office/powerpoint/2010/main" val="3135589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circle(in)">
                                      <p:cBhvr>
                                        <p:cTn id="15" dur="500"/>
                                        <p:tgtEl>
                                          <p:spTgt spid="11"/>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500"/>
                                        <p:tgtEl>
                                          <p:spTgt spid="7"/>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circle(in)">
                                      <p:cBhvr>
                                        <p:cTn id="31" dur="500"/>
                                        <p:tgtEl>
                                          <p:spTgt spid="4"/>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circle(in)">
                                      <p:cBhvr>
                                        <p:cTn id="39" dur="500"/>
                                        <p:tgtEl>
                                          <p:spTgt spid="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8"/>
                    </p:tgtEl>
                  </p:cond>
                </p:stCondLst>
                <p:endSync evt="end" delay="0">
                  <p:rtn val="all"/>
                </p:endSync>
                <p:childTnLst>
                  <p:par>
                    <p:cTn id="44" fill="hold">
                      <p:stCondLst>
                        <p:cond delay="0"/>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0"/>
                                  </p:stCondLst>
                                  <p:childTnLst>
                                    <p:cmd type="call" cmd="playFrom(0.0)">
                                      <p:cBhvr>
                                        <p:cTn id="50" dur="8085" fill="hold"/>
                                        <p:tgtEl>
                                          <p:spTgt spid="16"/>
                                        </p:tgtEl>
                                      </p:cBhvr>
                                    </p:cmd>
                                  </p:childTnLst>
                                </p:cTn>
                              </p:par>
                            </p:childTnLst>
                          </p:cTn>
                        </p:par>
                      </p:childTnLst>
                    </p:cTn>
                  </p:par>
                </p:childTnLst>
              </p:cTn>
              <p:nextCondLst>
                <p:cond evt="onClick" delay="0">
                  <p:tgtEl>
                    <p:spTgt spid="8"/>
                  </p:tgtEl>
                </p:cond>
              </p:nextCondLst>
            </p:seq>
            <p:seq concurrent="1" nextAc="seek">
              <p:cTn id="51" restart="whenNotActive" fill="hold" evtFilter="cancelBubble" nodeType="interactiveSeq">
                <p:stCondLst>
                  <p:cond evt="onClick" delay="0">
                    <p:tgtEl>
                      <p:spTgt spid="9"/>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par>
                                <p:cTn id="57" presetID="1" presetClass="mediacall" presetSubtype="0" fill="hold" nodeType="withEffect">
                                  <p:stCondLst>
                                    <p:cond delay="0"/>
                                  </p:stCondLst>
                                  <p:childTnLst>
                                    <p:cmd type="call" cmd="playFrom(0.0)">
                                      <p:cBhvr>
                                        <p:cTn id="58" dur="8150" fill="hold"/>
                                        <p:tgtEl>
                                          <p:spTgt spid="17"/>
                                        </p:tgtEl>
                                      </p:cBhvr>
                                    </p:cmd>
                                  </p:childTnLst>
                                </p:cTn>
                              </p:par>
                            </p:childTnLst>
                          </p:cTn>
                        </p:par>
                      </p:childTnLst>
                    </p:cTn>
                  </p:par>
                </p:childTnLst>
              </p:cTn>
              <p:nextCondLst>
                <p:cond evt="onClick" delay="0">
                  <p:tgtEl>
                    <p:spTgt spid="9"/>
                  </p:tgtEl>
                </p:cond>
              </p:nextCondLst>
            </p:seq>
            <p:seq concurrent="1" nextAc="seek">
              <p:cTn id="59" restart="whenNotActive" fill="hold" evtFilter="cancelBubble" nodeType="interactiveSeq">
                <p:stCondLst>
                  <p:cond evt="onClick" delay="0">
                    <p:tgtEl>
                      <p:spTgt spid="1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 presetClass="mediacall" presetSubtype="0" fill="hold" nodeType="withEffect">
                                  <p:stCondLst>
                                    <p:cond delay="0"/>
                                  </p:stCondLst>
                                  <p:childTnLst>
                                    <p:cmd type="call" cmd="playFrom(0.0)">
                                      <p:cBhvr>
                                        <p:cTn id="66" dur="8150" fill="hold"/>
                                        <p:tgtEl>
                                          <p:spTgt spid="19"/>
                                        </p:tgtEl>
                                      </p:cBhvr>
                                    </p:cmd>
                                  </p:childTnLst>
                                </p:cTn>
                              </p:par>
                            </p:childTnLst>
                          </p:cTn>
                        </p:par>
                      </p:childTnLst>
                    </p:cTn>
                  </p:par>
                </p:childTnLst>
              </p:cTn>
              <p:nextCondLst>
                <p:cond evt="onClick" delay="0">
                  <p:tgtEl>
                    <p:spTgt spid="11"/>
                  </p:tgtEl>
                </p:cond>
              </p:nextCondLst>
            </p:seq>
            <p:seq concurrent="1" nextAc="seek">
              <p:cTn id="67" restart="whenNotActive" fill="hold" evtFilter="cancelBubble" nodeType="interactiveSeq">
                <p:stCondLst>
                  <p:cond evt="onClick" delay="0">
                    <p:tgtEl>
                      <p:spTgt spid="10"/>
                    </p:tgtEl>
                  </p:cond>
                </p:stCondLst>
                <p:endSync evt="end" delay="0">
                  <p:rtn val="all"/>
                </p:endSync>
                <p:childTnLst>
                  <p:par>
                    <p:cTn id="68" fill="hold">
                      <p:stCondLst>
                        <p:cond delay="0"/>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500"/>
                                        <p:tgtEl>
                                          <p:spTgt spid="13"/>
                                        </p:tgtEl>
                                      </p:cBhvr>
                                    </p:animEffect>
                                  </p:childTnLst>
                                </p:cTn>
                              </p:par>
                              <p:par>
                                <p:cTn id="73" presetID="1" presetClass="mediacall" presetSubtype="0" fill="hold" nodeType="withEffect">
                                  <p:stCondLst>
                                    <p:cond delay="0"/>
                                  </p:stCondLst>
                                  <p:childTnLst>
                                    <p:cmd type="call" cmd="playFrom(0.0)">
                                      <p:cBhvr>
                                        <p:cTn id="74" dur="8150" fill="hold"/>
                                        <p:tgtEl>
                                          <p:spTgt spid="18"/>
                                        </p:tgtEl>
                                      </p:cBhvr>
                                    </p:cmd>
                                  </p:childTnLst>
                                </p:cTn>
                              </p:par>
                            </p:childTnLst>
                          </p:cTn>
                        </p:par>
                      </p:childTnLst>
                    </p:cTn>
                  </p:par>
                </p:childTnLst>
              </p:cTn>
              <p:nextCondLst>
                <p:cond evt="onClick" delay="0">
                  <p:tgtEl>
                    <p:spTgt spid="10"/>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18"/>
                </p:tgtEl>
              </p:cMediaNode>
            </p:audio>
            <p:audio>
              <p:cMediaNode vol="80000">
                <p:cTn id="78" fill="hold" display="0">
                  <p:stCondLst>
                    <p:cond delay="indefinite"/>
                  </p:stCondLst>
                  <p:endCondLst>
                    <p:cond evt="onStopAudio" delay="0">
                      <p:tgtEl>
                        <p:sldTgt/>
                      </p:tgtEl>
                    </p:cond>
                  </p:endCondLst>
                </p:cTn>
                <p:tgtEl>
                  <p:spTgt spid="19"/>
                </p:tgtEl>
              </p:cMediaNode>
            </p:audio>
            <p:seq concurrent="1" nextAc="seek">
              <p:cTn id="79" restart="whenNotActive" fill="hold" evtFilter="cancelBubble" nodeType="interactiveSeq">
                <p:stCondLst>
                  <p:cond evt="onClick" delay="0">
                    <p:tgtEl>
                      <p:spTgt spid="15"/>
                    </p:tgtEl>
                  </p:cond>
                </p:stCondLst>
                <p:endSync evt="end" delay="0">
                  <p:rtn val="all"/>
                </p:endSync>
                <p:childTnLst>
                  <p:par>
                    <p:cTn id="80" fill="hold">
                      <p:stCondLst>
                        <p:cond delay="0"/>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2" grpId="0" animBg="1"/>
      <p:bldP spid="3" grpId="0"/>
      <p:bldP spid="4" grpId="0" animBg="1"/>
      <p:bldP spid="5" grpId="0" animBg="1"/>
      <p:bldP spid="6" grpId="0" animBg="1"/>
      <p:bldP spid="7" grpId="0" animBg="1"/>
      <p:bldP spid="8" grpId="0"/>
      <p:bldP spid="9" grpId="0"/>
      <p:bldP spid="10" grpId="0"/>
      <p:bldP spid="11"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70494" y="2343387"/>
          <a:ext cx="914400" cy="215900"/>
        </p:xfrm>
        <a:graphic>
          <a:graphicData uri="http://schemas.openxmlformats.org/presentationml/2006/ole">
            <mc:AlternateContent xmlns:mc="http://schemas.openxmlformats.org/markup-compatibility/2006">
              <mc:Choice xmlns:v="urn:schemas-microsoft-com:vml" Requires="v">
                <p:oleObj spid="_x0000_s2051"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4970494" y="2343387"/>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5239"/>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50483" y="2439858"/>
            <a:ext cx="2650390" cy="3470762"/>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104410" y="1651346"/>
            <a:ext cx="5729273" cy="1815882"/>
          </a:xfrm>
          <a:prstGeom prst="rect">
            <a:avLst/>
          </a:prstGeom>
        </p:spPr>
        <p:txBody>
          <a:bodyPr wrap="square">
            <a:spAutoFit/>
          </a:bodyPr>
          <a:lstStyle/>
          <a:p>
            <a:pPr algn="just"/>
            <a:r>
              <a:rPr lang="pt-BR" sz="2800" b="1" dirty="0">
                <a:latin typeface="Times New Roman" panose="02020603050405020304" pitchFamily="18" charset="0"/>
                <a:cs typeface="Times New Roman" panose="02020603050405020304" pitchFamily="18" charset="0"/>
              </a:rPr>
              <a:t>Bài tập 2:</a:t>
            </a:r>
            <a:endParaRPr lang="en-US" sz="2800" dirty="0">
              <a:latin typeface="Times New Roman" panose="02020603050405020304" pitchFamily="18" charset="0"/>
              <a:cs typeface="Times New Roman" panose="02020603050405020304" pitchFamily="18" charset="0"/>
            </a:endParaRPr>
          </a:p>
          <a:p>
            <a:pPr algn="just"/>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tre</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2700187" y="1258379"/>
            <a:ext cx="6215975" cy="2462530"/>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5400000">
            <a:off x="2327318" y="1337406"/>
            <a:ext cx="1389226" cy="1231172"/>
          </a:xfrm>
          <a:prstGeom prst="rect">
            <a:avLst/>
          </a:prstGeom>
        </p:spPr>
      </p:pic>
      <p:grpSp>
        <p:nvGrpSpPr>
          <p:cNvPr id="8" name="Nhóm 7">
            <a:extLst>
              <a:ext uri="{FF2B5EF4-FFF2-40B4-BE49-F238E27FC236}">
                <a16:creationId xmlns:a16="http://schemas.microsoft.com/office/drawing/2014/main" id="{054E1041-DE6B-421E-CBB3-32449804CCEF}"/>
              </a:ext>
            </a:extLst>
          </p:cNvPr>
          <p:cNvGrpSpPr/>
          <p:nvPr/>
        </p:nvGrpSpPr>
        <p:grpSpPr>
          <a:xfrm>
            <a:off x="3906117" y="127059"/>
            <a:ext cx="4790808" cy="1043001"/>
            <a:chOff x="6831332" y="3765940"/>
            <a:chExt cx="4790808" cy="1043001"/>
          </a:xfrm>
        </p:grpSpPr>
        <p:grpSp>
          <p:nvGrpSpPr>
            <p:cNvPr id="9" name="Nhóm 8">
              <a:extLst>
                <a:ext uri="{FF2B5EF4-FFF2-40B4-BE49-F238E27FC236}">
                  <a16:creationId xmlns:a16="http://schemas.microsoft.com/office/drawing/2014/main" id="{166C0DEC-06AB-6864-6E5E-39F429EF19A9}"/>
                </a:ext>
              </a:extLst>
            </p:cNvPr>
            <p:cNvGrpSpPr/>
            <p:nvPr/>
          </p:nvGrpSpPr>
          <p:grpSpPr>
            <a:xfrm>
              <a:off x="6831332" y="3765940"/>
              <a:ext cx="4790808" cy="1043001"/>
              <a:chOff x="6831332" y="3756952"/>
              <a:chExt cx="4790808" cy="1043001"/>
            </a:xfrm>
          </p:grpSpPr>
          <p:sp>
            <p:nvSpPr>
              <p:cNvPr id="14" name="Hình chữ nhật: Góc Tròn 13">
                <a:extLst>
                  <a:ext uri="{FF2B5EF4-FFF2-40B4-BE49-F238E27FC236}">
                    <a16:creationId xmlns:a16="http://schemas.microsoft.com/office/drawing/2014/main" id="{A52BA8E2-D317-81BD-9C3D-B7ACF051766D}"/>
                  </a:ext>
                </a:extLst>
              </p:cNvPr>
              <p:cNvSpPr/>
              <p:nvPr/>
            </p:nvSpPr>
            <p:spPr>
              <a:xfrm>
                <a:off x="6831332" y="3756952"/>
                <a:ext cx="4790808" cy="1043001"/>
              </a:xfrm>
              <a:prstGeom prst="roundRect">
                <a:avLst>
                  <a:gd name="adj" fmla="val 50000"/>
                </a:avLst>
              </a:prstGeom>
              <a:gradFill>
                <a:gsLst>
                  <a:gs pos="23000">
                    <a:srgbClr val="3366FF">
                      <a:alpha val="56863"/>
                    </a:srgbClr>
                  </a:gs>
                  <a:gs pos="73000">
                    <a:srgbClr val="3333F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ưu đồ: Đường kết nối 14">
                <a:extLst>
                  <a:ext uri="{FF2B5EF4-FFF2-40B4-BE49-F238E27FC236}">
                    <a16:creationId xmlns:a16="http://schemas.microsoft.com/office/drawing/2014/main" id="{E97FFE1D-7765-6C91-D7B0-3474C2CA3BE0}"/>
                  </a:ext>
                </a:extLst>
              </p:cNvPr>
              <p:cNvSpPr/>
              <p:nvPr/>
            </p:nvSpPr>
            <p:spPr>
              <a:xfrm>
                <a:off x="7026711" y="3859800"/>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Hình ảnh 15">
                <a:extLst>
                  <a:ext uri="{FF2B5EF4-FFF2-40B4-BE49-F238E27FC236}">
                    <a16:creationId xmlns:a16="http://schemas.microsoft.com/office/drawing/2014/main" id="{2399B339-0ECA-C0D0-517E-1A84ECC72FFD}"/>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222754" y="4032978"/>
                <a:ext cx="517026" cy="517026"/>
              </a:xfrm>
              <a:prstGeom prst="rect">
                <a:avLst/>
              </a:prstGeom>
            </p:spPr>
          </p:pic>
        </p:grpSp>
        <p:sp>
          <p:nvSpPr>
            <p:cNvPr id="13" name="Hộp Văn bản 12">
              <a:extLst>
                <a:ext uri="{FF2B5EF4-FFF2-40B4-BE49-F238E27FC236}">
                  <a16:creationId xmlns:a16="http://schemas.microsoft.com/office/drawing/2014/main" id="{970AFD77-0BF0-19EB-CA0F-DDD15F7CA69E}"/>
                </a:ext>
              </a:extLst>
            </p:cNvPr>
            <p:cNvSpPr txBox="1"/>
            <p:nvPr/>
          </p:nvSpPr>
          <p:spPr>
            <a:xfrm flipH="1">
              <a:off x="8001316" y="399103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LUYỆN TẬP</a:t>
              </a:r>
            </a:p>
          </p:txBody>
        </p:sp>
      </p:grpSp>
    </p:spTree>
    <p:extLst>
      <p:ext uri="{BB962C8B-B14F-4D97-AF65-F5344CB8AC3E}">
        <p14:creationId xmlns:p14="http://schemas.microsoft.com/office/powerpoint/2010/main" val="694885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20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20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20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3765755" cy="583750"/>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Giới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thiệu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học</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3004457" y="1113182"/>
            <a:ext cx="8451869" cy="2009061"/>
          </a:xfrm>
          <a:prstGeom prst="wedgeRoundRectCallout">
            <a:avLst>
              <a:gd name="adj1" fmla="val -54585"/>
              <a:gd name="adj2" fmla="val 47508"/>
              <a:gd name="adj3" fmla="val 16667"/>
            </a:avLst>
          </a:prstGeom>
          <a:noFill/>
          <a:ln w="38100">
            <a:solidFill>
              <a:srgbClr val="0066FF"/>
            </a:solidFill>
          </a:ln>
        </p:spPr>
        <p:txBody>
          <a:bodyPr wrap="square">
            <a:spAutoFit/>
          </a:bodyPr>
          <a:lstStyle/>
          <a:p>
            <a:pPr algn="just"/>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phần</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Giới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thiệu</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học</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(SGK/tr.53)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cho</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biết</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r>
              <a:rPr lang="vi-VN"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1</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r>
              <a:rPr lang="en-US" sz="2800"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Bài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9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gồm</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văn</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bản</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nào</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a:p>
            <a:pPr algn="just"/>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2)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Các</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VB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đọc</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chủ</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yếu</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thuộc</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thể</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loại</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gì</a:t>
            </a:r>
            <a:r>
              <a:rPr lang="en-US" sz="2800" i="1" dirty="0">
                <a:solidFill>
                  <a:srgbClr val="0D0D0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Arial" panose="020B060402020202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84566" y="1551949"/>
            <a:ext cx="5299882" cy="5306051"/>
          </a:xfrm>
          <a:prstGeom prst="rect">
            <a:avLst/>
          </a:prstGeom>
        </p:spPr>
      </p:pic>
    </p:spTree>
    <p:extLst>
      <p:ext uri="{BB962C8B-B14F-4D97-AF65-F5344CB8AC3E}">
        <p14:creationId xmlns:p14="http://schemas.microsoft.com/office/powerpoint/2010/main" val="33759613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extLst>
              <p:ext uri="{D42A27DB-BD31-4B8C-83A1-F6EECF244321}">
                <p14:modId xmlns:p14="http://schemas.microsoft.com/office/powerpoint/2010/main" val="4214134100"/>
              </p:ext>
            </p:extLst>
          </p:nvPr>
        </p:nvGraphicFramePr>
        <p:xfrm>
          <a:off x="5507210" y="1120874"/>
          <a:ext cx="914400" cy="215900"/>
        </p:xfrm>
        <a:graphic>
          <a:graphicData uri="http://schemas.openxmlformats.org/presentationml/2006/ole">
            <mc:AlternateContent xmlns:mc="http://schemas.openxmlformats.org/markup-compatibility/2006">
              <mc:Choice xmlns:v="urn:schemas-microsoft-com:vml" Requires="v">
                <p:oleObj spid="_x0000_s3075"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5507210" y="1120874"/>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887" y="-158639"/>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5891" y="2897446"/>
            <a:ext cx="2373209" cy="3107785"/>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723604" y="420575"/>
            <a:ext cx="7129925" cy="1384995"/>
          </a:xfrm>
          <a:prstGeom prst="rect">
            <a:avLst/>
          </a:prstGeom>
        </p:spPr>
        <p:txBody>
          <a:bodyPr wrap="square">
            <a:spAutoFit/>
          </a:bodyPr>
          <a:lstStyle/>
          <a:p>
            <a:pPr algn="just"/>
            <a:r>
              <a:rPr lang="pt-BR" sz="2800" b="1" dirty="0">
                <a:latin typeface="Times New Roman" panose="02020603050405020304" pitchFamily="18" charset="0"/>
                <a:cs typeface="Times New Roman" panose="02020603050405020304" pitchFamily="18" charset="0"/>
              </a:rPr>
              <a:t>Bài tập 2:</a:t>
            </a:r>
            <a:endParaRPr lang="en-US" sz="2800" dirty="0">
              <a:latin typeface="Times New Roman" panose="02020603050405020304" pitchFamily="18" charset="0"/>
              <a:cs typeface="Times New Roman" panose="02020603050405020304" pitchFamily="18" charset="0"/>
            </a:endParaRPr>
          </a:p>
          <a:p>
            <a:pPr algn="just"/>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tre</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3236903" y="35866"/>
            <a:ext cx="7785593" cy="214080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5400000">
            <a:off x="2905884" y="209957"/>
            <a:ext cx="1389226" cy="1231172"/>
          </a:xfrm>
          <a:prstGeom prst="rect">
            <a:avLst/>
          </a:prstGeom>
        </p:spPr>
      </p:pic>
      <p:sp>
        <p:nvSpPr>
          <p:cNvPr id="18" name="Hộp Văn bản 17">
            <a:extLst>
              <a:ext uri="{FF2B5EF4-FFF2-40B4-BE49-F238E27FC236}">
                <a16:creationId xmlns:a16="http://schemas.microsoft.com/office/drawing/2014/main" id="{471E7FAB-E6E0-407F-8265-20012A290CEB}"/>
              </a:ext>
            </a:extLst>
          </p:cNvPr>
          <p:cNvSpPr txBox="1"/>
          <p:nvPr/>
        </p:nvSpPr>
        <p:spPr>
          <a:xfrm>
            <a:off x="561808" y="2037073"/>
            <a:ext cx="10291721" cy="4154984"/>
          </a:xfrm>
          <a:prstGeom prst="rect">
            <a:avLst/>
          </a:prstGeom>
          <a:noFill/>
        </p:spPr>
        <p:txBody>
          <a:bodyPr wrap="square">
            <a:spAutoFit/>
          </a:bodyPr>
          <a:lstStyle/>
          <a:p>
            <a:pPr marL="0" marR="0">
              <a:spcBef>
                <a:spcPts val="0"/>
              </a:spcBef>
              <a:spcAft>
                <a:spcPts val="75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dao</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trúc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chửa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trúc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ngọn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Tre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mèo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mắt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nấu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50660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149C7CD1-0F00-1E90-3025-BA402BF41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5507210" y="1200386"/>
          <a:ext cx="914400" cy="215900"/>
        </p:xfrm>
        <a:graphic>
          <a:graphicData uri="http://schemas.openxmlformats.org/presentationml/2006/ole">
            <mc:AlternateContent xmlns:mc="http://schemas.openxmlformats.org/markup-compatibility/2006">
              <mc:Choice xmlns:v="urn:schemas-microsoft-com:vml" Requires="v">
                <p:oleObj spid="_x0000_s4099"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5507210" y="1200386"/>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3887" y="-79127"/>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1610" y="2866437"/>
            <a:ext cx="2650390" cy="3470762"/>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3723604" y="500087"/>
            <a:ext cx="7129925" cy="1384995"/>
          </a:xfrm>
          <a:prstGeom prst="rect">
            <a:avLst/>
          </a:prstGeom>
        </p:spPr>
        <p:txBody>
          <a:bodyPr wrap="square">
            <a:spAutoFit/>
          </a:bodyPr>
          <a:lstStyle/>
          <a:p>
            <a:pPr algn="just"/>
            <a:r>
              <a:rPr lang="pt-BR" sz="2800" b="1" dirty="0">
                <a:latin typeface="Times New Roman" panose="02020603050405020304" pitchFamily="18" charset="0"/>
                <a:cs typeface="Times New Roman" panose="02020603050405020304" pitchFamily="18" charset="0"/>
              </a:rPr>
              <a:t>Bài tập 2:</a:t>
            </a:r>
            <a:endParaRPr lang="en-US" sz="2800" dirty="0">
              <a:latin typeface="Times New Roman" panose="02020603050405020304" pitchFamily="18" charset="0"/>
              <a:cs typeface="Times New Roman" panose="02020603050405020304" pitchFamily="18" charset="0"/>
            </a:endParaRPr>
          </a:p>
          <a:p>
            <a:pPr algn="just"/>
            <a:r>
              <a:rPr lang="en-US" sz="2800" b="1" dirty="0" err="1">
                <a:latin typeface="Times New Roman" panose="02020603050405020304" pitchFamily="18" charset="0"/>
                <a:cs typeface="Times New Roman" panose="02020603050405020304" pitchFamily="18" charset="0"/>
              </a:rPr>
              <a:t>Em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một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số</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cổ</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Nam </a:t>
            </a:r>
            <a:r>
              <a:rPr lang="en-US" sz="2800" b="1" dirty="0" err="1">
                <a:latin typeface="Times New Roman" panose="02020603050405020304" pitchFamily="18" charset="0"/>
                <a:cs typeface="Times New Roman" panose="02020603050405020304" pitchFamily="18" charset="0"/>
              </a:rPr>
              <a:t>có</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tre</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3236903" y="115378"/>
            <a:ext cx="7785593" cy="214080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rot="5400000">
            <a:off x="2905884" y="289469"/>
            <a:ext cx="1389226" cy="1231172"/>
          </a:xfrm>
          <a:prstGeom prst="rect">
            <a:avLst/>
          </a:prstGeom>
        </p:spPr>
      </p:pic>
      <p:sp>
        <p:nvSpPr>
          <p:cNvPr id="18" name="Hộp Văn bản 17">
            <a:extLst>
              <a:ext uri="{FF2B5EF4-FFF2-40B4-BE49-F238E27FC236}">
                <a16:creationId xmlns:a16="http://schemas.microsoft.com/office/drawing/2014/main" id="{471E7FAB-E6E0-407F-8265-20012A290CEB}"/>
              </a:ext>
            </a:extLst>
          </p:cNvPr>
          <p:cNvSpPr txBox="1"/>
          <p:nvPr/>
        </p:nvSpPr>
        <p:spPr>
          <a:xfrm>
            <a:off x="442538" y="2534013"/>
            <a:ext cx="9615862" cy="3313728"/>
          </a:xfrm>
          <a:prstGeom prst="rect">
            <a:avLst/>
          </a:prstGeom>
          <a:noFill/>
        </p:spPr>
        <p:txBody>
          <a:bodyPr wrap="square">
            <a:spAutoFit/>
          </a:bodyPr>
          <a:lstStyle/>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trăm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ven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chạy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ngựa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phun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lửa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Cháy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Sọ Dừa: chi tiết về tiếng sáo của chàng.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3974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20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arn(inVertical)">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12" name="Bong bóng Lời nói: Hình chữ nhật với Góc Tròn 11">
            <a:extLst>
              <a:ext uri="{FF2B5EF4-FFF2-40B4-BE49-F238E27FC236}">
                <a16:creationId xmlns:a16="http://schemas.microsoft.com/office/drawing/2014/main" id="{199C1731-6241-D711-96B1-82314E3B12F2}"/>
              </a:ext>
            </a:extLst>
          </p:cNvPr>
          <p:cNvSpPr/>
          <p:nvPr/>
        </p:nvSpPr>
        <p:spPr>
          <a:xfrm>
            <a:off x="2686310" y="1576590"/>
            <a:ext cx="8782601" cy="2421478"/>
          </a:xfrm>
          <a:prstGeom prst="wedgeRoundRectCallout">
            <a:avLst>
              <a:gd name="adj1" fmla="val -53807"/>
              <a:gd name="adj2" fmla="val 42279"/>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ộp Văn bản 12">
            <a:extLst>
              <a:ext uri="{FF2B5EF4-FFF2-40B4-BE49-F238E27FC236}">
                <a16:creationId xmlns:a16="http://schemas.microsoft.com/office/drawing/2014/main" id="{B6896D57-1E4C-7C80-05B9-AA21FDE9EF77}"/>
              </a:ext>
            </a:extLst>
          </p:cNvPr>
          <p:cNvSpPr txBox="1"/>
          <p:nvPr/>
        </p:nvSpPr>
        <p:spPr>
          <a:xfrm>
            <a:off x="2880626" y="1611579"/>
            <a:ext cx="8422913" cy="2246769"/>
          </a:xfrm>
          <a:prstGeom prst="rect">
            <a:avLst/>
          </a:prstGeom>
          <a:noFill/>
        </p:spPr>
        <p:txBody>
          <a:bodyPr wrap="square">
            <a:spAutoFit/>
          </a:bodyPr>
          <a:lstStyle/>
          <a:p>
            <a:pPr algn="just">
              <a:spcAft>
                <a:spcPts val="800"/>
              </a:spcAft>
            </a:pPr>
            <a:r>
              <a:rPr lang="en-US" sz="2800" b="1" dirty="0" err="1">
                <a:solidFill>
                  <a:srgbClr val="0000FF"/>
                </a:solidFill>
                <a:latin typeface="Times New Roman" panose="02020603050405020304" pitchFamily="18" charset="0"/>
                <a:cs typeface="Times New Roman" panose="02020603050405020304" pitchFamily="18" charset="0"/>
              </a:rPr>
              <a:t>Bài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tập</a:t>
            </a:r>
            <a:r>
              <a:rPr lang="en-US" sz="2800" b="1" dirty="0">
                <a:solidFill>
                  <a:srgbClr val="0000FF"/>
                </a:solidFill>
                <a:latin typeface="Times New Roman" panose="02020603050405020304" pitchFamily="18" charset="0"/>
                <a:cs typeface="Times New Roman" panose="02020603050405020304" pitchFamily="18" charset="0"/>
              </a:rPr>
              <a:t> 1: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bằng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chứng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vẫn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gắn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Việt</a:t>
            </a:r>
            <a:r>
              <a:rPr lang="en-US" sz="2800" i="1" dirty="0">
                <a:latin typeface="Times New Roman" panose="02020603050405020304" pitchFamily="18" charset="0"/>
                <a:cs typeface="Times New Roman" panose="02020603050405020304" pitchFamily="18" charset="0"/>
              </a:rPr>
              <a:t> Nam.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đoạn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7 </a:t>
            </a:r>
            <a:r>
              <a:rPr lang="en-US" sz="2800" i="1" dirty="0" err="1">
                <a:latin typeface="Times New Roman" panose="02020603050405020304" pitchFamily="18" charset="0"/>
                <a:cs typeface="Times New Roman" panose="02020603050405020304" pitchFamily="18" charset="0"/>
              </a:rPr>
              <a:t>đến</a:t>
            </a:r>
            <a:r>
              <a:rPr lang="en-US" sz="2800" i="1" dirty="0">
                <a:latin typeface="Times New Roman" panose="02020603050405020304" pitchFamily="18" charset="0"/>
                <a:cs typeface="Times New Roman" panose="02020603050405020304" pitchFamily="18" charset="0"/>
              </a:rPr>
              <a:t> 10 </a:t>
            </a:r>
            <a:r>
              <a:rPr lang="en-US" sz="2800" i="1" dirty="0" err="1">
                <a:latin typeface="Times New Roman" panose="02020603050405020304" pitchFamily="18" charset="0"/>
                <a:cs typeface="Times New Roman" panose="02020603050405020304" pitchFamily="18" charset="0"/>
              </a:rPr>
              <a:t>dòng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gắn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nhất</a:t>
            </a:r>
            <a:r>
              <a:rPr lang="en-US" sz="2800" i="1" dirty="0">
                <a:latin typeface="Times New Roman" panose="02020603050405020304" pitchFamily="18" charset="0"/>
                <a:cs typeface="Times New Roman" panose="02020603050405020304" pitchFamily="18" charset="0"/>
              </a:rPr>
              <a:t>? (HS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dùng</a:t>
            </a:r>
            <a:r>
              <a:rPr lang="en-US" sz="2800" i="1" dirty="0">
                <a:latin typeface="Times New Roman" panose="02020603050405020304" pitchFamily="18" charset="0"/>
                <a:cs typeface="Times New Roman" panose="02020603050405020304" pitchFamily="18" charset="0"/>
              </a:rPr>
              <a:t> clip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minh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họa</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9531" y="3017716"/>
            <a:ext cx="3660846" cy="3660846"/>
          </a:xfrm>
          <a:prstGeom prst="rect">
            <a:avLst/>
          </a:prstGeom>
        </p:spPr>
      </p:pic>
      <p:pic>
        <p:nvPicPr>
          <p:cNvPr id="5" name="Hình ảnh 4">
            <a:extLst>
              <a:ext uri="{FF2B5EF4-FFF2-40B4-BE49-F238E27FC236}">
                <a16:creationId xmlns:a16="http://schemas.microsoft.com/office/drawing/2014/main" id="{F0F63469-016A-A531-62B1-725D9D352E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4359" y="2903580"/>
            <a:ext cx="2517593" cy="3889118"/>
          </a:xfrm>
          <a:prstGeom prst="rect">
            <a:avLst/>
          </a:prstGeom>
        </p:spPr>
      </p:pic>
      <p:grpSp>
        <p:nvGrpSpPr>
          <p:cNvPr id="6" name="Nhóm 5">
            <a:extLst>
              <a:ext uri="{FF2B5EF4-FFF2-40B4-BE49-F238E27FC236}">
                <a16:creationId xmlns:a16="http://schemas.microsoft.com/office/drawing/2014/main" id="{AEB22CAE-2A6C-61D2-F09E-24430DCBF721}"/>
              </a:ext>
            </a:extLst>
          </p:cNvPr>
          <p:cNvGrpSpPr/>
          <p:nvPr/>
        </p:nvGrpSpPr>
        <p:grpSpPr>
          <a:xfrm>
            <a:off x="4110434" y="179438"/>
            <a:ext cx="4790807" cy="1043001"/>
            <a:chOff x="6831332" y="5142211"/>
            <a:chExt cx="4790807" cy="1043001"/>
          </a:xfrm>
        </p:grpSpPr>
        <p:sp>
          <p:nvSpPr>
            <p:cNvPr id="8" name="Hình chữ nhật: Góc Tròn 7">
              <a:extLst>
                <a:ext uri="{FF2B5EF4-FFF2-40B4-BE49-F238E27FC236}">
                  <a16:creationId xmlns:a16="http://schemas.microsoft.com/office/drawing/2014/main" id="{C205A241-AE60-08CD-2DD1-42514B3758CE}"/>
                </a:ext>
              </a:extLst>
            </p:cNvPr>
            <p:cNvSpPr/>
            <p:nvPr/>
          </p:nvSpPr>
          <p:spPr>
            <a:xfrm>
              <a:off x="6831332" y="5142211"/>
              <a:ext cx="4790807" cy="1043001"/>
            </a:xfrm>
            <a:prstGeom prst="roundRect">
              <a:avLst>
                <a:gd name="adj" fmla="val 50000"/>
              </a:avLst>
            </a:prstGeom>
            <a:gradFill>
              <a:gsLst>
                <a:gs pos="23000">
                  <a:srgbClr val="33CC33">
                    <a:alpha val="56863"/>
                  </a:srgbClr>
                </a:gs>
                <a:gs pos="73000">
                  <a:srgbClr val="00CC6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ưu đồ: Đường kết nối 10">
              <a:extLst>
                <a:ext uri="{FF2B5EF4-FFF2-40B4-BE49-F238E27FC236}">
                  <a16:creationId xmlns:a16="http://schemas.microsoft.com/office/drawing/2014/main" id="{B47093EC-A4C0-9309-C9C3-5ABFB6AF18A4}"/>
                </a:ext>
              </a:extLst>
            </p:cNvPr>
            <p:cNvSpPr/>
            <p:nvPr/>
          </p:nvSpPr>
          <p:spPr>
            <a:xfrm>
              <a:off x="7026711" y="5271567"/>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Hình ảnh 13">
              <a:extLst>
                <a:ext uri="{FF2B5EF4-FFF2-40B4-BE49-F238E27FC236}">
                  <a16:creationId xmlns:a16="http://schemas.microsoft.com/office/drawing/2014/main" id="{DB59A996-C678-A764-9995-04269109719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170427" y="5438898"/>
              <a:ext cx="621438" cy="621438"/>
            </a:xfrm>
            <a:prstGeom prst="rect">
              <a:avLst/>
            </a:prstGeom>
          </p:spPr>
        </p:pic>
        <p:sp>
          <p:nvSpPr>
            <p:cNvPr id="15" name="Hộp Văn bản 14">
              <a:extLst>
                <a:ext uri="{FF2B5EF4-FFF2-40B4-BE49-F238E27FC236}">
                  <a16:creationId xmlns:a16="http://schemas.microsoft.com/office/drawing/2014/main" id="{036043A1-5E32-EBD1-9069-D5325EA17FEA}"/>
                </a:ext>
              </a:extLst>
            </p:cNvPr>
            <p:cNvSpPr txBox="1"/>
            <p:nvPr/>
          </p:nvSpPr>
          <p:spPr>
            <a:xfrm flipH="1">
              <a:off x="7938053" y="530117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VẬN DỤNG</a:t>
              </a:r>
            </a:p>
          </p:txBody>
        </p:sp>
      </p:grpSp>
    </p:spTree>
    <p:extLst>
      <p:ext uri="{BB962C8B-B14F-4D97-AF65-F5344CB8AC3E}">
        <p14:creationId xmlns:p14="http://schemas.microsoft.com/office/powerpoint/2010/main" val="2491886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22" presetClass="entr" presetSubtype="4"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902" y="4583949"/>
            <a:ext cx="2611447" cy="2611447"/>
          </a:xfrm>
          <a:prstGeom prst="rect">
            <a:avLst/>
          </a:prstGeom>
        </p:spPr>
      </p:pic>
      <p:sp>
        <p:nvSpPr>
          <p:cNvPr id="9" name="Hộp Văn bản 8">
            <a:extLst>
              <a:ext uri="{FF2B5EF4-FFF2-40B4-BE49-F238E27FC236}">
                <a16:creationId xmlns:a16="http://schemas.microsoft.com/office/drawing/2014/main" id="{F52DA368-07B0-9468-6260-0CDEA26DE830}"/>
              </a:ext>
            </a:extLst>
          </p:cNvPr>
          <p:cNvSpPr txBox="1"/>
          <p:nvPr/>
        </p:nvSpPr>
        <p:spPr>
          <a:xfrm>
            <a:off x="663435" y="361986"/>
            <a:ext cx="9424781" cy="523220"/>
          </a:xfrm>
          <a:prstGeom prst="rect">
            <a:avLst/>
          </a:prstGeom>
          <a:noFill/>
        </p:spPr>
        <p:txBody>
          <a:bodyPr wrap="square">
            <a:spAutoFit/>
          </a:bodyPr>
          <a:lstStyle/>
          <a:p>
            <a:pPr marL="0" marR="0" algn="just">
              <a:spcBef>
                <a:spcPts val="600"/>
              </a:spcBef>
              <a:spcAft>
                <a:spcPts val="600"/>
              </a:spcAft>
            </a:pP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800" b="1" dirty="0">
              <a:solidFill>
                <a:srgbClr val="0000FF"/>
              </a:solidFill>
              <a:effectLst/>
              <a:latin typeface="Times New Roman" panose="02020603050405020304" pitchFamily="18" charset="0"/>
              <a:ea typeface="Times New Roman" panose="02020603050405020304" pitchFamily="18" charset="0"/>
            </a:endParaRPr>
          </a:p>
        </p:txBody>
      </p:sp>
      <p:sp>
        <p:nvSpPr>
          <p:cNvPr id="16" name="Rectangle 2">
            <a:extLst>
              <a:ext uri="{FF2B5EF4-FFF2-40B4-BE49-F238E27FC236}">
                <a16:creationId xmlns:a16="http://schemas.microsoft.com/office/drawing/2014/main" id="{E97E3507-4D6F-BBC3-3254-FFCF63EB610F}"/>
              </a:ext>
            </a:extLst>
          </p:cNvPr>
          <p:cNvSpPr>
            <a:spLocks noChangeArrowheads="1"/>
          </p:cNvSpPr>
          <p:nvPr/>
        </p:nvSpPr>
        <p:spPr bwMode="auto">
          <a:xfrm>
            <a:off x="7113107" y="2717990"/>
            <a:ext cx="424400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Mành</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trí</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tiểu</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đón</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2800" b="1" i="1"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Tết</a:t>
            </a:r>
            <a:r>
              <a:rPr kumimoji="0" lang="en-US" altLang="en-US" sz="28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800" b="1" i="0" u="none" strike="noStrike" cap="none" normalizeH="0" baseline="0" dirty="0">
              <a:ln>
                <a:noFill/>
              </a:ln>
              <a:solidFill>
                <a:schemeClr val="tx1"/>
              </a:solidFill>
              <a:effectLst/>
            </a:endParaRPr>
          </a:p>
        </p:txBody>
      </p:sp>
      <p:pic>
        <p:nvPicPr>
          <p:cNvPr id="1025" name="Picture 14" descr="mau-trang-tri-tieu-canh-tet 1.2">
            <a:extLst>
              <a:ext uri="{FF2B5EF4-FFF2-40B4-BE49-F238E27FC236}">
                <a16:creationId xmlns:a16="http://schemas.microsoft.com/office/drawing/2014/main" id="{C5AAA921-D2A5-820E-F790-90B2A2BC53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096" y="1285834"/>
            <a:ext cx="4114799" cy="444176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3">
            <a:extLst>
              <a:ext uri="{FF2B5EF4-FFF2-40B4-BE49-F238E27FC236}">
                <a16:creationId xmlns:a16="http://schemas.microsoft.com/office/drawing/2014/main" id="{82B20222-3871-3893-23E7-F31AC11D04E3}"/>
              </a:ext>
            </a:extLst>
          </p:cNvPr>
          <p:cNvSpPr>
            <a:spLocks noChangeArrowheads="1"/>
          </p:cNvSpPr>
          <p:nvPr/>
        </p:nvSpPr>
        <p:spPr bwMode="auto">
          <a:xfrm>
            <a:off x="0" y="2819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801329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arn(inVertical)">
                                      <p:cBhvr>
                                        <p:cTn id="7" dur="500"/>
                                        <p:tgtEl>
                                          <p:spTgt spid="10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902" y="4583949"/>
            <a:ext cx="2611447" cy="2611447"/>
          </a:xfrm>
          <a:prstGeom prst="rect">
            <a:avLst/>
          </a:prstGeom>
        </p:spPr>
      </p:pic>
      <p:sp>
        <p:nvSpPr>
          <p:cNvPr id="9" name="Hộp Văn bản 8">
            <a:extLst>
              <a:ext uri="{FF2B5EF4-FFF2-40B4-BE49-F238E27FC236}">
                <a16:creationId xmlns:a16="http://schemas.microsoft.com/office/drawing/2014/main" id="{F52DA368-07B0-9468-6260-0CDEA26DE830}"/>
              </a:ext>
            </a:extLst>
          </p:cNvPr>
          <p:cNvSpPr txBox="1"/>
          <p:nvPr/>
        </p:nvSpPr>
        <p:spPr>
          <a:xfrm>
            <a:off x="663435" y="361986"/>
            <a:ext cx="9424781" cy="523220"/>
          </a:xfrm>
          <a:prstGeom prst="rect">
            <a:avLst/>
          </a:prstGeom>
          <a:noFill/>
        </p:spPr>
        <p:txBody>
          <a:bodyPr wrap="square">
            <a:spAutoFit/>
          </a:bodyPr>
          <a:lstStyle/>
          <a:p>
            <a:pPr marL="0" marR="0" algn="just">
              <a:spcBef>
                <a:spcPts val="600"/>
              </a:spcBef>
              <a:spcAft>
                <a:spcPts val="600"/>
              </a:spcAft>
            </a:pP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800" b="1" dirty="0">
              <a:solidFill>
                <a:srgbClr val="0000FF"/>
              </a:solidFill>
              <a:effectLst/>
              <a:latin typeface="Times New Roman" panose="02020603050405020304" pitchFamily="18" charset="0"/>
              <a:ea typeface="Times New Roman" panose="02020603050405020304" pitchFamily="18" charset="0"/>
            </a:endParaRPr>
          </a:p>
        </p:txBody>
      </p:sp>
      <p:sp>
        <p:nvSpPr>
          <p:cNvPr id="16" name="Rectangle 2">
            <a:extLst>
              <a:ext uri="{FF2B5EF4-FFF2-40B4-BE49-F238E27FC236}">
                <a16:creationId xmlns:a16="http://schemas.microsoft.com/office/drawing/2014/main" id="{E97E3507-4D6F-BBC3-3254-FFCF63EB610F}"/>
              </a:ext>
            </a:extLst>
          </p:cNvPr>
          <p:cNvSpPr>
            <a:spLocks noChangeArrowheads="1"/>
          </p:cNvSpPr>
          <p:nvPr/>
        </p:nvSpPr>
        <p:spPr bwMode="auto">
          <a:xfrm>
            <a:off x="7021995" y="2274051"/>
            <a:ext cx="424400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800" b="1" i="1" dirty="0">
                <a:latin typeface="Times New Roman" panose="02020603050405020304" pitchFamily="18" charset="0"/>
                <a:cs typeface="Times New Roman" panose="02020603050405020304" pitchFamily="18" charset="0"/>
              </a:rPr>
              <a:t>Tre </a:t>
            </a:r>
            <a:r>
              <a:rPr lang="en-US" sz="2800" b="1" i="1" dirty="0" err="1">
                <a:latin typeface="Times New Roman" panose="02020603050405020304" pitchFamily="18" charset="0"/>
                <a:cs typeface="Times New Roman" panose="02020603050405020304" pitchFamily="18" charset="0"/>
              </a:rPr>
              <a:t>được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dùng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để</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đan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thúng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trang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vườn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thay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thế</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chậu</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bằng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nhựa</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gây</a:t>
            </a:r>
            <a:r>
              <a:rPr lang="en-US" sz="2800" b="1" i="1" dirty="0">
                <a:latin typeface="Times New Roman" panose="02020603050405020304" pitchFamily="18" charset="0"/>
                <a:cs typeface="Times New Roman" panose="02020603050405020304" pitchFamily="18" charset="0"/>
              </a:rPr>
              <a:t> ô </a:t>
            </a:r>
            <a:r>
              <a:rPr lang="en-US" sz="2800" b="1" i="1" dirty="0" err="1">
                <a:latin typeface="Times New Roman" panose="02020603050405020304" pitchFamily="18" charset="0"/>
                <a:cs typeface="Times New Roman" panose="02020603050405020304" pitchFamily="18" charset="0"/>
              </a:rPr>
              <a:t>nhiễm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moi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trường</a:t>
            </a:r>
            <a:endParaRPr lang="en-US" sz="2800" b="1" dirty="0">
              <a:latin typeface="Times New Roman" panose="02020603050405020304" pitchFamily="18" charset="0"/>
              <a:cs typeface="Times New Roman" panose="02020603050405020304" pitchFamily="18" charset="0"/>
            </a:endParaRPr>
          </a:p>
        </p:txBody>
      </p:sp>
      <p:pic>
        <p:nvPicPr>
          <p:cNvPr id="5" name="Picture 16" descr="mau-trang-tri-tieu-canh-tet 1">
            <a:extLst>
              <a:ext uri="{FF2B5EF4-FFF2-40B4-BE49-F238E27FC236}">
                <a16:creationId xmlns:a16="http://schemas.microsoft.com/office/drawing/2014/main" id="{D56B1190-0426-618A-1351-CBD1E24F07B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435" y="1381539"/>
            <a:ext cx="5350565" cy="4572000"/>
          </a:xfrm>
          <a:prstGeom prst="rect">
            <a:avLst/>
          </a:prstGeom>
          <a:noFill/>
          <a:ln>
            <a:noFill/>
          </a:ln>
        </p:spPr>
      </p:pic>
    </p:spTree>
    <p:extLst>
      <p:ext uri="{BB962C8B-B14F-4D97-AF65-F5344CB8AC3E}">
        <p14:creationId xmlns:p14="http://schemas.microsoft.com/office/powerpoint/2010/main" val="1936663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pic>
        <p:nvPicPr>
          <p:cNvPr id="4" name="Hình ảnh 3">
            <a:extLst>
              <a:ext uri="{FF2B5EF4-FFF2-40B4-BE49-F238E27FC236}">
                <a16:creationId xmlns:a16="http://schemas.microsoft.com/office/drawing/2014/main" id="{AF3C9434-A1C9-8D38-0571-6C0AD51BD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9902" y="4583949"/>
            <a:ext cx="2611447" cy="2611447"/>
          </a:xfrm>
          <a:prstGeom prst="rect">
            <a:avLst/>
          </a:prstGeom>
        </p:spPr>
      </p:pic>
      <p:sp>
        <p:nvSpPr>
          <p:cNvPr id="9" name="Hộp Văn bản 8">
            <a:extLst>
              <a:ext uri="{FF2B5EF4-FFF2-40B4-BE49-F238E27FC236}">
                <a16:creationId xmlns:a16="http://schemas.microsoft.com/office/drawing/2014/main" id="{F52DA368-07B0-9468-6260-0CDEA26DE830}"/>
              </a:ext>
            </a:extLst>
          </p:cNvPr>
          <p:cNvSpPr txBox="1"/>
          <p:nvPr/>
        </p:nvSpPr>
        <p:spPr>
          <a:xfrm>
            <a:off x="663435" y="361986"/>
            <a:ext cx="9424781" cy="523220"/>
          </a:xfrm>
          <a:prstGeom prst="rect">
            <a:avLst/>
          </a:prstGeom>
          <a:noFill/>
        </p:spPr>
        <p:txBody>
          <a:bodyPr wrap="square">
            <a:spAutoFit/>
          </a:bodyPr>
          <a:lstStyle/>
          <a:p>
            <a:pPr marL="0" marR="0" algn="just">
              <a:spcBef>
                <a:spcPts val="600"/>
              </a:spcBef>
              <a:spcAft>
                <a:spcPts val="600"/>
              </a:spcAft>
            </a:pP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nay:</a:t>
            </a:r>
            <a:endParaRPr lang="en-US" sz="2800" b="1" dirty="0">
              <a:solidFill>
                <a:srgbClr val="0000FF"/>
              </a:solidFill>
              <a:effectLst/>
              <a:latin typeface="Times New Roman" panose="02020603050405020304" pitchFamily="18" charset="0"/>
              <a:ea typeface="Times New Roman" panose="02020603050405020304" pitchFamily="18" charset="0"/>
            </a:endParaRPr>
          </a:p>
        </p:txBody>
      </p:sp>
      <p:sp>
        <p:nvSpPr>
          <p:cNvPr id="16" name="Rectangle 2">
            <a:extLst>
              <a:ext uri="{FF2B5EF4-FFF2-40B4-BE49-F238E27FC236}">
                <a16:creationId xmlns:a16="http://schemas.microsoft.com/office/drawing/2014/main" id="{E97E3507-4D6F-BBC3-3254-FFCF63EB610F}"/>
              </a:ext>
            </a:extLst>
          </p:cNvPr>
          <p:cNvSpPr>
            <a:spLocks noChangeArrowheads="1"/>
          </p:cNvSpPr>
          <p:nvPr/>
        </p:nvSpPr>
        <p:spPr bwMode="auto">
          <a:xfrm>
            <a:off x="7021995" y="2528142"/>
            <a:ext cx="424400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en-US" sz="2800" b="1" i="1" dirty="0">
                <a:latin typeface="Times New Roman" panose="02020603050405020304" pitchFamily="18" charset="0"/>
                <a:cs typeface="Times New Roman" panose="02020603050405020304" pitchFamily="18" charset="0"/>
              </a:rPr>
              <a:t>Tre </a:t>
            </a:r>
            <a:r>
              <a:rPr lang="en-US" sz="2800" b="1" i="1" dirty="0" err="1">
                <a:latin typeface="Times New Roman" panose="02020603050405020304" pitchFamily="18" charset="0"/>
                <a:cs typeface="Times New Roman" panose="02020603050405020304" pitchFamily="18" charset="0"/>
              </a:rPr>
              <a:t>được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tranh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trí</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cách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nhà</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hàng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tạo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nét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đẹp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đáo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cuốn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hút</a:t>
            </a:r>
            <a:r>
              <a:rPr lang="en-US" sz="2800" b="1" i="1" dirty="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pic>
        <p:nvPicPr>
          <p:cNvPr id="6" name="Picture 18" descr="thi công bảng hiệu tre trúc">
            <a:extLst>
              <a:ext uri="{FF2B5EF4-FFF2-40B4-BE49-F238E27FC236}">
                <a16:creationId xmlns:a16="http://schemas.microsoft.com/office/drawing/2014/main" id="{DE409183-9EB0-B784-86BF-D2B669295FB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5996" y="1378165"/>
            <a:ext cx="5170003" cy="4511507"/>
          </a:xfrm>
          <a:prstGeom prst="rect">
            <a:avLst/>
          </a:prstGeom>
          <a:noFill/>
          <a:ln>
            <a:noFill/>
          </a:ln>
        </p:spPr>
      </p:pic>
    </p:spTree>
    <p:extLst>
      <p:ext uri="{BB962C8B-B14F-4D97-AF65-F5344CB8AC3E}">
        <p14:creationId xmlns:p14="http://schemas.microsoft.com/office/powerpoint/2010/main" val="242313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100+ hình nền powerpoint màu xanh dương nhạt - hinhanhsieudep.net">
            <a:extLst>
              <a:ext uri="{FF2B5EF4-FFF2-40B4-BE49-F238E27FC236}">
                <a16:creationId xmlns:a16="http://schemas.microsoft.com/office/drawing/2014/main" id="{BDA0BB73-DB7A-CECB-7525-8A024B86B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45DC41D-0924-7AB5-DED8-DEEE3A348F5F}"/>
              </a:ext>
            </a:extLst>
          </p:cNvPr>
          <p:cNvSpPr txBox="1"/>
          <p:nvPr/>
        </p:nvSpPr>
        <p:spPr>
          <a:xfrm>
            <a:off x="404949" y="221319"/>
            <a:ext cx="11652068" cy="5909310"/>
          </a:xfrm>
          <a:prstGeom prst="rect">
            <a:avLst/>
          </a:prstGeom>
          <a:noFill/>
        </p:spPr>
        <p:txBody>
          <a:bodyPr wrap="square">
            <a:spAutoFit/>
          </a:bodyPr>
          <a:lstStyle/>
          <a:p>
            <a:pPr marL="0" marR="0" indent="0" algn="just">
              <a:spcBef>
                <a:spcPts val="0"/>
              </a:spcBef>
              <a:spcAft>
                <a:spcPts val="0"/>
              </a:spcAft>
            </a:pPr>
            <a:r>
              <a:rPr lang="en-US" sz="27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7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ý: </a:t>
            </a:r>
          </a:p>
          <a:p>
            <a:pPr marL="0" marR="0" indent="0" algn="just">
              <a:spcBef>
                <a:spcPts val="0"/>
              </a:spcBef>
              <a:spcAft>
                <a:spcPts val="0"/>
              </a:spcAf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Lựa chọn: Đó có thể là</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rặng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dừng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là một nét đẹp của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có thể là một nhạc cụ mà em đã được </a:t>
            </a:r>
            <a:r>
              <a:rPr lang="vi-VN"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xemtrong</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một buổi biểu diễn văn nghệ </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sáo</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 cách bài trí nhà cửa,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ý bằng cách nêu các câu hỏi: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 nhắc đến</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 lên đầu tiên trong tâm trí em?</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đem</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hãy tìm những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 thể để diễn tả </a:t>
            </a:r>
            <a:r>
              <a:rPr lang="en-US" sz="27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tabLst>
                <a:tab pos="550545" algn="l"/>
              </a:tabLs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Mở đoạn: Giới thiệu khái quát về</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tabLst>
                <a:tab pos="550545" algn="l"/>
              </a:tabLs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Thân đoạn: Nêu những cảm nhận cụ thể chi tiết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nứa</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 bản thân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tre</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nứa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gn="just">
              <a:spcBef>
                <a:spcPts val="0"/>
              </a:spcBef>
              <a:spcAft>
                <a:spcPts val="0"/>
              </a:spcAft>
              <a:tabLst>
                <a:tab pos="550545" algn="l"/>
              </a:tabLst>
            </a:pPr>
            <a:r>
              <a:rPr lang="vi-VN"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Kết đoạn: Bày tỏ cảm nghĩ.</a:t>
            </a:r>
            <a:endParaRPr lang="en-US" sz="27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91855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100+ hình nền powerpoint màu xanh dương nhạt - hinhanhsieudep.net">
            <a:extLst>
              <a:ext uri="{FF2B5EF4-FFF2-40B4-BE49-F238E27FC236}">
                <a16:creationId xmlns:a16="http://schemas.microsoft.com/office/drawing/2014/main" id="{BDA0BB73-DB7A-CECB-7525-8A024B86B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127"/>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59262A30-67F5-BAC6-D63D-7225DD49318C}"/>
              </a:ext>
            </a:extLst>
          </p:cNvPr>
          <p:cNvSpPr txBox="1"/>
          <p:nvPr/>
        </p:nvSpPr>
        <p:spPr>
          <a:xfrm>
            <a:off x="337185" y="578446"/>
            <a:ext cx="11517630" cy="4832092"/>
          </a:xfrm>
          <a:prstGeom prst="rect">
            <a:avLst/>
          </a:prstGeom>
          <a:noFill/>
          <a:ln w="38100">
            <a:solidFill>
              <a:schemeClr val="tx1"/>
            </a:solidFill>
          </a:ln>
        </p:spPr>
        <p:txBody>
          <a:bodyPr wrap="square">
            <a:spAutoFit/>
          </a:bodyPr>
          <a:lstStyle/>
          <a:p>
            <a:pPr marL="0" marR="0" algn="ctr">
              <a:spcBef>
                <a:spcPts val="0"/>
              </a:spcBef>
              <a:spcAft>
                <a:spcPts val="0"/>
              </a:spcAft>
              <a:tabLst>
                <a:tab pos="1386840" algn="l"/>
              </a:tabLst>
            </a:pPr>
            <a:r>
              <a:rPr lang="vi-VN" sz="28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PHIẾU CHỈNH SỬA BÀI VIẾT</a:t>
            </a:r>
            <a:endParaRPr lang="en-US" sz="2800" dirty="0">
              <a:solidFill>
                <a:srgbClr val="0000FF"/>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Nhiệm vụ: Hãy đọc bài viết của mình và hoàn chỉnh bài viết bằng cách trả lời các câu hỏi sau:</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1. Bài viết  đảm bảo hình thức đoạn văn chưa?</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2. Nội dung đã đảm bảo các ý chưa? Nếu chưa cần bổ sung những ý nào?</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3. Bài viết có sai chính tả không? Nếu có em sửa chữa như thế nào?</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4. Bài viết đã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thuyết</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phục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được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vấn</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hãy</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khắc</a:t>
            </a:r>
            <a:r>
              <a:rPr lang="en-US" sz="28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effectLst/>
                <a:latin typeface="Times New Roman" panose="02020603050405020304" pitchFamily="18" charset="0"/>
                <a:ea typeface="MS Mincho" panose="02020609040205080304" pitchFamily="49" charset="-128"/>
                <a:cs typeface="Times New Roman" panose="02020603050405020304" pitchFamily="18" charset="0"/>
              </a:rPr>
              <a:t>phục</a:t>
            </a:r>
            <a:r>
              <a:rPr lang="vi-VN" sz="2800"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049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00+ hình nền powerpoint màu xanh dương nhạt - hinhanhsieudep.net">
            <a:extLst>
              <a:ext uri="{FF2B5EF4-FFF2-40B4-BE49-F238E27FC236}">
                <a16:creationId xmlns:a16="http://schemas.microsoft.com/office/drawing/2014/main" id="{8002C659-8EDF-2BFC-877D-57B3F64E18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42"/>
            <a:ext cx="12192000" cy="6937127"/>
          </a:xfrm>
          <a:prstGeom prst="rect">
            <a:avLst/>
          </a:prstGeom>
          <a:noFill/>
          <a:extLst>
            <a:ext uri="{909E8E84-426E-40DD-AFC4-6F175D3DCCD1}">
              <a14:hiddenFill xmlns:a14="http://schemas.microsoft.com/office/drawing/2010/main">
                <a:solidFill>
                  <a:srgbClr val="FFFFFF"/>
                </a:solidFill>
              </a14:hiddenFill>
            </a:ext>
          </a:extLst>
        </p:spPr>
      </p:pic>
      <p:sp>
        <p:nvSpPr>
          <p:cNvPr id="12" name="Bong bóng Lời nói: Hình chữ nhật với Góc Tròn 11">
            <a:extLst>
              <a:ext uri="{FF2B5EF4-FFF2-40B4-BE49-F238E27FC236}">
                <a16:creationId xmlns:a16="http://schemas.microsoft.com/office/drawing/2014/main" id="{199C1731-6241-D711-96B1-82314E3B12F2}"/>
              </a:ext>
            </a:extLst>
          </p:cNvPr>
          <p:cNvSpPr/>
          <p:nvPr/>
        </p:nvSpPr>
        <p:spPr>
          <a:xfrm>
            <a:off x="1045030" y="1315330"/>
            <a:ext cx="10423882" cy="1531965"/>
          </a:xfrm>
          <a:prstGeom prst="wedgeRoundRectCallout">
            <a:avLst>
              <a:gd name="adj1" fmla="val -53807"/>
              <a:gd name="adj2" fmla="val 42279"/>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ộp Văn bản 12">
            <a:extLst>
              <a:ext uri="{FF2B5EF4-FFF2-40B4-BE49-F238E27FC236}">
                <a16:creationId xmlns:a16="http://schemas.microsoft.com/office/drawing/2014/main" id="{B6896D57-1E4C-7C80-05B9-AA21FDE9EF77}"/>
              </a:ext>
            </a:extLst>
          </p:cNvPr>
          <p:cNvSpPr txBox="1"/>
          <p:nvPr/>
        </p:nvSpPr>
        <p:spPr>
          <a:xfrm>
            <a:off x="1188720" y="1350319"/>
            <a:ext cx="10114819" cy="1384995"/>
          </a:xfrm>
          <a:prstGeom prst="rect">
            <a:avLst/>
          </a:prstGeom>
          <a:noFill/>
        </p:spPr>
        <p:txBody>
          <a:bodyPr wrap="square">
            <a:spAutoFit/>
          </a:bodyPr>
          <a:lstStyle/>
          <a:p>
            <a:pPr algn="just"/>
            <a:r>
              <a:rPr lang="pt-BR" sz="28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Bài tập 2:</a:t>
            </a:r>
            <a:r>
              <a:rPr lang="pt-BR" sz="2800"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ea typeface="Calibri" panose="020F0502020204030204" pitchFamily="34" charset="0"/>
                <a:cs typeface="Times New Roman" panose="02020603050405020304" pitchFamily="18" charset="0"/>
              </a:rPr>
              <a:t>H</a:t>
            </a:r>
            <a:r>
              <a:rPr lang="vi-VN" sz="2800" i="1" dirty="0" err="1">
                <a:latin typeface="Times New Roman" panose="02020603050405020304" pitchFamily="18" charset="0"/>
                <a:ea typeface="Calibri" panose="020F0502020204030204" pitchFamily="34" charset="0"/>
                <a:cs typeface="Times New Roman" panose="02020603050405020304" pitchFamily="18" charset="0"/>
              </a:rPr>
              <a:t>ãy</a:t>
            </a:r>
            <a:r>
              <a:rPr lang="vi-VN" sz="2800" i="1" dirty="0">
                <a:latin typeface="Times New Roman" panose="02020603050405020304" pitchFamily="18" charset="0"/>
                <a:ea typeface="Calibri" panose="020F0502020204030204" pitchFamily="34" charset="0"/>
                <a:cs typeface="Times New Roman" panose="02020603050405020304" pitchFamily="18" charset="0"/>
              </a:rPr>
              <a:t> kể tên một số tác phẩm thuộc thể loại tùy bút, tản văn (ngoài chương trình SGK) mà em biết?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Sưu</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tầm</a:t>
            </a:r>
            <a:r>
              <a:rPr lang="en-US" sz="2800" i="1" dirty="0">
                <a:latin typeface="Times New Roman" panose="02020603050405020304" pitchFamily="18" charset="0"/>
                <a:ea typeface="Calibri" panose="020F0502020204030204" pitchFamily="34" charset="0"/>
                <a:cs typeface="Times New Roman" panose="02020603050405020304" pitchFamily="18" charset="0"/>
              </a:rPr>
              <a:t> 01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tuỳ</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bút</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hoặc</a:t>
            </a:r>
            <a:r>
              <a:rPr lang="en-US" sz="2800" i="1" dirty="0">
                <a:latin typeface="Times New Roman" panose="02020603050405020304" pitchFamily="18" charset="0"/>
                <a:ea typeface="Calibri" panose="020F0502020204030204" pitchFamily="34" charset="0"/>
                <a:cs typeface="Times New Roman" panose="02020603050405020304" pitchFamily="18" charset="0"/>
              </a:rPr>
              <a:t> 01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tản</a:t>
            </a:r>
            <a:r>
              <a:rPr lang="en-US" sz="2800" i="1" dirty="0">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latin typeface="Times New Roman" panose="02020603050405020304" pitchFamily="18" charset="0"/>
                <a:ea typeface="Calibri" panose="020F0502020204030204" pitchFamily="34" charset="0"/>
                <a:cs typeface="Times New Roman" panose="02020603050405020304" pitchFamily="18" charset="0"/>
              </a:rPr>
              <a:t>văn</a:t>
            </a:r>
            <a:r>
              <a:rPr lang="en-US" sz="2800"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id="{F0F63469-016A-A531-62B1-725D9D352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5653" y="3509556"/>
            <a:ext cx="2221366" cy="3431513"/>
          </a:xfrm>
          <a:prstGeom prst="rect">
            <a:avLst/>
          </a:prstGeom>
        </p:spPr>
      </p:pic>
      <p:grpSp>
        <p:nvGrpSpPr>
          <p:cNvPr id="6" name="Nhóm 5">
            <a:extLst>
              <a:ext uri="{FF2B5EF4-FFF2-40B4-BE49-F238E27FC236}">
                <a16:creationId xmlns:a16="http://schemas.microsoft.com/office/drawing/2014/main" id="{AEB22CAE-2A6C-61D2-F09E-24430DCBF721}"/>
              </a:ext>
            </a:extLst>
          </p:cNvPr>
          <p:cNvGrpSpPr/>
          <p:nvPr/>
        </p:nvGrpSpPr>
        <p:grpSpPr>
          <a:xfrm>
            <a:off x="4110434" y="179438"/>
            <a:ext cx="4790807" cy="1043001"/>
            <a:chOff x="6831332" y="5142211"/>
            <a:chExt cx="4790807" cy="1043001"/>
          </a:xfrm>
        </p:grpSpPr>
        <p:sp>
          <p:nvSpPr>
            <p:cNvPr id="8" name="Hình chữ nhật: Góc Tròn 7">
              <a:extLst>
                <a:ext uri="{FF2B5EF4-FFF2-40B4-BE49-F238E27FC236}">
                  <a16:creationId xmlns:a16="http://schemas.microsoft.com/office/drawing/2014/main" id="{C205A241-AE60-08CD-2DD1-42514B3758CE}"/>
                </a:ext>
              </a:extLst>
            </p:cNvPr>
            <p:cNvSpPr/>
            <p:nvPr/>
          </p:nvSpPr>
          <p:spPr>
            <a:xfrm>
              <a:off x="6831332" y="5142211"/>
              <a:ext cx="4790807" cy="1043001"/>
            </a:xfrm>
            <a:prstGeom prst="roundRect">
              <a:avLst>
                <a:gd name="adj" fmla="val 50000"/>
              </a:avLst>
            </a:prstGeom>
            <a:gradFill>
              <a:gsLst>
                <a:gs pos="23000">
                  <a:srgbClr val="33CC33">
                    <a:alpha val="56863"/>
                  </a:srgbClr>
                </a:gs>
                <a:gs pos="73000">
                  <a:srgbClr val="00CC6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ưu đồ: Đường kết nối 10">
              <a:extLst>
                <a:ext uri="{FF2B5EF4-FFF2-40B4-BE49-F238E27FC236}">
                  <a16:creationId xmlns:a16="http://schemas.microsoft.com/office/drawing/2014/main" id="{B47093EC-A4C0-9309-C9C3-5ABFB6AF18A4}"/>
                </a:ext>
              </a:extLst>
            </p:cNvPr>
            <p:cNvSpPr/>
            <p:nvPr/>
          </p:nvSpPr>
          <p:spPr>
            <a:xfrm>
              <a:off x="7026711" y="5271567"/>
              <a:ext cx="909116" cy="811822"/>
            </a:xfrm>
            <a:prstGeom prst="flowChartConnector">
              <a:avLst/>
            </a:prstGeom>
            <a:solidFill>
              <a:schemeClr val="bg1"/>
            </a:solidFill>
            <a:ln>
              <a:solidFill>
                <a:schemeClr val="bg1"/>
              </a:solidFill>
            </a:ln>
            <a:effectLst>
              <a:outerShdw blurRad="190500" dist="38100" dir="2700000" sx="104000" sy="104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Hình ảnh 13">
              <a:extLst>
                <a:ext uri="{FF2B5EF4-FFF2-40B4-BE49-F238E27FC236}">
                  <a16:creationId xmlns:a16="http://schemas.microsoft.com/office/drawing/2014/main" id="{DB59A996-C678-A764-9995-04269109719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170427" y="5438898"/>
              <a:ext cx="621438" cy="621438"/>
            </a:xfrm>
            <a:prstGeom prst="rect">
              <a:avLst/>
            </a:prstGeom>
          </p:spPr>
        </p:pic>
        <p:sp>
          <p:nvSpPr>
            <p:cNvPr id="15" name="Hộp Văn bản 14">
              <a:extLst>
                <a:ext uri="{FF2B5EF4-FFF2-40B4-BE49-F238E27FC236}">
                  <a16:creationId xmlns:a16="http://schemas.microsoft.com/office/drawing/2014/main" id="{036043A1-5E32-EBD1-9069-D5325EA17FEA}"/>
                </a:ext>
              </a:extLst>
            </p:cNvPr>
            <p:cNvSpPr txBox="1"/>
            <p:nvPr/>
          </p:nvSpPr>
          <p:spPr>
            <a:xfrm flipH="1">
              <a:off x="7938053" y="5301171"/>
              <a:ext cx="3223761" cy="677108"/>
            </a:xfrm>
            <a:prstGeom prst="rect">
              <a:avLst/>
            </a:prstGeom>
            <a:noFill/>
          </p:spPr>
          <p:txBody>
            <a:bodyPr wrap="square" rtlCol="0">
              <a:spAutoFit/>
            </a:bodyPr>
            <a:lstStyle/>
            <a:p>
              <a:r>
                <a:rPr lang="en-US" sz="3800" b="1" dirty="0">
                  <a:solidFill>
                    <a:schemeClr val="bg1"/>
                  </a:solidFill>
                  <a:latin typeface="Cooper Black" panose="0208090404030B020404" pitchFamily="18" charset="0"/>
                </a:rPr>
                <a:t>VẬN DỤNG</a:t>
              </a:r>
            </a:p>
          </p:txBody>
        </p:sp>
      </p:grpSp>
      <p:sp>
        <p:nvSpPr>
          <p:cNvPr id="9" name="Hộp Văn bản 8">
            <a:extLst>
              <a:ext uri="{FF2B5EF4-FFF2-40B4-BE49-F238E27FC236}">
                <a16:creationId xmlns:a16="http://schemas.microsoft.com/office/drawing/2014/main" id="{BB3173AA-30A6-9B8D-BA9B-8145006866F4}"/>
              </a:ext>
            </a:extLst>
          </p:cNvPr>
          <p:cNvSpPr txBox="1"/>
          <p:nvPr/>
        </p:nvSpPr>
        <p:spPr>
          <a:xfrm>
            <a:off x="2013777" y="2996574"/>
            <a:ext cx="9886485" cy="3108543"/>
          </a:xfrm>
          <a:prstGeom prst="rect">
            <a:avLst/>
          </a:prstGeom>
          <a:noFill/>
          <a:ln w="38100">
            <a:solidFill>
              <a:srgbClr val="0066FF"/>
            </a:solidFill>
          </a:ln>
        </p:spPr>
        <p:txBody>
          <a:bodyPr wrap="square">
            <a:spAutoFit/>
          </a:bodyPr>
          <a:lstStyle/>
          <a:p>
            <a:pPr marL="0" marR="0" algn="just">
              <a:spcBef>
                <a:spcPts val="0"/>
              </a:spcBef>
              <a:spcAft>
                <a:spcPts val="0"/>
              </a:spcAft>
              <a:tabLst>
                <a:tab pos="4594860" algn="l"/>
              </a:tabLs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Hoa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Nam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VHTT, 2014;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rong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ruổi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quẩn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quanh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Kim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Băng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Thanh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2016;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Vũ</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Miếng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ngon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VHTT, 2014; Lê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Hữu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Tỉnh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Kim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2015;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im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Kim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2016;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Nguyễn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Bổng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Thảo</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thơm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NXB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2021…)</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849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22" presetClass="entr" presetSubtype="4"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3765755" cy="583750"/>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Giới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thiệu</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học</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0" name="Rectangle 1">
            <a:extLst>
              <a:ext uri="{FF2B5EF4-FFF2-40B4-BE49-F238E27FC236}">
                <a16:creationId xmlns:a16="http://schemas.microsoft.com/office/drawing/2014/main" id="{C9851229-D0A8-CE24-533B-74C4809AB532}"/>
              </a:ext>
            </a:extLst>
          </p:cNvPr>
          <p:cNvSpPr>
            <a:spLocks noChangeArrowheads="1"/>
          </p:cNvSpPr>
          <p:nvPr/>
        </p:nvSpPr>
        <p:spPr bwMode="auto">
          <a:xfrm>
            <a:off x="763958" y="1021546"/>
            <a:ext cx="4568082"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 Thể loại: </a:t>
            </a:r>
            <a:r>
              <a:rPr lang="pt-BR" sz="2800" dirty="0">
                <a:latin typeface="Times New Roman" panose="02020603050405020304" pitchFamily="18" charset="0"/>
                <a:ea typeface="Times New Roman" panose="02020603050405020304" pitchFamily="18" charset="0"/>
                <a:cs typeface="Times New Roman" panose="02020603050405020304" pitchFamily="18" charset="0"/>
              </a:rPr>
              <a:t>Tùy bút và tản văn</a:t>
            </a:r>
            <a:endParaRPr lang="en-US" sz="2400" dirty="0">
              <a:latin typeface="Times New Roman" panose="02020603050405020304" pitchFamily="18" charset="0"/>
              <a:ea typeface="Times New Roman" panose="02020603050405020304" pitchFamily="18" charset="0"/>
            </a:endParaRPr>
          </a:p>
        </p:txBody>
      </p:sp>
      <p:sp>
        <p:nvSpPr>
          <p:cNvPr id="9" name="Rectangle 1">
            <a:extLst>
              <a:ext uri="{FF2B5EF4-FFF2-40B4-BE49-F238E27FC236}">
                <a16:creationId xmlns:a16="http://schemas.microsoft.com/office/drawing/2014/main" id="{14B0B8D4-240F-A472-D76F-86075C951181}"/>
              </a:ext>
            </a:extLst>
          </p:cNvPr>
          <p:cNvSpPr>
            <a:spLocks noChangeArrowheads="1"/>
          </p:cNvSpPr>
          <p:nvPr/>
        </p:nvSpPr>
        <p:spPr bwMode="auto">
          <a:xfrm>
            <a:off x="761019" y="1898137"/>
            <a:ext cx="282832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 VB đọc chính:</a:t>
            </a:r>
            <a:endParaRPr lang="en-US" sz="2400" dirty="0">
              <a:latin typeface="Times New Roman" panose="02020603050405020304" pitchFamily="18" charset="0"/>
              <a:ea typeface="Times New Roman" panose="02020603050405020304" pitchFamily="18" charset="0"/>
            </a:endParaRPr>
          </a:p>
        </p:txBody>
      </p:sp>
      <p:sp>
        <p:nvSpPr>
          <p:cNvPr id="11" name="Rectangle 1">
            <a:extLst>
              <a:ext uri="{FF2B5EF4-FFF2-40B4-BE49-F238E27FC236}">
                <a16:creationId xmlns:a16="http://schemas.microsoft.com/office/drawing/2014/main" id="{B151E52C-778B-9377-1411-88F2B24DE07D}"/>
              </a:ext>
            </a:extLst>
          </p:cNvPr>
          <p:cNvSpPr>
            <a:spLocks noChangeArrowheads="1"/>
          </p:cNvSpPr>
          <p:nvPr/>
        </p:nvSpPr>
        <p:spPr bwMode="auto">
          <a:xfrm>
            <a:off x="761018" y="2773245"/>
            <a:ext cx="5756586"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VB1: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Cây tre Việt Nam</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(Thép Mới)</a:t>
            </a:r>
            <a:endParaRPr lang="en-US" sz="2400" dirty="0">
              <a:latin typeface="Times New Roman" panose="02020603050405020304" pitchFamily="18" charset="0"/>
              <a:ea typeface="Times New Roman" panose="02020603050405020304" pitchFamily="18" charset="0"/>
            </a:endParaRPr>
          </a:p>
        </p:txBody>
      </p:sp>
      <p:sp>
        <p:nvSpPr>
          <p:cNvPr id="12" name="Rectangle 1">
            <a:extLst>
              <a:ext uri="{FF2B5EF4-FFF2-40B4-BE49-F238E27FC236}">
                <a16:creationId xmlns:a16="http://schemas.microsoft.com/office/drawing/2014/main" id="{D2CBFABB-7AB8-8034-063C-D1C13052FD34}"/>
              </a:ext>
            </a:extLst>
          </p:cNvPr>
          <p:cNvSpPr>
            <a:spLocks noChangeArrowheads="1"/>
          </p:cNvSpPr>
          <p:nvPr/>
        </p:nvSpPr>
        <p:spPr bwMode="auto">
          <a:xfrm>
            <a:off x="761018" y="3374579"/>
            <a:ext cx="9142043" cy="523220"/>
          </a:xfrm>
          <a:prstGeom prst="rect">
            <a:avLst/>
          </a:prstGeom>
          <a:noFill/>
          <a:ln w="285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lgn="just">
              <a:spcBef>
                <a:spcPts val="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VB2: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Người ngồi đợi trước hiên nhà </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(Huỳnh Như Phương)</a:t>
            </a:r>
            <a:endParaRPr lang="en-US" sz="2400" dirty="0">
              <a:latin typeface="Times New Roman" panose="02020603050405020304" pitchFamily="18" charset="0"/>
              <a:ea typeface="Times New Roman" panose="02020603050405020304" pitchFamily="18" charset="0"/>
            </a:endParaRPr>
          </a:p>
        </p:txBody>
      </p:sp>
      <p:sp>
        <p:nvSpPr>
          <p:cNvPr id="14" name="Rectangle 1">
            <a:extLst>
              <a:ext uri="{FF2B5EF4-FFF2-40B4-BE49-F238E27FC236}">
                <a16:creationId xmlns:a16="http://schemas.microsoft.com/office/drawing/2014/main" id="{FF8D06C7-0D3F-F0ED-746B-8CCEAD6201DD}"/>
              </a:ext>
            </a:extLst>
          </p:cNvPr>
          <p:cNvSpPr>
            <a:spLocks noChangeArrowheads="1"/>
          </p:cNvSpPr>
          <p:nvPr/>
        </p:nvSpPr>
        <p:spPr bwMode="auto">
          <a:xfrm>
            <a:off x="869876" y="4358128"/>
            <a:ext cx="7479467" cy="578882"/>
          </a:xfrm>
          <a:prstGeom prst="roundRect">
            <a:avLst/>
          </a:prstGeom>
          <a:noFill/>
          <a:ln w="28575">
            <a:solidFill>
              <a:srgbClr val="00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Lst>
              <a:defRPr>
                <a:solidFill>
                  <a:schemeClr val="tx1"/>
                </a:solidFill>
                <a:latin typeface="Arial" panose="020B0604020202020204" pitchFamily="34" charset="0"/>
              </a:defRPr>
            </a:lvl9pPr>
          </a:lstStyle>
          <a:p>
            <a:pPr>
              <a:spcBef>
                <a:spcPts val="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VB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Trưa tha hương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(Trần Cư)</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9887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11" grpId="0"/>
      <p:bldP spid="12" grpId="0"/>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692A1F13-E567-5E03-B5E3-EA2F7810A0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5477447E-92A6-9F4C-69C4-7264F3CDE1A9}"/>
              </a:ext>
            </a:extLst>
          </p:cNvPr>
          <p:cNvSpPr txBox="1"/>
          <p:nvPr/>
        </p:nvSpPr>
        <p:spPr>
          <a:xfrm>
            <a:off x="481781" y="140087"/>
            <a:ext cx="4590962" cy="571823"/>
          </a:xfrm>
          <a:prstGeom prst="rect">
            <a:avLst/>
          </a:prstGeom>
          <a:solidFill>
            <a:srgbClr val="0066FF"/>
          </a:solidFill>
        </p:spPr>
        <p:txBody>
          <a:bodyPr wrap="square">
            <a:spAutoFit/>
          </a:bodyPr>
          <a:lstStyle/>
          <a:p>
            <a:pPr marL="0" marR="0" algn="just">
              <a:lnSpc>
                <a:spcPct val="107000"/>
              </a:lnSpc>
              <a:spcBef>
                <a:spcPts val="0"/>
              </a:spcBef>
              <a:spcAft>
                <a:spcPts val="800"/>
              </a:spcAft>
            </a:pP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I.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Kiến</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thức</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ngữ</a:t>
            </a:r>
            <a:r>
              <a:rPr lang="en-US" sz="3200" b="1" dirty="0">
                <a:solidFill>
                  <a:schemeClr val="bg1"/>
                </a:solidFill>
                <a:effectLst/>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bg1"/>
                </a:solidFill>
                <a:effectLst/>
                <a:latin typeface="Tahoma" panose="020B0604030504040204" pitchFamily="34" charset="0"/>
                <a:ea typeface="Tahoma" panose="020B0604030504040204" pitchFamily="34" charset="0"/>
                <a:cs typeface="Tahoma" panose="020B0604030504040204" pitchFamily="34" charset="0"/>
              </a:rPr>
              <a:t>văn</a:t>
            </a:r>
            <a:endParaRPr lang="en-US" sz="3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6" name="Hộp Văn bản 5">
            <a:extLst>
              <a:ext uri="{FF2B5EF4-FFF2-40B4-BE49-F238E27FC236}">
                <a16:creationId xmlns:a16="http://schemas.microsoft.com/office/drawing/2014/main" id="{59334906-4BE6-8406-FCB7-8D158F546479}"/>
              </a:ext>
            </a:extLst>
          </p:cNvPr>
          <p:cNvSpPr txBox="1"/>
          <p:nvPr/>
        </p:nvSpPr>
        <p:spPr>
          <a:xfrm>
            <a:off x="1915884" y="851997"/>
            <a:ext cx="10069285" cy="4401205"/>
          </a:xfrm>
          <a:prstGeom prst="wedgeRectCallout">
            <a:avLst>
              <a:gd name="adj1" fmla="val -56781"/>
              <a:gd name="adj2" fmla="val -11842"/>
            </a:avLst>
          </a:prstGeom>
          <a:noFill/>
          <a:ln w="38100">
            <a:solidFill>
              <a:srgbClr val="0066FF"/>
            </a:solidFill>
          </a:ln>
        </p:spPr>
        <p:txBody>
          <a:bodyPr wrap="square">
            <a:spAutoFit/>
          </a:bodyPr>
          <a:lstStyle/>
          <a:p>
            <a:pPr algn="just"/>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Theo </a:t>
            </a:r>
            <a:r>
              <a:rPr lang="en-US" sz="2800" dirty="0" err="1">
                <a:latin typeface="Times New Roman" panose="02020603050405020304" pitchFamily="18" charset="0"/>
                <a:cs typeface="Times New Roman" panose="02020603050405020304" pitchFamily="18" charset="0"/>
              </a:rPr>
              <a:t>dõi</a:t>
            </a:r>
            <a:r>
              <a:rPr lang="en-US" sz="2800" dirty="0">
                <a:latin typeface="Times New Roman" panose="02020603050405020304" pitchFamily="18" charset="0"/>
                <a:cs typeface="Times New Roman" panose="02020603050405020304" pitchFamily="18" charset="0"/>
              </a:rPr>
              <a:t> SGK tr.53,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Tri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và trình bày các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P</a:t>
            </a:r>
            <a:r>
              <a:rPr lang="de-DE" sz="2800" b="1" dirty="0">
                <a:latin typeface="Times New Roman" panose="02020603050405020304" pitchFamily="18" charset="0"/>
                <a:cs typeface="Times New Roman" panose="02020603050405020304" pitchFamily="18" charset="0"/>
              </a:rPr>
              <a:t>hiếu học tập 01.</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lớp</a:t>
            </a:r>
            <a:r>
              <a:rPr lang="en-US" sz="2800" i="1" dirty="0">
                <a:latin typeface="Times New Roman" panose="02020603050405020304" pitchFamily="18" charset="0"/>
                <a:cs typeface="Times New Roman" panose="02020603050405020304" pitchFamily="18" charset="0"/>
              </a:rPr>
              <a:t> 6? </a:t>
            </a:r>
            <a:r>
              <a:rPr lang="en-US" sz="2800" i="1" dirty="0" err="1">
                <a:latin typeface="Times New Roman" panose="02020603050405020304" pitchFamily="18" charset="0"/>
                <a:cs typeface="Times New Roman" panose="02020603050405020304" pitchFamily="18" charset="0"/>
              </a:rPr>
              <a:t>Kể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lớp</a:t>
            </a:r>
            <a:r>
              <a:rPr lang="en-US" sz="2800" i="1" dirty="0">
                <a:latin typeface="Times New Roman" panose="02020603050405020304" pitchFamily="18" charset="0"/>
                <a:cs typeface="Times New Roman" panose="02020603050405020304" pitchFamily="18" charset="0"/>
              </a:rPr>
              <a:t> 6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qua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(VB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mẹ</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trích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ngày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Nguyên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du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 VB “</a:t>
            </a:r>
            <a:r>
              <a:rPr lang="en-US" sz="2800" i="1" dirty="0" err="1">
                <a:latin typeface="Times New Roman" panose="02020603050405020304" pitchFamily="18" charset="0"/>
                <a:cs typeface="Times New Roman" panose="02020603050405020304" pitchFamily="18" charset="0"/>
              </a:rPr>
              <a:t>Đồng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Tháp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mùa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nổi</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Hùng</a:t>
            </a:r>
            <a:r>
              <a:rPr lang="en-US" sz="2800" dirty="0">
                <a:latin typeface="Times New Roman" panose="02020603050405020304" pitchFamily="18" charset="0"/>
                <a:cs typeface="Times New Roman" panose="02020603050405020304" pitchFamily="18" charset="0"/>
              </a:rPr>
              <a:t>)</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xếp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kí</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i="1" dirty="0">
                <a:latin typeface="Times New Roman" panose="02020603050405020304" pitchFamily="18" charset="0"/>
                <a:cs typeface="Times New Roman" panose="02020603050405020304" pitchFamily="18" charset="0"/>
              </a:rPr>
              <a:t>(</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điểm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giống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giữa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tùy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CE2863A5-3620-1B22-8DE1-6DA56834FE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46275" y="1931500"/>
            <a:ext cx="4990734" cy="4996543"/>
          </a:xfrm>
          <a:prstGeom prst="rect">
            <a:avLst/>
          </a:prstGeom>
        </p:spPr>
      </p:pic>
      <p:pic>
        <p:nvPicPr>
          <p:cNvPr id="3" name="Hình ảnh 2">
            <a:extLst>
              <a:ext uri="{FF2B5EF4-FFF2-40B4-BE49-F238E27FC236}">
                <a16:creationId xmlns:a16="http://schemas.microsoft.com/office/drawing/2014/main" id="{ED5FA93F-1081-DF89-EB33-A6C062C9E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5116" y="5264574"/>
            <a:ext cx="1397766" cy="1589959"/>
          </a:xfrm>
          <a:prstGeom prst="rect">
            <a:avLst/>
          </a:prstGeom>
        </p:spPr>
      </p:pic>
    </p:spTree>
    <p:extLst>
      <p:ext uri="{BB962C8B-B14F-4D97-AF65-F5344CB8AC3E}">
        <p14:creationId xmlns:p14="http://schemas.microsoft.com/office/powerpoint/2010/main" val="1240124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354&quot;/&gt;&lt;/object&gt;&lt;object type=&quot;3&quot; unique_id=&quot;10004&quot;&gt;&lt;property id=&quot;20148&quot; value=&quot;5&quot;/&gt;&lt;property id=&quot;20300&quot; value=&quot;Slide 2&quot;/&gt;&lt;property id=&quot;20307&quot; value=&quot;352&quot;/&gt;&lt;/object&gt;&lt;object type=&quot;3&quot; unique_id=&quot;10005&quot;&gt;&lt;property id=&quot;20148&quot; value=&quot;5&quot;/&gt;&lt;property id=&quot;20300&quot; value=&quot;Slide 3&quot;/&gt;&lt;property id=&quot;20307&quot; value=&quot;356&quot;/&gt;&lt;/object&gt;&lt;object type=&quot;3&quot; unique_id=&quot;10006&quot;&gt;&lt;property id=&quot;20148&quot; value=&quot;5&quot;/&gt;&lt;property id=&quot;20300&quot; value=&quot;Slide 4&quot;/&gt;&lt;property id=&quot;20307&quot; value=&quot;357&quot;/&gt;&lt;/object&gt;&lt;object type=&quot;3&quot; unique_id=&quot;10007&quot;&gt;&lt;property id=&quot;20148&quot; value=&quot;5&quot;/&gt;&lt;property id=&quot;20300&quot; value=&quot;Slide 5&quot;/&gt;&lt;property id=&quot;20307&quot; value=&quot;358&quot;/&gt;&lt;/object&gt;&lt;object type=&quot;3&quot; unique_id=&quot;10008&quot;&gt;&lt;property id=&quot;20148&quot; value=&quot;5&quot;/&gt;&lt;property id=&quot;20300&quot; value=&quot;Slide 6&quot;/&gt;&lt;property id=&quot;20307&quot; value=&quot;359&quot;/&gt;&lt;/object&gt;&lt;object type=&quot;3&quot; unique_id=&quot;10009&quot;&gt;&lt;property id=&quot;20148&quot; value=&quot;5&quot;/&gt;&lt;property id=&quot;20300&quot; value=&quot;Slide 7&quot;/&gt;&lt;property id=&quot;20307&quot; value=&quot;355&quot;/&gt;&lt;/object&gt;&lt;object type=&quot;3&quot; unique_id=&quot;10010&quot;&gt;&lt;property id=&quot;20148&quot; value=&quot;5&quot;/&gt;&lt;property id=&quot;20300&quot; value=&quot;Slide 8&quot;/&gt;&lt;property id=&quot;20307&quot; value=&quot;477&quot;/&gt;&lt;/object&gt;&lt;object type=&quot;3&quot; unique_id=&quot;10011&quot;&gt;&lt;property id=&quot;20148&quot; value=&quot;5&quot;/&gt;&lt;property id=&quot;20300&quot; value=&quot;Slide 9&quot;/&gt;&lt;property id=&quot;20307&quot; value=&quot;479&quot;/&gt;&lt;/object&gt;&lt;object type=&quot;3&quot; unique_id=&quot;10012&quot;&gt;&lt;property id=&quot;20148&quot; value=&quot;5&quot;/&gt;&lt;property id=&quot;20300&quot; value=&quot;Slide 10&quot;/&gt;&lt;property id=&quot;20307&quot; value=&quot;478&quot;/&gt;&lt;/object&gt;&lt;object type=&quot;3&quot; unique_id=&quot;10013&quot;&gt;&lt;property id=&quot;20148&quot; value=&quot;5&quot;/&gt;&lt;property id=&quot;20300&quot; value=&quot;Slide 11&quot;/&gt;&lt;property id=&quot;20307&quot; value=&quot;481&quot;/&gt;&lt;/object&gt;&lt;object type=&quot;3&quot; unique_id=&quot;10014&quot;&gt;&lt;property id=&quot;20148&quot; value=&quot;5&quot;/&gt;&lt;property id=&quot;20300&quot; value=&quot;Slide 12&quot;/&gt;&lt;property id=&quot;20307&quot; value=&quot;480&quot;/&gt;&lt;/object&gt;&lt;object type=&quot;3&quot; unique_id=&quot;10015&quot;&gt;&lt;property id=&quot;20148&quot; value=&quot;5&quot;/&gt;&lt;property id=&quot;20300&quot; value=&quot;Slide 13&quot;/&gt;&lt;property id=&quot;20307&quot; value=&quot;482&quot;/&gt;&lt;/object&gt;&lt;object type=&quot;3&quot; unique_id=&quot;10016&quot;&gt;&lt;property id=&quot;20148&quot; value=&quot;5&quot;/&gt;&lt;property id=&quot;20300&quot; value=&quot;Slide 14&quot;/&gt;&lt;property id=&quot;20307&quot; value=&quot;483&quot;/&gt;&lt;/object&gt;&lt;object type=&quot;3&quot; unique_id=&quot;10017&quot;&gt;&lt;property id=&quot;20148&quot; value=&quot;5&quot;/&gt;&lt;property id=&quot;20300&quot; value=&quot;Slide 15&quot;/&gt;&lt;property id=&quot;20307&quot; value=&quot;484&quot;/&gt;&lt;/object&gt;&lt;object type=&quot;3&quot; unique_id=&quot;10018&quot;&gt;&lt;property id=&quot;20148&quot; value=&quot;5&quot;/&gt;&lt;property id=&quot;20300&quot; value=&quot;Slide 16&quot;/&gt;&lt;property id=&quot;20307&quot; value=&quot;487&quot;/&gt;&lt;/object&gt;&lt;object type=&quot;3&quot; unique_id=&quot;10019&quot;&gt;&lt;property id=&quot;20148&quot; value=&quot;5&quot;/&gt;&lt;property id=&quot;20300&quot; value=&quot;Slide 17&quot;/&gt;&lt;property id=&quot;20307&quot; value=&quot;488&quot;/&gt;&lt;/object&gt;&lt;object type=&quot;3&quot; unique_id=&quot;10020&quot;&gt;&lt;property id=&quot;20148&quot; value=&quot;5&quot;/&gt;&lt;property id=&quot;20300&quot; value=&quot;Slide 18&quot;/&gt;&lt;property id=&quot;20307&quot; value=&quot;489&quot;/&gt;&lt;/object&gt;&lt;object type=&quot;3&quot; unique_id=&quot;10021&quot;&gt;&lt;property id=&quot;20148&quot; value=&quot;5&quot;/&gt;&lt;property id=&quot;20300&quot; value=&quot;Slide 19&quot;/&gt;&lt;property id=&quot;20307&quot; value=&quot;490&quot;/&gt;&lt;/object&gt;&lt;object type=&quot;3&quot; unique_id=&quot;10022&quot;&gt;&lt;property id=&quot;20148&quot; value=&quot;5&quot;/&gt;&lt;property id=&quot;20300&quot; value=&quot;Slide 20&quot;/&gt;&lt;property id=&quot;20307&quot; value=&quot;491&quot;/&gt;&lt;/object&gt;&lt;object type=&quot;3&quot; unique_id=&quot;10023&quot;&gt;&lt;property id=&quot;20148&quot; value=&quot;5&quot;/&gt;&lt;property id=&quot;20300&quot; value=&quot;Slide 21&quot;/&gt;&lt;property id=&quot;20307&quot; value=&quot;492&quot;/&gt;&lt;/object&gt;&lt;object type=&quot;3&quot; unique_id=&quot;10024&quot;&gt;&lt;property id=&quot;20148&quot; value=&quot;5&quot;/&gt;&lt;property id=&quot;20300&quot; value=&quot;Slide 22&quot;/&gt;&lt;property id=&quot;20307&quot; value=&quot;494&quot;/&gt;&lt;/object&gt;&lt;object type=&quot;3&quot; unique_id=&quot;10025&quot;&gt;&lt;property id=&quot;20148&quot; value=&quot;5&quot;/&gt;&lt;property id=&quot;20300&quot; value=&quot;Slide 23&quot;/&gt;&lt;property id=&quot;20307&quot; value=&quot;485&quot;/&gt;&lt;/object&gt;&lt;object type=&quot;3&quot; unique_id=&quot;10026&quot;&gt;&lt;property id=&quot;20148&quot; value=&quot;5&quot;/&gt;&lt;property id=&quot;20300&quot; value=&quot;Slide 24&quot;/&gt;&lt;property id=&quot;20307&quot; value=&quot;495&quot;/&gt;&lt;/object&gt;&lt;object type=&quot;3&quot; unique_id=&quot;10027&quot;&gt;&lt;property id=&quot;20148&quot; value=&quot;5&quot;/&gt;&lt;property id=&quot;20300&quot; value=&quot;Slide 25&quot;/&gt;&lt;property id=&quot;20307&quot; value=&quot;496&quot;/&gt;&lt;/object&gt;&lt;object type=&quot;3&quot; unique_id=&quot;10028&quot;&gt;&lt;property id=&quot;20148&quot; value=&quot;5&quot;/&gt;&lt;property id=&quot;20300&quot; value=&quot;Slide 26&quot;/&gt;&lt;property id=&quot;20307&quot; value=&quot;497&quot;/&gt;&lt;/object&gt;&lt;object type=&quot;3&quot; unique_id=&quot;10029&quot;&gt;&lt;property id=&quot;20148&quot; value=&quot;5&quot;/&gt;&lt;property id=&quot;20300&quot; value=&quot;Slide 27&quot;/&gt;&lt;property id=&quot;20307&quot; value=&quot;498&quot;/&gt;&lt;/object&gt;&lt;object type=&quot;3&quot; unique_id=&quot;10030&quot;&gt;&lt;property id=&quot;20148&quot; value=&quot;5&quot;/&gt;&lt;property id=&quot;20300&quot; value=&quot;Slide 28&quot;/&gt;&lt;property id=&quot;20307&quot; value=&quot;499&quot;/&gt;&lt;/object&gt;&lt;object type=&quot;3&quot; unique_id=&quot;10031&quot;&gt;&lt;property id=&quot;20148&quot; value=&quot;5&quot;/&gt;&lt;property id=&quot;20300&quot; value=&quot;Slide 29&quot;/&gt;&lt;property id=&quot;20307&quot; value=&quot;500&quot;/&gt;&lt;/object&gt;&lt;object type=&quot;3&quot; unique_id=&quot;10032&quot;&gt;&lt;property id=&quot;20148&quot; value=&quot;5&quot;/&gt;&lt;property id=&quot;20300&quot; value=&quot;Slide 30&quot;/&gt;&lt;property id=&quot;20307&quot; value=&quot;493&quot;/&gt;&lt;/object&gt;&lt;object type=&quot;3&quot; unique_id=&quot;10033&quot;&gt;&lt;property id=&quot;20148&quot; value=&quot;5&quot;/&gt;&lt;property id=&quot;20300&quot; value=&quot;Slide 31&quot;/&gt;&lt;property id=&quot;20307&quot; value=&quot;501&quot;/&gt;&lt;/object&gt;&lt;object type=&quot;3&quot; unique_id=&quot;10034&quot;&gt;&lt;property id=&quot;20148&quot; value=&quot;5&quot;/&gt;&lt;property id=&quot;20300&quot; value=&quot;Slide 32&quot;/&gt;&lt;property id=&quot;20307&quot; value=&quot;502&quot;/&gt;&lt;/object&gt;&lt;object type=&quot;3&quot; unique_id=&quot;10035&quot;&gt;&lt;property id=&quot;20148&quot; value=&quot;5&quot;/&gt;&lt;property id=&quot;20300&quot; value=&quot;Slide 33&quot;/&gt;&lt;property id=&quot;20307&quot; value=&quot;503&quot;/&gt;&lt;/object&gt;&lt;object type=&quot;3&quot; unique_id=&quot;10036&quot;&gt;&lt;property id=&quot;20148&quot; value=&quot;5&quot;/&gt;&lt;property id=&quot;20300&quot; value=&quot;Slide 34&quot;/&gt;&lt;property id=&quot;20307&quot; value=&quot;504&quot;/&gt;&lt;/object&gt;&lt;object type=&quot;3&quot; unique_id=&quot;10037&quot;&gt;&lt;property id=&quot;20148&quot; value=&quot;5&quot;/&gt;&lt;property id=&quot;20300&quot; value=&quot;Slide 35&quot;/&gt;&lt;property id=&quot;20307&quot; value=&quot;505&quot;/&gt;&lt;/object&gt;&lt;object type=&quot;3&quot; unique_id=&quot;10038&quot;&gt;&lt;property id=&quot;20148&quot; value=&quot;5&quot;/&gt;&lt;property id=&quot;20300&quot; value=&quot;Slide 36&quot;/&gt;&lt;property id=&quot;20307&quot; value=&quot;506&quot;/&gt;&lt;/object&gt;&lt;object type=&quot;3&quot; unique_id=&quot;10039&quot;&gt;&lt;property id=&quot;20148&quot; value=&quot;5&quot;/&gt;&lt;property id=&quot;20300&quot; value=&quot;Slide 37&quot;/&gt;&lt;property id=&quot;20307&quot; value=&quot;508&quot;/&gt;&lt;/object&gt;&lt;object type=&quot;3&quot; unique_id=&quot;10040&quot;&gt;&lt;property id=&quot;20148&quot; value=&quot;5&quot;/&gt;&lt;property id=&quot;20300&quot; value=&quot;Slide 38&quot;/&gt;&lt;property id=&quot;20307&quot; value=&quot;509&quot;/&gt;&lt;/object&gt;&lt;object type=&quot;3&quot; unique_id=&quot;10041&quot;&gt;&lt;property id=&quot;20148&quot; value=&quot;5&quot;/&gt;&lt;property id=&quot;20300&quot; value=&quot;Slide 39&quot;/&gt;&lt;property id=&quot;20307&quot; value=&quot;511&quot;/&gt;&lt;/object&gt;&lt;object type=&quot;3&quot; unique_id=&quot;10042&quot;&gt;&lt;property id=&quot;20148&quot; value=&quot;5&quot;/&gt;&lt;property id=&quot;20300&quot; value=&quot;Slide 40&quot;/&gt;&lt;property id=&quot;20307&quot; value=&quot;510&quot;/&gt;&lt;/object&gt;&lt;object type=&quot;3&quot; unique_id=&quot;10043&quot;&gt;&lt;property id=&quot;20148&quot; value=&quot;5&quot;/&gt;&lt;property id=&quot;20300&quot; value=&quot;Slide 41&quot;/&gt;&lt;property id=&quot;20307&quot; value=&quot;512&quot;/&gt;&lt;/object&gt;&lt;object type=&quot;3&quot; unique_id=&quot;10044&quot;&gt;&lt;property id=&quot;20148&quot; value=&quot;5&quot;/&gt;&lt;property id=&quot;20300&quot; value=&quot;Slide 42&quot;/&gt;&lt;property id=&quot;20307&quot; value=&quot;513&quot;/&gt;&lt;/object&gt;&lt;object type=&quot;3&quot; unique_id=&quot;10045&quot;&gt;&lt;property id=&quot;20148&quot; value=&quot;5&quot;/&gt;&lt;property id=&quot;20300&quot; value=&quot;Slide 43&quot;/&gt;&lt;property id=&quot;20307&quot; value=&quot;514&quot;/&gt;&lt;/object&gt;&lt;object type=&quot;3&quot; unique_id=&quot;10046&quot;&gt;&lt;property id=&quot;20148&quot; value=&quot;5&quot;/&gt;&lt;property id=&quot;20300&quot; value=&quot;Slide 44&quot;/&gt;&lt;property id=&quot;20307&quot; value=&quot;516&quot;/&gt;&lt;/object&gt;&lt;object type=&quot;3&quot; unique_id=&quot;10047&quot;&gt;&lt;property id=&quot;20148&quot; value=&quot;5&quot;/&gt;&lt;property id=&quot;20300&quot; value=&quot;Slide 45&quot;/&gt;&lt;property id=&quot;20307&quot; value=&quot;517&quot;/&gt;&lt;/object&gt;&lt;object type=&quot;3&quot; unique_id=&quot;10048&quot;&gt;&lt;property id=&quot;20148&quot; value=&quot;5&quot;/&gt;&lt;property id=&quot;20300&quot; value=&quot;Slide 46&quot;/&gt;&lt;property id=&quot;20307&quot; value=&quot;518&quot;/&gt;&lt;/object&gt;&lt;object type=&quot;3&quot; unique_id=&quot;10049&quot;&gt;&lt;property id=&quot;20148&quot; value=&quot;5&quot;/&gt;&lt;property id=&quot;20300&quot; value=&quot;Slide 47&quot;/&gt;&lt;property id=&quot;20307&quot; value=&quot;519&quot;/&gt;&lt;/object&gt;&lt;object type=&quot;3&quot; unique_id=&quot;10050&quot;&gt;&lt;property id=&quot;20148&quot; value=&quot;5&quot;/&gt;&lt;property id=&quot;20300&quot; value=&quot;Slide 48&quot;/&gt;&lt;property id=&quot;20307&quot; value=&quot;520&quot;/&gt;&lt;/object&gt;&lt;object type=&quot;3&quot; unique_id=&quot;10051&quot;&gt;&lt;property id=&quot;20148&quot; value=&quot;5&quot;/&gt;&lt;property id=&quot;20300&quot; value=&quot;Slide 49&quot;/&gt;&lt;property id=&quot;20307&quot; value=&quot;521&quot;/&gt;&lt;/object&gt;&lt;object type=&quot;3&quot; unique_id=&quot;10052&quot;&gt;&lt;property id=&quot;20148&quot; value=&quot;5&quot;/&gt;&lt;property id=&quot;20300&quot; value=&quot;Slide 50&quot;/&gt;&lt;property id=&quot;20307&quot; value=&quot;522&quot;/&gt;&lt;/object&gt;&lt;object type=&quot;3&quot; unique_id=&quot;10053&quot;&gt;&lt;property id=&quot;20148&quot; value=&quot;5&quot;/&gt;&lt;property id=&quot;20300&quot; value=&quot;Slide 51&quot;/&gt;&lt;property id=&quot;20307&quot; value=&quot;462&quot;/&gt;&lt;/object&gt;&lt;object type=&quot;3&quot; unique_id=&quot;10054&quot;&gt;&lt;property id=&quot;20148&quot; value=&quot;5&quot;/&gt;&lt;property id=&quot;20300&quot; value=&quot;Slide 52&quot;/&gt;&lt;property id=&quot;20307&quot; value=&quot;523&quot;/&gt;&lt;/object&gt;&lt;object type=&quot;3&quot; unique_id=&quot;10055&quot;&gt;&lt;property id=&quot;20148&quot; value=&quot;5&quot;/&gt;&lt;property id=&quot;20300&quot; value=&quot;Slide 53&quot;/&gt;&lt;property id=&quot;20307&quot; value=&quot;524&quot;/&gt;&lt;/object&gt;&lt;object type=&quot;3&quot; unique_id=&quot;10056&quot;&gt;&lt;property id=&quot;20148&quot; value=&quot;5&quot;/&gt;&lt;property id=&quot;20300&quot; value=&quot;Slide 54&quot;/&gt;&lt;property id=&quot;20307&quot; value=&quot;525&quot;/&gt;&lt;/object&gt;&lt;object type=&quot;3&quot; unique_id=&quot;10057&quot;&gt;&lt;property id=&quot;20148&quot; value=&quot;5&quot;/&gt;&lt;property id=&quot;20300&quot; value=&quot;Slide 55&quot;/&gt;&lt;property id=&quot;20307&quot; value=&quot;526&quot;/&gt;&lt;/object&gt;&lt;object type=&quot;3&quot; unique_id=&quot;10058&quot;&gt;&lt;property id=&quot;20148&quot; value=&quot;5&quot;/&gt;&lt;property id=&quot;20300&quot; value=&quot;Slide 56&quot;/&gt;&lt;property id=&quot;20307&quot; value=&quot;531&quot;/&gt;&lt;/object&gt;&lt;object type=&quot;3&quot; unique_id=&quot;10059&quot;&gt;&lt;property id=&quot;20148&quot; value=&quot;5&quot;/&gt;&lt;property id=&quot;20300&quot; value=&quot;Slide 57&quot;/&gt;&lt;property id=&quot;20307&quot; value=&quot;256&quot;/&gt;&lt;/object&gt;&lt;object type=&quot;3&quot; unique_id=&quot;10060&quot;&gt;&lt;property id=&quot;20148&quot; value=&quot;5&quot;/&gt;&lt;property id=&quot;20300&quot; value=&quot;Slide 58 - &amp;quot;Luật chơi&amp;quot;&quot;/&gt;&lt;property id=&quot;20307&quot; value=&quot;532&quot;/&gt;&lt;/object&gt;&lt;object type=&quot;3&quot; unique_id=&quot;10061&quot;&gt;&lt;property id=&quot;20148&quot; value=&quot;5&quot;/&gt;&lt;property id=&quot;20300&quot; value=&quot;Slide 59&quot;/&gt;&lt;property id=&quot;20307&quot; value=&quot;533&quot;/&gt;&lt;/object&gt;&lt;object type=&quot;3&quot; unique_id=&quot;10062&quot;&gt;&lt;property id=&quot;20148&quot; value=&quot;5&quot;/&gt;&lt;property id=&quot;20300&quot; value=&quot;Slide 60&quot;/&gt;&lt;property id=&quot;20307&quot; value=&quot;534&quot;/&gt;&lt;/object&gt;&lt;object type=&quot;3&quot; unique_id=&quot;10063&quot;&gt;&lt;property id=&quot;20148&quot; value=&quot;5&quot;/&gt;&lt;property id=&quot;20300&quot; value=&quot;Slide 61&quot;/&gt;&lt;property id=&quot;20307&quot; value=&quot;535&quot;/&gt;&lt;/object&gt;&lt;object type=&quot;3&quot; unique_id=&quot;10064&quot;&gt;&lt;property id=&quot;20148&quot; value=&quot;5&quot;/&gt;&lt;property id=&quot;20300&quot; value=&quot;Slide 62&quot;/&gt;&lt;property id=&quot;20307&quot; value=&quot;536&quot;/&gt;&lt;/object&gt;&lt;object type=&quot;3&quot; unique_id=&quot;10065&quot;&gt;&lt;property id=&quot;20148&quot; value=&quot;5&quot;/&gt;&lt;property id=&quot;20300&quot; value=&quot;Slide 63&quot;/&gt;&lt;property id=&quot;20307&quot; value=&quot;537&quot;/&gt;&lt;/object&gt;&lt;object type=&quot;3&quot; unique_id=&quot;10066&quot;&gt;&lt;property id=&quot;20148&quot; value=&quot;5&quot;/&gt;&lt;property id=&quot;20300&quot; value=&quot;Slide 64&quot;/&gt;&lt;property id=&quot;20307&quot; value=&quot;539&quot;/&gt;&lt;/object&gt;&lt;object type=&quot;3&quot; unique_id=&quot;10067&quot;&gt;&lt;property id=&quot;20148&quot; value=&quot;5&quot;/&gt;&lt;property id=&quot;20300&quot; value=&quot;Slide 65&quot;/&gt;&lt;property id=&quot;20307&quot; value=&quot;540&quot;/&gt;&lt;/object&gt;&lt;object type=&quot;3&quot; unique_id=&quot;10068&quot;&gt;&lt;property id=&quot;20148&quot; value=&quot;5&quot;/&gt;&lt;property id=&quot;20300&quot; value=&quot;Slide 66&quot;/&gt;&lt;property id=&quot;20307&quot; value=&quot;541&quot;/&gt;&lt;/object&gt;&lt;object type=&quot;3&quot; unique_id=&quot;10069&quot;&gt;&lt;property id=&quot;20148&quot; value=&quot;5&quot;/&gt;&lt;property id=&quot;20300&quot; value=&quot;Slide 67&quot;/&gt;&lt;property id=&quot;20307&quot; value=&quot;543&quot;/&gt;&lt;/object&gt;&lt;object type=&quot;3&quot; unique_id=&quot;10070&quot;&gt;&lt;property id=&quot;20148&quot; value=&quot;5&quot;/&gt;&lt;property id=&quot;20300&quot; value=&quot;Slide 68&quot;/&gt;&lt;property id=&quot;20307&quot; value=&quot;542&quot;/&gt;&lt;/object&gt;&lt;object type=&quot;3&quot; unique_id=&quot;10071&quot;&gt;&lt;property id=&quot;20148&quot; value=&quot;5&quot;/&gt;&lt;property id=&quot;20300&quot; value=&quot;Slide 69&quot;/&gt;&lt;property id=&quot;20307&quot; value=&quot;544&quot;/&gt;&lt;/object&gt;&lt;object type=&quot;3&quot; unique_id=&quot;10072&quot;&gt;&lt;property id=&quot;20148&quot; value=&quot;5&quot;/&gt;&lt;property id=&quot;20300&quot; value=&quot;Slide 70&quot;/&gt;&lt;property id=&quot;20307&quot; value=&quot;545&quot;/&gt;&lt;/object&gt;&lt;object type=&quot;3&quot; unique_id=&quot;10073&quot;&gt;&lt;property id=&quot;20148&quot; value=&quot;5&quot;/&gt;&lt;property id=&quot;20300&quot; value=&quot;Slide 71&quot;/&gt;&lt;property id=&quot;20307&quot; value=&quot;546&quot;/&gt;&lt;/object&gt;&lt;object type=&quot;3&quot; unique_id=&quot;10074&quot;&gt;&lt;property id=&quot;20148&quot; value=&quot;5&quot;/&gt;&lt;property id=&quot;20300&quot; value=&quot;Slide 72&quot;/&gt;&lt;property id=&quot;20307&quot; value=&quot;433&quot;/&gt;&lt;/object&gt;&lt;object type=&quot;3&quot; unique_id=&quot;10075&quot;&gt;&lt;property id=&quot;20148&quot; value=&quot;5&quot;/&gt;&lt;property id=&quot;20300&quot; value=&quot;Slide 73&quot;/&gt;&lt;property id=&quot;20307&quot; value=&quot;547&quot;/&gt;&lt;/object&gt;&lt;object type=&quot;3&quot; unique_id=&quot;10076&quot;&gt;&lt;property id=&quot;20148&quot; value=&quot;5&quot;/&gt;&lt;property id=&quot;20300&quot; value=&quot;Slide 74&quot;/&gt;&lt;property id=&quot;20307&quot; value=&quot;548&quot;/&gt;&lt;/object&gt;&lt;object type=&quot;3&quot; unique_id=&quot;10077&quot;&gt;&lt;property id=&quot;20148&quot; value=&quot;5&quot;/&gt;&lt;property id=&quot;20300&quot; value=&quot;Slide 75&quot;/&gt;&lt;property id=&quot;20307&quot; value=&quot;549&quot;/&gt;&lt;/object&gt;&lt;object type=&quot;3&quot; unique_id=&quot;10078&quot;&gt;&lt;property id=&quot;20148&quot; value=&quot;5&quot;/&gt;&lt;property id=&quot;20300&quot; value=&quot;Slide 76&quot;/&gt;&lt;property id=&quot;20307&quot; value=&quot;550&quot;/&gt;&lt;/object&gt;&lt;object type=&quot;3&quot; unique_id=&quot;10079&quot;&gt;&lt;property id=&quot;20148&quot; value=&quot;5&quot;/&gt;&lt;property id=&quot;20300&quot; value=&quot;Slide 77&quot;/&gt;&lt;property id=&quot;20307&quot; value=&quot;551&quot;/&gt;&lt;/object&gt;&lt;object type=&quot;3&quot; unique_id=&quot;10080&quot;&gt;&lt;property id=&quot;20148&quot; value=&quot;5&quot;/&gt;&lt;property id=&quot;20300&quot; value=&quot;Slide 78&quot;/&gt;&lt;property id=&quot;20307&quot; value=&quot;552&quot;/&gt;&lt;/object&gt;&lt;/object&gt;&lt;object type=&quot;8&quot; unique_id=&quot;10160&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836</TotalTime>
  <Words>5720</Words>
  <Application>Microsoft Office PowerPoint</Application>
  <PresentationFormat>Widescreen</PresentationFormat>
  <Paragraphs>463</Paragraphs>
  <Slides>78</Slides>
  <Notes>6</Notes>
  <HiddenSlides>0</HiddenSlides>
  <MMClips>44</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91" baseType="lpstr">
      <vt:lpstr>SimSun</vt:lpstr>
      <vt:lpstr>Arial</vt:lpstr>
      <vt:lpstr>Broadway</vt:lpstr>
      <vt:lpstr>Calibri</vt:lpstr>
      <vt:lpstr>Calibri Light</vt:lpstr>
      <vt:lpstr>Cooper Black</vt:lpstr>
      <vt:lpstr>Goudy Stout</vt:lpstr>
      <vt:lpstr>MS Mincho</vt:lpstr>
      <vt:lpstr>Snap ITC</vt:lpstr>
      <vt:lpstr>Tahoma</vt:lpstr>
      <vt:lpstr>Times New Roman</vt:lpstr>
      <vt:lpstr>Chủ đề Office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User</cp:lastModifiedBy>
  <cp:revision>129</cp:revision>
  <dcterms:created xsi:type="dcterms:W3CDTF">2022-12-25T01:43:40Z</dcterms:created>
  <dcterms:modified xsi:type="dcterms:W3CDTF">2023-04-03T03:07:13Z</dcterms:modified>
</cp:coreProperties>
</file>