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51" r:id="rId3"/>
    <p:sldId id="352" r:id="rId4"/>
    <p:sldId id="353" r:id="rId5"/>
    <p:sldId id="354" r:id="rId6"/>
    <p:sldId id="355" r:id="rId7"/>
    <p:sldId id="392" r:id="rId8"/>
    <p:sldId id="393" r:id="rId9"/>
    <p:sldId id="356" r:id="rId10"/>
    <p:sldId id="357" r:id="rId11"/>
    <p:sldId id="394" r:id="rId12"/>
    <p:sldId id="395" r:id="rId13"/>
    <p:sldId id="390" r:id="rId14"/>
    <p:sldId id="391" r:id="rId15"/>
    <p:sldId id="397" r:id="rId16"/>
    <p:sldId id="398" r:id="rId17"/>
    <p:sldId id="399" r:id="rId18"/>
    <p:sldId id="400" r:id="rId19"/>
    <p:sldId id="401" r:id="rId20"/>
    <p:sldId id="402" r:id="rId21"/>
    <p:sldId id="404" r:id="rId22"/>
    <p:sldId id="403" r:id="rId23"/>
    <p:sldId id="405" r:id="rId24"/>
    <p:sldId id="406" r:id="rId25"/>
    <p:sldId id="407" r:id="rId26"/>
    <p:sldId id="408" r:id="rId27"/>
    <p:sldId id="409" r:id="rId28"/>
    <p:sldId id="410" r:id="rId29"/>
    <p:sldId id="411" r:id="rId30"/>
    <p:sldId id="413" r:id="rId31"/>
    <p:sldId id="414" r:id="rId32"/>
    <p:sldId id="415" r:id="rId33"/>
    <p:sldId id="416" r:id="rId34"/>
    <p:sldId id="417" r:id="rId35"/>
    <p:sldId id="381" r:id="rId36"/>
    <p:sldId id="378" r:id="rId37"/>
    <p:sldId id="379" r:id="rId38"/>
    <p:sldId id="362" r:id="rId39"/>
    <p:sldId id="418" r:id="rId40"/>
    <p:sldId id="420" r:id="rId41"/>
    <p:sldId id="419" r:id="rId42"/>
    <p:sldId id="436" r:id="rId43"/>
    <p:sldId id="437" r:id="rId44"/>
    <p:sldId id="438" r:id="rId45"/>
    <p:sldId id="439" r:id="rId46"/>
    <p:sldId id="440" r:id="rId47"/>
    <p:sldId id="441" r:id="rId48"/>
    <p:sldId id="442" r:id="rId49"/>
    <p:sldId id="443" r:id="rId50"/>
    <p:sldId id="444" r:id="rId51"/>
    <p:sldId id="445" r:id="rId52"/>
    <p:sldId id="446" r:id="rId53"/>
    <p:sldId id="387" r:id="rId54"/>
    <p:sldId id="433" r:id="rId55"/>
    <p:sldId id="432" r:id="rId56"/>
    <p:sldId id="434" r:id="rId57"/>
    <p:sldId id="435" r:id="rId58"/>
  </p:sldIdLst>
  <p:sldSz cx="12192000" cy="6858000"/>
  <p:notesSz cx="6858000" cy="9144000"/>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33CC"/>
    <a:srgbClr val="009900"/>
    <a:srgbClr val="339933"/>
    <a:srgbClr val="00CC66"/>
    <a:srgbClr val="FFFF00"/>
    <a:srgbClr val="FF0066"/>
    <a:srgbClr val="008000"/>
    <a:srgbClr val="00CC99"/>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114"/>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DCF13F27-7F1A-4EDE-BB77-46862E349E46}"/>
    <pc:docChg chg="undo custSel addSld delSld modSld sldOrd">
      <pc:chgData name="Thúy Mai" userId="222f1c7e07c9bd7a" providerId="LiveId" clId="{DCF13F27-7F1A-4EDE-BB77-46862E349E46}" dt="2022-11-25T10:30:01" v="1419" actId="1076"/>
      <pc:docMkLst>
        <pc:docMk/>
      </pc:docMkLst>
      <pc:sldChg chg="modSp">
        <pc:chgData name="Thúy Mai" userId="222f1c7e07c9bd7a" providerId="LiveId" clId="{DCF13F27-7F1A-4EDE-BB77-46862E349E46}" dt="2022-11-23T08:18:50.385" v="42" actId="207"/>
        <pc:sldMkLst>
          <pc:docMk/>
          <pc:sldMk cId="1617177743" sldId="257"/>
        </pc:sldMkLst>
        <pc:spChg chg="mod">
          <ac:chgData name="Thúy Mai" userId="222f1c7e07c9bd7a" providerId="LiveId" clId="{DCF13F27-7F1A-4EDE-BB77-46862E349E46}" dt="2022-11-23T08:18:50.385" v="42" actId="207"/>
          <ac:spMkLst>
            <pc:docMk/>
            <pc:sldMk cId="1617177743" sldId="257"/>
            <ac:spMk id="7" creationId="{90F3FC6F-55FC-4F6A-6677-1499FDC1E53A}"/>
          </ac:spMkLst>
        </pc:spChg>
      </pc:sldChg>
      <pc:sldChg chg="addSp delSp modSp mod delAnim modAnim">
        <pc:chgData name="Thúy Mai" userId="222f1c7e07c9bd7a" providerId="LiveId" clId="{DCF13F27-7F1A-4EDE-BB77-46862E349E46}" dt="2022-11-23T08:20:57.200" v="108" actId="1076"/>
        <pc:sldMkLst>
          <pc:docMk/>
          <pc:sldMk cId="901953869" sldId="352"/>
        </pc:sldMkLst>
        <pc:spChg chg="add mod">
          <ac:chgData name="Thúy Mai" userId="222f1c7e07c9bd7a" providerId="LiveId" clId="{DCF13F27-7F1A-4EDE-BB77-46862E349E46}" dt="2022-11-23T08:20:57.200" v="108" actId="1076"/>
          <ac:spMkLst>
            <pc:docMk/>
            <pc:sldMk cId="901953869" sldId="352"/>
            <ac:spMk id="3" creationId="{7EBD332F-5D18-7630-8CAF-B90F93792D6E}"/>
          </ac:spMkLst>
        </pc:spChg>
        <pc:spChg chg="mod">
          <ac:chgData name="Thúy Mai" userId="222f1c7e07c9bd7a" providerId="LiveId" clId="{DCF13F27-7F1A-4EDE-BB77-46862E349E46}" dt="2022-11-23T08:20:07.376" v="94" actId="14100"/>
          <ac:spMkLst>
            <pc:docMk/>
            <pc:sldMk cId="901953869" sldId="352"/>
            <ac:spMk id="9" creationId="{6C51405F-6084-888C-AB33-07B432F6D147}"/>
          </ac:spMkLst>
        </pc:spChg>
        <pc:graphicFrameChg chg="add del mod">
          <ac:chgData name="Thúy Mai" userId="222f1c7e07c9bd7a" providerId="LiveId" clId="{DCF13F27-7F1A-4EDE-BB77-46862E349E46}" dt="2022-11-23T08:19:21.308" v="45"/>
          <ac:graphicFrameMkLst>
            <pc:docMk/>
            <pc:sldMk cId="901953869" sldId="352"/>
            <ac:graphicFrameMk id="2" creationId="{BDD8F064-1F6F-2F77-A9A4-BE1D1A13D556}"/>
          </ac:graphicFrameMkLst>
        </pc:graphicFrameChg>
        <pc:graphicFrameChg chg="add del mod">
          <ac:chgData name="Thúy Mai" userId="222f1c7e07c9bd7a" providerId="LiveId" clId="{DCF13F27-7F1A-4EDE-BB77-46862E349E46}" dt="2022-11-23T08:20:36.539" v="100"/>
          <ac:graphicFrameMkLst>
            <pc:docMk/>
            <pc:sldMk cId="901953869" sldId="352"/>
            <ac:graphicFrameMk id="5" creationId="{866D857C-1F14-A850-240A-F9D7DFEE5FBD}"/>
          </ac:graphicFrameMkLst>
        </pc:graphicFrameChg>
        <pc:graphicFrameChg chg="del">
          <ac:chgData name="Thúy Mai" userId="222f1c7e07c9bd7a" providerId="LiveId" clId="{DCF13F27-7F1A-4EDE-BB77-46862E349E46}" dt="2022-11-23T08:19:24.125" v="47" actId="478"/>
          <ac:graphicFrameMkLst>
            <pc:docMk/>
            <pc:sldMk cId="901953869" sldId="352"/>
            <ac:graphicFrameMk id="12" creationId="{BD304DCF-AC53-B5A2-657D-0C513BF75880}"/>
          </ac:graphicFrameMkLst>
        </pc:graphicFrameChg>
      </pc:sldChg>
      <pc:sldChg chg="addSp delSp modSp mod">
        <pc:chgData name="Thúy Mai" userId="222f1c7e07c9bd7a" providerId="LiveId" clId="{DCF13F27-7F1A-4EDE-BB77-46862E349E46}" dt="2022-11-23T08:32:56.268" v="367" actId="1076"/>
        <pc:sldMkLst>
          <pc:docMk/>
          <pc:sldMk cId="3344468587" sldId="354"/>
        </pc:sldMkLst>
        <pc:spChg chg="mod">
          <ac:chgData name="Thúy Mai" userId="222f1c7e07c9bd7a" providerId="LiveId" clId="{DCF13F27-7F1A-4EDE-BB77-46862E349E46}" dt="2022-11-23T08:31:58.864" v="352" actId="255"/>
          <ac:spMkLst>
            <pc:docMk/>
            <pc:sldMk cId="3344468587" sldId="354"/>
            <ac:spMk id="9" creationId="{479A1449-85DF-BFCF-8E67-CA5629696B59}"/>
          </ac:spMkLst>
        </pc:spChg>
        <pc:spChg chg="mod">
          <ac:chgData name="Thúy Mai" userId="222f1c7e07c9bd7a" providerId="LiveId" clId="{DCF13F27-7F1A-4EDE-BB77-46862E349E46}" dt="2022-11-23T08:32:56.268" v="367" actId="1076"/>
          <ac:spMkLst>
            <pc:docMk/>
            <pc:sldMk cId="3344468587" sldId="354"/>
            <ac:spMk id="11" creationId="{B9658254-3F30-01E4-2688-D1117C576DFC}"/>
          </ac:spMkLst>
        </pc:spChg>
        <pc:graphicFrameChg chg="add del mod">
          <ac:chgData name="Thúy Mai" userId="222f1c7e07c9bd7a" providerId="LiveId" clId="{DCF13F27-7F1A-4EDE-BB77-46862E349E46}" dt="2022-11-23T08:31:41.655" v="328"/>
          <ac:graphicFrameMkLst>
            <pc:docMk/>
            <pc:sldMk cId="3344468587" sldId="354"/>
            <ac:graphicFrameMk id="2" creationId="{9B5ACBB8-A90C-468B-1A2D-062799FD0B5D}"/>
          </ac:graphicFrameMkLst>
        </pc:graphicFrameChg>
        <pc:graphicFrameChg chg="add del mod">
          <ac:chgData name="Thúy Mai" userId="222f1c7e07c9bd7a" providerId="LiveId" clId="{DCF13F27-7F1A-4EDE-BB77-46862E349E46}" dt="2022-11-23T08:32:46.065" v="361"/>
          <ac:graphicFrameMkLst>
            <pc:docMk/>
            <pc:sldMk cId="3344468587" sldId="354"/>
            <ac:graphicFrameMk id="3" creationId="{27C0674F-D153-4110-9CD7-A9F07E0A2854}"/>
          </ac:graphicFrameMkLst>
        </pc:graphicFrameChg>
      </pc:sldChg>
      <pc:sldChg chg="addSp delSp modSp mod delAnim modAnim">
        <pc:chgData name="Thúy Mai" userId="222f1c7e07c9bd7a" providerId="LiveId" clId="{DCF13F27-7F1A-4EDE-BB77-46862E349E46}" dt="2022-11-23T08:37:45.001" v="442"/>
        <pc:sldMkLst>
          <pc:docMk/>
          <pc:sldMk cId="2110604036" sldId="355"/>
        </pc:sldMkLst>
        <pc:spChg chg="mod">
          <ac:chgData name="Thúy Mai" userId="222f1c7e07c9bd7a" providerId="LiveId" clId="{DCF13F27-7F1A-4EDE-BB77-46862E349E46}" dt="2022-11-23T08:36:58.092" v="423" actId="1076"/>
          <ac:spMkLst>
            <pc:docMk/>
            <pc:sldMk cId="2110604036" sldId="355"/>
            <ac:spMk id="4" creationId="{2E468B47-431A-90E1-D67B-797BB31D56E9}"/>
          </ac:spMkLst>
        </pc:spChg>
        <pc:spChg chg="mod">
          <ac:chgData name="Thúy Mai" userId="222f1c7e07c9bd7a" providerId="LiveId" clId="{DCF13F27-7F1A-4EDE-BB77-46862E349E46}" dt="2022-11-23T08:37:29.094" v="430" actId="14100"/>
          <ac:spMkLst>
            <pc:docMk/>
            <pc:sldMk cId="2110604036" sldId="355"/>
            <ac:spMk id="5" creationId="{09F38731-F831-7E49-62EF-6EEAF759A027}"/>
          </ac:spMkLst>
        </pc:spChg>
        <pc:spChg chg="add del mod">
          <ac:chgData name="Thúy Mai" userId="222f1c7e07c9bd7a" providerId="LiveId" clId="{DCF13F27-7F1A-4EDE-BB77-46862E349E46}" dt="2022-11-23T08:34:46.879" v="390" actId="478"/>
          <ac:spMkLst>
            <pc:docMk/>
            <pc:sldMk cId="2110604036" sldId="355"/>
            <ac:spMk id="6" creationId="{AA1CF55B-EAB6-353E-C8F4-9886A175CF88}"/>
          </ac:spMkLst>
        </pc:spChg>
        <pc:spChg chg="mod">
          <ac:chgData name="Thúy Mai" userId="222f1c7e07c9bd7a" providerId="LiveId" clId="{DCF13F27-7F1A-4EDE-BB77-46862E349E46}" dt="2022-11-23T08:37:22.250" v="429" actId="123"/>
          <ac:spMkLst>
            <pc:docMk/>
            <pc:sldMk cId="2110604036" sldId="355"/>
            <ac:spMk id="7" creationId="{083997AC-58D0-7460-E444-45590037C6C9}"/>
          </ac:spMkLst>
        </pc:spChg>
        <pc:spChg chg="add del mod">
          <ac:chgData name="Thúy Mai" userId="222f1c7e07c9bd7a" providerId="LiveId" clId="{DCF13F27-7F1A-4EDE-BB77-46862E349E46}" dt="2022-11-23T08:35:51.456" v="407" actId="478"/>
          <ac:spMkLst>
            <pc:docMk/>
            <pc:sldMk cId="2110604036" sldId="355"/>
            <ac:spMk id="9" creationId="{6EC8D2D6-7820-D79D-788C-1EFC3B43599B}"/>
          </ac:spMkLst>
        </pc:spChg>
        <pc:spChg chg="mod">
          <ac:chgData name="Thúy Mai" userId="222f1c7e07c9bd7a" providerId="LiveId" clId="{DCF13F27-7F1A-4EDE-BB77-46862E349E46}" dt="2022-11-23T08:36:03.620" v="411" actId="1076"/>
          <ac:spMkLst>
            <pc:docMk/>
            <pc:sldMk cId="2110604036" sldId="355"/>
            <ac:spMk id="10" creationId="{92C130E6-EA14-54A0-6929-852D2883F93B}"/>
          </ac:spMkLst>
        </pc:spChg>
        <pc:graphicFrameChg chg="add del mod">
          <ac:chgData name="Thúy Mai" userId="222f1c7e07c9bd7a" providerId="LiveId" clId="{DCF13F27-7F1A-4EDE-BB77-46862E349E46}" dt="2022-11-23T08:32:27.541" v="355"/>
          <ac:graphicFrameMkLst>
            <pc:docMk/>
            <pc:sldMk cId="2110604036" sldId="355"/>
            <ac:graphicFrameMk id="2" creationId="{FEEE9A4F-D6CD-005A-AF9A-26C1C97A6D4B}"/>
          </ac:graphicFrameMkLst>
        </pc:graphicFrameChg>
        <pc:graphicFrameChg chg="add del mod">
          <ac:chgData name="Thúy Mai" userId="222f1c7e07c9bd7a" providerId="LiveId" clId="{DCF13F27-7F1A-4EDE-BB77-46862E349E46}" dt="2022-11-23T08:37:31.790" v="433"/>
          <ac:graphicFrameMkLst>
            <pc:docMk/>
            <pc:sldMk cId="2110604036" sldId="355"/>
            <ac:graphicFrameMk id="11" creationId="{ADF644D6-07FA-25AF-993B-BF41809361FB}"/>
          </ac:graphicFrameMkLst>
        </pc:graphicFrameChg>
        <pc:picChg chg="add mod">
          <ac:chgData name="Thúy Mai" userId="222f1c7e07c9bd7a" providerId="LiveId" clId="{DCF13F27-7F1A-4EDE-BB77-46862E349E46}" dt="2022-11-23T08:37:37.784" v="438" actId="1076"/>
          <ac:picMkLst>
            <pc:docMk/>
            <pc:sldMk cId="2110604036" sldId="355"/>
            <ac:picMk id="3074" creationId="{BD2519DB-B846-2D4C-77FA-1EA445D99F1C}"/>
          </ac:picMkLst>
        </pc:picChg>
      </pc:sldChg>
      <pc:sldChg chg="addSp delSp modSp mod modAnim">
        <pc:chgData name="Thúy Mai" userId="222f1c7e07c9bd7a" providerId="LiveId" clId="{DCF13F27-7F1A-4EDE-BB77-46862E349E46}" dt="2022-11-23T08:41:37.918" v="603" actId="1076"/>
        <pc:sldMkLst>
          <pc:docMk/>
          <pc:sldMk cId="1374207052" sldId="356"/>
        </pc:sldMkLst>
        <pc:spChg chg="mod">
          <ac:chgData name="Thúy Mai" userId="222f1c7e07c9bd7a" providerId="LiveId" clId="{DCF13F27-7F1A-4EDE-BB77-46862E349E46}" dt="2022-11-23T08:40:23.569" v="584" actId="20577"/>
          <ac:spMkLst>
            <pc:docMk/>
            <pc:sldMk cId="1374207052" sldId="356"/>
            <ac:spMk id="4" creationId="{2E468B47-431A-90E1-D67B-797BB31D56E9}"/>
          </ac:spMkLst>
        </pc:spChg>
        <pc:spChg chg="add del mod">
          <ac:chgData name="Thúy Mai" userId="222f1c7e07c9bd7a" providerId="LiveId" clId="{DCF13F27-7F1A-4EDE-BB77-46862E349E46}" dt="2022-11-23T08:41:21.788" v="599" actId="478"/>
          <ac:spMkLst>
            <pc:docMk/>
            <pc:sldMk cId="1374207052" sldId="356"/>
            <ac:spMk id="5" creationId="{70DD1069-280B-1FAE-03AE-91D7D5428CD7}"/>
          </ac:spMkLst>
        </pc:spChg>
        <pc:spChg chg="add mod">
          <ac:chgData name="Thúy Mai" userId="222f1c7e07c9bd7a" providerId="LiveId" clId="{DCF13F27-7F1A-4EDE-BB77-46862E349E46}" dt="2022-11-23T08:41:31.396" v="602" actId="1076"/>
          <ac:spMkLst>
            <pc:docMk/>
            <pc:sldMk cId="1374207052" sldId="356"/>
            <ac:spMk id="6" creationId="{CF0772EC-89C9-4EEE-F370-282754D03A51}"/>
          </ac:spMkLst>
        </pc:spChg>
        <pc:spChg chg="mod">
          <ac:chgData name="Thúy Mai" userId="222f1c7e07c9bd7a" providerId="LiveId" clId="{DCF13F27-7F1A-4EDE-BB77-46862E349E46}" dt="2022-11-23T08:40:02.939" v="550" actId="20577"/>
          <ac:spMkLst>
            <pc:docMk/>
            <pc:sldMk cId="1374207052" sldId="356"/>
            <ac:spMk id="9" creationId="{479A1449-85DF-BFCF-8E67-CA5629696B59}"/>
          </ac:spMkLst>
        </pc:spChg>
        <pc:graphicFrameChg chg="add del mod">
          <ac:chgData name="Thúy Mai" userId="222f1c7e07c9bd7a" providerId="LiveId" clId="{DCF13F27-7F1A-4EDE-BB77-46862E349E46}" dt="2022-11-23T08:40:56.960" v="591"/>
          <ac:graphicFrameMkLst>
            <pc:docMk/>
            <pc:sldMk cId="1374207052" sldId="356"/>
            <ac:graphicFrameMk id="2" creationId="{8428D637-A9D0-3D72-0C9A-68C9A70A3465}"/>
          </ac:graphicFrameMkLst>
        </pc:graphicFrameChg>
        <pc:picChg chg="mod">
          <ac:chgData name="Thúy Mai" userId="222f1c7e07c9bd7a" providerId="LiveId" clId="{DCF13F27-7F1A-4EDE-BB77-46862E349E46}" dt="2022-11-23T08:41:37.918" v="603" actId="1076"/>
          <ac:picMkLst>
            <pc:docMk/>
            <pc:sldMk cId="1374207052" sldId="356"/>
            <ac:picMk id="13" creationId="{58605322-2C43-A945-0CBB-BDFD428C514B}"/>
          </ac:picMkLst>
        </pc:picChg>
      </pc:sldChg>
      <pc:sldChg chg="addSp delSp modSp mod modAnim">
        <pc:chgData name="Thúy Mai" userId="222f1c7e07c9bd7a" providerId="LiveId" clId="{DCF13F27-7F1A-4EDE-BB77-46862E349E46}" dt="2022-11-23T08:43:24.328" v="703" actId="207"/>
        <pc:sldMkLst>
          <pc:docMk/>
          <pc:sldMk cId="3768740808" sldId="357"/>
        </pc:sldMkLst>
        <pc:spChg chg="add mod">
          <ac:chgData name="Thúy Mai" userId="222f1c7e07c9bd7a" providerId="LiveId" clId="{DCF13F27-7F1A-4EDE-BB77-46862E349E46}" dt="2022-11-23T08:43:24.328" v="703" actId="207"/>
          <ac:spMkLst>
            <pc:docMk/>
            <pc:sldMk cId="3768740808" sldId="357"/>
            <ac:spMk id="3" creationId="{53528BD3-EFD4-1AB3-4D1F-88771A8A59F5}"/>
          </ac:spMkLst>
        </pc:spChg>
        <pc:spChg chg="mod">
          <ac:chgData name="Thúy Mai" userId="222f1c7e07c9bd7a" providerId="LiveId" clId="{DCF13F27-7F1A-4EDE-BB77-46862E349E46}" dt="2022-11-23T08:42:54.620" v="670" actId="20577"/>
          <ac:spMkLst>
            <pc:docMk/>
            <pc:sldMk cId="3768740808" sldId="357"/>
            <ac:spMk id="4" creationId="{2E468B47-431A-90E1-D67B-797BB31D56E9}"/>
          </ac:spMkLst>
        </pc:spChg>
        <pc:spChg chg="mod">
          <ac:chgData name="Thúy Mai" userId="222f1c7e07c9bd7a" providerId="LiveId" clId="{DCF13F27-7F1A-4EDE-BB77-46862E349E46}" dt="2022-11-23T08:42:27.005" v="614" actId="14100"/>
          <ac:spMkLst>
            <pc:docMk/>
            <pc:sldMk cId="3768740808" sldId="357"/>
            <ac:spMk id="7" creationId="{5584A2ED-A812-4DBE-8E05-31D19A784500}"/>
          </ac:spMkLst>
        </pc:spChg>
        <pc:spChg chg="mod">
          <ac:chgData name="Thúy Mai" userId="222f1c7e07c9bd7a" providerId="LiveId" clId="{DCF13F27-7F1A-4EDE-BB77-46862E349E46}" dt="2022-11-23T08:42:43.159" v="635" actId="20577"/>
          <ac:spMkLst>
            <pc:docMk/>
            <pc:sldMk cId="3768740808" sldId="357"/>
            <ac:spMk id="9" creationId="{479A1449-85DF-BFCF-8E67-CA5629696B59}"/>
          </ac:spMkLst>
        </pc:spChg>
        <pc:graphicFrameChg chg="add del mod">
          <ac:chgData name="Thúy Mai" userId="222f1c7e07c9bd7a" providerId="LiveId" clId="{DCF13F27-7F1A-4EDE-BB77-46862E349E46}" dt="2022-11-23T08:42:05.696" v="606"/>
          <ac:graphicFrameMkLst>
            <pc:docMk/>
            <pc:sldMk cId="3768740808" sldId="357"/>
            <ac:graphicFrameMk id="2" creationId="{A07C37D4-7C3E-4F0E-3AA3-EA332777875B}"/>
          </ac:graphicFrameMkLst>
        </pc:graphicFrameChg>
      </pc:sldChg>
      <pc:sldChg chg="modSp mod">
        <pc:chgData name="Thúy Mai" userId="222f1c7e07c9bd7a" providerId="LiveId" clId="{DCF13F27-7F1A-4EDE-BB77-46862E349E46}" dt="2022-11-25T10:29:35.133" v="1410" actId="207"/>
        <pc:sldMkLst>
          <pc:docMk/>
          <pc:sldMk cId="3592071094" sldId="387"/>
        </pc:sldMkLst>
        <pc:spChg chg="mod">
          <ac:chgData name="Thúy Mai" userId="222f1c7e07c9bd7a" providerId="LiveId" clId="{DCF13F27-7F1A-4EDE-BB77-46862E349E46}" dt="2022-11-25T10:29:35.133" v="1410" actId="207"/>
          <ac:spMkLst>
            <pc:docMk/>
            <pc:sldMk cId="3592071094" sldId="387"/>
            <ac:spMk id="2" creationId="{B598AC2B-72BF-3F55-8FAD-86DE652228AD}"/>
          </ac:spMkLst>
        </pc:spChg>
      </pc:sldChg>
      <pc:sldChg chg="addSp delSp modSp new del mod">
        <pc:chgData name="Thúy Mai" userId="222f1c7e07c9bd7a" providerId="LiveId" clId="{DCF13F27-7F1A-4EDE-BB77-46862E349E46}" dt="2022-11-23T09:07:49.640" v="1078" actId="2696"/>
        <pc:sldMkLst>
          <pc:docMk/>
          <pc:sldMk cId="1770336418" sldId="390"/>
        </pc:sldMkLst>
        <pc:spChg chg="del">
          <ac:chgData name="Thúy Mai" userId="222f1c7e07c9bd7a" providerId="LiveId" clId="{DCF13F27-7F1A-4EDE-BB77-46862E349E46}" dt="2022-11-23T08:21:37.493" v="110" actId="478"/>
          <ac:spMkLst>
            <pc:docMk/>
            <pc:sldMk cId="1770336418" sldId="390"/>
            <ac:spMk id="2" creationId="{91A906AC-5618-39EA-131A-2ABE38F8ED0C}"/>
          </ac:spMkLst>
        </pc:spChg>
        <pc:spChg chg="del">
          <ac:chgData name="Thúy Mai" userId="222f1c7e07c9bd7a" providerId="LiveId" clId="{DCF13F27-7F1A-4EDE-BB77-46862E349E46}" dt="2022-11-23T08:21:37.493" v="110" actId="478"/>
          <ac:spMkLst>
            <pc:docMk/>
            <pc:sldMk cId="1770336418" sldId="390"/>
            <ac:spMk id="3" creationId="{B40BAF89-5ABB-7E7E-E5B9-A737A28CD0BC}"/>
          </ac:spMkLst>
        </pc:spChg>
        <pc:spChg chg="add mod">
          <ac:chgData name="Thúy Mai" userId="222f1c7e07c9bd7a" providerId="LiveId" clId="{DCF13F27-7F1A-4EDE-BB77-46862E349E46}" dt="2022-11-23T08:22:12.131" v="123" actId="1076"/>
          <ac:spMkLst>
            <pc:docMk/>
            <pc:sldMk cId="1770336418" sldId="390"/>
            <ac:spMk id="6" creationId="{4172251D-7D99-D9F3-EAE2-C07916389AA2}"/>
          </ac:spMkLst>
        </pc:spChg>
        <pc:graphicFrameChg chg="add del mod">
          <ac:chgData name="Thúy Mai" userId="222f1c7e07c9bd7a" providerId="LiveId" clId="{DCF13F27-7F1A-4EDE-BB77-46862E349E46}" dt="2022-11-23T08:21:41.552" v="113"/>
          <ac:graphicFrameMkLst>
            <pc:docMk/>
            <pc:sldMk cId="1770336418" sldId="390"/>
            <ac:graphicFrameMk id="4" creationId="{9A86E6C2-0B7C-580C-7950-DF11B64F1FF7}"/>
          </ac:graphicFrameMkLst>
        </pc:graphicFrameChg>
        <pc:graphicFrameChg chg="add del mod">
          <ac:chgData name="Thúy Mai" userId="222f1c7e07c9bd7a" providerId="LiveId" clId="{DCF13F27-7F1A-4EDE-BB77-46862E349E46}" dt="2022-11-23T08:22:21.010" v="126"/>
          <ac:graphicFrameMkLst>
            <pc:docMk/>
            <pc:sldMk cId="1770336418" sldId="390"/>
            <ac:graphicFrameMk id="7" creationId="{9EF13F75-2DCA-A360-7CC5-7E07C76C3B47}"/>
          </ac:graphicFrameMkLst>
        </pc:graphicFrameChg>
        <pc:graphicFrameChg chg="add mod modGraphic">
          <ac:chgData name="Thúy Mai" userId="222f1c7e07c9bd7a" providerId="LiveId" clId="{DCF13F27-7F1A-4EDE-BB77-46862E349E46}" dt="2022-11-23T08:27:51.883" v="181" actId="207"/>
          <ac:graphicFrameMkLst>
            <pc:docMk/>
            <pc:sldMk cId="1770336418" sldId="390"/>
            <ac:graphicFrameMk id="8" creationId="{AEA71D05-C967-7975-5F46-4D535584E296}"/>
          </ac:graphicFrameMkLst>
        </pc:graphicFrameChg>
      </pc:sldChg>
      <pc:sldChg chg="addSp modSp add mod modAnim">
        <pc:chgData name="Thúy Mai" userId="222f1c7e07c9bd7a" providerId="LiveId" clId="{DCF13F27-7F1A-4EDE-BB77-46862E349E46}" dt="2022-11-23T09:08:06.013" v="1084" actId="1076"/>
        <pc:sldMkLst>
          <pc:docMk/>
          <pc:sldMk cId="4244285894" sldId="390"/>
        </pc:sldMkLst>
        <pc:spChg chg="mod">
          <ac:chgData name="Thúy Mai" userId="222f1c7e07c9bd7a" providerId="LiveId" clId="{DCF13F27-7F1A-4EDE-BB77-46862E349E46}" dt="2022-11-23T09:08:06.013" v="1084" actId="1076"/>
          <ac:spMkLst>
            <pc:docMk/>
            <pc:sldMk cId="4244285894" sldId="390"/>
            <ac:spMk id="6" creationId="{4172251D-7D99-D9F3-EAE2-C07916389AA2}"/>
          </ac:spMkLst>
        </pc:spChg>
        <pc:picChg chg="add mod">
          <ac:chgData name="Thúy Mai" userId="222f1c7e07c9bd7a" providerId="LiveId" clId="{DCF13F27-7F1A-4EDE-BB77-46862E349E46}" dt="2022-11-23T09:08:03.461" v="1083" actId="1076"/>
          <ac:picMkLst>
            <pc:docMk/>
            <pc:sldMk cId="4244285894" sldId="390"/>
            <ac:picMk id="2" creationId="{8D9477D7-1CEF-80C9-9BFC-D32920A9407C}"/>
          </ac:picMkLst>
        </pc:picChg>
      </pc:sldChg>
      <pc:sldChg chg="addSp delSp modSp add del mod">
        <pc:chgData name="Thúy Mai" userId="222f1c7e07c9bd7a" providerId="LiveId" clId="{DCF13F27-7F1A-4EDE-BB77-46862E349E46}" dt="2022-11-23T09:07:49.640" v="1078" actId="2696"/>
        <pc:sldMkLst>
          <pc:docMk/>
          <pc:sldMk cId="1425043606" sldId="391"/>
        </pc:sldMkLst>
        <pc:spChg chg="mod">
          <ac:chgData name="Thúy Mai" userId="222f1c7e07c9bd7a" providerId="LiveId" clId="{DCF13F27-7F1A-4EDE-BB77-46862E349E46}" dt="2022-11-23T08:31:07.662" v="325" actId="1076"/>
          <ac:spMkLst>
            <pc:docMk/>
            <pc:sldMk cId="1425043606" sldId="391"/>
            <ac:spMk id="6" creationId="{4172251D-7D99-D9F3-EAE2-C07916389AA2}"/>
          </ac:spMkLst>
        </pc:spChg>
        <pc:graphicFrameChg chg="add del mod">
          <ac:chgData name="Thúy Mai" userId="222f1c7e07c9bd7a" providerId="LiveId" clId="{DCF13F27-7F1A-4EDE-BB77-46862E349E46}" dt="2022-11-23T08:27:19.341" v="173"/>
          <ac:graphicFrameMkLst>
            <pc:docMk/>
            <pc:sldMk cId="1425043606" sldId="391"/>
            <ac:graphicFrameMk id="2" creationId="{601F2E8F-CA48-0A48-2C5D-416B6A935191}"/>
          </ac:graphicFrameMkLst>
        </pc:graphicFrameChg>
        <pc:graphicFrameChg chg="add mod modGraphic">
          <ac:chgData name="Thúy Mai" userId="222f1c7e07c9bd7a" providerId="LiveId" clId="{DCF13F27-7F1A-4EDE-BB77-46862E349E46}" dt="2022-11-23T08:31:04.753" v="324" actId="1076"/>
          <ac:graphicFrameMkLst>
            <pc:docMk/>
            <pc:sldMk cId="1425043606" sldId="391"/>
            <ac:graphicFrameMk id="3" creationId="{0F87806D-8E69-AF92-9E9D-0783F3D5DDFA}"/>
          </ac:graphicFrameMkLst>
        </pc:graphicFrameChg>
        <pc:graphicFrameChg chg="del">
          <ac:chgData name="Thúy Mai" userId="222f1c7e07c9bd7a" providerId="LiveId" clId="{DCF13F27-7F1A-4EDE-BB77-46862E349E46}" dt="2022-11-23T08:24:50.386" v="168" actId="478"/>
          <ac:graphicFrameMkLst>
            <pc:docMk/>
            <pc:sldMk cId="1425043606" sldId="391"/>
            <ac:graphicFrameMk id="8" creationId="{AEA71D05-C967-7975-5F46-4D535584E296}"/>
          </ac:graphicFrameMkLst>
        </pc:graphicFrameChg>
      </pc:sldChg>
      <pc:sldChg chg="addSp modSp add mod modAnim">
        <pc:chgData name="Thúy Mai" userId="222f1c7e07c9bd7a" providerId="LiveId" clId="{DCF13F27-7F1A-4EDE-BB77-46862E349E46}" dt="2022-11-23T09:08:15.733" v="1088" actId="1076"/>
        <pc:sldMkLst>
          <pc:docMk/>
          <pc:sldMk cId="2663936669" sldId="391"/>
        </pc:sldMkLst>
        <pc:spChg chg="mod">
          <ac:chgData name="Thúy Mai" userId="222f1c7e07c9bd7a" providerId="LiveId" clId="{DCF13F27-7F1A-4EDE-BB77-46862E349E46}" dt="2022-11-23T09:08:15.733" v="1088" actId="1076"/>
          <ac:spMkLst>
            <pc:docMk/>
            <pc:sldMk cId="2663936669" sldId="391"/>
            <ac:spMk id="6" creationId="{4172251D-7D99-D9F3-EAE2-C07916389AA2}"/>
          </ac:spMkLst>
        </pc:spChg>
        <pc:graphicFrameChg chg="mod">
          <ac:chgData name="Thúy Mai" userId="222f1c7e07c9bd7a" providerId="LiveId" clId="{DCF13F27-7F1A-4EDE-BB77-46862E349E46}" dt="2022-11-23T09:08:13.922" v="1087" actId="1076"/>
          <ac:graphicFrameMkLst>
            <pc:docMk/>
            <pc:sldMk cId="2663936669" sldId="391"/>
            <ac:graphicFrameMk id="3" creationId="{0F87806D-8E69-AF92-9E9D-0783F3D5DDFA}"/>
          </ac:graphicFrameMkLst>
        </pc:graphicFrameChg>
        <pc:picChg chg="add mod">
          <ac:chgData name="Thúy Mai" userId="222f1c7e07c9bd7a" providerId="LiveId" clId="{DCF13F27-7F1A-4EDE-BB77-46862E349E46}" dt="2022-11-23T09:08:10.809" v="1086" actId="1076"/>
          <ac:picMkLst>
            <pc:docMk/>
            <pc:sldMk cId="2663936669" sldId="391"/>
            <ac:picMk id="2" creationId="{4131AA90-31D8-8283-347D-FCE0009D6FC5}"/>
          </ac:picMkLst>
        </pc:picChg>
      </pc:sldChg>
      <pc:sldChg chg="delSp modSp add mod delAnim">
        <pc:chgData name="Thúy Mai" userId="222f1c7e07c9bd7a" providerId="LiveId" clId="{DCF13F27-7F1A-4EDE-BB77-46862E349E46}" dt="2022-11-23T08:36:36.889" v="419" actId="1076"/>
        <pc:sldMkLst>
          <pc:docMk/>
          <pc:sldMk cId="3478522593" sldId="392"/>
        </pc:sldMkLst>
        <pc:spChg chg="mod">
          <ac:chgData name="Thúy Mai" userId="222f1c7e07c9bd7a" providerId="LiveId" clId="{DCF13F27-7F1A-4EDE-BB77-46862E349E46}" dt="2022-11-23T08:36:17.525" v="414" actId="255"/>
          <ac:spMkLst>
            <pc:docMk/>
            <pc:sldMk cId="3478522593" sldId="392"/>
            <ac:spMk id="4" creationId="{2E468B47-431A-90E1-D67B-797BB31D56E9}"/>
          </ac:spMkLst>
        </pc:spChg>
        <pc:spChg chg="del">
          <ac:chgData name="Thúy Mai" userId="222f1c7e07c9bd7a" providerId="LiveId" clId="{DCF13F27-7F1A-4EDE-BB77-46862E349E46}" dt="2022-11-23T08:34:58.963" v="394" actId="478"/>
          <ac:spMkLst>
            <pc:docMk/>
            <pc:sldMk cId="3478522593" sldId="392"/>
            <ac:spMk id="5" creationId="{09F38731-F831-7E49-62EF-6EEAF759A027}"/>
          </ac:spMkLst>
        </pc:spChg>
        <pc:spChg chg="del mod">
          <ac:chgData name="Thúy Mai" userId="222f1c7e07c9bd7a" providerId="LiveId" clId="{DCF13F27-7F1A-4EDE-BB77-46862E349E46}" dt="2022-11-23T08:35:07.008" v="397" actId="478"/>
          <ac:spMkLst>
            <pc:docMk/>
            <pc:sldMk cId="3478522593" sldId="392"/>
            <ac:spMk id="6" creationId="{AA1CF55B-EAB6-353E-C8F4-9886A175CF88}"/>
          </ac:spMkLst>
        </pc:spChg>
        <pc:spChg chg="mod">
          <ac:chgData name="Thúy Mai" userId="222f1c7e07c9bd7a" providerId="LiveId" clId="{DCF13F27-7F1A-4EDE-BB77-46862E349E46}" dt="2022-11-23T08:36:36.889" v="419" actId="1076"/>
          <ac:spMkLst>
            <pc:docMk/>
            <pc:sldMk cId="3478522593" sldId="392"/>
            <ac:spMk id="7" creationId="{083997AC-58D0-7460-E444-45590037C6C9}"/>
          </ac:spMkLst>
        </pc:spChg>
        <pc:spChg chg="mod">
          <ac:chgData name="Thúy Mai" userId="222f1c7e07c9bd7a" providerId="LiveId" clId="{DCF13F27-7F1A-4EDE-BB77-46862E349E46}" dt="2022-11-23T08:36:34.240" v="418" actId="1076"/>
          <ac:spMkLst>
            <pc:docMk/>
            <pc:sldMk cId="3478522593" sldId="392"/>
            <ac:spMk id="9" creationId="{6EC8D2D6-7820-D79D-788C-1EFC3B43599B}"/>
          </ac:spMkLst>
        </pc:spChg>
      </pc:sldChg>
      <pc:sldChg chg="delSp new del mod">
        <pc:chgData name="Thúy Mai" userId="222f1c7e07c9bd7a" providerId="LiveId" clId="{DCF13F27-7F1A-4EDE-BB77-46862E349E46}" dt="2022-11-23T08:37:51.763" v="443" actId="47"/>
        <pc:sldMkLst>
          <pc:docMk/>
          <pc:sldMk cId="719208537" sldId="393"/>
        </pc:sldMkLst>
        <pc:spChg chg="del">
          <ac:chgData name="Thúy Mai" userId="222f1c7e07c9bd7a" providerId="LiveId" clId="{DCF13F27-7F1A-4EDE-BB77-46862E349E46}" dt="2022-11-23T08:36:43.369" v="421" actId="478"/>
          <ac:spMkLst>
            <pc:docMk/>
            <pc:sldMk cId="719208537" sldId="393"/>
            <ac:spMk id="2" creationId="{20436731-4FFE-EFEF-C635-881C192A1050}"/>
          </ac:spMkLst>
        </pc:spChg>
        <pc:spChg chg="del">
          <ac:chgData name="Thúy Mai" userId="222f1c7e07c9bd7a" providerId="LiveId" clId="{DCF13F27-7F1A-4EDE-BB77-46862E349E46}" dt="2022-11-23T08:36:43.369" v="421" actId="478"/>
          <ac:spMkLst>
            <pc:docMk/>
            <pc:sldMk cId="719208537" sldId="393"/>
            <ac:spMk id="3" creationId="{892DC01E-DD0F-67F5-7C22-17EEF65A5DE3}"/>
          </ac:spMkLst>
        </pc:spChg>
      </pc:sldChg>
      <pc:sldChg chg="addSp delSp modSp new mod setBg modAnim">
        <pc:chgData name="Thúy Mai" userId="222f1c7e07c9bd7a" providerId="LiveId" clId="{DCF13F27-7F1A-4EDE-BB77-46862E349E46}" dt="2022-11-23T08:39:42.408" v="508"/>
        <pc:sldMkLst>
          <pc:docMk/>
          <pc:sldMk cId="1853964664" sldId="393"/>
        </pc:sldMkLst>
        <pc:spChg chg="del">
          <ac:chgData name="Thúy Mai" userId="222f1c7e07c9bd7a" providerId="LiveId" clId="{DCF13F27-7F1A-4EDE-BB77-46862E349E46}" dt="2022-11-23T08:38:17.664" v="445" actId="478"/>
          <ac:spMkLst>
            <pc:docMk/>
            <pc:sldMk cId="1853964664" sldId="393"/>
            <ac:spMk id="2" creationId="{BB100B12-431B-2BF2-B1D1-E67A54D4B7B1}"/>
          </ac:spMkLst>
        </pc:spChg>
        <pc:spChg chg="del">
          <ac:chgData name="Thúy Mai" userId="222f1c7e07c9bd7a" providerId="LiveId" clId="{DCF13F27-7F1A-4EDE-BB77-46862E349E46}" dt="2022-11-23T08:38:17.664" v="445" actId="478"/>
          <ac:spMkLst>
            <pc:docMk/>
            <pc:sldMk cId="1853964664" sldId="393"/>
            <ac:spMk id="3" creationId="{1A67B0AB-FFF3-C0B4-4E09-04AF9542B546}"/>
          </ac:spMkLst>
        </pc:spChg>
        <pc:graphicFrameChg chg="add del mod">
          <ac:chgData name="Thúy Mai" userId="222f1c7e07c9bd7a" providerId="LiveId" clId="{DCF13F27-7F1A-4EDE-BB77-46862E349E46}" dt="2022-11-23T08:38:18.734" v="448"/>
          <ac:graphicFrameMkLst>
            <pc:docMk/>
            <pc:sldMk cId="1853964664" sldId="393"/>
            <ac:graphicFrameMk id="4" creationId="{6911C11B-8FFC-686B-8EC7-43D85C827FE5}"/>
          </ac:graphicFrameMkLst>
        </pc:graphicFrameChg>
        <pc:graphicFrameChg chg="add del mod">
          <ac:chgData name="Thúy Mai" userId="222f1c7e07c9bd7a" providerId="LiveId" clId="{DCF13F27-7F1A-4EDE-BB77-46862E349E46}" dt="2022-11-23T08:38:21.560" v="450" actId="478"/>
          <ac:graphicFrameMkLst>
            <pc:docMk/>
            <pc:sldMk cId="1853964664" sldId="393"/>
            <ac:graphicFrameMk id="5" creationId="{C52F1C34-A727-15E4-816A-F457523057D1}"/>
          </ac:graphicFrameMkLst>
        </pc:graphicFrameChg>
        <pc:picChg chg="add mod">
          <ac:chgData name="Thúy Mai" userId="222f1c7e07c9bd7a" providerId="LiveId" clId="{DCF13F27-7F1A-4EDE-BB77-46862E349E46}" dt="2022-11-23T08:39:05.882" v="471" actId="14100"/>
          <ac:picMkLst>
            <pc:docMk/>
            <pc:sldMk cId="1853964664" sldId="393"/>
            <ac:picMk id="4097" creationId="{257FDA47-69B9-072C-33B2-A206D4D60458}"/>
          </ac:picMkLst>
        </pc:picChg>
        <pc:picChg chg="add mod">
          <ac:chgData name="Thúy Mai" userId="222f1c7e07c9bd7a" providerId="LiveId" clId="{DCF13F27-7F1A-4EDE-BB77-46862E349E46}" dt="2022-11-23T08:38:50.667" v="465" actId="14100"/>
          <ac:picMkLst>
            <pc:docMk/>
            <pc:sldMk cId="1853964664" sldId="393"/>
            <ac:picMk id="4098" creationId="{4CA23801-662B-7428-7C9F-EEFCCE730EF6}"/>
          </ac:picMkLst>
        </pc:picChg>
        <pc:picChg chg="add mod">
          <ac:chgData name="Thúy Mai" userId="222f1c7e07c9bd7a" providerId="LiveId" clId="{DCF13F27-7F1A-4EDE-BB77-46862E349E46}" dt="2022-11-23T08:39:15.670" v="474" actId="14100"/>
          <ac:picMkLst>
            <pc:docMk/>
            <pc:sldMk cId="1853964664" sldId="393"/>
            <ac:picMk id="4099" creationId="{CCAA9115-BC3B-3707-5DE2-393BA30ABE9A}"/>
          </ac:picMkLst>
        </pc:picChg>
        <pc:picChg chg="add mod">
          <ac:chgData name="Thúy Mai" userId="222f1c7e07c9bd7a" providerId="LiveId" clId="{DCF13F27-7F1A-4EDE-BB77-46862E349E46}" dt="2022-11-23T08:39:00.161" v="469" actId="14100"/>
          <ac:picMkLst>
            <pc:docMk/>
            <pc:sldMk cId="1853964664" sldId="393"/>
            <ac:picMk id="4100" creationId="{857B3C26-75C9-321F-135E-A7EB5271E3B6}"/>
          </ac:picMkLst>
        </pc:picChg>
      </pc:sldChg>
      <pc:sldChg chg="addSp delSp modSp add mod delAnim modAnim">
        <pc:chgData name="Thúy Mai" userId="222f1c7e07c9bd7a" providerId="LiveId" clId="{DCF13F27-7F1A-4EDE-BB77-46862E349E46}" dt="2022-11-23T09:00:00.195" v="720" actId="1076"/>
        <pc:sldMkLst>
          <pc:docMk/>
          <pc:sldMk cId="1327135320" sldId="394"/>
        </pc:sldMkLst>
        <pc:spChg chg="add del mod">
          <ac:chgData name="Thúy Mai" userId="222f1c7e07c9bd7a" providerId="LiveId" clId="{DCF13F27-7F1A-4EDE-BB77-46862E349E46}" dt="2022-11-23T08:59:50.310" v="716" actId="478"/>
          <ac:spMkLst>
            <pc:docMk/>
            <pc:sldMk cId="1327135320" sldId="394"/>
            <ac:spMk id="6" creationId="{CECA4E8C-8E5B-3B62-183B-ADA10823D997}"/>
          </ac:spMkLst>
        </pc:spChg>
        <pc:spChg chg="del">
          <ac:chgData name="Thúy Mai" userId="222f1c7e07c9bd7a" providerId="LiveId" clId="{DCF13F27-7F1A-4EDE-BB77-46862E349E46}" dt="2022-11-23T08:43:32.630" v="706" actId="478"/>
          <ac:spMkLst>
            <pc:docMk/>
            <pc:sldMk cId="1327135320" sldId="394"/>
            <ac:spMk id="7" creationId="{5584A2ED-A812-4DBE-8E05-31D19A784500}"/>
          </ac:spMkLst>
        </pc:spChg>
        <pc:spChg chg="add mod">
          <ac:chgData name="Thúy Mai" userId="222f1c7e07c9bd7a" providerId="LiveId" clId="{DCF13F27-7F1A-4EDE-BB77-46862E349E46}" dt="2022-11-23T09:00:00.195" v="720" actId="1076"/>
          <ac:spMkLst>
            <pc:docMk/>
            <pc:sldMk cId="1327135320" sldId="394"/>
            <ac:spMk id="11" creationId="{13A61333-FE42-9CA3-B53B-3E91350DCDA2}"/>
          </ac:spMkLst>
        </pc:spChg>
        <pc:graphicFrameChg chg="add del mod">
          <ac:chgData name="Thúy Mai" userId="222f1c7e07c9bd7a" providerId="LiveId" clId="{DCF13F27-7F1A-4EDE-BB77-46862E349E46}" dt="2022-11-23T08:59:33.152" v="711"/>
          <ac:graphicFrameMkLst>
            <pc:docMk/>
            <pc:sldMk cId="1327135320" sldId="394"/>
            <ac:graphicFrameMk id="2" creationId="{51449272-6E2B-C02E-647B-859D7ACAA314}"/>
          </ac:graphicFrameMkLst>
        </pc:graphicFrameChg>
        <pc:picChg chg="del">
          <ac:chgData name="Thúy Mai" userId="222f1c7e07c9bd7a" providerId="LiveId" clId="{DCF13F27-7F1A-4EDE-BB77-46862E349E46}" dt="2022-11-23T08:43:31.186" v="705" actId="478"/>
          <ac:picMkLst>
            <pc:docMk/>
            <pc:sldMk cId="1327135320" sldId="394"/>
            <ac:picMk id="8" creationId="{9E1C0C7C-ED4B-02F0-6FC1-C7D0F6F6464D}"/>
          </ac:picMkLst>
        </pc:picChg>
      </pc:sldChg>
      <pc:sldChg chg="addSp delSp modSp add mod modAnim">
        <pc:chgData name="Thúy Mai" userId="222f1c7e07c9bd7a" providerId="LiveId" clId="{DCF13F27-7F1A-4EDE-BB77-46862E349E46}" dt="2022-11-23T09:07:40.823" v="1077"/>
        <pc:sldMkLst>
          <pc:docMk/>
          <pc:sldMk cId="2313739514" sldId="395"/>
        </pc:sldMkLst>
        <pc:spChg chg="add mod">
          <ac:chgData name="Thúy Mai" userId="222f1c7e07c9bd7a" providerId="LiveId" clId="{DCF13F27-7F1A-4EDE-BB77-46862E349E46}" dt="2022-11-23T09:07:31.456" v="1070" actId="1076"/>
          <ac:spMkLst>
            <pc:docMk/>
            <pc:sldMk cId="2313739514" sldId="395"/>
            <ac:spMk id="2" creationId="{BCA30B6F-9F90-C323-F39C-D901C19D0D69}"/>
          </ac:spMkLst>
        </pc:spChg>
        <pc:spChg chg="mod">
          <ac:chgData name="Thúy Mai" userId="222f1c7e07c9bd7a" providerId="LiveId" clId="{DCF13F27-7F1A-4EDE-BB77-46862E349E46}" dt="2022-11-23T09:01:09.535" v="801" actId="20577"/>
          <ac:spMkLst>
            <pc:docMk/>
            <pc:sldMk cId="2313739514" sldId="395"/>
            <ac:spMk id="3" creationId="{53528BD3-EFD4-1AB3-4D1F-88771A8A59F5}"/>
          </ac:spMkLst>
        </pc:spChg>
        <pc:spChg chg="add mod">
          <ac:chgData name="Thúy Mai" userId="222f1c7e07c9bd7a" providerId="LiveId" clId="{DCF13F27-7F1A-4EDE-BB77-46862E349E46}" dt="2022-11-23T09:07:31.456" v="1070" actId="1076"/>
          <ac:spMkLst>
            <pc:docMk/>
            <pc:sldMk cId="2313739514" sldId="395"/>
            <ac:spMk id="5" creationId="{F91FD1F1-1D1B-9F21-4ED4-64F882271B6A}"/>
          </ac:spMkLst>
        </pc:spChg>
        <pc:spChg chg="add del mod">
          <ac:chgData name="Thúy Mai" userId="222f1c7e07c9bd7a" providerId="LiveId" clId="{DCF13F27-7F1A-4EDE-BB77-46862E349E46}" dt="2022-11-23T09:05:52.554" v="1013" actId="478"/>
          <ac:spMkLst>
            <pc:docMk/>
            <pc:sldMk cId="2313739514" sldId="395"/>
            <ac:spMk id="8" creationId="{4E48DC1D-9DEE-7A69-DABE-20A6A983672B}"/>
          </ac:spMkLst>
        </pc:spChg>
        <pc:spChg chg="mod">
          <ac:chgData name="Thúy Mai" userId="222f1c7e07c9bd7a" providerId="LiveId" clId="{DCF13F27-7F1A-4EDE-BB77-46862E349E46}" dt="2022-11-23T09:07:31.456" v="1070" actId="1076"/>
          <ac:spMkLst>
            <pc:docMk/>
            <pc:sldMk cId="2313739514" sldId="395"/>
            <ac:spMk id="11" creationId="{13A61333-FE42-9CA3-B53B-3E91350DCDA2}"/>
          </ac:spMkLst>
        </pc:spChg>
        <pc:spChg chg="add mod">
          <ac:chgData name="Thúy Mai" userId="222f1c7e07c9bd7a" providerId="LiveId" clId="{DCF13F27-7F1A-4EDE-BB77-46862E349E46}" dt="2022-11-23T09:07:31.456" v="1070" actId="1076"/>
          <ac:spMkLst>
            <pc:docMk/>
            <pc:sldMk cId="2313739514" sldId="395"/>
            <ac:spMk id="17" creationId="{A48796F4-5060-D5A9-34AA-A5483665CC53}"/>
          </ac:spMkLst>
        </pc:spChg>
        <pc:graphicFrameChg chg="add del mod">
          <ac:chgData name="Thúy Mai" userId="222f1c7e07c9bd7a" providerId="LiveId" clId="{DCF13F27-7F1A-4EDE-BB77-46862E349E46}" dt="2022-11-23T09:04:35.325" v="883"/>
          <ac:graphicFrameMkLst>
            <pc:docMk/>
            <pc:sldMk cId="2313739514" sldId="395"/>
            <ac:graphicFrameMk id="6" creationId="{028965E8-8862-855A-8156-0A2AEDC47231}"/>
          </ac:graphicFrameMkLst>
        </pc:graphicFrameChg>
        <pc:picChg chg="add mod">
          <ac:chgData name="Thúy Mai" userId="222f1c7e07c9bd7a" providerId="LiveId" clId="{DCF13F27-7F1A-4EDE-BB77-46862E349E46}" dt="2022-11-23T09:07:34.275" v="1071" actId="1076"/>
          <ac:picMkLst>
            <pc:docMk/>
            <pc:sldMk cId="2313739514" sldId="395"/>
            <ac:picMk id="21" creationId="{515901EB-9B2D-35D3-7A1C-A4DE86A659F9}"/>
          </ac:picMkLst>
        </pc:picChg>
        <pc:cxnChg chg="add mod">
          <ac:chgData name="Thúy Mai" userId="222f1c7e07c9bd7a" providerId="LiveId" clId="{DCF13F27-7F1A-4EDE-BB77-46862E349E46}" dt="2022-11-23T09:07:31.456" v="1070" actId="1076"/>
          <ac:cxnSpMkLst>
            <pc:docMk/>
            <pc:sldMk cId="2313739514" sldId="395"/>
            <ac:cxnSpMk id="14" creationId="{FA641839-2A9D-1B17-A4FE-58CB6BC825F0}"/>
          </ac:cxnSpMkLst>
        </pc:cxnChg>
        <pc:cxnChg chg="add mod">
          <ac:chgData name="Thúy Mai" userId="222f1c7e07c9bd7a" providerId="LiveId" clId="{DCF13F27-7F1A-4EDE-BB77-46862E349E46}" dt="2022-11-23T09:07:31.456" v="1070" actId="1076"/>
          <ac:cxnSpMkLst>
            <pc:docMk/>
            <pc:sldMk cId="2313739514" sldId="395"/>
            <ac:cxnSpMk id="18" creationId="{420FC69F-15C3-3D1B-CD90-B718CD12E6EF}"/>
          </ac:cxnSpMkLst>
        </pc:cxnChg>
      </pc:sldChg>
      <pc:sldChg chg="new">
        <pc:chgData name="Thúy Mai" userId="222f1c7e07c9bd7a" providerId="LiveId" clId="{DCF13F27-7F1A-4EDE-BB77-46862E349E46}" dt="2022-11-23T09:00:34.651" v="722" actId="680"/>
        <pc:sldMkLst>
          <pc:docMk/>
          <pc:sldMk cId="3844548078" sldId="396"/>
        </pc:sldMkLst>
      </pc:sldChg>
      <pc:sldChg chg="addSp delSp modSp add mod ord delAnim modAnim">
        <pc:chgData name="Thúy Mai" userId="222f1c7e07c9bd7a" providerId="LiveId" clId="{DCF13F27-7F1A-4EDE-BB77-46862E349E46}" dt="2022-11-23T09:16:52.856" v="1229" actId="1076"/>
        <pc:sldMkLst>
          <pc:docMk/>
          <pc:sldMk cId="1239907420" sldId="397"/>
        </pc:sldMkLst>
        <pc:spChg chg="del mod">
          <ac:chgData name="Thúy Mai" userId="222f1c7e07c9bd7a" providerId="LiveId" clId="{DCF13F27-7F1A-4EDE-BB77-46862E349E46}" dt="2022-11-23T09:16:34.192" v="1224" actId="478"/>
          <ac:spMkLst>
            <pc:docMk/>
            <pc:sldMk cId="1239907420" sldId="397"/>
            <ac:spMk id="2" creationId="{BCA30B6F-9F90-C323-F39C-D901C19D0D69}"/>
          </ac:spMkLst>
        </pc:spChg>
        <pc:spChg chg="mod">
          <ac:chgData name="Thúy Mai" userId="222f1c7e07c9bd7a" providerId="LiveId" clId="{DCF13F27-7F1A-4EDE-BB77-46862E349E46}" dt="2022-11-23T09:09:39.663" v="1098" actId="1076"/>
          <ac:spMkLst>
            <pc:docMk/>
            <pc:sldMk cId="1239907420" sldId="397"/>
            <ac:spMk id="3" creationId="{53528BD3-EFD4-1AB3-4D1F-88771A8A59F5}"/>
          </ac:spMkLst>
        </pc:spChg>
        <pc:spChg chg="mod">
          <ac:chgData name="Thúy Mai" userId="222f1c7e07c9bd7a" providerId="LiveId" clId="{DCF13F27-7F1A-4EDE-BB77-46862E349E46}" dt="2022-11-23T09:09:32.192" v="1095" actId="1076"/>
          <ac:spMkLst>
            <pc:docMk/>
            <pc:sldMk cId="1239907420" sldId="397"/>
            <ac:spMk id="4" creationId="{2E468B47-431A-90E1-D67B-797BB31D56E9}"/>
          </ac:spMkLst>
        </pc:spChg>
        <pc:spChg chg="del">
          <ac:chgData name="Thúy Mai" userId="222f1c7e07c9bd7a" providerId="LiveId" clId="{DCF13F27-7F1A-4EDE-BB77-46862E349E46}" dt="2022-11-23T09:09:21.948" v="1092" actId="478"/>
          <ac:spMkLst>
            <pc:docMk/>
            <pc:sldMk cId="1239907420" sldId="397"/>
            <ac:spMk id="5" creationId="{F91FD1F1-1D1B-9F21-4ED4-64F882271B6A}"/>
          </ac:spMkLst>
        </pc:spChg>
        <pc:spChg chg="add mod">
          <ac:chgData name="Thúy Mai" userId="222f1c7e07c9bd7a" providerId="LiveId" clId="{DCF13F27-7F1A-4EDE-BB77-46862E349E46}" dt="2022-11-23T09:16:52.856" v="1229" actId="1076"/>
          <ac:spMkLst>
            <pc:docMk/>
            <pc:sldMk cId="1239907420" sldId="397"/>
            <ac:spMk id="7" creationId="{9E20EC4F-E759-D2B1-2285-171A73181994}"/>
          </ac:spMkLst>
        </pc:spChg>
        <pc:spChg chg="mod">
          <ac:chgData name="Thúy Mai" userId="222f1c7e07c9bd7a" providerId="LiveId" clId="{DCF13F27-7F1A-4EDE-BB77-46862E349E46}" dt="2022-11-23T09:09:35.885" v="1097" actId="1035"/>
          <ac:spMkLst>
            <pc:docMk/>
            <pc:sldMk cId="1239907420" sldId="397"/>
            <ac:spMk id="9" creationId="{479A1449-85DF-BFCF-8E67-CA5629696B59}"/>
          </ac:spMkLst>
        </pc:spChg>
        <pc:spChg chg="del">
          <ac:chgData name="Thúy Mai" userId="222f1c7e07c9bd7a" providerId="LiveId" clId="{DCF13F27-7F1A-4EDE-BB77-46862E349E46}" dt="2022-11-23T09:09:21.948" v="1092" actId="478"/>
          <ac:spMkLst>
            <pc:docMk/>
            <pc:sldMk cId="1239907420" sldId="397"/>
            <ac:spMk id="11" creationId="{13A61333-FE42-9CA3-B53B-3E91350DCDA2}"/>
          </ac:spMkLst>
        </pc:spChg>
        <pc:spChg chg="mod">
          <ac:chgData name="Thúy Mai" userId="222f1c7e07c9bd7a" providerId="LiveId" clId="{DCF13F27-7F1A-4EDE-BB77-46862E349E46}" dt="2022-11-23T09:16:20.848" v="1218" actId="207"/>
          <ac:spMkLst>
            <pc:docMk/>
            <pc:sldMk cId="1239907420" sldId="397"/>
            <ac:spMk id="17" creationId="{A48796F4-5060-D5A9-34AA-A5483665CC53}"/>
          </ac:spMkLst>
        </pc:spChg>
        <pc:graphicFrameChg chg="add del mod">
          <ac:chgData name="Thúy Mai" userId="222f1c7e07c9bd7a" providerId="LiveId" clId="{DCF13F27-7F1A-4EDE-BB77-46862E349E46}" dt="2022-11-23T09:09:48.111" v="1102"/>
          <ac:graphicFrameMkLst>
            <pc:docMk/>
            <pc:sldMk cId="1239907420" sldId="397"/>
            <ac:graphicFrameMk id="6" creationId="{719A0077-ABF0-4E78-7195-C5653CB8003E}"/>
          </ac:graphicFrameMkLst>
        </pc:graphicFrameChg>
        <pc:picChg chg="del">
          <ac:chgData name="Thúy Mai" userId="222f1c7e07c9bd7a" providerId="LiveId" clId="{DCF13F27-7F1A-4EDE-BB77-46862E349E46}" dt="2022-11-23T09:09:22.877" v="1093" actId="478"/>
          <ac:picMkLst>
            <pc:docMk/>
            <pc:sldMk cId="1239907420" sldId="397"/>
            <ac:picMk id="21" creationId="{515901EB-9B2D-35D3-7A1C-A4DE86A659F9}"/>
          </ac:picMkLst>
        </pc:picChg>
        <pc:cxnChg chg="del mod">
          <ac:chgData name="Thúy Mai" userId="222f1c7e07c9bd7a" providerId="LiveId" clId="{DCF13F27-7F1A-4EDE-BB77-46862E349E46}" dt="2022-11-23T09:09:21.948" v="1092" actId="478"/>
          <ac:cxnSpMkLst>
            <pc:docMk/>
            <pc:sldMk cId="1239907420" sldId="397"/>
            <ac:cxnSpMk id="14" creationId="{FA641839-2A9D-1B17-A4FE-58CB6BC825F0}"/>
          </ac:cxnSpMkLst>
        </pc:cxnChg>
        <pc:cxnChg chg="del mod">
          <ac:chgData name="Thúy Mai" userId="222f1c7e07c9bd7a" providerId="LiveId" clId="{DCF13F27-7F1A-4EDE-BB77-46862E349E46}" dt="2022-11-23T09:09:21.948" v="1092" actId="478"/>
          <ac:cxnSpMkLst>
            <pc:docMk/>
            <pc:sldMk cId="1239907420" sldId="397"/>
            <ac:cxnSpMk id="18" creationId="{420FC69F-15C3-3D1B-CD90-B718CD12E6EF}"/>
          </ac:cxnSpMkLst>
        </pc:cxnChg>
      </pc:sldChg>
      <pc:sldChg chg="addSp delSp modSp add mod ord modAnim">
        <pc:chgData name="Thúy Mai" userId="222f1c7e07c9bd7a" providerId="LiveId" clId="{DCF13F27-7F1A-4EDE-BB77-46862E349E46}" dt="2022-11-23T09:12:55.661" v="1165" actId="207"/>
        <pc:sldMkLst>
          <pc:docMk/>
          <pc:sldMk cId="1199534616" sldId="398"/>
        </pc:sldMkLst>
        <pc:spChg chg="mod">
          <ac:chgData name="Thúy Mai" userId="222f1c7e07c9bd7a" providerId="LiveId" clId="{DCF13F27-7F1A-4EDE-BB77-46862E349E46}" dt="2022-11-23T09:10:27.697" v="1114" actId="1076"/>
          <ac:spMkLst>
            <pc:docMk/>
            <pc:sldMk cId="1199534616" sldId="398"/>
            <ac:spMk id="6" creationId="{4172251D-7D99-D9F3-EAE2-C07916389AA2}"/>
          </ac:spMkLst>
        </pc:spChg>
        <pc:spChg chg="add mod">
          <ac:chgData name="Thúy Mai" userId="222f1c7e07c9bd7a" providerId="LiveId" clId="{DCF13F27-7F1A-4EDE-BB77-46862E349E46}" dt="2022-11-23T09:11:47.649" v="1138" actId="207"/>
          <ac:spMkLst>
            <pc:docMk/>
            <pc:sldMk cId="1199534616" sldId="398"/>
            <ac:spMk id="7" creationId="{E38C5908-8F83-D24F-BAF4-5B2CBEF3D5E3}"/>
          </ac:spMkLst>
        </pc:spChg>
        <pc:spChg chg="add mod">
          <ac:chgData name="Thúy Mai" userId="222f1c7e07c9bd7a" providerId="LiveId" clId="{DCF13F27-7F1A-4EDE-BB77-46862E349E46}" dt="2022-11-23T09:12:07.524" v="1146" actId="14100"/>
          <ac:spMkLst>
            <pc:docMk/>
            <pc:sldMk cId="1199534616" sldId="398"/>
            <ac:spMk id="9" creationId="{B1D620FD-40AD-C048-90F5-C31DCF6FDE96}"/>
          </ac:spMkLst>
        </pc:spChg>
        <pc:spChg chg="add mod">
          <ac:chgData name="Thúy Mai" userId="222f1c7e07c9bd7a" providerId="LiveId" clId="{DCF13F27-7F1A-4EDE-BB77-46862E349E46}" dt="2022-11-23T09:12:21.150" v="1152" actId="1076"/>
          <ac:spMkLst>
            <pc:docMk/>
            <pc:sldMk cId="1199534616" sldId="398"/>
            <ac:spMk id="10" creationId="{7211C247-680C-7A6C-C002-017E17738B7E}"/>
          </ac:spMkLst>
        </pc:spChg>
        <pc:spChg chg="add mod">
          <ac:chgData name="Thúy Mai" userId="222f1c7e07c9bd7a" providerId="LiveId" clId="{DCF13F27-7F1A-4EDE-BB77-46862E349E46}" dt="2022-11-23T09:12:32.969" v="1158" actId="207"/>
          <ac:spMkLst>
            <pc:docMk/>
            <pc:sldMk cId="1199534616" sldId="398"/>
            <ac:spMk id="11" creationId="{1DFD10A5-9915-0036-A92D-84AC795136EB}"/>
          </ac:spMkLst>
        </pc:spChg>
        <pc:spChg chg="add mod">
          <ac:chgData name="Thúy Mai" userId="222f1c7e07c9bd7a" providerId="LiveId" clId="{DCF13F27-7F1A-4EDE-BB77-46862E349E46}" dt="2022-11-23T09:12:55.661" v="1165" actId="207"/>
          <ac:spMkLst>
            <pc:docMk/>
            <pc:sldMk cId="1199534616" sldId="398"/>
            <ac:spMk id="12" creationId="{4749DA77-5692-DAED-D998-A53FD97B1C29}"/>
          </ac:spMkLst>
        </pc:spChg>
        <pc:graphicFrameChg chg="add del mod">
          <ac:chgData name="Thúy Mai" userId="222f1c7e07c9bd7a" providerId="LiveId" clId="{DCF13F27-7F1A-4EDE-BB77-46862E349E46}" dt="2022-11-23T09:11:14.813" v="1126"/>
          <ac:graphicFrameMkLst>
            <pc:docMk/>
            <pc:sldMk cId="1199534616" sldId="398"/>
            <ac:graphicFrameMk id="3" creationId="{196724CC-9EF3-CF21-3BDC-E810BFC77770}"/>
          </ac:graphicFrameMkLst>
        </pc:graphicFrameChg>
        <pc:graphicFrameChg chg="add del mod modGraphic">
          <ac:chgData name="Thúy Mai" userId="222f1c7e07c9bd7a" providerId="LiveId" clId="{DCF13F27-7F1A-4EDE-BB77-46862E349E46}" dt="2022-11-23T09:12:51.401" v="1163" actId="478"/>
          <ac:graphicFrameMkLst>
            <pc:docMk/>
            <pc:sldMk cId="1199534616" sldId="398"/>
            <ac:graphicFrameMk id="4" creationId="{24458794-F036-9977-345D-D8C366B7FCF9}"/>
          </ac:graphicFrameMkLst>
        </pc:graphicFrameChg>
        <pc:graphicFrameChg chg="mod modGraphic">
          <ac:chgData name="Thúy Mai" userId="222f1c7e07c9bd7a" providerId="LiveId" clId="{DCF13F27-7F1A-4EDE-BB77-46862E349E46}" dt="2022-11-23T09:10:56.948" v="1123" actId="207"/>
          <ac:graphicFrameMkLst>
            <pc:docMk/>
            <pc:sldMk cId="1199534616" sldId="398"/>
            <ac:graphicFrameMk id="8" creationId="{AEA71D05-C967-7975-5F46-4D535584E296}"/>
          </ac:graphicFrameMkLst>
        </pc:graphicFrameChg>
        <pc:picChg chg="mod">
          <ac:chgData name="Thúy Mai" userId="222f1c7e07c9bd7a" providerId="LiveId" clId="{DCF13F27-7F1A-4EDE-BB77-46862E349E46}" dt="2022-11-23T09:10:25.800" v="1113" actId="1076"/>
          <ac:picMkLst>
            <pc:docMk/>
            <pc:sldMk cId="1199534616" sldId="398"/>
            <ac:picMk id="2" creationId="{8D9477D7-1CEF-80C9-9BFC-D32920A9407C}"/>
          </ac:picMkLst>
        </pc:picChg>
      </pc:sldChg>
      <pc:sldChg chg="addSp delSp modSp add mod ord delAnim modAnim">
        <pc:chgData name="Thúy Mai" userId="222f1c7e07c9bd7a" providerId="LiveId" clId="{DCF13F27-7F1A-4EDE-BB77-46862E349E46}" dt="2022-11-23T09:15:07.469" v="1207" actId="1076"/>
        <pc:sldMkLst>
          <pc:docMk/>
          <pc:sldMk cId="452677748" sldId="399"/>
        </pc:sldMkLst>
        <pc:spChg chg="mod">
          <ac:chgData name="Thúy Mai" userId="222f1c7e07c9bd7a" providerId="LiveId" clId="{DCF13F27-7F1A-4EDE-BB77-46862E349E46}" dt="2022-11-23T09:13:52.483" v="1183" actId="207"/>
          <ac:spMkLst>
            <pc:docMk/>
            <pc:sldMk cId="452677748" sldId="399"/>
            <ac:spMk id="2" creationId="{BCA30B6F-9F90-C323-F39C-D901C19D0D69}"/>
          </ac:spMkLst>
        </pc:spChg>
        <pc:spChg chg="add mod">
          <ac:chgData name="Thúy Mai" userId="222f1c7e07c9bd7a" providerId="LiveId" clId="{DCF13F27-7F1A-4EDE-BB77-46862E349E46}" dt="2022-11-23T09:15:07.469" v="1207" actId="1076"/>
          <ac:spMkLst>
            <pc:docMk/>
            <pc:sldMk cId="452677748" sldId="399"/>
            <ac:spMk id="7" creationId="{7DEAB4C3-412C-DA1F-8926-10C824C45ABB}"/>
          </ac:spMkLst>
        </pc:spChg>
        <pc:spChg chg="add mod">
          <ac:chgData name="Thúy Mai" userId="222f1c7e07c9bd7a" providerId="LiveId" clId="{DCF13F27-7F1A-4EDE-BB77-46862E349E46}" dt="2022-11-23T09:14:20.605" v="1190" actId="1076"/>
          <ac:spMkLst>
            <pc:docMk/>
            <pc:sldMk cId="452677748" sldId="399"/>
            <ac:spMk id="8" creationId="{2565FB31-3271-99CD-5AC1-D44550006813}"/>
          </ac:spMkLst>
        </pc:spChg>
        <pc:spChg chg="add mod">
          <ac:chgData name="Thúy Mai" userId="222f1c7e07c9bd7a" providerId="LiveId" clId="{DCF13F27-7F1A-4EDE-BB77-46862E349E46}" dt="2022-11-23T09:14:35.392" v="1196" actId="14100"/>
          <ac:spMkLst>
            <pc:docMk/>
            <pc:sldMk cId="452677748" sldId="399"/>
            <ac:spMk id="11" creationId="{EB9180EF-7BF6-7FB2-106B-63362F0C75B5}"/>
          </ac:spMkLst>
        </pc:spChg>
        <pc:spChg chg="add mod">
          <ac:chgData name="Thúy Mai" userId="222f1c7e07c9bd7a" providerId="LiveId" clId="{DCF13F27-7F1A-4EDE-BB77-46862E349E46}" dt="2022-11-23T09:14:49.236" v="1201" actId="14100"/>
          <ac:spMkLst>
            <pc:docMk/>
            <pc:sldMk cId="452677748" sldId="399"/>
            <ac:spMk id="13" creationId="{2BD47337-F22F-5406-F36B-5A8D7DF4917F}"/>
          </ac:spMkLst>
        </pc:spChg>
        <pc:spChg chg="add mod">
          <ac:chgData name="Thúy Mai" userId="222f1c7e07c9bd7a" providerId="LiveId" clId="{DCF13F27-7F1A-4EDE-BB77-46862E349E46}" dt="2022-11-23T09:15:04.985" v="1206" actId="14100"/>
          <ac:spMkLst>
            <pc:docMk/>
            <pc:sldMk cId="452677748" sldId="399"/>
            <ac:spMk id="14" creationId="{8B04E5A8-28AB-C215-4736-69491C192773}"/>
          </ac:spMkLst>
        </pc:spChg>
        <pc:spChg chg="del">
          <ac:chgData name="Thúy Mai" userId="222f1c7e07c9bd7a" providerId="LiveId" clId="{DCF13F27-7F1A-4EDE-BB77-46862E349E46}" dt="2022-11-23T09:13:37.999" v="1181" actId="478"/>
          <ac:spMkLst>
            <pc:docMk/>
            <pc:sldMk cId="452677748" sldId="399"/>
            <ac:spMk id="17" creationId="{A48796F4-5060-D5A9-34AA-A5483665CC53}"/>
          </ac:spMkLst>
        </pc:spChg>
        <pc:graphicFrameChg chg="add del mod">
          <ac:chgData name="Thúy Mai" userId="222f1c7e07c9bd7a" providerId="LiveId" clId="{DCF13F27-7F1A-4EDE-BB77-46862E349E46}" dt="2022-11-23T09:13:19.978" v="1171"/>
          <ac:graphicFrameMkLst>
            <pc:docMk/>
            <pc:sldMk cId="452677748" sldId="399"/>
            <ac:graphicFrameMk id="5" creationId="{EEF16D29-9C93-D816-3B96-64ACA3C9DFE8}"/>
          </ac:graphicFrameMkLst>
        </pc:graphicFrameChg>
      </pc:sldChg>
      <pc:sldChg chg="addSp delSp modSp add mod delAnim modAnim">
        <pc:chgData name="Thúy Mai" userId="222f1c7e07c9bd7a" providerId="LiveId" clId="{DCF13F27-7F1A-4EDE-BB77-46862E349E46}" dt="2022-11-23T09:17:34.657" v="1243" actId="478"/>
        <pc:sldMkLst>
          <pc:docMk/>
          <pc:sldMk cId="3974217048" sldId="400"/>
        </pc:sldMkLst>
        <pc:spChg chg="mod">
          <ac:chgData name="Thúy Mai" userId="222f1c7e07c9bd7a" providerId="LiveId" clId="{DCF13F27-7F1A-4EDE-BB77-46862E349E46}" dt="2022-11-23T09:15:23.636" v="1212" actId="14100"/>
          <ac:spMkLst>
            <pc:docMk/>
            <pc:sldMk cId="3974217048" sldId="400"/>
            <ac:spMk id="2" creationId="{BCA30B6F-9F90-C323-F39C-D901C19D0D69}"/>
          </ac:spMkLst>
        </pc:spChg>
        <pc:spChg chg="add mod">
          <ac:chgData name="Thúy Mai" userId="222f1c7e07c9bd7a" providerId="LiveId" clId="{DCF13F27-7F1A-4EDE-BB77-46862E349E46}" dt="2022-11-23T09:17:10.913" v="1235" actId="14100"/>
          <ac:spMkLst>
            <pc:docMk/>
            <pc:sldMk cId="3974217048" sldId="400"/>
            <ac:spMk id="5" creationId="{5E07280D-7D23-6042-6B2A-5DECF77D9B32}"/>
          </ac:spMkLst>
        </pc:spChg>
        <pc:spChg chg="add mod">
          <ac:chgData name="Thúy Mai" userId="222f1c7e07c9bd7a" providerId="LiveId" clId="{DCF13F27-7F1A-4EDE-BB77-46862E349E46}" dt="2022-11-23T09:17:24.409" v="1241" actId="14100"/>
          <ac:spMkLst>
            <pc:docMk/>
            <pc:sldMk cId="3974217048" sldId="400"/>
            <ac:spMk id="6" creationId="{C6FD002F-1551-7A5E-EE23-02B75B826DBC}"/>
          </ac:spMkLst>
        </pc:spChg>
        <pc:spChg chg="del mod">
          <ac:chgData name="Thúy Mai" userId="222f1c7e07c9bd7a" providerId="LiveId" clId="{DCF13F27-7F1A-4EDE-BB77-46862E349E46}" dt="2022-11-23T09:17:34.657" v="1243" actId="478"/>
          <ac:spMkLst>
            <pc:docMk/>
            <pc:sldMk cId="3974217048" sldId="400"/>
            <ac:spMk id="7" creationId="{7DEAB4C3-412C-DA1F-8926-10C824C45ABB}"/>
          </ac:spMkLst>
        </pc:spChg>
        <pc:spChg chg="del">
          <ac:chgData name="Thúy Mai" userId="222f1c7e07c9bd7a" providerId="LiveId" clId="{DCF13F27-7F1A-4EDE-BB77-46862E349E46}" dt="2022-11-23T09:15:28.093" v="1213" actId="478"/>
          <ac:spMkLst>
            <pc:docMk/>
            <pc:sldMk cId="3974217048" sldId="400"/>
            <ac:spMk id="8" creationId="{2565FB31-3271-99CD-5AC1-D44550006813}"/>
          </ac:spMkLst>
        </pc:spChg>
        <pc:spChg chg="del">
          <ac:chgData name="Thúy Mai" userId="222f1c7e07c9bd7a" providerId="LiveId" clId="{DCF13F27-7F1A-4EDE-BB77-46862E349E46}" dt="2022-11-23T09:15:29.450" v="1214" actId="478"/>
          <ac:spMkLst>
            <pc:docMk/>
            <pc:sldMk cId="3974217048" sldId="400"/>
            <ac:spMk id="11" creationId="{EB9180EF-7BF6-7FB2-106B-63362F0C75B5}"/>
          </ac:spMkLst>
        </pc:spChg>
        <pc:spChg chg="del">
          <ac:chgData name="Thúy Mai" userId="222f1c7e07c9bd7a" providerId="LiveId" clId="{DCF13F27-7F1A-4EDE-BB77-46862E349E46}" dt="2022-11-23T09:15:30.219" v="1215" actId="478"/>
          <ac:spMkLst>
            <pc:docMk/>
            <pc:sldMk cId="3974217048" sldId="400"/>
            <ac:spMk id="13" creationId="{2BD47337-F22F-5406-F36B-5A8D7DF4917F}"/>
          </ac:spMkLst>
        </pc:spChg>
        <pc:spChg chg="del">
          <ac:chgData name="Thúy Mai" userId="222f1c7e07c9bd7a" providerId="LiveId" clId="{DCF13F27-7F1A-4EDE-BB77-46862E349E46}" dt="2022-11-23T09:15:31.095" v="1216" actId="478"/>
          <ac:spMkLst>
            <pc:docMk/>
            <pc:sldMk cId="3974217048" sldId="400"/>
            <ac:spMk id="14" creationId="{8B04E5A8-28AB-C215-4736-69491C192773}"/>
          </ac:spMkLst>
        </pc:spChg>
      </pc:sldChg>
      <pc:sldChg chg="addSp delSp modSp add mod delAnim modAnim">
        <pc:chgData name="Thúy Mai" userId="222f1c7e07c9bd7a" providerId="LiveId" clId="{DCF13F27-7F1A-4EDE-BB77-46862E349E46}" dt="2022-11-23T09:20:45.059" v="1258" actId="478"/>
        <pc:sldMkLst>
          <pc:docMk/>
          <pc:sldMk cId="2131650239" sldId="401"/>
        </pc:sldMkLst>
        <pc:spChg chg="mod">
          <ac:chgData name="Thúy Mai" userId="222f1c7e07c9bd7a" providerId="LiveId" clId="{DCF13F27-7F1A-4EDE-BB77-46862E349E46}" dt="2022-11-23T09:17:45.460" v="1247" actId="14100"/>
          <ac:spMkLst>
            <pc:docMk/>
            <pc:sldMk cId="2131650239" sldId="401"/>
            <ac:spMk id="2" creationId="{BCA30B6F-9F90-C323-F39C-D901C19D0D69}"/>
          </ac:spMkLst>
        </pc:spChg>
        <pc:spChg chg="mod">
          <ac:chgData name="Thúy Mai" userId="222f1c7e07c9bd7a" providerId="LiveId" clId="{DCF13F27-7F1A-4EDE-BB77-46862E349E46}" dt="2022-11-23T09:20:28.267" v="1252" actId="1076"/>
          <ac:spMkLst>
            <pc:docMk/>
            <pc:sldMk cId="2131650239" sldId="401"/>
            <ac:spMk id="5" creationId="{5E07280D-7D23-6042-6B2A-5DECF77D9B32}"/>
          </ac:spMkLst>
        </pc:spChg>
        <pc:spChg chg="del">
          <ac:chgData name="Thúy Mai" userId="222f1c7e07c9bd7a" providerId="LiveId" clId="{DCF13F27-7F1A-4EDE-BB77-46862E349E46}" dt="2022-11-23T09:20:26.454" v="1251" actId="478"/>
          <ac:spMkLst>
            <pc:docMk/>
            <pc:sldMk cId="2131650239" sldId="401"/>
            <ac:spMk id="6" creationId="{C6FD002F-1551-7A5E-EE23-02B75B826DBC}"/>
          </ac:spMkLst>
        </pc:spChg>
        <pc:spChg chg="del mod">
          <ac:chgData name="Thúy Mai" userId="222f1c7e07c9bd7a" providerId="LiveId" clId="{DCF13F27-7F1A-4EDE-BB77-46862E349E46}" dt="2022-11-23T09:20:45.059" v="1258" actId="478"/>
          <ac:spMkLst>
            <pc:docMk/>
            <pc:sldMk cId="2131650239" sldId="401"/>
            <ac:spMk id="7" creationId="{7DEAB4C3-412C-DA1F-8926-10C824C45ABB}"/>
          </ac:spMkLst>
        </pc:spChg>
        <pc:spChg chg="add mod">
          <ac:chgData name="Thúy Mai" userId="222f1c7e07c9bd7a" providerId="LiveId" clId="{DCF13F27-7F1A-4EDE-BB77-46862E349E46}" dt="2022-11-23T09:20:36.229" v="1256"/>
          <ac:spMkLst>
            <pc:docMk/>
            <pc:sldMk cId="2131650239" sldId="401"/>
            <ac:spMk id="8" creationId="{4891132E-2DA3-B0CD-3C1D-7BA99B16CFAC}"/>
          </ac:spMkLst>
        </pc:spChg>
      </pc:sldChg>
      <pc:sldChg chg="addSp delSp modSp add mod modAnim">
        <pc:chgData name="Thúy Mai" userId="222f1c7e07c9bd7a" providerId="LiveId" clId="{DCF13F27-7F1A-4EDE-BB77-46862E349E46}" dt="2022-11-23T09:24:14.816" v="1337" actId="1076"/>
        <pc:sldMkLst>
          <pc:docMk/>
          <pc:sldMk cId="4185780467" sldId="402"/>
        </pc:sldMkLst>
        <pc:spChg chg="mod">
          <ac:chgData name="Thúy Mai" userId="222f1c7e07c9bd7a" providerId="LiveId" clId="{DCF13F27-7F1A-4EDE-BB77-46862E349E46}" dt="2022-11-23T09:23:57.797" v="1330" actId="1076"/>
          <ac:spMkLst>
            <pc:docMk/>
            <pc:sldMk cId="4185780467" sldId="402"/>
            <ac:spMk id="2" creationId="{BCA30B6F-9F90-C323-F39C-D901C19D0D69}"/>
          </ac:spMkLst>
        </pc:spChg>
        <pc:spChg chg="mod">
          <ac:chgData name="Thúy Mai" userId="222f1c7e07c9bd7a" providerId="LiveId" clId="{DCF13F27-7F1A-4EDE-BB77-46862E349E46}" dt="2022-11-23T09:24:06.271" v="1334" actId="1076"/>
          <ac:spMkLst>
            <pc:docMk/>
            <pc:sldMk cId="4185780467" sldId="402"/>
            <ac:spMk id="3" creationId="{53528BD3-EFD4-1AB3-4D1F-88771A8A59F5}"/>
          </ac:spMkLst>
        </pc:spChg>
        <pc:spChg chg="mod">
          <ac:chgData name="Thúy Mai" userId="222f1c7e07c9bd7a" providerId="LiveId" clId="{DCF13F27-7F1A-4EDE-BB77-46862E349E46}" dt="2022-11-23T09:24:10.260" v="1336" actId="1076"/>
          <ac:spMkLst>
            <pc:docMk/>
            <pc:sldMk cId="4185780467" sldId="402"/>
            <ac:spMk id="4" creationId="{2E468B47-431A-90E1-D67B-797BB31D56E9}"/>
          </ac:spMkLst>
        </pc:spChg>
        <pc:spChg chg="mod">
          <ac:chgData name="Thúy Mai" userId="222f1c7e07c9bd7a" providerId="LiveId" clId="{DCF13F27-7F1A-4EDE-BB77-46862E349E46}" dt="2022-11-23T09:23:57.797" v="1330" actId="1076"/>
          <ac:spMkLst>
            <pc:docMk/>
            <pc:sldMk cId="4185780467" sldId="402"/>
            <ac:spMk id="5" creationId="{5E07280D-7D23-6042-6B2A-5DECF77D9B32}"/>
          </ac:spMkLst>
        </pc:spChg>
        <pc:spChg chg="del mod">
          <ac:chgData name="Thúy Mai" userId="222f1c7e07c9bd7a" providerId="LiveId" clId="{DCF13F27-7F1A-4EDE-BB77-46862E349E46}" dt="2022-11-23T09:23:53.532" v="1329"/>
          <ac:spMkLst>
            <pc:docMk/>
            <pc:sldMk cId="4185780467" sldId="402"/>
            <ac:spMk id="7" creationId="{7DEAB4C3-412C-DA1F-8926-10C824C45ABB}"/>
          </ac:spMkLst>
        </pc:spChg>
        <pc:spChg chg="mod">
          <ac:chgData name="Thúy Mai" userId="222f1c7e07c9bd7a" providerId="LiveId" clId="{DCF13F27-7F1A-4EDE-BB77-46862E349E46}" dt="2022-11-23T09:23:57.797" v="1330" actId="1076"/>
          <ac:spMkLst>
            <pc:docMk/>
            <pc:sldMk cId="4185780467" sldId="402"/>
            <ac:spMk id="8" creationId="{4891132E-2DA3-B0CD-3C1D-7BA99B16CFAC}"/>
          </ac:spMkLst>
        </pc:spChg>
        <pc:spChg chg="mod">
          <ac:chgData name="Thúy Mai" userId="222f1c7e07c9bd7a" providerId="LiveId" clId="{DCF13F27-7F1A-4EDE-BB77-46862E349E46}" dt="2022-11-23T09:24:08.503" v="1335" actId="1076"/>
          <ac:spMkLst>
            <pc:docMk/>
            <pc:sldMk cId="4185780467" sldId="402"/>
            <ac:spMk id="9" creationId="{479A1449-85DF-BFCF-8E67-CA5629696B59}"/>
          </ac:spMkLst>
        </pc:spChg>
        <pc:spChg chg="del">
          <ac:chgData name="Thúy Mai" userId="222f1c7e07c9bd7a" providerId="LiveId" clId="{DCF13F27-7F1A-4EDE-BB77-46862E349E46}" dt="2022-11-23T09:23:53.530" v="1327" actId="478"/>
          <ac:spMkLst>
            <pc:docMk/>
            <pc:sldMk cId="4185780467" sldId="402"/>
            <ac:spMk id="10" creationId="{4782D44A-CE8B-BB52-E183-2E6D71A13B33}"/>
          </ac:spMkLst>
        </pc:spChg>
        <pc:spChg chg="add mod">
          <ac:chgData name="Thúy Mai" userId="222f1c7e07c9bd7a" providerId="LiveId" clId="{DCF13F27-7F1A-4EDE-BB77-46862E349E46}" dt="2022-11-23T09:24:14.816" v="1337" actId="1076"/>
          <ac:spMkLst>
            <pc:docMk/>
            <pc:sldMk cId="4185780467" sldId="402"/>
            <ac:spMk id="11" creationId="{3F9A6FCE-498A-0299-17D8-8B52DC18EF73}"/>
          </ac:spMkLst>
        </pc:spChg>
        <pc:spChg chg="add mod">
          <ac:chgData name="Thúy Mai" userId="222f1c7e07c9bd7a" providerId="LiveId" clId="{DCF13F27-7F1A-4EDE-BB77-46862E349E46}" dt="2022-11-23T09:23:57.797" v="1330" actId="1076"/>
          <ac:spMkLst>
            <pc:docMk/>
            <pc:sldMk cId="4185780467" sldId="402"/>
            <ac:spMk id="13" creationId="{2627E2FF-406C-051D-EF61-C5CB312968F1}"/>
          </ac:spMkLst>
        </pc:spChg>
        <pc:spChg chg="add mod">
          <ac:chgData name="Thúy Mai" userId="222f1c7e07c9bd7a" providerId="LiveId" clId="{DCF13F27-7F1A-4EDE-BB77-46862E349E46}" dt="2022-11-23T09:23:57.797" v="1330" actId="1076"/>
          <ac:spMkLst>
            <pc:docMk/>
            <pc:sldMk cId="4185780467" sldId="402"/>
            <ac:spMk id="14" creationId="{7D01E4FD-609E-7D6A-EBD9-CC6FEC59682F}"/>
          </ac:spMkLst>
        </pc:spChg>
        <pc:spChg chg="add mod">
          <ac:chgData name="Thúy Mai" userId="222f1c7e07c9bd7a" providerId="LiveId" clId="{DCF13F27-7F1A-4EDE-BB77-46862E349E46}" dt="2022-11-23T09:23:57.797" v="1330" actId="1076"/>
          <ac:spMkLst>
            <pc:docMk/>
            <pc:sldMk cId="4185780467" sldId="402"/>
            <ac:spMk id="15" creationId="{D6233041-55D4-7602-E090-7336CE69A4B6}"/>
          </ac:spMkLst>
        </pc:spChg>
        <pc:spChg chg="add mod">
          <ac:chgData name="Thúy Mai" userId="222f1c7e07c9bd7a" providerId="LiveId" clId="{DCF13F27-7F1A-4EDE-BB77-46862E349E46}" dt="2022-11-23T09:23:57.797" v="1330" actId="1076"/>
          <ac:spMkLst>
            <pc:docMk/>
            <pc:sldMk cId="4185780467" sldId="402"/>
            <ac:spMk id="16" creationId="{D8424FE0-E95A-7A73-6B2E-5171CF663443}"/>
          </ac:spMkLst>
        </pc:spChg>
        <pc:picChg chg="mod">
          <ac:chgData name="Thúy Mai" userId="222f1c7e07c9bd7a" providerId="LiveId" clId="{DCF13F27-7F1A-4EDE-BB77-46862E349E46}" dt="2022-11-23T09:21:06.419" v="1261" actId="1076"/>
          <ac:picMkLst>
            <pc:docMk/>
            <pc:sldMk cId="4185780467" sldId="402"/>
            <ac:picMk id="12" creationId="{786B6EC7-131E-B8D2-E376-568CA4B1201C}"/>
          </ac:picMkLst>
        </pc:picChg>
      </pc:sldChg>
      <pc:sldChg chg="modAnim">
        <pc:chgData name="Thúy Mai" userId="222f1c7e07c9bd7a" providerId="LiveId" clId="{DCF13F27-7F1A-4EDE-BB77-46862E349E46}" dt="2022-11-25T10:27:18.933" v="1338"/>
        <pc:sldMkLst>
          <pc:docMk/>
          <pc:sldMk cId="3348949984" sldId="409"/>
        </pc:sldMkLst>
      </pc:sldChg>
      <pc:sldChg chg="del">
        <pc:chgData name="Thúy Mai" userId="222f1c7e07c9bd7a" providerId="LiveId" clId="{DCF13F27-7F1A-4EDE-BB77-46862E349E46}" dt="2022-11-25T10:27:38.690" v="1339" actId="47"/>
        <pc:sldMkLst>
          <pc:docMk/>
          <pc:sldMk cId="1703910468" sldId="412"/>
        </pc:sldMkLst>
      </pc:sldChg>
      <pc:sldChg chg="delSp mod">
        <pc:chgData name="Thúy Mai" userId="222f1c7e07c9bd7a" providerId="LiveId" clId="{DCF13F27-7F1A-4EDE-BB77-46862E349E46}" dt="2022-11-25T10:27:56.437" v="1340" actId="478"/>
        <pc:sldMkLst>
          <pc:docMk/>
          <pc:sldMk cId="2604221065" sldId="416"/>
        </pc:sldMkLst>
        <pc:spChg chg="del">
          <ac:chgData name="Thúy Mai" userId="222f1c7e07c9bd7a" providerId="LiveId" clId="{DCF13F27-7F1A-4EDE-BB77-46862E349E46}" dt="2022-11-25T10:27:56.437" v="1340" actId="478"/>
          <ac:spMkLst>
            <pc:docMk/>
            <pc:sldMk cId="2604221065" sldId="416"/>
            <ac:spMk id="4" creationId="{C50D0B3D-B01E-7658-1FDF-2C5B9FC6256F}"/>
          </ac:spMkLst>
        </pc:spChg>
      </pc:sldChg>
      <pc:sldChg chg="addSp delSp modSp mod delAnim">
        <pc:chgData name="Thúy Mai" userId="222f1c7e07c9bd7a" providerId="LiveId" clId="{DCF13F27-7F1A-4EDE-BB77-46862E349E46}" dt="2022-11-25T10:29:53.791" v="1416"/>
        <pc:sldMkLst>
          <pc:docMk/>
          <pc:sldMk cId="2139777253" sldId="432"/>
        </pc:sldMkLst>
        <pc:spChg chg="del">
          <ac:chgData name="Thúy Mai" userId="222f1c7e07c9bd7a" providerId="LiveId" clId="{DCF13F27-7F1A-4EDE-BB77-46862E349E46}" dt="2022-11-25T10:29:52.964" v="1415" actId="478"/>
          <ac:spMkLst>
            <pc:docMk/>
            <pc:sldMk cId="2139777253" sldId="432"/>
            <ac:spMk id="2" creationId="{B598AC2B-72BF-3F55-8FAD-86DE652228AD}"/>
          </ac:spMkLst>
        </pc:spChg>
        <pc:spChg chg="add mod">
          <ac:chgData name="Thúy Mai" userId="222f1c7e07c9bd7a" providerId="LiveId" clId="{DCF13F27-7F1A-4EDE-BB77-46862E349E46}" dt="2022-11-25T10:29:53.791" v="1416"/>
          <ac:spMkLst>
            <pc:docMk/>
            <pc:sldMk cId="2139777253" sldId="432"/>
            <ac:spMk id="5" creationId="{94B3EE08-F101-CDBA-7A95-304F517E309E}"/>
          </ac:spMkLst>
        </pc:spChg>
      </pc:sldChg>
      <pc:sldChg chg="addSp delSp modSp mod modAnim">
        <pc:chgData name="Thúy Mai" userId="222f1c7e07c9bd7a" providerId="LiveId" clId="{DCF13F27-7F1A-4EDE-BB77-46862E349E46}" dt="2022-11-25T10:29:48.565" v="1414"/>
        <pc:sldMkLst>
          <pc:docMk/>
          <pc:sldMk cId="3463135960" sldId="433"/>
        </pc:sldMkLst>
        <pc:spChg chg="del">
          <ac:chgData name="Thúy Mai" userId="222f1c7e07c9bd7a" providerId="LiveId" clId="{DCF13F27-7F1A-4EDE-BB77-46862E349E46}" dt="2022-11-25T10:29:46.042" v="1412" actId="478"/>
          <ac:spMkLst>
            <pc:docMk/>
            <pc:sldMk cId="3463135960" sldId="433"/>
            <ac:spMk id="2" creationId="{B598AC2B-72BF-3F55-8FAD-86DE652228AD}"/>
          </ac:spMkLst>
        </pc:spChg>
        <pc:spChg chg="add mod">
          <ac:chgData name="Thúy Mai" userId="222f1c7e07c9bd7a" providerId="LiveId" clId="{DCF13F27-7F1A-4EDE-BB77-46862E349E46}" dt="2022-11-25T10:29:46.870" v="1413"/>
          <ac:spMkLst>
            <pc:docMk/>
            <pc:sldMk cId="3463135960" sldId="433"/>
            <ac:spMk id="4" creationId="{C5218D2B-4C2B-4271-8269-5F20FE8A076F}"/>
          </ac:spMkLst>
        </pc:spChg>
      </pc:sldChg>
      <pc:sldChg chg="addSp delSp modSp mod delAnim">
        <pc:chgData name="Thúy Mai" userId="222f1c7e07c9bd7a" providerId="LiveId" clId="{DCF13F27-7F1A-4EDE-BB77-46862E349E46}" dt="2022-11-25T10:30:01" v="1419" actId="1076"/>
        <pc:sldMkLst>
          <pc:docMk/>
          <pc:sldMk cId="2854585825" sldId="434"/>
        </pc:sldMkLst>
        <pc:spChg chg="del">
          <ac:chgData name="Thúy Mai" userId="222f1c7e07c9bd7a" providerId="LiveId" clId="{DCF13F27-7F1A-4EDE-BB77-46862E349E46}" dt="2022-11-25T10:29:57.041" v="1417" actId="478"/>
          <ac:spMkLst>
            <pc:docMk/>
            <pc:sldMk cId="2854585825" sldId="434"/>
            <ac:spMk id="2" creationId="{B598AC2B-72BF-3F55-8FAD-86DE652228AD}"/>
          </ac:spMkLst>
        </pc:spChg>
        <pc:spChg chg="add mod">
          <ac:chgData name="Thúy Mai" userId="222f1c7e07c9bd7a" providerId="LiveId" clId="{DCF13F27-7F1A-4EDE-BB77-46862E349E46}" dt="2022-11-25T10:30:01" v="1419" actId="1076"/>
          <ac:spMkLst>
            <pc:docMk/>
            <pc:sldMk cId="2854585825" sldId="434"/>
            <ac:spMk id="4" creationId="{9B5832BF-9708-A4C1-92CE-9CF108296F9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6FDD0E3-8BE1-A21F-E86B-B4875295D097}"/>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13D0830-3F7C-9CE1-2346-51FC095445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65A5256-90CA-1EB6-5B45-53D5C1F5820B}"/>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5" name="Chỗ dành sẵn cho Chân trang 4">
            <a:extLst>
              <a:ext uri="{FF2B5EF4-FFF2-40B4-BE49-F238E27FC236}">
                <a16:creationId xmlns:a16="http://schemas.microsoft.com/office/drawing/2014/main" id="{26C7674C-2F12-1C19-E418-814206909B2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256B3C2-D33B-DC7C-BEA9-735554C29780}"/>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243925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ED53FCA-4203-ABD9-7F9C-6243478EAEB6}"/>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C0768E1-CFAC-4BD9-FAEC-C363E35BAE70}"/>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87F0600B-8EF0-74F5-1F52-44FAF34213C2}"/>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5" name="Chỗ dành sẵn cho Chân trang 4">
            <a:extLst>
              <a:ext uri="{FF2B5EF4-FFF2-40B4-BE49-F238E27FC236}">
                <a16:creationId xmlns:a16="http://schemas.microsoft.com/office/drawing/2014/main" id="{13A0BCF1-41DD-179C-0B7D-F4E8FCA0F17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A948FAE-CDEA-ADF2-1800-747F0B2FEC8E}"/>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1251017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ED577006-1B39-8689-C6A7-2D93ADFF4F7C}"/>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5EBA453-9B95-4793-C5DA-6E351E0AE9D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6A36B07-C5A8-838D-407A-36354C4DDB77}"/>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5" name="Chỗ dành sẵn cho Chân trang 4">
            <a:extLst>
              <a:ext uri="{FF2B5EF4-FFF2-40B4-BE49-F238E27FC236}">
                <a16:creationId xmlns:a16="http://schemas.microsoft.com/office/drawing/2014/main" id="{FF99A011-B941-9228-5E81-0984957E76A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3A4D5FE-5783-9D46-BA6F-1A99C120AAAC}"/>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3907062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A881E5A-D423-2CFA-15E5-9BFC77663AC0}"/>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4E856B4-2FED-B28A-B75F-00F36E99BC32}"/>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00B9781-5DDE-6D67-DABE-AE6A2179C96C}"/>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5" name="Chỗ dành sẵn cho Chân trang 4">
            <a:extLst>
              <a:ext uri="{FF2B5EF4-FFF2-40B4-BE49-F238E27FC236}">
                <a16:creationId xmlns:a16="http://schemas.microsoft.com/office/drawing/2014/main" id="{C1C951AA-1350-8D3E-DDD3-229E5625251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914FD68-FB3C-8C76-0FE7-24D93FAE442F}"/>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3123218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E15585D-1EC6-AA7F-8030-4AAD18EEDAB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239B66E-6310-5742-D2B2-5FE17F4A4B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0537565E-ACAF-D0B3-1C01-00EF69A49D27}"/>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5" name="Chỗ dành sẵn cho Chân trang 4">
            <a:extLst>
              <a:ext uri="{FF2B5EF4-FFF2-40B4-BE49-F238E27FC236}">
                <a16:creationId xmlns:a16="http://schemas.microsoft.com/office/drawing/2014/main" id="{D5700823-3B2F-2480-8D97-B70F414BDC7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611D316-1AD2-2366-5EF2-04D76108EA03}"/>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4094221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A822B52-363C-1793-8AC8-C337A721C41F}"/>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55D86A5-34EA-2C54-A341-C149D5E4B1AC}"/>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87F6CC7E-0DF2-06C4-14A0-283A6AE6A68D}"/>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A2EE647C-674C-AE46-D5CC-335986583F5F}"/>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6" name="Chỗ dành sẵn cho Chân trang 5">
            <a:extLst>
              <a:ext uri="{FF2B5EF4-FFF2-40B4-BE49-F238E27FC236}">
                <a16:creationId xmlns:a16="http://schemas.microsoft.com/office/drawing/2014/main" id="{F9495709-EA93-0B9D-9BE5-5B2BC8750CE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D5AEAE9-AC7F-E816-C004-E19FCFD4D1C7}"/>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59859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0BBEA4A-5CF3-CB0C-A50E-99F64AC17592}"/>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2F3DBB6-DB90-520C-37C4-C032572834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16B6A3BA-D742-A678-1ADA-5C960593C900}"/>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9443A49D-526F-D061-0694-399D7B27B4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BD5023C-B581-D247-ACCF-799F91E3468C}"/>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632D5965-2C1D-3BCC-9651-342440A72840}"/>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8" name="Chỗ dành sẵn cho Chân trang 7">
            <a:extLst>
              <a:ext uri="{FF2B5EF4-FFF2-40B4-BE49-F238E27FC236}">
                <a16:creationId xmlns:a16="http://schemas.microsoft.com/office/drawing/2014/main" id="{409DC70C-7FC6-0243-919F-034CCECC4F56}"/>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7387F8C9-D91C-0BDB-1E3B-AEF66561FF90}"/>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209241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A2FF1FC-DC46-6831-0EB8-0A5235A572A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E5CCA247-CAD2-C4FE-0589-B2E0E4B6F047}"/>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4" name="Chỗ dành sẵn cho Chân trang 3">
            <a:extLst>
              <a:ext uri="{FF2B5EF4-FFF2-40B4-BE49-F238E27FC236}">
                <a16:creationId xmlns:a16="http://schemas.microsoft.com/office/drawing/2014/main" id="{E736F696-631B-5209-CE91-A2EF14D4F7C7}"/>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C75FDBB-A228-5DF7-CDAF-8CD6DF1A3B1F}"/>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3704807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01FD76C-EDB1-30A9-B9E2-F8FDB1734131}"/>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3" name="Chỗ dành sẵn cho Chân trang 2">
            <a:extLst>
              <a:ext uri="{FF2B5EF4-FFF2-40B4-BE49-F238E27FC236}">
                <a16:creationId xmlns:a16="http://schemas.microsoft.com/office/drawing/2014/main" id="{F98E7C5D-F759-7D2A-60EA-1792B0E0810D}"/>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31CA5EBF-B84F-7EC6-7533-842697DD5B19}"/>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1948652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ABC6291-1D40-A283-27F4-149D1EB5732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82C5D15-7BCF-BC51-0353-F6D666AA08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2A1C902-0A0A-B524-48CC-2BA76F4ED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6E7904B-1DF4-95E9-4B2E-9C28E728768A}"/>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6" name="Chỗ dành sẵn cho Chân trang 5">
            <a:extLst>
              <a:ext uri="{FF2B5EF4-FFF2-40B4-BE49-F238E27FC236}">
                <a16:creationId xmlns:a16="http://schemas.microsoft.com/office/drawing/2014/main" id="{A45D8961-87B8-54E8-671F-4C54EAC694B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7F1416A-EC46-4A63-AB27-DF541F60E1E3}"/>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3173918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C7C3F20-7E8F-AC4B-417A-95AF5D80296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4BDDE756-675B-C6F0-DBAD-315BF61AE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6B179571-8FAB-7BEE-2B0A-ACD992085F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7C11F13-12F6-032A-3014-F366643F77E2}"/>
              </a:ext>
            </a:extLst>
          </p:cNvPr>
          <p:cNvSpPr>
            <a:spLocks noGrp="1"/>
          </p:cNvSpPr>
          <p:nvPr>
            <p:ph type="dt" sz="half" idx="10"/>
          </p:nvPr>
        </p:nvSpPr>
        <p:spPr/>
        <p:txBody>
          <a:bodyPr/>
          <a:lstStyle/>
          <a:p>
            <a:fld id="{43C87347-F46E-43C1-8FB0-A52FB6BA9650}" type="datetimeFigureOut">
              <a:rPr lang="en-US" smtClean="0"/>
              <a:t>2/22/2023</a:t>
            </a:fld>
            <a:endParaRPr lang="en-US"/>
          </a:p>
        </p:txBody>
      </p:sp>
      <p:sp>
        <p:nvSpPr>
          <p:cNvPr id="6" name="Chỗ dành sẵn cho Chân trang 5">
            <a:extLst>
              <a:ext uri="{FF2B5EF4-FFF2-40B4-BE49-F238E27FC236}">
                <a16:creationId xmlns:a16="http://schemas.microsoft.com/office/drawing/2014/main" id="{7C222B27-42BE-024B-D79D-F2DD598C666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F7E380F-1806-839B-01A8-02C980C01904}"/>
              </a:ext>
            </a:extLst>
          </p:cNvPr>
          <p:cNvSpPr>
            <a:spLocks noGrp="1"/>
          </p:cNvSpPr>
          <p:nvPr>
            <p:ph type="sldNum" sz="quarter" idx="12"/>
          </p:nvPr>
        </p:nvSpPr>
        <p:spPr/>
        <p:txBody>
          <a:bodyPr/>
          <a:lstStyle/>
          <a:p>
            <a:fld id="{4E4F4F65-C416-443A-87BD-F42D0E8DE9A9}" type="slidenum">
              <a:rPr lang="en-US" smtClean="0"/>
              <a:t>‹#›</a:t>
            </a:fld>
            <a:endParaRPr lang="en-US"/>
          </a:p>
        </p:txBody>
      </p:sp>
    </p:spTree>
    <p:extLst>
      <p:ext uri="{BB962C8B-B14F-4D97-AF65-F5344CB8AC3E}">
        <p14:creationId xmlns:p14="http://schemas.microsoft.com/office/powerpoint/2010/main" val="614509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CC38781-8EC2-4207-68CB-1384653058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415B5DC-DD94-229D-228E-C42D853EFB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EABC996-7403-2C37-70A3-75A792D3E6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87347-F46E-43C1-8FB0-A52FB6BA9650}" type="datetimeFigureOut">
              <a:rPr lang="en-US" smtClean="0"/>
              <a:t>2/22/2023</a:t>
            </a:fld>
            <a:endParaRPr lang="en-US"/>
          </a:p>
        </p:txBody>
      </p:sp>
      <p:sp>
        <p:nvSpPr>
          <p:cNvPr id="5" name="Chỗ dành sẵn cho Chân trang 4">
            <a:extLst>
              <a:ext uri="{FF2B5EF4-FFF2-40B4-BE49-F238E27FC236}">
                <a16:creationId xmlns:a16="http://schemas.microsoft.com/office/drawing/2014/main" id="{213A45EC-F7EA-6228-DCFC-CFA1855F0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C7350D3A-42A6-D720-F6E4-3E9B0164C3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F4F65-C416-443A-87BD-F42D0E8DE9A9}" type="slidenum">
              <a:rPr lang="en-US" smtClean="0"/>
              <a:t>‹#›</a:t>
            </a:fld>
            <a:endParaRPr lang="en-US"/>
          </a:p>
        </p:txBody>
      </p:sp>
    </p:spTree>
    <p:extLst>
      <p:ext uri="{BB962C8B-B14F-4D97-AF65-F5344CB8AC3E}">
        <p14:creationId xmlns:p14="http://schemas.microsoft.com/office/powerpoint/2010/main" val="527872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tusach.thuvienkhoahoc.com/wiki/C%C3%A1c_k%E1%BB%B9_thu%E1%BA%ADt_d%E1%BA%A1y_h%E1%BB%8Dc_t%C3%ADch_c%E1%BB%B1c/K%E1%BB%B9_thu%E1%BA%ADt_%E2%80%9CVi%E1%BA%BFt_t%C3%ADch_c%E1%BB%B1c%E2%80%9D"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tusach.thuvienkhoahoc.com/wiki/C%C3%A1c_k%E1%BB%B9_thu%E1%BA%ADt_d%E1%BA%A1y_h%E1%BB%8Dc_t%C3%ADch_c%E1%BB%B1c/K%E1%BB%B9_thu%E1%BA%ADt_%E2%80%9CVi%E1%BA%BFt_t%C3%ADch_c%E1%BB%B1c%E2%80%9D"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tusach.thuvienkhoahoc.com/wiki/C%C3%A1c_k%E1%BB%B9_thu%E1%BA%ADt_d%E1%BA%A1y_h%E1%BB%8Dc_t%C3%ADch_c%E1%BB%B1c/K%E1%BB%B9_thu%E1%BA%ADt_%E2%80%9CVi%E1%BA%BFt_t%C3%ADch_c%E1%BB%B1c%E2%80%9D"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
            <a:extLst>
              <a:ext uri="{FF2B5EF4-FFF2-40B4-BE49-F238E27FC236}">
                <a16:creationId xmlns:a16="http://schemas.microsoft.com/office/drawing/2014/main" id="{730F0A97-A1FD-417C-135B-6D238D8AA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90F3FC6F-55FC-4F6A-6677-1499FDC1E53A}"/>
              </a:ext>
            </a:extLst>
          </p:cNvPr>
          <p:cNvSpPr txBox="1"/>
          <p:nvPr/>
        </p:nvSpPr>
        <p:spPr>
          <a:xfrm>
            <a:off x="2223246" y="2610186"/>
            <a:ext cx="7942730" cy="1365182"/>
          </a:xfrm>
          <a:prstGeom prst="rect">
            <a:avLst/>
          </a:prstGeom>
          <a:noFill/>
        </p:spPr>
        <p:txBody>
          <a:bodyPr wrap="square">
            <a:spAutoFit/>
          </a:bodyPr>
          <a:lstStyle/>
          <a:p>
            <a:pPr marL="0" marR="0" algn="ctr">
              <a:lnSpc>
                <a:spcPct val="107000"/>
              </a:lnSpc>
              <a:spcBef>
                <a:spcPts val="0"/>
              </a:spcBef>
              <a:spcAft>
                <a:spcPts val="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VĂN BẢN 2: </a:t>
            </a:r>
            <a:r>
              <a:rPr lang="en-US" sz="4000" b="1" dirty="0">
                <a:latin typeface="Times New Roman" panose="02020603050405020304" pitchFamily="18" charset="0"/>
                <a:ea typeface="Calibri" panose="020F0502020204030204" pitchFamily="34" charset="0"/>
                <a:cs typeface="Times New Roman" panose="02020603050405020304" pitchFamily="18" charset="0"/>
              </a:rPr>
              <a:t>MÂY VÀ SÓNG</a:t>
            </a:r>
          </a:p>
          <a:p>
            <a:pPr marL="0" marR="0" algn="ctr">
              <a:lnSpc>
                <a:spcPct val="107000"/>
              </a:lnSpc>
              <a:spcBef>
                <a:spcPts val="0"/>
              </a:spcBef>
              <a:spcAft>
                <a:spcPts val="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TAGO-</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7177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80348"/>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1121026"/>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5584A2ED-A812-4DBE-8E05-31D19A784500}"/>
              </a:ext>
            </a:extLst>
          </p:cNvPr>
          <p:cNvSpPr txBox="1"/>
          <p:nvPr/>
        </p:nvSpPr>
        <p:spPr>
          <a:xfrm>
            <a:off x="3585063" y="2472447"/>
            <a:ext cx="2874352" cy="1055608"/>
          </a:xfrm>
          <a:prstGeom prst="wedgeRoundRectCallout">
            <a:avLst>
              <a:gd name="adj1" fmla="val -62017"/>
              <a:gd name="adj2" fmla="val 19894"/>
              <a:gd name="adj3" fmla="val 16667"/>
            </a:avLst>
          </a:prstGeom>
          <a:noFill/>
          <a:ln w="38100">
            <a:solidFill>
              <a:srgbClr val="00CC99"/>
            </a:solidFill>
          </a:ln>
        </p:spPr>
        <p:txBody>
          <a:bodyPr wrap="square">
            <a:spAutoFit/>
          </a:bodyPr>
          <a:lstStyle/>
          <a:p>
            <a:pPr algn="ctr">
              <a:spcAft>
                <a:spcPts val="800"/>
              </a:spcAft>
              <a:tabLst>
                <a:tab pos="1386840" algn="l"/>
              </a:tabLst>
            </a:pP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xuất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thơ</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9E1C0C7C-ED4B-02F0-6FC1-C7D0F6F64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66700" y="2568784"/>
            <a:ext cx="4276725" cy="4276725"/>
          </a:xfrm>
          <a:prstGeom prst="rect">
            <a:avLst/>
          </a:prstGeom>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647196"/>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b1. </a:t>
            </a:r>
            <a:r>
              <a:rPr lang="en-US" sz="2800" b="1" dirty="0" err="1">
                <a:latin typeface="Times New Roman" panose="02020603050405020304" pitchFamily="18" charset="0"/>
                <a:cs typeface="Times New Roman" panose="02020603050405020304" pitchFamily="18" charset="0"/>
              </a:rPr>
              <a:t>Xuất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xứ</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740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80348"/>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1121026"/>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647196"/>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b1. </a:t>
            </a:r>
            <a:r>
              <a:rPr lang="en-US" sz="2800" b="1" dirty="0" err="1">
                <a:latin typeface="Times New Roman" panose="02020603050405020304" pitchFamily="18" charset="0"/>
                <a:cs typeface="Times New Roman" panose="02020603050405020304" pitchFamily="18" charset="0"/>
              </a:rPr>
              <a:t>Xuất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xứ</a:t>
            </a:r>
            <a:endParaRPr lang="en-US" sz="28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13A61333-FE42-9CA3-B53B-3E91350DCDA2}"/>
              </a:ext>
            </a:extLst>
          </p:cNvPr>
          <p:cNvSpPr txBox="1"/>
          <p:nvPr/>
        </p:nvSpPr>
        <p:spPr>
          <a:xfrm>
            <a:off x="862084" y="2376162"/>
            <a:ext cx="10379319" cy="1055608"/>
          </a:xfrm>
          <a:prstGeom prst="roundRect">
            <a:avLst/>
          </a:prstGeom>
          <a:noFill/>
          <a:ln w="28575">
            <a:solidFill>
              <a:srgbClr val="00FFCC"/>
            </a:solidFill>
          </a:ln>
        </p:spPr>
        <p:txBody>
          <a:bodyPr wrap="square">
            <a:spAutoFit/>
          </a:bodyPr>
          <a:lstStyle/>
          <a:p>
            <a:r>
              <a:rPr lang="en-US" sz="2800" b="1" i="1" dirty="0" err="1">
                <a:solidFill>
                  <a:srgbClr val="000000"/>
                </a:solidFill>
                <a:effectLst/>
                <a:latin typeface="Times New Roman" panose="02020603050405020304" pitchFamily="18" charset="0"/>
                <a:ea typeface="Times New Roman" panose="02020603050405020304" pitchFamily="18" charset="0"/>
              </a:rPr>
              <a:t>Mây</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và</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Sóng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vốn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viết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Ben-</a:t>
            </a:r>
            <a:r>
              <a:rPr lang="en-US" sz="2800" dirty="0" err="1">
                <a:solidFill>
                  <a:srgbClr val="000000"/>
                </a:solidFill>
                <a:effectLst/>
                <a:latin typeface="Times New Roman" panose="02020603050405020304" pitchFamily="18" charset="0"/>
                <a:ea typeface="Times New Roman" panose="02020603050405020304" pitchFamily="18" charset="0"/>
              </a:rPr>
              <a:t>gan</a:t>
            </a:r>
            <a:r>
              <a:rPr lang="en-US" sz="2800" dirty="0">
                <a:solidFill>
                  <a:srgbClr val="000000"/>
                </a:solidFill>
                <a:effectLst/>
                <a:latin typeface="Times New Roman" panose="02020603050405020304" pitchFamily="18" charset="0"/>
                <a:ea typeface="Times New Roman" panose="02020603050405020304" pitchFamily="18" charset="0"/>
              </a:rPr>
              <a:t>, in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i="1" dirty="0">
                <a:solidFill>
                  <a:srgbClr val="000000"/>
                </a:solidFill>
                <a:effectLst/>
                <a:latin typeface="Times New Roman" panose="02020603050405020304" pitchFamily="18" charset="0"/>
                <a:ea typeface="Times New Roman" panose="02020603050405020304" pitchFamily="18" charset="0"/>
              </a:rPr>
              <a:t>Si-</a:t>
            </a:r>
            <a:r>
              <a:rPr lang="en-US" sz="2800" b="1" i="1" dirty="0" err="1">
                <a:solidFill>
                  <a:srgbClr val="000000"/>
                </a:solidFill>
                <a:effectLst/>
                <a:latin typeface="Times New Roman" panose="02020603050405020304" pitchFamily="18" charset="0"/>
                <a:ea typeface="Times New Roman" panose="02020603050405020304" pitchFamily="18" charset="0"/>
              </a:rPr>
              <a:t>su</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Trẻ</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thơ</a:t>
            </a:r>
            <a:r>
              <a:rPr lang="en-US" sz="2800" b="1" i="1"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7135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80348"/>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1121026"/>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647196"/>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13A61333-FE42-9CA3-B53B-3E91350DCDA2}"/>
              </a:ext>
            </a:extLst>
          </p:cNvPr>
          <p:cNvSpPr txBox="1"/>
          <p:nvPr/>
        </p:nvSpPr>
        <p:spPr>
          <a:xfrm>
            <a:off x="1819176" y="2487403"/>
            <a:ext cx="2525884" cy="578882"/>
          </a:xfrm>
          <a:prstGeom prst="roundRect">
            <a:avLst/>
          </a:prstGeom>
          <a:gradFill flip="none" rotWithShape="1">
            <a:gsLst>
              <a:gs pos="98000">
                <a:srgbClr val="00CC66"/>
              </a:gs>
              <a:gs pos="16000">
                <a:srgbClr val="00CC99"/>
              </a:gs>
            </a:gsLst>
            <a:path path="circle">
              <a:fillToRect l="50000" t="50000" r="50000" b="50000"/>
            </a:path>
            <a:tileRect/>
          </a:gradFill>
          <a:ln w="28575">
            <a:solidFill>
              <a:srgbClr val="00FFCC"/>
            </a:solidFill>
          </a:ln>
        </p:spPr>
        <p:txBody>
          <a:bodyPr wrap="square">
            <a:spAutoFit/>
          </a:bodyPr>
          <a:lstStyle/>
          <a:p>
            <a:pPr algn="ctr"/>
            <a:r>
              <a:rPr lang="en-US" sz="2800" b="1" dirty="0">
                <a:effectLst/>
                <a:latin typeface="Times New Roman" panose="02020603050405020304" pitchFamily="18" charset="0"/>
                <a:ea typeface="Times New Roman" panose="02020603050405020304" pitchFamily="18" charset="0"/>
              </a:rPr>
              <a:t>DÃY NGOÀI</a:t>
            </a:r>
          </a:p>
        </p:txBody>
      </p:sp>
      <p:sp>
        <p:nvSpPr>
          <p:cNvPr id="2" name="Hộp Văn bản 1">
            <a:extLst>
              <a:ext uri="{FF2B5EF4-FFF2-40B4-BE49-F238E27FC236}">
                <a16:creationId xmlns:a16="http://schemas.microsoft.com/office/drawing/2014/main" id="{BCA30B6F-9F90-C323-F39C-D901C19D0D69}"/>
              </a:ext>
            </a:extLst>
          </p:cNvPr>
          <p:cNvSpPr txBox="1"/>
          <p:nvPr/>
        </p:nvSpPr>
        <p:spPr>
          <a:xfrm>
            <a:off x="5480002" y="2478877"/>
            <a:ext cx="4130372" cy="578882"/>
          </a:xfrm>
          <a:prstGeom prst="roundRect">
            <a:avLst/>
          </a:prstGeom>
          <a:noFill/>
          <a:ln w="28575">
            <a:solidFill>
              <a:srgbClr val="00FFCC"/>
            </a:solidFill>
          </a:ln>
        </p:spPr>
        <p:txBody>
          <a:bodyPr wrap="square">
            <a:spAutoFit/>
          </a:bodyPr>
          <a:lstStyle/>
          <a:p>
            <a:r>
              <a:rPr lang="en-US" sz="2800" b="1" i="1" dirty="0">
                <a:solidFill>
                  <a:srgbClr val="000000"/>
                </a:solidFill>
                <a:effectLst/>
                <a:latin typeface="Times New Roman" panose="02020603050405020304" pitchFamily="18" charset="0"/>
                <a:ea typeface="Times New Roman" panose="02020603050405020304" pitchFamily="18" charset="0"/>
              </a:rPr>
              <a:t>PHIẾU HỌC TẬP SỐ 01</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F91FD1F1-1D1B-9F21-4ED4-64F882271B6A}"/>
              </a:ext>
            </a:extLst>
          </p:cNvPr>
          <p:cNvSpPr txBox="1"/>
          <p:nvPr/>
        </p:nvSpPr>
        <p:spPr>
          <a:xfrm>
            <a:off x="1912960" y="3592455"/>
            <a:ext cx="2338317" cy="578882"/>
          </a:xfrm>
          <a:prstGeom prst="roundRect">
            <a:avLst/>
          </a:prstGeom>
          <a:gradFill flip="none" rotWithShape="1">
            <a:gsLst>
              <a:gs pos="48000">
                <a:srgbClr val="00CC99"/>
              </a:gs>
              <a:gs pos="85000">
                <a:srgbClr val="00CC66"/>
              </a:gs>
            </a:gsLst>
            <a:path path="circle">
              <a:fillToRect l="50000" t="50000" r="50000" b="50000"/>
            </a:path>
            <a:tileRect/>
          </a:gradFill>
          <a:ln w="28575">
            <a:solidFill>
              <a:srgbClr val="00FFCC"/>
            </a:solidFill>
          </a:ln>
        </p:spPr>
        <p:txBody>
          <a:bodyPr wrap="square">
            <a:spAutoFit/>
          </a:bodyPr>
          <a:lstStyle/>
          <a:p>
            <a:r>
              <a:rPr lang="en-US" sz="2800" b="1" i="1" dirty="0">
                <a:solidFill>
                  <a:srgbClr val="000000"/>
                </a:solidFill>
                <a:latin typeface="Times New Roman" panose="02020603050405020304" pitchFamily="18" charset="0"/>
                <a:ea typeface="Times New Roman" panose="02020603050405020304" pitchFamily="18" charset="0"/>
              </a:rPr>
              <a:t>DÃY TRONG</a:t>
            </a:r>
            <a:endParaRPr lang="en-US" sz="2400" dirty="0">
              <a:effectLst/>
              <a:latin typeface="Times New Roman" panose="02020603050405020304" pitchFamily="18" charset="0"/>
              <a:ea typeface="Times New Roman" panose="02020603050405020304" pitchFamily="18" charset="0"/>
            </a:endParaRPr>
          </a:p>
        </p:txBody>
      </p:sp>
      <p:cxnSp>
        <p:nvCxnSpPr>
          <p:cNvPr id="14" name="Đường kết nối Mũi tên Thẳng 13">
            <a:extLst>
              <a:ext uri="{FF2B5EF4-FFF2-40B4-BE49-F238E27FC236}">
                <a16:creationId xmlns:a16="http://schemas.microsoft.com/office/drawing/2014/main" id="{FA641839-2A9D-1B17-A4FE-58CB6BC825F0}"/>
              </a:ext>
            </a:extLst>
          </p:cNvPr>
          <p:cNvCxnSpPr>
            <a:cxnSpLocks/>
            <a:stCxn id="11" idx="3"/>
            <a:endCxn id="2" idx="1"/>
          </p:cNvCxnSpPr>
          <p:nvPr/>
        </p:nvCxnSpPr>
        <p:spPr>
          <a:xfrm flipV="1">
            <a:off x="4345060" y="2768318"/>
            <a:ext cx="1134942" cy="85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Hộp Văn bản 16">
            <a:extLst>
              <a:ext uri="{FF2B5EF4-FFF2-40B4-BE49-F238E27FC236}">
                <a16:creationId xmlns:a16="http://schemas.microsoft.com/office/drawing/2014/main" id="{A48796F4-5060-D5A9-34AA-A5483665CC53}"/>
              </a:ext>
            </a:extLst>
          </p:cNvPr>
          <p:cNvSpPr txBox="1"/>
          <p:nvPr/>
        </p:nvSpPr>
        <p:spPr>
          <a:xfrm>
            <a:off x="5480002" y="3592455"/>
            <a:ext cx="4130372" cy="578882"/>
          </a:xfrm>
          <a:prstGeom prst="roundRect">
            <a:avLst/>
          </a:prstGeom>
          <a:noFill/>
          <a:ln w="28575">
            <a:solidFill>
              <a:srgbClr val="00FFCC"/>
            </a:solidFill>
          </a:ln>
        </p:spPr>
        <p:txBody>
          <a:bodyPr wrap="square">
            <a:spAutoFit/>
          </a:bodyPr>
          <a:lstStyle/>
          <a:p>
            <a:r>
              <a:rPr lang="en-US" sz="2800" b="1" i="1" dirty="0">
                <a:solidFill>
                  <a:srgbClr val="000000"/>
                </a:solidFill>
                <a:effectLst/>
                <a:latin typeface="Times New Roman" panose="02020603050405020304" pitchFamily="18" charset="0"/>
                <a:ea typeface="Times New Roman" panose="02020603050405020304" pitchFamily="18" charset="0"/>
              </a:rPr>
              <a:t>PHIẾU HỌC TẬP SỐ 01</a:t>
            </a:r>
            <a:endParaRPr lang="en-US" sz="2400" dirty="0">
              <a:effectLst/>
              <a:latin typeface="Times New Roman" panose="02020603050405020304" pitchFamily="18" charset="0"/>
              <a:ea typeface="Times New Roman" panose="02020603050405020304" pitchFamily="18" charset="0"/>
            </a:endParaRPr>
          </a:p>
        </p:txBody>
      </p:sp>
      <p:cxnSp>
        <p:nvCxnSpPr>
          <p:cNvPr id="18" name="Đường kết nối Mũi tên Thẳng 17">
            <a:extLst>
              <a:ext uri="{FF2B5EF4-FFF2-40B4-BE49-F238E27FC236}">
                <a16:creationId xmlns:a16="http://schemas.microsoft.com/office/drawing/2014/main" id="{420FC69F-15C3-3D1B-CD90-B718CD12E6EF}"/>
              </a:ext>
            </a:extLst>
          </p:cNvPr>
          <p:cNvCxnSpPr>
            <a:cxnSpLocks/>
            <a:stCxn id="5" idx="3"/>
            <a:endCxn id="17" idx="1"/>
          </p:cNvCxnSpPr>
          <p:nvPr/>
        </p:nvCxnSpPr>
        <p:spPr>
          <a:xfrm>
            <a:off x="4251277" y="3881896"/>
            <a:ext cx="12287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Hình ảnh 20">
            <a:extLst>
              <a:ext uri="{FF2B5EF4-FFF2-40B4-BE49-F238E27FC236}">
                <a16:creationId xmlns:a16="http://schemas.microsoft.com/office/drawing/2014/main" id="{515901EB-9B2D-35D3-7A1C-A4DE86A65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532" y="4629061"/>
            <a:ext cx="4231468" cy="1897108"/>
          </a:xfrm>
          <a:prstGeom prst="rect">
            <a:avLst/>
          </a:prstGeom>
        </p:spPr>
      </p:pic>
    </p:spTree>
    <p:extLst>
      <p:ext uri="{BB962C8B-B14F-4D97-AF65-F5344CB8AC3E}">
        <p14:creationId xmlns:p14="http://schemas.microsoft.com/office/powerpoint/2010/main" val="23137395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6" presetClass="entr" presetSubtype="21"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par>
                                <p:cTn id="27" presetID="16" presetClass="entr" presetSubtype="21"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5"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172251D-7D99-D9F3-EAE2-C07916389AA2}"/>
              </a:ext>
            </a:extLst>
          </p:cNvPr>
          <p:cNvSpPr txBox="1"/>
          <p:nvPr/>
        </p:nvSpPr>
        <p:spPr>
          <a:xfrm>
            <a:off x="4992137" y="483040"/>
            <a:ext cx="3388659" cy="613245"/>
          </a:xfrm>
          <a:prstGeom prst="rect">
            <a:avLst/>
          </a:prstGeom>
          <a:noFill/>
        </p:spPr>
        <p:txBody>
          <a:bodyPr wrap="square">
            <a:spAutoFit/>
          </a:bodyPr>
          <a:lstStyle/>
          <a:p>
            <a:pPr marL="0" marR="0" algn="just">
              <a:lnSpc>
                <a:spcPct val="115000"/>
              </a:lnSpc>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số 1</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AEA71D05-C967-7975-5F46-4D535584E296}"/>
              </a:ext>
            </a:extLst>
          </p:cNvPr>
          <p:cNvGraphicFramePr>
            <a:graphicFrameLocks noGrp="1"/>
          </p:cNvGraphicFramePr>
          <p:nvPr/>
        </p:nvGraphicFramePr>
        <p:xfrm>
          <a:off x="1209749" y="1564765"/>
          <a:ext cx="9915450" cy="3840480"/>
        </p:xfrm>
        <a:graphic>
          <a:graphicData uri="http://schemas.openxmlformats.org/drawingml/2006/table">
            <a:tbl>
              <a:tblPr firstRow="1" firstCol="1" bandRow="1">
                <a:tableStyleId>{5C22544A-7EE6-4342-B048-85BDC9FD1C3A}</a:tableStyleId>
              </a:tblPr>
              <a:tblGrid>
                <a:gridCol w="4895215">
                  <a:extLst>
                    <a:ext uri="{9D8B030D-6E8A-4147-A177-3AD203B41FA5}">
                      <a16:colId xmlns:a16="http://schemas.microsoft.com/office/drawing/2014/main" val="3358923005"/>
                    </a:ext>
                  </a:extLst>
                </a:gridCol>
                <a:gridCol w="5020235">
                  <a:extLst>
                    <a:ext uri="{9D8B030D-6E8A-4147-A177-3AD203B41FA5}">
                      <a16:colId xmlns:a16="http://schemas.microsoft.com/office/drawing/2014/main" val="2092375911"/>
                    </a:ext>
                  </a:extLst>
                </a:gridCol>
              </a:tblGrid>
              <a:tr h="482986">
                <a:tc>
                  <a:txBody>
                    <a:bodyPr/>
                    <a:lstStyle/>
                    <a:p>
                      <a:pPr marL="0" marR="0">
                        <a:lnSpc>
                          <a:spcPct val="100000"/>
                        </a:lnSpc>
                        <a:spcBef>
                          <a:spcPts val="0"/>
                        </a:spcBef>
                        <a:spcAft>
                          <a:spcPts val="0"/>
                        </a:spcAft>
                        <a:tabLst>
                          <a:tab pos="1386840" algn="l"/>
                        </a:tabLst>
                      </a:pP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Mây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sóng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cs typeface="Times New Roman" panose="02020603050405020304" pitchFamily="18" charset="0"/>
                        </a:rPr>
                        <a:t> so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2, </a:t>
                      </a:r>
                      <a:r>
                        <a:rPr lang="en-US" sz="2800" dirty="0" err="1">
                          <a:effectLst/>
                          <a:latin typeface="Times New Roman" panose="02020603050405020304" pitchFamily="18" charset="0"/>
                          <a:cs typeface="Times New Roman" panose="02020603050405020304" pitchFamily="18" charset="0"/>
                        </a:rPr>
                        <a:t>sách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7,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Đặc điểm hình thức của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Mây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extLst>
                  <a:ext uri="{0D108BD9-81ED-4DB2-BD59-A6C34878D82A}">
                    <a16:rowId xmlns:a16="http://schemas.microsoft.com/office/drawing/2014/main" val="2527137272"/>
                  </a:ext>
                </a:extLst>
              </a:tr>
              <a:tr h="338246">
                <a:tc>
                  <a:txBody>
                    <a:bodyPr/>
                    <a:lstStyle/>
                    <a:p>
                      <a:pPr marL="0" marR="0">
                        <a:lnSpc>
                          <a:spcPct val="100000"/>
                        </a:lnSpc>
                        <a:spcBef>
                          <a:spcPts val="0"/>
                        </a:spcBef>
                        <a:spcAft>
                          <a:spcPts val="0"/>
                        </a:spcAft>
                        <a:tabLst>
                          <a:tab pos="1386840" algn="l"/>
                        </a:tabLst>
                      </a:pPr>
                      <a:r>
                        <a:rPr lang="pt-BR" sz="2800">
                          <a:effectLst/>
                          <a:latin typeface="Times New Roman" panose="02020603050405020304" pitchFamily="18" charset="0"/>
                          <a:cs typeface="Times New Roman" panose="02020603050405020304" pitchFamily="18" charset="0"/>
                        </a:rPr>
                        <a:t>Số tiếng ở dòng thơ</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4008384"/>
                  </a:ext>
                </a:extLst>
              </a:tr>
              <a:tr h="166831">
                <a:tc>
                  <a:txBody>
                    <a:bodyPr/>
                    <a:lstStyle/>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Số dòng ở mỗi khổ</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565229"/>
                  </a:ext>
                </a:extLst>
              </a:tr>
              <a:tr h="166831">
                <a:tc>
                  <a:txBody>
                    <a:bodyPr/>
                    <a:lstStyle/>
                    <a:p>
                      <a:pPr marL="0" marR="0" algn="just">
                        <a:lnSpc>
                          <a:spcPct val="100000"/>
                        </a:lnSpc>
                        <a:spcBef>
                          <a:spcPts val="0"/>
                        </a:spcBef>
                        <a:spcAft>
                          <a:spcPts val="0"/>
                        </a:spcAft>
                      </a:pPr>
                      <a:r>
                        <a:rPr lang="pt-BR" sz="2800">
                          <a:effectLst/>
                          <a:latin typeface="Times New Roman" panose="02020603050405020304" pitchFamily="18" charset="0"/>
                          <a:cs typeface="Times New Roman" panose="02020603050405020304" pitchFamily="18" charset="0"/>
                        </a:rPr>
                        <a:t>Cách hiệp vần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0804528"/>
                  </a:ext>
                </a:extLst>
              </a:tr>
              <a:tr h="166831">
                <a:tc>
                  <a:txBody>
                    <a:bodyPr/>
                    <a:lstStyle/>
                    <a:p>
                      <a:pPr marL="0" marR="0" algn="just">
                        <a:lnSpc>
                          <a:spcPct val="100000"/>
                        </a:lnSpc>
                        <a:spcBef>
                          <a:spcPts val="0"/>
                        </a:spcBef>
                        <a:spcAft>
                          <a:spcPts val="0"/>
                        </a:spcAft>
                      </a:pPr>
                      <a:r>
                        <a:rPr lang="pt-BR" sz="2800">
                          <a:effectLst/>
                          <a:latin typeface="Times New Roman" panose="02020603050405020304" pitchFamily="18" charset="0"/>
                          <a:cs typeface="Times New Roman" panose="02020603050405020304" pitchFamily="18" charset="0"/>
                        </a:rPr>
                        <a:t>Nhịp điệu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5306712"/>
                  </a:ext>
                </a:extLst>
              </a:tr>
              <a:tr h="166831">
                <a:tc>
                  <a:txBody>
                    <a:bodyPr/>
                    <a:lstStyle/>
                    <a:p>
                      <a:pPr marL="0" marR="0">
                        <a:lnSpc>
                          <a:spcPct val="100000"/>
                        </a:lnSpc>
                        <a:spcBef>
                          <a:spcPts val="0"/>
                        </a:spcBef>
                        <a:spcAft>
                          <a:spcPts val="0"/>
                        </a:spcAft>
                        <a:tabLst>
                          <a:tab pos="1386840" algn="l"/>
                        </a:tabLst>
                      </a:pPr>
                      <a:r>
                        <a:rPr lang="pt-BR" sz="2800" dirty="0">
                          <a:effectLst/>
                          <a:latin typeface="Times New Roman" panose="02020603050405020304" pitchFamily="18" charset="0"/>
                          <a:cs typeface="Times New Roman" panose="02020603050405020304" pitchFamily="18" charset="0"/>
                        </a:rPr>
                        <a:t> Hình ảnh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8102177"/>
                  </a:ext>
                </a:extLst>
              </a:tr>
            </a:tbl>
          </a:graphicData>
        </a:graphic>
      </p:graphicFrame>
      <p:pic>
        <p:nvPicPr>
          <p:cNvPr id="2" name="Hình ảnh 1">
            <a:extLst>
              <a:ext uri="{FF2B5EF4-FFF2-40B4-BE49-F238E27FC236}">
                <a16:creationId xmlns:a16="http://schemas.microsoft.com/office/drawing/2014/main" id="{8D9477D7-1CEF-80C9-9BFC-D32920A94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819" y="126572"/>
            <a:ext cx="2958029" cy="1326183"/>
          </a:xfrm>
          <a:prstGeom prst="rect">
            <a:avLst/>
          </a:prstGeom>
        </p:spPr>
      </p:pic>
    </p:spTree>
    <p:extLst>
      <p:ext uri="{BB962C8B-B14F-4D97-AF65-F5344CB8AC3E}">
        <p14:creationId xmlns:p14="http://schemas.microsoft.com/office/powerpoint/2010/main" val="4244285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172251D-7D99-D9F3-EAE2-C07916389AA2}"/>
              </a:ext>
            </a:extLst>
          </p:cNvPr>
          <p:cNvSpPr txBox="1"/>
          <p:nvPr/>
        </p:nvSpPr>
        <p:spPr>
          <a:xfrm>
            <a:off x="4629668" y="607901"/>
            <a:ext cx="3388659" cy="613245"/>
          </a:xfrm>
          <a:prstGeom prst="rect">
            <a:avLst/>
          </a:prstGeom>
          <a:noFill/>
        </p:spPr>
        <p:txBody>
          <a:bodyPr wrap="square">
            <a:spAutoFit/>
          </a:bodyPr>
          <a:lstStyle/>
          <a:p>
            <a:pPr marL="0" marR="0" algn="just">
              <a:lnSpc>
                <a:spcPct val="115000"/>
              </a:lnSpc>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số 2</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0F87806D-8E69-AF92-9E9D-0783F3D5DDFA}"/>
              </a:ext>
            </a:extLst>
          </p:cNvPr>
          <p:cNvGraphicFramePr>
            <a:graphicFrameLocks noGrp="1"/>
          </p:cNvGraphicFramePr>
          <p:nvPr>
            <p:extLst>
              <p:ext uri="{D42A27DB-BD31-4B8C-83A1-F6EECF244321}">
                <p14:modId xmlns:p14="http://schemas.microsoft.com/office/powerpoint/2010/main" val="3321222833"/>
              </p:ext>
            </p:extLst>
          </p:nvPr>
        </p:nvGraphicFramePr>
        <p:xfrm>
          <a:off x="562403" y="1614040"/>
          <a:ext cx="11271007" cy="4267200"/>
        </p:xfrm>
        <a:graphic>
          <a:graphicData uri="http://schemas.openxmlformats.org/drawingml/2006/table">
            <a:tbl>
              <a:tblPr firstRow="1" firstCol="1" bandRow="1">
                <a:tableStyleId>{5C22544A-7EE6-4342-B048-85BDC9FD1C3A}</a:tableStyleId>
              </a:tblPr>
              <a:tblGrid>
                <a:gridCol w="1486942">
                  <a:extLst>
                    <a:ext uri="{9D8B030D-6E8A-4147-A177-3AD203B41FA5}">
                      <a16:colId xmlns:a16="http://schemas.microsoft.com/office/drawing/2014/main" val="4192706472"/>
                    </a:ext>
                  </a:extLst>
                </a:gridCol>
                <a:gridCol w="3212937">
                  <a:extLst>
                    <a:ext uri="{9D8B030D-6E8A-4147-A177-3AD203B41FA5}">
                      <a16:colId xmlns:a16="http://schemas.microsoft.com/office/drawing/2014/main" val="960477135"/>
                    </a:ext>
                  </a:extLst>
                </a:gridCol>
                <a:gridCol w="1559859">
                  <a:extLst>
                    <a:ext uri="{9D8B030D-6E8A-4147-A177-3AD203B41FA5}">
                      <a16:colId xmlns:a16="http://schemas.microsoft.com/office/drawing/2014/main" val="1961016621"/>
                    </a:ext>
                  </a:extLst>
                </a:gridCol>
                <a:gridCol w="5011269">
                  <a:extLst>
                    <a:ext uri="{9D8B030D-6E8A-4147-A177-3AD203B41FA5}">
                      <a16:colId xmlns:a16="http://schemas.microsoft.com/office/drawing/2014/main" val="3965355619"/>
                    </a:ext>
                  </a:extLst>
                </a:gridCol>
              </a:tblGrid>
              <a:tr h="2628354">
                <a:tc>
                  <a:txBody>
                    <a:bodyPr/>
                    <a:lstStyle/>
                    <a:p>
                      <a:pPr marL="0" marR="0" algn="ctr">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Lời bài thơ là lời của ai, nói với ai?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Bài thơ có sự kết hợp những phương thức biểu đạt nào? (tự sự, miêu tả, biểu cảm, thuyết minh, nghị luận,...)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Bài thơ viết về điều gì?</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Bài thơ có thể chia làm hai phần (phần 1: từ đầu đến “bầu trời xanh thẳm”; phần 2: còn lại). Hãy chỉ ra nét giống và khác nhau giữa hai phần đó về số dòng, hình ảnh, cách tổ chức mỗi mỗi phần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extLst>
                  <a:ext uri="{0D108BD9-81ED-4DB2-BD59-A6C34878D82A}">
                    <a16:rowId xmlns:a16="http://schemas.microsoft.com/office/drawing/2014/main" val="3761118090"/>
                  </a:ext>
                </a:extLst>
              </a:tr>
              <a:tr h="1231729">
                <a:tc>
                  <a:txBody>
                    <a:bodyPr/>
                    <a:lstStyle/>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Chủ thể trữ tình:</a:t>
                      </a:r>
                    </a:p>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Phương thức biểu đạt: ....................</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Chủ đề:</a:t>
                      </a:r>
                    </a:p>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Bố cục: Hai phần bài thơ:</a:t>
                      </a:r>
                      <a:endParaRPr lang="en-US" sz="2800" dirty="0">
                        <a:effectLst/>
                        <a:latin typeface="Times New Roman" panose="02020603050405020304" pitchFamily="18" charset="0"/>
                        <a:cs typeface="Times New Roman" panose="02020603050405020304" pitchFamily="18" charset="0"/>
                      </a:endParaRPr>
                    </a:p>
                    <a:p>
                      <a:pPr marL="0" marR="0" algn="l">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 Giống nhau: ..........................</a:t>
                      </a:r>
                      <a:endParaRPr lang="en-US" sz="2800" dirty="0">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pt-BR" sz="2800" dirty="0">
                          <a:effectLst/>
                          <a:latin typeface="Times New Roman" panose="02020603050405020304" pitchFamily="18" charset="0"/>
                          <a:cs typeface="Times New Roman" panose="02020603050405020304" pitchFamily="18" charset="0"/>
                        </a:rPr>
                        <a:t>- Khác nhau: ........................</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9714079"/>
                  </a:ext>
                </a:extLst>
              </a:tr>
            </a:tbl>
          </a:graphicData>
        </a:graphic>
      </p:graphicFrame>
      <p:pic>
        <p:nvPicPr>
          <p:cNvPr id="2" name="Hình ảnh 1">
            <a:extLst>
              <a:ext uri="{FF2B5EF4-FFF2-40B4-BE49-F238E27FC236}">
                <a16:creationId xmlns:a16="http://schemas.microsoft.com/office/drawing/2014/main" id="{4131AA90-31D8-8283-347D-FCE0009D6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88" y="115313"/>
            <a:ext cx="2958029" cy="1326183"/>
          </a:xfrm>
          <a:prstGeom prst="rect">
            <a:avLst/>
          </a:prstGeom>
        </p:spPr>
      </p:pic>
    </p:spTree>
    <p:extLst>
      <p:ext uri="{BB962C8B-B14F-4D97-AF65-F5344CB8AC3E}">
        <p14:creationId xmlns:p14="http://schemas.microsoft.com/office/powerpoint/2010/main" val="2663936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53052"/>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983001"/>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431745"/>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sp>
        <p:nvSpPr>
          <p:cNvPr id="17" name="Hộp Văn bản 16">
            <a:extLst>
              <a:ext uri="{FF2B5EF4-FFF2-40B4-BE49-F238E27FC236}">
                <a16:creationId xmlns:a16="http://schemas.microsoft.com/office/drawing/2014/main" id="{A48796F4-5060-D5A9-34AA-A5483665CC53}"/>
              </a:ext>
            </a:extLst>
          </p:cNvPr>
          <p:cNvSpPr txBox="1"/>
          <p:nvPr/>
        </p:nvSpPr>
        <p:spPr>
          <a:xfrm>
            <a:off x="4030814" y="3264909"/>
            <a:ext cx="4130372" cy="578882"/>
          </a:xfrm>
          <a:prstGeom prst="roundRect">
            <a:avLst/>
          </a:prstGeom>
          <a:noFill/>
          <a:ln w="28575">
            <a:solidFill>
              <a:srgbClr val="00FFCC"/>
            </a:solidFill>
          </a:ln>
        </p:spPr>
        <p:txBody>
          <a:bodyPr wrap="square">
            <a:spAutoFit/>
          </a:bodyPr>
          <a:lstStyle/>
          <a:p>
            <a:r>
              <a:rPr lang="en-US" sz="2800" b="1" i="1" dirty="0">
                <a:solidFill>
                  <a:srgbClr val="000000"/>
                </a:solidFill>
                <a:effectLst/>
                <a:latin typeface="Times New Roman" panose="02020603050405020304" pitchFamily="18" charset="0"/>
                <a:ea typeface="Times New Roman" panose="02020603050405020304" pitchFamily="18" charset="0"/>
              </a:rPr>
              <a:t>PHIẾU HỌC TẬP SỐ 01</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9E20EC4F-E759-D2B1-2285-171A73181994}"/>
              </a:ext>
            </a:extLst>
          </p:cNvPr>
          <p:cNvSpPr txBox="1"/>
          <p:nvPr/>
        </p:nvSpPr>
        <p:spPr>
          <a:xfrm>
            <a:off x="907515" y="2169155"/>
            <a:ext cx="3789671"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en-US" sz="2800"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Thể</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thơ</a:t>
            </a:r>
            <a:r>
              <a:rPr lang="en-US" sz="2800" b="1" dirty="0">
                <a:solidFill>
                  <a:schemeClr val="bg1"/>
                </a:solidFill>
                <a:latin typeface="Times New Roman" panose="02020603050405020304" pitchFamily="18" charset="0"/>
                <a:cs typeface="Times New Roman" panose="02020603050405020304" pitchFamily="18" charset="0"/>
              </a:rPr>
              <a: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thơ</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văn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xuôi</a:t>
            </a:r>
            <a:r>
              <a:rPr lang="en-US" sz="28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39907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172251D-7D99-D9F3-EAE2-C07916389AA2}"/>
              </a:ext>
            </a:extLst>
          </p:cNvPr>
          <p:cNvSpPr txBox="1"/>
          <p:nvPr/>
        </p:nvSpPr>
        <p:spPr>
          <a:xfrm>
            <a:off x="4401670" y="202113"/>
            <a:ext cx="3388659" cy="613245"/>
          </a:xfrm>
          <a:prstGeom prst="rect">
            <a:avLst/>
          </a:prstGeom>
          <a:noFill/>
        </p:spPr>
        <p:txBody>
          <a:bodyPr wrap="square">
            <a:spAutoFit/>
          </a:bodyPr>
          <a:lstStyle/>
          <a:p>
            <a:pPr marL="0" marR="0" algn="just">
              <a:lnSpc>
                <a:spcPct val="115000"/>
              </a:lnSpc>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số 1</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AEA71D05-C967-7975-5F46-4D535584E296}"/>
              </a:ext>
            </a:extLst>
          </p:cNvPr>
          <p:cNvGraphicFramePr>
            <a:graphicFrameLocks noGrp="1"/>
          </p:cNvGraphicFramePr>
          <p:nvPr>
            <p:extLst>
              <p:ext uri="{D42A27DB-BD31-4B8C-83A1-F6EECF244321}">
                <p14:modId xmlns:p14="http://schemas.microsoft.com/office/powerpoint/2010/main" val="2874107636"/>
              </p:ext>
            </p:extLst>
          </p:nvPr>
        </p:nvGraphicFramePr>
        <p:xfrm>
          <a:off x="383751" y="1155331"/>
          <a:ext cx="11546992" cy="5236140"/>
        </p:xfrm>
        <a:graphic>
          <a:graphicData uri="http://schemas.openxmlformats.org/drawingml/2006/table">
            <a:tbl>
              <a:tblPr firstRow="1" firstCol="1" bandRow="1">
                <a:tableStyleId>{5C22544A-7EE6-4342-B048-85BDC9FD1C3A}</a:tableStyleId>
              </a:tblPr>
              <a:tblGrid>
                <a:gridCol w="5700700">
                  <a:extLst>
                    <a:ext uri="{9D8B030D-6E8A-4147-A177-3AD203B41FA5}">
                      <a16:colId xmlns:a16="http://schemas.microsoft.com/office/drawing/2014/main" val="3358923005"/>
                    </a:ext>
                  </a:extLst>
                </a:gridCol>
                <a:gridCol w="5846292">
                  <a:extLst>
                    <a:ext uri="{9D8B030D-6E8A-4147-A177-3AD203B41FA5}">
                      <a16:colId xmlns:a16="http://schemas.microsoft.com/office/drawing/2014/main" val="2092375911"/>
                    </a:ext>
                  </a:extLst>
                </a:gridCol>
              </a:tblGrid>
              <a:tr h="1141555">
                <a:tc>
                  <a:txBody>
                    <a:bodyPr/>
                    <a:lstStyle/>
                    <a:p>
                      <a:pPr marL="0" marR="0">
                        <a:lnSpc>
                          <a:spcPct val="100000"/>
                        </a:lnSpc>
                        <a:spcBef>
                          <a:spcPts val="0"/>
                        </a:spcBef>
                        <a:spcAft>
                          <a:spcPts val="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Về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Mây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sóng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gì</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khác</a:t>
                      </a:r>
                      <a:r>
                        <a:rPr lang="en-US" sz="2800" dirty="0">
                          <a:solidFill>
                            <a:schemeClr val="tx1"/>
                          </a:solidFill>
                          <a:effectLst/>
                          <a:latin typeface="Times New Roman" panose="02020603050405020304" pitchFamily="18" charset="0"/>
                          <a:cs typeface="Times New Roman" panose="02020603050405020304" pitchFamily="18" charset="0"/>
                        </a:rPr>
                        <a:t> so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em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đã</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r>
                        <a:rPr lang="en-US" sz="2800" dirty="0">
                          <a:solidFill>
                            <a:schemeClr val="tx1"/>
                          </a:solidFill>
                          <a:effectLst/>
                          <a:latin typeface="Times New Roman" panose="02020603050405020304" pitchFamily="18" charset="0"/>
                          <a:cs typeface="Times New Roman" panose="02020603050405020304" pitchFamily="18" charset="0"/>
                        </a:rPr>
                        <a:t> ở </a:t>
                      </a:r>
                      <a:r>
                        <a:rPr lang="en-US" sz="2800" dirty="0" err="1">
                          <a:solidFill>
                            <a:schemeClr val="tx1"/>
                          </a:solidFill>
                          <a:effectLst/>
                          <a:latin typeface="Times New Roman" panose="02020603050405020304" pitchFamily="18" charset="0"/>
                          <a:cs typeface="Times New Roman" panose="02020603050405020304" pitchFamily="18" charset="0"/>
                        </a:rPr>
                        <a:t>bài</a:t>
                      </a:r>
                      <a:r>
                        <a:rPr lang="en-US" sz="2800" dirty="0">
                          <a:solidFill>
                            <a:schemeClr val="tx1"/>
                          </a:solidFill>
                          <a:effectLst/>
                          <a:latin typeface="Times New Roman" panose="02020603050405020304" pitchFamily="18" charset="0"/>
                          <a:cs typeface="Times New Roman" panose="02020603050405020304" pitchFamily="18" charset="0"/>
                        </a:rPr>
                        <a:t> 2, </a:t>
                      </a:r>
                      <a:r>
                        <a:rPr lang="en-US" sz="2800" dirty="0" err="1">
                          <a:solidFill>
                            <a:schemeClr val="tx1"/>
                          </a:solidFill>
                          <a:effectLst/>
                          <a:latin typeface="Times New Roman" panose="02020603050405020304" pitchFamily="18" charset="0"/>
                          <a:cs typeface="Times New Roman" panose="02020603050405020304" pitchFamily="18" charset="0"/>
                        </a:rPr>
                        <a:t>sách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7, </a:t>
                      </a:r>
                      <a:r>
                        <a:rPr lang="en-US" sz="2800" dirty="0" err="1">
                          <a:solidFill>
                            <a:schemeClr val="tx1"/>
                          </a:solidFill>
                          <a:effectLst/>
                          <a:latin typeface="Times New Roman" panose="02020603050405020304" pitchFamily="18" charset="0"/>
                          <a:cs typeface="Times New Roman" panose="02020603050405020304" pitchFamily="18" charset="0"/>
                        </a:rPr>
                        <a:t>tập</a:t>
                      </a:r>
                      <a:r>
                        <a:rPr lang="en-US" sz="2800" dirty="0">
                          <a:solidFill>
                            <a:schemeClr val="tx1"/>
                          </a:solidFill>
                          <a:effectLst/>
                          <a:latin typeface="Times New Roman" panose="02020603050405020304" pitchFamily="18" charset="0"/>
                          <a:cs typeface="Times New Roman" panose="02020603050405020304" pitchFamily="18" charset="0"/>
                        </a:rPr>
                        <a:t>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pt-BR" sz="2800" dirty="0">
                          <a:solidFill>
                            <a:schemeClr val="tx1"/>
                          </a:solidFill>
                          <a:effectLst/>
                          <a:latin typeface="Times New Roman" panose="02020603050405020304" pitchFamily="18" charset="0"/>
                          <a:cs typeface="Times New Roman" panose="02020603050405020304" pitchFamily="18" charset="0"/>
                        </a:rPr>
                        <a:t>Đặc điểm hình thức của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Mây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sóng</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7137272"/>
                  </a:ext>
                </a:extLst>
              </a:tr>
              <a:tr h="705852">
                <a:tc>
                  <a:txBody>
                    <a:bodyPr/>
                    <a:lstStyle/>
                    <a:p>
                      <a:pPr marL="0" marR="0">
                        <a:lnSpc>
                          <a:spcPct val="100000"/>
                        </a:lnSpc>
                        <a:spcBef>
                          <a:spcPts val="0"/>
                        </a:spcBef>
                        <a:spcAft>
                          <a:spcPts val="0"/>
                        </a:spcAft>
                        <a:tabLst>
                          <a:tab pos="1386840" algn="l"/>
                        </a:tabLst>
                      </a:pPr>
                      <a:r>
                        <a:rPr lang="pt-BR" sz="2800">
                          <a:solidFill>
                            <a:schemeClr val="tx1"/>
                          </a:solidFill>
                          <a:effectLst/>
                          <a:latin typeface="Times New Roman" panose="02020603050405020304" pitchFamily="18" charset="0"/>
                          <a:cs typeface="Times New Roman" panose="02020603050405020304" pitchFamily="18" charset="0"/>
                        </a:rPr>
                        <a:t>Số tiếng ở dòng thơ</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4008384"/>
                  </a:ext>
                </a:extLst>
              </a:tr>
              <a:tr h="705852">
                <a:tc>
                  <a:txBody>
                    <a:bodyPr/>
                    <a:lstStyle/>
                    <a:p>
                      <a:pPr marL="0" marR="0" algn="just">
                        <a:lnSpc>
                          <a:spcPct val="100000"/>
                        </a:lnSpc>
                        <a:spcBef>
                          <a:spcPts val="0"/>
                        </a:spcBef>
                        <a:spcAft>
                          <a:spcPts val="0"/>
                        </a:spcAft>
                      </a:pPr>
                      <a:r>
                        <a:rPr lang="pt-BR" sz="2800" dirty="0">
                          <a:solidFill>
                            <a:schemeClr val="tx1"/>
                          </a:solidFill>
                          <a:effectLst/>
                          <a:latin typeface="Times New Roman" panose="02020603050405020304" pitchFamily="18" charset="0"/>
                          <a:cs typeface="Times New Roman" panose="02020603050405020304" pitchFamily="18" charset="0"/>
                        </a:rPr>
                        <a:t>Số dòng ở mỗi khổ</a:t>
                      </a: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565229"/>
                  </a:ext>
                </a:extLst>
              </a:tr>
              <a:tr h="705852">
                <a:tc>
                  <a:txBody>
                    <a:bodyPr/>
                    <a:lstStyle/>
                    <a:p>
                      <a:pPr marL="0" marR="0" algn="just">
                        <a:lnSpc>
                          <a:spcPct val="100000"/>
                        </a:lnSpc>
                        <a:spcBef>
                          <a:spcPts val="0"/>
                        </a:spcBef>
                        <a:spcAft>
                          <a:spcPts val="0"/>
                        </a:spcAft>
                      </a:pPr>
                      <a:r>
                        <a:rPr lang="pt-BR" sz="2800">
                          <a:solidFill>
                            <a:schemeClr val="tx1"/>
                          </a:solidFill>
                          <a:effectLst/>
                          <a:latin typeface="Times New Roman" panose="02020603050405020304" pitchFamily="18" charset="0"/>
                          <a:cs typeface="Times New Roman" panose="02020603050405020304" pitchFamily="18" charset="0"/>
                        </a:rPr>
                        <a:t>Cách hiệp vần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0804528"/>
                  </a:ext>
                </a:extLst>
              </a:tr>
              <a:tr h="705852">
                <a:tc>
                  <a:txBody>
                    <a:bodyPr/>
                    <a:lstStyle/>
                    <a:p>
                      <a:pPr marL="0" marR="0" algn="just">
                        <a:lnSpc>
                          <a:spcPct val="100000"/>
                        </a:lnSpc>
                        <a:spcBef>
                          <a:spcPts val="0"/>
                        </a:spcBef>
                        <a:spcAft>
                          <a:spcPts val="0"/>
                        </a:spcAft>
                      </a:pPr>
                      <a:r>
                        <a:rPr lang="pt-BR" sz="2800">
                          <a:solidFill>
                            <a:schemeClr val="tx1"/>
                          </a:solidFill>
                          <a:effectLst/>
                          <a:latin typeface="Times New Roman" panose="02020603050405020304" pitchFamily="18" charset="0"/>
                          <a:cs typeface="Times New Roman" panose="02020603050405020304" pitchFamily="18" charset="0"/>
                        </a:rPr>
                        <a:t>Nhịp điệu</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5306712"/>
                  </a:ext>
                </a:extLst>
              </a:tr>
              <a:tr h="705852">
                <a:tc>
                  <a:txBody>
                    <a:bodyPr/>
                    <a:lstStyle/>
                    <a:p>
                      <a:pPr marL="0" marR="0">
                        <a:lnSpc>
                          <a:spcPct val="100000"/>
                        </a:lnSpc>
                        <a:spcBef>
                          <a:spcPts val="0"/>
                        </a:spcBef>
                        <a:spcAft>
                          <a:spcPts val="0"/>
                        </a:spcAft>
                        <a:tabLst>
                          <a:tab pos="1386840" algn="l"/>
                        </a:tabLst>
                      </a:pPr>
                      <a:r>
                        <a:rPr lang="pt-BR" sz="2800" dirty="0">
                          <a:solidFill>
                            <a:schemeClr val="tx1"/>
                          </a:solidFill>
                          <a:effectLst/>
                          <a:latin typeface="Times New Roman" panose="02020603050405020304" pitchFamily="18" charset="0"/>
                          <a:cs typeface="Times New Roman" panose="02020603050405020304" pitchFamily="18" charset="0"/>
                        </a:rPr>
                        <a:t> Hình ảnh</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8102177"/>
                  </a:ext>
                </a:extLst>
              </a:tr>
            </a:tbl>
          </a:graphicData>
        </a:graphic>
      </p:graphicFrame>
      <p:pic>
        <p:nvPicPr>
          <p:cNvPr id="2" name="Hình ảnh 1">
            <a:extLst>
              <a:ext uri="{FF2B5EF4-FFF2-40B4-BE49-F238E27FC236}">
                <a16:creationId xmlns:a16="http://schemas.microsoft.com/office/drawing/2014/main" id="{8D9477D7-1CEF-80C9-9BFC-D32920A94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751" y="202113"/>
            <a:ext cx="1879001" cy="842419"/>
          </a:xfrm>
          <a:prstGeom prst="rect">
            <a:avLst/>
          </a:prstGeom>
        </p:spPr>
      </p:pic>
      <p:sp>
        <p:nvSpPr>
          <p:cNvPr id="7" name="Hộp Văn bản 6">
            <a:extLst>
              <a:ext uri="{FF2B5EF4-FFF2-40B4-BE49-F238E27FC236}">
                <a16:creationId xmlns:a16="http://schemas.microsoft.com/office/drawing/2014/main" id="{E38C5908-8F83-D24F-BAF4-5B2CBEF3D5E3}"/>
              </a:ext>
            </a:extLst>
          </p:cNvPr>
          <p:cNvSpPr txBox="1"/>
          <p:nvPr/>
        </p:nvSpPr>
        <p:spPr>
          <a:xfrm>
            <a:off x="6751865" y="2905780"/>
            <a:ext cx="2794906" cy="523220"/>
          </a:xfrm>
          <a:prstGeom prst="rect">
            <a:avLst/>
          </a:prstGeom>
          <a:noFill/>
        </p:spPr>
        <p:txBody>
          <a:bodyPr wrap="square">
            <a:spAutoFit/>
          </a:bodyPr>
          <a:lstStyle/>
          <a:p>
            <a:pPr marL="0" marR="0">
              <a:lnSpc>
                <a:spcPct val="100000"/>
              </a:lnSpc>
              <a:spcBef>
                <a:spcPts val="0"/>
              </a:spcBef>
              <a:spcAft>
                <a:spcPts val="0"/>
              </a:spcAft>
              <a:tabLst>
                <a:tab pos="1386840" algn="l"/>
              </a:tabLst>
            </a:pPr>
            <a:r>
              <a:rPr lang="en-US" sz="2800" dirty="0" err="1">
                <a:solidFill>
                  <a:srgbClr val="008000"/>
                </a:solidFill>
                <a:effectLst/>
                <a:latin typeface="Times New Roman" panose="02020603050405020304" pitchFamily="18" charset="0"/>
                <a:cs typeface="Times New Roman" panose="02020603050405020304" pitchFamily="18" charset="0"/>
              </a:rPr>
              <a:t>Không</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hạn</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định</a:t>
            </a:r>
            <a:endParaRPr lang="en-US" sz="28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B1D620FD-40AD-C048-90F5-C31DCF6FDE96}"/>
              </a:ext>
            </a:extLst>
          </p:cNvPr>
          <p:cNvSpPr txBox="1"/>
          <p:nvPr/>
        </p:nvSpPr>
        <p:spPr>
          <a:xfrm>
            <a:off x="6751865" y="3668825"/>
            <a:ext cx="3339192" cy="523220"/>
          </a:xfrm>
          <a:prstGeom prst="rect">
            <a:avLst/>
          </a:prstGeom>
          <a:noFill/>
        </p:spPr>
        <p:txBody>
          <a:bodyPr wrap="square">
            <a:spAutoFit/>
          </a:bodyPr>
          <a:lstStyle/>
          <a:p>
            <a:pPr>
              <a:tabLst>
                <a:tab pos="1386840" algn="l"/>
              </a:tabLst>
            </a:pPr>
            <a:r>
              <a:rPr lang="en-US" sz="2800" dirty="0" err="1">
                <a:solidFill>
                  <a:srgbClr val="008000"/>
                </a:solidFill>
                <a:effectLst/>
                <a:latin typeface="Times New Roman" panose="02020603050405020304" pitchFamily="18" charset="0"/>
                <a:cs typeface="Times New Roman" panose="02020603050405020304" pitchFamily="18" charset="0"/>
              </a:rPr>
              <a:t>Không</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giống</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nhau</a:t>
            </a:r>
            <a:endParaRPr lang="en-US" sz="24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7211C247-680C-7A6C-C002-017E17738B7E}"/>
              </a:ext>
            </a:extLst>
          </p:cNvPr>
          <p:cNvSpPr txBox="1"/>
          <p:nvPr/>
        </p:nvSpPr>
        <p:spPr>
          <a:xfrm>
            <a:off x="6828065" y="4311933"/>
            <a:ext cx="3339192" cy="523220"/>
          </a:xfrm>
          <a:prstGeom prst="rect">
            <a:avLst/>
          </a:prstGeom>
          <a:noFill/>
        </p:spPr>
        <p:txBody>
          <a:bodyPr wrap="square">
            <a:spAutoFit/>
          </a:bodyPr>
          <a:lstStyle/>
          <a:p>
            <a:pPr>
              <a:tabLst>
                <a:tab pos="1386840" algn="l"/>
              </a:tabLst>
            </a:pPr>
            <a:r>
              <a:rPr lang="en-US" sz="2800" dirty="0" err="1">
                <a:solidFill>
                  <a:srgbClr val="008000"/>
                </a:solidFill>
                <a:effectLst/>
                <a:latin typeface="Times New Roman" panose="02020603050405020304" pitchFamily="18" charset="0"/>
                <a:cs typeface="Times New Roman" panose="02020603050405020304" pitchFamily="18" charset="0"/>
              </a:rPr>
              <a:t>Không</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có</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vần</a:t>
            </a:r>
            <a:endParaRPr lang="en-US" sz="24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1DFD10A5-9915-0036-A92D-84AC795136EB}"/>
              </a:ext>
            </a:extLst>
          </p:cNvPr>
          <p:cNvSpPr txBox="1"/>
          <p:nvPr/>
        </p:nvSpPr>
        <p:spPr>
          <a:xfrm>
            <a:off x="6828065" y="5073168"/>
            <a:ext cx="3339192" cy="523220"/>
          </a:xfrm>
          <a:prstGeom prst="rect">
            <a:avLst/>
          </a:prstGeom>
          <a:noFill/>
        </p:spPr>
        <p:txBody>
          <a:bodyPr wrap="square">
            <a:spAutoFit/>
          </a:bodyPr>
          <a:lstStyle/>
          <a:p>
            <a:pPr>
              <a:tabLst>
                <a:tab pos="1386840" algn="l"/>
              </a:tabLst>
            </a:pPr>
            <a:r>
              <a:rPr lang="en-US" sz="2800" dirty="0" err="1">
                <a:solidFill>
                  <a:srgbClr val="008000"/>
                </a:solidFill>
                <a:effectLst/>
                <a:latin typeface="Times New Roman" panose="02020603050405020304" pitchFamily="18" charset="0"/>
                <a:cs typeface="Times New Roman" panose="02020603050405020304" pitchFamily="18" charset="0"/>
              </a:rPr>
              <a:t>Rất</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giàu</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nhịp</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điệu</a:t>
            </a:r>
            <a:endParaRPr lang="en-US" sz="24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4749DA77-5692-DAED-D998-A53FD97B1C29}"/>
              </a:ext>
            </a:extLst>
          </p:cNvPr>
          <p:cNvSpPr txBox="1"/>
          <p:nvPr/>
        </p:nvSpPr>
        <p:spPr>
          <a:xfrm>
            <a:off x="6828065" y="5789543"/>
            <a:ext cx="3339192" cy="523220"/>
          </a:xfrm>
          <a:prstGeom prst="rect">
            <a:avLst/>
          </a:prstGeom>
          <a:noFill/>
        </p:spPr>
        <p:txBody>
          <a:bodyPr wrap="square">
            <a:spAutoFit/>
          </a:bodyPr>
          <a:lstStyle/>
          <a:p>
            <a:pPr>
              <a:tabLst>
                <a:tab pos="1386840" algn="l"/>
              </a:tabLst>
            </a:pPr>
            <a:r>
              <a:rPr lang="en-US" sz="2800" dirty="0" err="1">
                <a:solidFill>
                  <a:srgbClr val="008000"/>
                </a:solidFill>
                <a:effectLst/>
                <a:latin typeface="Times New Roman" panose="02020603050405020304" pitchFamily="18" charset="0"/>
                <a:cs typeface="Times New Roman" panose="02020603050405020304" pitchFamily="18" charset="0"/>
              </a:rPr>
              <a:t>Sống</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động</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mới</a:t>
            </a:r>
            <a:r>
              <a:rPr lang="en-US" sz="2800" dirty="0">
                <a:solidFill>
                  <a:srgbClr val="008000"/>
                </a:solidFill>
                <a:effectLst/>
                <a:latin typeface="Times New Roman" panose="02020603050405020304" pitchFamily="18" charset="0"/>
                <a:cs typeface="Times New Roman" panose="02020603050405020304" pitchFamily="18" charset="0"/>
              </a:rPr>
              <a:t> </a:t>
            </a:r>
            <a:r>
              <a:rPr lang="en-US" sz="2800" dirty="0" err="1">
                <a:solidFill>
                  <a:srgbClr val="008000"/>
                </a:solidFill>
                <a:effectLst/>
                <a:latin typeface="Times New Roman" panose="02020603050405020304" pitchFamily="18" charset="0"/>
                <a:cs typeface="Times New Roman" panose="02020603050405020304" pitchFamily="18" charset="0"/>
              </a:rPr>
              <a:t>lạ</a:t>
            </a:r>
            <a:endParaRPr lang="en-US" sz="24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9534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53052"/>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983001"/>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431745"/>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682914" y="2010627"/>
            <a:ext cx="6849999"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Đặc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điểm</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hình</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thức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của</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thể</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thơ</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văn</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xuôi</a:t>
            </a:r>
            <a:r>
              <a:rPr lang="en-US"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7DEAB4C3-412C-DA1F-8926-10C824C45ABB}"/>
              </a:ext>
            </a:extLst>
          </p:cNvPr>
          <p:cNvSpPr txBox="1"/>
          <p:nvPr/>
        </p:nvSpPr>
        <p:spPr>
          <a:xfrm>
            <a:off x="1381125" y="7134701"/>
            <a:ext cx="6096000" cy="5232202"/>
          </a:xfrm>
          <a:prstGeom prst="rect">
            <a:avLst/>
          </a:prstGeom>
          <a:noFill/>
        </p:spPr>
        <p:txBody>
          <a:bodyPr wrap="square">
            <a:spAutoFit/>
          </a:bodyPr>
          <a:lstStyle/>
          <a:p>
            <a:pPr marL="0" marR="0">
              <a:spcBef>
                <a:spcPts val="0"/>
              </a:spcBef>
              <a:spcAft>
                <a:spcPts val="0"/>
              </a:spcAft>
              <a:tabLst>
                <a:tab pos="1386840" algn="l"/>
              </a:tabLs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Chủ</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thể</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trữ</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tình</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con (</a:t>
            </a:r>
            <a:r>
              <a:rPr lang="en-US" sz="1800" dirty="0" err="1">
                <a:solidFill>
                  <a:srgbClr val="000000"/>
                </a:solidFill>
                <a:effectLst/>
                <a:latin typeface="Times New Roman" panose="02020603050405020304" pitchFamily="18" charset="0"/>
                <a:ea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bé</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Phương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thức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biểu</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đạt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chính</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b="1" dirty="0" err="1">
                <a:solidFill>
                  <a:srgbClr val="000000"/>
                </a:solidFill>
                <a:effectLst/>
                <a:latin typeface="Times New Roman" panose="02020603050405020304" pitchFamily="18" charset="0"/>
                <a:ea typeface="Times New Roman" panose="02020603050405020304" pitchFamily="18" charset="0"/>
              </a:rPr>
              <a:t>Chủ</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đề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mẫu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tử</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b="1" dirty="0">
                <a:solidFill>
                  <a:srgbClr val="0D0D0D"/>
                </a:solidFill>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Bố</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cục</a:t>
            </a:r>
            <a:r>
              <a:rPr lang="en-US" sz="1800" b="1" dirty="0">
                <a:solidFill>
                  <a:srgbClr val="0D0D0D"/>
                </a:solidFill>
                <a:effectLst/>
                <a:latin typeface="Times New Roman" panose="02020603050405020304" pitchFamily="18" charset="0"/>
                <a:ea typeface="MS Mincho" panose="02020609040205080304" pitchFamily="49" charset="-128"/>
              </a:rPr>
              <a:t>: 2 </a:t>
            </a:r>
            <a:r>
              <a:rPr lang="en-US" sz="1800" b="1" dirty="0" err="1">
                <a:solidFill>
                  <a:srgbClr val="0D0D0D"/>
                </a:solidFill>
                <a:effectLst/>
                <a:latin typeface="Times New Roman" panose="02020603050405020304" pitchFamily="18" charset="0"/>
                <a:ea typeface="MS Mincho" panose="02020609040205080304" pitchFamily="49" charset="-128"/>
              </a:rPr>
              <a:t>phần</a:t>
            </a:r>
            <a:endParaRPr lang="en-US" sz="1600" dirty="0">
              <a:effectLst/>
              <a:latin typeface="Times New Roman" panose="02020603050405020304" pitchFamily="18" charset="0"/>
              <a:ea typeface="Times New Roman" panose="02020603050405020304" pitchFamily="18" charset="0"/>
            </a:endParaRPr>
          </a:p>
          <a:p>
            <a:pPr marL="0" marR="0" fontAlgn="base">
              <a:spcBef>
                <a:spcPts val="0"/>
              </a:spcBef>
              <a:spcAft>
                <a:spcPts val="1200"/>
              </a:spcAft>
            </a:pPr>
            <a:r>
              <a:rPr lang="en-US" sz="1800" b="1" dirty="0">
                <a:solidFill>
                  <a:srgbClr val="000000"/>
                </a:solidFill>
                <a:effectLst/>
                <a:latin typeface="Times New Roman" panose="02020603050405020304" pitchFamily="18" charset="0"/>
                <a:ea typeface="Calibri" panose="020F0502020204030204" pitchFamily="34" charset="0"/>
              </a:rPr>
              <a:t>-</a:t>
            </a:r>
            <a:r>
              <a:rPr lang="vi-VN" sz="1800" b="1" dirty="0">
                <a:solidFill>
                  <a:srgbClr val="000000"/>
                </a:solidFill>
                <a:effectLst/>
                <a:latin typeface="Times New Roman" panose="02020603050405020304" pitchFamily="18" charset="0"/>
                <a:ea typeface="Calibri" panose="020F0502020204030204" pitchFamily="34" charset="0"/>
              </a:rPr>
              <a:t> </a:t>
            </a:r>
            <a:r>
              <a:rPr lang="vi-VN" sz="1800" b="1" dirty="0" err="1">
                <a:solidFill>
                  <a:srgbClr val="000000"/>
                </a:solidFill>
                <a:effectLst/>
                <a:latin typeface="Times New Roman" panose="02020603050405020304" pitchFamily="18" charset="0"/>
                <a:ea typeface="Calibri" panose="020F0502020204030204" pitchFamily="34" charset="0"/>
              </a:rPr>
              <a:t>Phần</a:t>
            </a:r>
            <a:r>
              <a:rPr lang="vi-VN" sz="1800" b="1" dirty="0">
                <a:solidFill>
                  <a:srgbClr val="000000"/>
                </a:solidFill>
                <a:effectLst/>
                <a:latin typeface="Times New Roman" panose="02020603050405020304" pitchFamily="18" charset="0"/>
                <a:ea typeface="Calibri" panose="020F0502020204030204" pitchFamily="34" charset="0"/>
              </a:rPr>
              <a:t> 1:</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Từ</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đầu</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đến</a:t>
            </a:r>
            <a:r>
              <a:rPr lang="vi-VN" sz="1800" dirty="0">
                <a:solidFill>
                  <a:srgbClr val="000000"/>
                </a:solidFill>
                <a:effectLst/>
                <a:latin typeface="Times New Roman" panose="02020603050405020304" pitchFamily="18" charset="0"/>
                <a:ea typeface="Calibri" panose="020F0502020204030204" pitchFamily="34" charset="0"/>
              </a:rPr>
              <a:t> “</a:t>
            </a:r>
            <a:r>
              <a:rPr lang="vi-VN" sz="1800" i="1" dirty="0">
                <a:solidFill>
                  <a:srgbClr val="000000"/>
                </a:solidFill>
                <a:effectLst/>
                <a:latin typeface="Times New Roman" panose="02020603050405020304" pitchFamily="18" charset="0"/>
                <a:ea typeface="Calibri" panose="020F0502020204030204" pitchFamily="34" charset="0"/>
              </a:rPr>
              <a:t>xanh </a:t>
            </a:r>
            <a:r>
              <a:rPr lang="vi-VN" sz="1800" i="1" dirty="0" err="1">
                <a:solidFill>
                  <a:srgbClr val="000000"/>
                </a:solidFill>
                <a:effectLst/>
                <a:latin typeface="Times New Roman" panose="02020603050405020304" pitchFamily="18" charset="0"/>
                <a:ea typeface="Calibri" panose="020F0502020204030204" pitchFamily="34" charset="0"/>
              </a:rPr>
              <a:t>thẳm</a:t>
            </a:r>
            <a:r>
              <a:rPr lang="vi-VN"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Em</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kể</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cho</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mẹ</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nghe</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về</a:t>
            </a:r>
            <a:r>
              <a:rPr lang="en-US" sz="1800" dirty="0">
                <a:solidFill>
                  <a:srgbClr val="000000"/>
                </a:solidFill>
                <a:effectLst/>
                <a:latin typeface="Times New Roman" panose="02020603050405020304" pitchFamily="18" charset="0"/>
                <a:ea typeface="Calibri" panose="020F0502020204030204" pitchFamily="34" charset="0"/>
              </a:rPr>
              <a:t> c</a:t>
            </a:r>
            <a:r>
              <a:rPr lang="vi-VN" sz="1800" dirty="0" err="1">
                <a:solidFill>
                  <a:srgbClr val="000000"/>
                </a:solidFill>
                <a:effectLst/>
                <a:latin typeface="Times New Roman" panose="02020603050405020304" pitchFamily="18" charset="0"/>
                <a:ea typeface="Calibri" panose="020F0502020204030204" pitchFamily="34" charset="0"/>
              </a:rPr>
              <a:t>uộc</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trò</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chuyện</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của</a:t>
            </a:r>
            <a:r>
              <a:rPr lang="vi-VN" sz="1800" dirty="0">
                <a:solidFill>
                  <a:srgbClr val="000000"/>
                </a:solidFill>
                <a:effectLst/>
                <a:latin typeface="Times New Roman" panose="02020603050405020304" pitchFamily="18" charset="0"/>
                <a:ea typeface="Calibri" panose="020F0502020204030204" pitchFamily="34" charset="0"/>
              </a:rPr>
              <a:t> em </a:t>
            </a:r>
            <a:r>
              <a:rPr lang="vi-VN" sz="1800" dirty="0" err="1">
                <a:solidFill>
                  <a:srgbClr val="000000"/>
                </a:solidFill>
                <a:effectLst/>
                <a:latin typeface="Times New Roman" panose="02020603050405020304" pitchFamily="18" charset="0"/>
                <a:ea typeface="Calibri" panose="020F0502020204030204" pitchFamily="34" charset="0"/>
              </a:rPr>
              <a:t>bé</a:t>
            </a:r>
            <a:r>
              <a:rPr lang="vi-VN" sz="1800" dirty="0">
                <a:solidFill>
                  <a:srgbClr val="000000"/>
                </a:solidFill>
                <a:effectLst/>
                <a:latin typeface="Times New Roman" panose="02020603050405020304" pitchFamily="18" charset="0"/>
                <a:ea typeface="Calibri" panose="020F0502020204030204" pitchFamily="34" charset="0"/>
              </a:rPr>
              <a:t> </a:t>
            </a:r>
            <a:r>
              <a:rPr lang="vi-VN" sz="1800" dirty="0" err="1">
                <a:solidFill>
                  <a:srgbClr val="000000"/>
                </a:solidFill>
                <a:effectLst/>
                <a:latin typeface="Times New Roman" panose="02020603050405020304" pitchFamily="18" charset="0"/>
                <a:ea typeface="Calibri" panose="020F0502020204030204" pitchFamily="34" charset="0"/>
              </a:rPr>
              <a:t>với</a:t>
            </a:r>
            <a:r>
              <a:rPr lang="vi-VN" sz="1800" dirty="0">
                <a:solidFill>
                  <a:srgbClr val="000000"/>
                </a:solidFill>
                <a:effectLst/>
                <a:latin typeface="Times New Roman" panose="02020603050405020304" pitchFamily="18" charset="0"/>
                <a:ea typeface="Calibri" panose="020F0502020204030204" pitchFamily="34" charset="0"/>
              </a:rPr>
              <a:t> mây </a:t>
            </a:r>
            <a:r>
              <a:rPr lang="en-US" sz="1800" dirty="0">
                <a:solidFill>
                  <a:srgbClr val="000000"/>
                </a:solidFill>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Calibri" panose="020F0502020204030204" pitchFamily="34" charset="0"/>
            </a:endParaRPr>
          </a:p>
          <a:p>
            <a:pPr marL="0" marR="0">
              <a:spcBef>
                <a:spcPts val="0"/>
              </a:spcBef>
              <a:spcAft>
                <a:spcPts val="0"/>
              </a:spcAft>
              <a:tabLst>
                <a:tab pos="1386840" algn="l"/>
              </a:tabLst>
            </a:pP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Phần</a:t>
            </a:r>
            <a:r>
              <a:rPr lang="en-US" sz="1800" b="1" dirty="0">
                <a:solidFill>
                  <a:srgbClr val="000000"/>
                </a:solidFill>
                <a:effectLst/>
                <a:latin typeface="Times New Roman" panose="02020603050405020304" pitchFamily="18" charset="0"/>
                <a:ea typeface="Times New Roman" panose="02020603050405020304" pitchFamily="18" charset="0"/>
              </a:rPr>
              <a:t> 2:</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Còn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nghe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cuộc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trò</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chuyện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bé</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sóng</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b="1" dirty="0">
                <a:solidFill>
                  <a:srgbClr val="0D0D0D"/>
                </a:solidFill>
                <a:effectLst/>
                <a:latin typeface="Times New Roman" panose="02020603050405020304" pitchFamily="18" charset="0"/>
                <a:ea typeface="MS Mincho" panose="02020609040205080304" pitchFamily="49" charset="-128"/>
              </a:rPr>
              <a:t> So </a:t>
            </a:r>
            <a:r>
              <a:rPr lang="en-US" sz="1800" b="1" dirty="0" err="1">
                <a:solidFill>
                  <a:srgbClr val="0D0D0D"/>
                </a:solidFill>
                <a:effectLst/>
                <a:latin typeface="Times New Roman" panose="02020603050405020304" pitchFamily="18" charset="0"/>
                <a:ea typeface="MS Mincho" panose="02020609040205080304" pitchFamily="49" charset="-128"/>
              </a:rPr>
              <a:t>sánh</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hai</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phần</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của</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bài</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thơ</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Giống</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nhau</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về</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trình</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tự</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tường</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thuật</a:t>
            </a:r>
            <a:r>
              <a:rPr lang="en-US" sz="1800" b="1" dirty="0">
                <a:solidFill>
                  <a:srgbClr val="0D0D0D"/>
                </a:solidFill>
                <a:effectLst/>
                <a:latin typeface="Times New Roman" panose="02020603050405020304" pitchFamily="18" charset="0"/>
                <a:ea typeface="MS Mincho" panose="02020609040205080304" pitchFamily="49" charset="-128"/>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thuật</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lại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lời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rủ</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rê</a:t>
            </a:r>
            <a:r>
              <a:rPr lang="en-US" sz="1800" dirty="0">
                <a:solidFill>
                  <a:srgbClr val="0D0D0D"/>
                </a:solidFill>
                <a:effectLst/>
                <a:latin typeface="Times New Roman" panose="02020603050405020304" pitchFamily="18" charset="0"/>
                <a:ea typeface="MS Mincho" panose="02020609040205080304" pitchFamily="49" charset="-128"/>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thuật</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lại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lời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từ</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chối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và</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lí</a:t>
            </a:r>
            <a:r>
              <a:rPr lang="en-US" sz="1800" dirty="0">
                <a:solidFill>
                  <a:srgbClr val="0D0D0D"/>
                </a:solidFill>
                <a:effectLst/>
                <a:latin typeface="Times New Roman" panose="02020603050405020304" pitchFamily="18" charset="0"/>
                <a:ea typeface="MS Mincho" panose="02020609040205080304" pitchFamily="49" charset="-128"/>
              </a:rPr>
              <a:t> do </a:t>
            </a:r>
            <a:r>
              <a:rPr lang="en-US" sz="1800" dirty="0" err="1">
                <a:solidFill>
                  <a:srgbClr val="0D0D0D"/>
                </a:solidFill>
                <a:effectLst/>
                <a:latin typeface="Times New Roman" panose="02020603050405020304" pitchFamily="18" charset="0"/>
                <a:ea typeface="MS Mincho" panose="02020609040205080304" pitchFamily="49" charset="-128"/>
              </a:rPr>
              <a:t>từ</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chối</a:t>
            </a:r>
            <a:r>
              <a:rPr lang="en-US" sz="1800" dirty="0">
                <a:solidFill>
                  <a:srgbClr val="0D0D0D"/>
                </a:solidFill>
                <a:effectLst/>
                <a:latin typeface="Times New Roman" panose="02020603050405020304" pitchFamily="18" charset="0"/>
                <a:ea typeface="MS Mincho" panose="02020609040205080304" pitchFamily="49" charset="-128"/>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Nêu</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lên</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những</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trò</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chơi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mà</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em</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bé</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sáng</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tạo</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ra.</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Khác</a:t>
            </a:r>
            <a:r>
              <a:rPr lang="en-US" sz="1800" b="1" dirty="0">
                <a:solidFill>
                  <a:srgbClr val="0D0D0D"/>
                </a:solidFill>
                <a:effectLst/>
                <a:latin typeface="Times New Roman" panose="02020603050405020304" pitchFamily="18" charset="0"/>
                <a:ea typeface="MS Mincho" panose="02020609040205080304" pitchFamily="49" charset="-128"/>
              </a:rPr>
              <a:t> </a:t>
            </a:r>
            <a:r>
              <a:rPr lang="en-US" sz="1800" b="1" dirty="0" err="1">
                <a:solidFill>
                  <a:srgbClr val="0D0D0D"/>
                </a:solidFill>
                <a:effectLst/>
                <a:latin typeface="Times New Roman" panose="02020603050405020304" pitchFamily="18" charset="0"/>
                <a:ea typeface="MS Mincho" panose="02020609040205080304" pitchFamily="49" charset="-128"/>
              </a:rPr>
              <a:t>nhau</a:t>
            </a:r>
            <a:r>
              <a:rPr lang="en-US" sz="1800" b="1" dirty="0">
                <a:solidFill>
                  <a:srgbClr val="0D0D0D"/>
                </a:solidFill>
                <a:effectLst/>
                <a:latin typeface="Times New Roman" panose="02020603050405020304" pitchFamily="18" charset="0"/>
                <a:ea typeface="MS Mincho" panose="02020609040205080304" pitchFamily="49" charset="-128"/>
              </a:rPr>
              <a:t>:</a:t>
            </a:r>
            <a:r>
              <a:rPr lang="en-US" sz="1800" dirty="0">
                <a:solidFill>
                  <a:srgbClr val="0D0D0D"/>
                </a:solidFill>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Phần</a:t>
            </a:r>
            <a:r>
              <a:rPr lang="en-US" sz="1800" dirty="0">
                <a:solidFill>
                  <a:srgbClr val="0D0D0D"/>
                </a:solidFill>
                <a:effectLst/>
                <a:latin typeface="Times New Roman" panose="02020603050405020304" pitchFamily="18" charset="0"/>
                <a:ea typeface="MS Mincho" panose="02020609040205080304" pitchFamily="49" charset="-128"/>
              </a:rPr>
              <a:t> (1) </a:t>
            </a:r>
            <a:r>
              <a:rPr lang="en-US" sz="1800" dirty="0" err="1">
                <a:solidFill>
                  <a:srgbClr val="0D0D0D"/>
                </a:solidFill>
                <a:effectLst/>
                <a:latin typeface="Times New Roman" panose="02020603050405020304" pitchFamily="18" charset="0"/>
                <a:ea typeface="MS Mincho" panose="02020609040205080304" pitchFamily="49" charset="-128"/>
              </a:rPr>
              <a:t>có</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cụm</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từ</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i="1" dirty="0" err="1">
                <a:solidFill>
                  <a:srgbClr val="0D0D0D"/>
                </a:solidFill>
                <a:effectLst/>
                <a:latin typeface="Times New Roman" panose="02020603050405020304" pitchFamily="18" charset="0"/>
                <a:ea typeface="MS Mincho" panose="02020609040205080304" pitchFamily="49" charset="-128"/>
              </a:rPr>
              <a:t>Mẹ</a:t>
            </a:r>
            <a:r>
              <a:rPr lang="en-US" sz="1800" i="1" dirty="0">
                <a:solidFill>
                  <a:srgbClr val="0D0D0D"/>
                </a:solidFill>
                <a:effectLst/>
                <a:latin typeface="Times New Roman" panose="02020603050405020304" pitchFamily="18" charset="0"/>
                <a:ea typeface="MS Mincho" panose="02020609040205080304" pitchFamily="49" charset="-128"/>
              </a:rPr>
              <a:t> </a:t>
            </a:r>
            <a:r>
              <a:rPr lang="en-US" sz="1800" i="1" dirty="0" err="1">
                <a:solidFill>
                  <a:srgbClr val="0D0D0D"/>
                </a:solidFill>
                <a:effectLst/>
                <a:latin typeface="Times New Roman" panose="02020603050405020304" pitchFamily="18" charset="0"/>
                <a:ea typeface="MS Mincho" panose="02020609040205080304" pitchFamily="49" charset="-128"/>
              </a:rPr>
              <a:t>ơi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đứng</a:t>
            </a:r>
            <a:r>
              <a:rPr lang="en-US" sz="1800" dirty="0">
                <a:solidFill>
                  <a:srgbClr val="0D0D0D"/>
                </a:solidFill>
                <a:effectLst/>
                <a:latin typeface="Times New Roman" panose="02020603050405020304" pitchFamily="18" charset="0"/>
                <a:ea typeface="MS Mincho" panose="02020609040205080304" pitchFamily="49" charset="-128"/>
              </a:rPr>
              <a:t> ở </a:t>
            </a:r>
            <a:r>
              <a:rPr lang="en-US" sz="1800" dirty="0" err="1">
                <a:solidFill>
                  <a:srgbClr val="0D0D0D"/>
                </a:solidFill>
                <a:effectLst/>
                <a:latin typeface="Times New Roman" panose="02020603050405020304" pitchFamily="18" charset="0"/>
                <a:ea typeface="MS Mincho" panose="02020609040205080304" pitchFamily="49" charset="-128"/>
              </a:rPr>
              <a:t>đầu</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dòng</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thơ</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thứ</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nhất</a:t>
            </a:r>
            <a:r>
              <a:rPr lang="en-US" sz="1800" dirty="0">
                <a:solidFill>
                  <a:srgbClr val="0D0D0D"/>
                </a:solidFill>
                <a:effectLst/>
                <a:latin typeface="Times New Roman" panose="02020603050405020304" pitchFamily="18" charset="0"/>
                <a:ea typeface="MS Mincho" panose="02020609040205080304" pitchFamily="49" charset="-128"/>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Hình</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ảnh</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và</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từ</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ngữ</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hai</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phần</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khác</a:t>
            </a:r>
            <a:r>
              <a:rPr lang="en-US" sz="1800" dirty="0">
                <a:solidFill>
                  <a:srgbClr val="0D0D0D"/>
                </a:solidFill>
                <a:effectLst/>
                <a:latin typeface="Times New Roman" panose="02020603050405020304" pitchFamily="18" charset="0"/>
                <a:ea typeface="MS Mincho" panose="02020609040205080304" pitchFamily="49" charset="-128"/>
              </a:rPr>
              <a:t> </a:t>
            </a:r>
            <a:r>
              <a:rPr lang="en-US" sz="1800" dirty="0" err="1">
                <a:solidFill>
                  <a:srgbClr val="0D0D0D"/>
                </a:solidFill>
                <a:effectLst/>
                <a:latin typeface="Times New Roman" panose="02020603050405020304" pitchFamily="18" charset="0"/>
                <a:ea typeface="MS Mincho" panose="02020609040205080304" pitchFamily="49" charset="-128"/>
              </a:rPr>
              <a:t>nhau</a:t>
            </a:r>
            <a:r>
              <a:rPr lang="en-US" sz="1800" dirty="0">
                <a:solidFill>
                  <a:srgbClr val="0D0D0D"/>
                </a:solidFill>
                <a:effectLst/>
                <a:latin typeface="Times New Roman" panose="02020603050405020304" pitchFamily="18" charset="0"/>
                <a:ea typeface="MS Mincho" panose="02020609040205080304" pitchFamily="49" charset="-128"/>
              </a:rPr>
              <a:t>.</a:t>
            </a:r>
            <a:endParaRPr lang="en-US" sz="16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2565FB31-3271-99CD-5AC1-D44550006813}"/>
              </a:ext>
            </a:extLst>
          </p:cNvPr>
          <p:cNvSpPr txBox="1"/>
          <p:nvPr/>
        </p:nvSpPr>
        <p:spPr>
          <a:xfrm>
            <a:off x="664977" y="2785605"/>
            <a:ext cx="10387695" cy="1055608"/>
          </a:xfrm>
          <a:prstGeom prst="roundRect">
            <a:avLst/>
          </a:prstGeom>
          <a:noFill/>
          <a:ln w="28575">
            <a:solidFill>
              <a:srgbClr val="00FFCC"/>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bởi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EB9180EF-7BF6-7FB2-106B-63362F0C75B5}"/>
              </a:ext>
            </a:extLst>
          </p:cNvPr>
          <p:cNvSpPr txBox="1"/>
          <p:nvPr/>
        </p:nvSpPr>
        <p:spPr>
          <a:xfrm>
            <a:off x="664977" y="3928267"/>
            <a:ext cx="7793224"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bởi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2BD47337-F22F-5406-F36B-5A8D7DF4917F}"/>
              </a:ext>
            </a:extLst>
          </p:cNvPr>
          <p:cNvSpPr txBox="1"/>
          <p:nvPr/>
        </p:nvSpPr>
        <p:spPr>
          <a:xfrm>
            <a:off x="682914" y="4616191"/>
            <a:ext cx="5957372"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8B04E5A8-28AB-C215-4736-69491C192773}"/>
              </a:ext>
            </a:extLst>
          </p:cNvPr>
          <p:cNvSpPr txBox="1"/>
          <p:nvPr/>
        </p:nvSpPr>
        <p:spPr>
          <a:xfrm>
            <a:off x="664976" y="5304115"/>
            <a:ext cx="9317223" cy="1055608"/>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ngụ</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tưởng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2677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53052"/>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983001"/>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431745"/>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682914" y="2010627"/>
            <a:ext cx="6066229"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Chủ</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thể</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trữ</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tình</a:t>
            </a:r>
            <a:r>
              <a:rPr lang="en-US" sz="2800" b="1" dirty="0">
                <a:solidFill>
                  <a:schemeClr val="bg1"/>
                </a:solidFill>
                <a:effectLst/>
                <a:latin typeface="Times New Roman" panose="02020603050405020304" pitchFamily="18" charset="0"/>
                <a:ea typeface="Times New Roman" panose="02020603050405020304" pitchFamily="18" charset="0"/>
              </a:rPr>
              <a: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người</a:t>
            </a:r>
            <a:r>
              <a:rPr lang="en-US" sz="2800" dirty="0">
                <a:solidFill>
                  <a:schemeClr val="bg1"/>
                </a:solidFill>
                <a:effectLst/>
                <a:latin typeface="Times New Roman" panose="02020603050405020304" pitchFamily="18" charset="0"/>
                <a:ea typeface="Times New Roman" panose="02020603050405020304" pitchFamily="18" charset="0"/>
              </a:rPr>
              <a:t> con (</a:t>
            </a:r>
            <a:r>
              <a:rPr lang="en-US" sz="2800" dirty="0" err="1">
                <a:solidFill>
                  <a:schemeClr val="bg1"/>
                </a:solidFill>
                <a:effectLst/>
                <a:latin typeface="Times New Roman" panose="02020603050405020304" pitchFamily="18" charset="0"/>
                <a:ea typeface="Times New Roman" panose="02020603050405020304" pitchFamily="18" charset="0"/>
              </a:rPr>
              <a:t>em</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bé</a:t>
            </a:r>
            <a:r>
              <a:rPr lang="en-US" sz="2800"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5E07280D-7D23-6042-6B2A-5DECF77D9B32}"/>
              </a:ext>
            </a:extLst>
          </p:cNvPr>
          <p:cNvSpPr txBox="1"/>
          <p:nvPr/>
        </p:nvSpPr>
        <p:spPr>
          <a:xfrm>
            <a:off x="682914" y="2850118"/>
            <a:ext cx="9658515"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Phương</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thức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biểu</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đạt</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chính</a:t>
            </a:r>
            <a:r>
              <a:rPr lang="en-US" sz="2800" b="1" dirty="0">
                <a:solidFill>
                  <a:schemeClr val="bg1"/>
                </a:solidFill>
                <a:effectLst/>
                <a:latin typeface="Times New Roman" panose="02020603050405020304" pitchFamily="18" charset="0"/>
                <a:ea typeface="Times New Roman" panose="02020603050405020304" pitchFamily="18" charset="0"/>
              </a:rPr>
              <a: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Biểu</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cảm</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kết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hợp</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tự</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sự</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miêu</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tả</a:t>
            </a:r>
            <a:r>
              <a:rPr lang="en-US"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C6FD002F-1551-7A5E-EE23-02B75B826DBC}"/>
              </a:ext>
            </a:extLst>
          </p:cNvPr>
          <p:cNvSpPr txBox="1"/>
          <p:nvPr/>
        </p:nvSpPr>
        <p:spPr>
          <a:xfrm>
            <a:off x="682914" y="3733902"/>
            <a:ext cx="3486316"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Chủ</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đề</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mẫu</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tử</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4217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50" y="553052"/>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983001"/>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1431745"/>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682914" y="2010627"/>
            <a:ext cx="2865829"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Bố</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cục</a:t>
            </a:r>
            <a:r>
              <a:rPr lang="en-US" sz="2800" b="1" dirty="0">
                <a:solidFill>
                  <a:schemeClr val="bg1"/>
                </a:solidFill>
                <a:effectLst/>
                <a:latin typeface="Times New Roman" panose="02020603050405020304" pitchFamily="18" charset="0"/>
                <a:ea typeface="MS Mincho" panose="02020609040205080304" pitchFamily="49" charset="-128"/>
              </a:rPr>
              <a:t>: 2 </a:t>
            </a:r>
            <a:r>
              <a:rPr lang="en-US" sz="2800" b="1" dirty="0" err="1">
                <a:solidFill>
                  <a:schemeClr val="bg1"/>
                </a:solidFill>
                <a:effectLst/>
                <a:latin typeface="Times New Roman" panose="02020603050405020304" pitchFamily="18" charset="0"/>
                <a:ea typeface="MS Mincho" panose="02020609040205080304" pitchFamily="49" charset="-128"/>
              </a:rPr>
              <a:t>phần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5E07280D-7D23-6042-6B2A-5DECF77D9B32}"/>
              </a:ext>
            </a:extLst>
          </p:cNvPr>
          <p:cNvSpPr txBox="1"/>
          <p:nvPr/>
        </p:nvSpPr>
        <p:spPr>
          <a:xfrm>
            <a:off x="682914" y="2761669"/>
            <a:ext cx="9658515" cy="1055608"/>
          </a:xfrm>
          <a:prstGeom prst="roundRect">
            <a:avLst/>
          </a:prstGeom>
          <a:noFill/>
          <a:ln w="28575">
            <a:solidFill>
              <a:srgbClr val="00FFCC"/>
            </a:solidFill>
          </a:ln>
        </p:spPr>
        <p:txBody>
          <a:bodyPr wrap="square">
            <a:spAutoFit/>
          </a:bodyPr>
          <a:lstStyle/>
          <a:p>
            <a:pPr fontAlgn="base">
              <a:spcAft>
                <a:spcPts val="1200"/>
              </a:spcAft>
            </a:pPr>
            <a:r>
              <a:rPr lang="en-US" sz="2800" b="1" dirty="0">
                <a:solidFill>
                  <a:srgbClr val="000000"/>
                </a:solidFill>
                <a:effectLst/>
                <a:latin typeface="Times New Roman" panose="02020603050405020304" pitchFamily="18" charset="0"/>
                <a:ea typeface="Calibri" panose="020F0502020204030204" pitchFamily="34" charset="0"/>
              </a:rPr>
              <a: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Phần</a:t>
            </a:r>
            <a:r>
              <a:rPr lang="vi-VN" sz="2800" b="1" dirty="0">
                <a:solidFill>
                  <a:srgbClr val="000000"/>
                </a:solidFill>
                <a:effectLst/>
                <a:latin typeface="Times New Roman" panose="02020603050405020304" pitchFamily="18" charset="0"/>
                <a:ea typeface="Calibri" panose="020F0502020204030204" pitchFamily="34" charset="0"/>
              </a:rPr>
              <a:t> 1:</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Từ</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đầu</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đến</a:t>
            </a:r>
            <a:r>
              <a:rPr lang="vi-VN" sz="2800" dirty="0">
                <a:solidFill>
                  <a:srgbClr val="000000"/>
                </a:solidFill>
                <a:effectLst/>
                <a:latin typeface="Times New Roman" panose="02020603050405020304" pitchFamily="18" charset="0"/>
                <a:ea typeface="Calibri" panose="020F0502020204030204" pitchFamily="34" charset="0"/>
              </a:rPr>
              <a:t> “</a:t>
            </a:r>
            <a:r>
              <a:rPr lang="vi-VN" sz="2800" i="1" dirty="0">
                <a:solidFill>
                  <a:srgbClr val="000000"/>
                </a:solidFill>
                <a:effectLst/>
                <a:latin typeface="Times New Roman" panose="02020603050405020304" pitchFamily="18" charset="0"/>
                <a:ea typeface="Calibri" panose="020F0502020204030204" pitchFamily="34" charset="0"/>
              </a:rPr>
              <a:t>xanh </a:t>
            </a:r>
            <a:r>
              <a:rPr lang="vi-VN" sz="2800" i="1" dirty="0" err="1">
                <a:solidFill>
                  <a:srgbClr val="000000"/>
                </a:solidFill>
                <a:effectLst/>
                <a:latin typeface="Times New Roman" panose="02020603050405020304" pitchFamily="18" charset="0"/>
                <a:ea typeface="Calibri" panose="020F0502020204030204" pitchFamily="34" charset="0"/>
              </a:rPr>
              <a:t>thẳm</a:t>
            </a:r>
            <a:r>
              <a:rPr lang="vi-VN"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Em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mẹ</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nghe</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c</a:t>
            </a:r>
            <a:r>
              <a:rPr lang="vi-VN" sz="2800" dirty="0" err="1">
                <a:solidFill>
                  <a:srgbClr val="000000"/>
                </a:solidFill>
                <a:effectLst/>
                <a:latin typeface="Times New Roman" panose="02020603050405020304" pitchFamily="18" charset="0"/>
                <a:ea typeface="Calibri" panose="020F0502020204030204" pitchFamily="34" charset="0"/>
              </a:rPr>
              <a:t>uộc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trò</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chuyện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em </a:t>
            </a:r>
            <a:r>
              <a:rPr lang="vi-VN" sz="2800" dirty="0" err="1">
                <a:solidFill>
                  <a:srgbClr val="000000"/>
                </a:solidFill>
                <a:effectLst/>
                <a:latin typeface="Times New Roman" panose="02020603050405020304" pitchFamily="18" charset="0"/>
                <a:ea typeface="Calibri" panose="020F0502020204030204" pitchFamily="34" charset="0"/>
              </a:rPr>
              <a:t>bé</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với</a:t>
            </a:r>
            <a:r>
              <a:rPr lang="vi-VN" sz="2800" dirty="0">
                <a:solidFill>
                  <a:srgbClr val="000000"/>
                </a:solidFill>
                <a:effectLst/>
                <a:latin typeface="Times New Roman" panose="02020603050405020304" pitchFamily="18" charset="0"/>
                <a:ea typeface="Calibri" panose="020F0502020204030204" pitchFamily="34" charset="0"/>
              </a:rPr>
              <a:t> mây </a:t>
            </a:r>
            <a:r>
              <a:rPr lang="en-US" sz="2800" dirty="0">
                <a:solidFill>
                  <a:srgbClr val="000000"/>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682914" y="3989437"/>
            <a:ext cx="9658515" cy="1055608"/>
          </a:xfrm>
          <a:prstGeom prst="roundRect">
            <a:avLst/>
          </a:prstGeom>
          <a:noFill/>
          <a:ln w="28575">
            <a:solidFill>
              <a:srgbClr val="00FFCC"/>
            </a:solidFill>
          </a:ln>
        </p:spPr>
        <p:txBody>
          <a:bodyPr wrap="square">
            <a:spAutoFit/>
          </a:bodyPr>
          <a:lstStyle/>
          <a:p>
            <a:pPr>
              <a:tabLst>
                <a:tab pos="1386840" algn="l"/>
              </a:tabLst>
            </a:pP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rPr>
              <a:t> 2:</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sóng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1650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841194EC-FF99-970B-7A25-D74BB3865B54}"/>
              </a:ext>
            </a:extLst>
          </p:cNvPr>
          <p:cNvGrpSpPr/>
          <p:nvPr/>
        </p:nvGrpSpPr>
        <p:grpSpPr>
          <a:xfrm>
            <a:off x="2949062" y="502947"/>
            <a:ext cx="7947623" cy="2345454"/>
            <a:chOff x="3267137" y="1316627"/>
            <a:chExt cx="9065598" cy="1796125"/>
          </a:xfrm>
        </p:grpSpPr>
        <p:sp>
          <p:nvSpPr>
            <p:cNvPr id="4" name="Hình chữ nhật 3">
              <a:extLst>
                <a:ext uri="{FF2B5EF4-FFF2-40B4-BE49-F238E27FC236}">
                  <a16:creationId xmlns:a16="http://schemas.microsoft.com/office/drawing/2014/main" id="{2EAE3156-A406-DE31-E087-9D8FB9026B1F}"/>
                </a:ext>
              </a:extLst>
            </p:cNvPr>
            <p:cNvSpPr/>
            <p:nvPr/>
          </p:nvSpPr>
          <p:spPr>
            <a:xfrm>
              <a:off x="3653836" y="1830265"/>
              <a:ext cx="8678899" cy="950624"/>
            </a:xfrm>
            <a:prstGeom prst="rect">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ũi tên: Hình ngũ giác 5">
              <a:extLst>
                <a:ext uri="{FF2B5EF4-FFF2-40B4-BE49-F238E27FC236}">
                  <a16:creationId xmlns:a16="http://schemas.microsoft.com/office/drawing/2014/main" id="{35FC9A50-9082-D3FC-1F76-81C43C90C7B8}"/>
                </a:ext>
              </a:extLst>
            </p:cNvPr>
            <p:cNvSpPr/>
            <p:nvPr/>
          </p:nvSpPr>
          <p:spPr>
            <a:xfrm rot="1142435">
              <a:off x="3797969" y="2127763"/>
              <a:ext cx="2719306" cy="984989"/>
            </a:xfrm>
            <a:prstGeom prst="homePlate">
              <a:avLst>
                <a:gd name="adj" fmla="val 0"/>
              </a:avLst>
            </a:prstGeom>
            <a:gradFill flip="none" rotWithShape="1">
              <a:gsLst>
                <a:gs pos="24000">
                  <a:schemeClr val="tx1">
                    <a:lumMod val="99000"/>
                    <a:alpha val="0"/>
                  </a:schemeClr>
                </a:gs>
                <a:gs pos="100000">
                  <a:schemeClr val="tx1">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ũi tên: Hình ngũ giác 4">
              <a:extLst>
                <a:ext uri="{FF2B5EF4-FFF2-40B4-BE49-F238E27FC236}">
                  <a16:creationId xmlns:a16="http://schemas.microsoft.com/office/drawing/2014/main" id="{A9C550D2-C7AF-471D-B156-D0EBD9FDA418}"/>
                </a:ext>
              </a:extLst>
            </p:cNvPr>
            <p:cNvSpPr/>
            <p:nvPr/>
          </p:nvSpPr>
          <p:spPr>
            <a:xfrm>
              <a:off x="3267137" y="1316627"/>
              <a:ext cx="2663238" cy="1143000"/>
            </a:xfrm>
            <a:prstGeom prst="homePlate">
              <a:avLst>
                <a:gd name="adj" fmla="val 26543"/>
              </a:avLst>
            </a:prstGeom>
            <a:solidFill>
              <a:srgbClr val="FFFF0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Nhóm 17">
            <a:extLst>
              <a:ext uri="{FF2B5EF4-FFF2-40B4-BE49-F238E27FC236}">
                <a16:creationId xmlns:a16="http://schemas.microsoft.com/office/drawing/2014/main" id="{A69CF8B9-5A49-15DC-708C-D72E339275DB}"/>
              </a:ext>
            </a:extLst>
          </p:cNvPr>
          <p:cNvGrpSpPr/>
          <p:nvPr/>
        </p:nvGrpSpPr>
        <p:grpSpPr>
          <a:xfrm>
            <a:off x="2361269" y="1756113"/>
            <a:ext cx="8535416" cy="2345454"/>
            <a:chOff x="3267137" y="1316627"/>
            <a:chExt cx="9736075" cy="1796125"/>
          </a:xfrm>
        </p:grpSpPr>
        <p:sp>
          <p:nvSpPr>
            <p:cNvPr id="19" name="Hình chữ nhật 18">
              <a:extLst>
                <a:ext uri="{FF2B5EF4-FFF2-40B4-BE49-F238E27FC236}">
                  <a16:creationId xmlns:a16="http://schemas.microsoft.com/office/drawing/2014/main" id="{75A5C394-0A66-AECA-DBA1-18ED8EFF5E98}"/>
                </a:ext>
              </a:extLst>
            </p:cNvPr>
            <p:cNvSpPr/>
            <p:nvPr/>
          </p:nvSpPr>
          <p:spPr>
            <a:xfrm>
              <a:off x="3653836" y="1806311"/>
              <a:ext cx="9349376" cy="950624"/>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ũi tên: Hình ngũ giác 19">
              <a:extLst>
                <a:ext uri="{FF2B5EF4-FFF2-40B4-BE49-F238E27FC236}">
                  <a16:creationId xmlns:a16="http://schemas.microsoft.com/office/drawing/2014/main" id="{1E11D4AF-B213-A840-2549-81B41C477CA8}"/>
                </a:ext>
              </a:extLst>
            </p:cNvPr>
            <p:cNvSpPr/>
            <p:nvPr/>
          </p:nvSpPr>
          <p:spPr>
            <a:xfrm rot="1142435">
              <a:off x="3797969" y="2127763"/>
              <a:ext cx="2719306" cy="984989"/>
            </a:xfrm>
            <a:prstGeom prst="homePlate">
              <a:avLst>
                <a:gd name="adj" fmla="val 0"/>
              </a:avLst>
            </a:prstGeom>
            <a:gradFill flip="none" rotWithShape="1">
              <a:gsLst>
                <a:gs pos="24000">
                  <a:schemeClr val="tx1">
                    <a:lumMod val="99000"/>
                    <a:alpha val="0"/>
                  </a:schemeClr>
                </a:gs>
                <a:gs pos="100000">
                  <a:schemeClr val="tx1">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ũi tên: Hình ngũ giác 20">
              <a:extLst>
                <a:ext uri="{FF2B5EF4-FFF2-40B4-BE49-F238E27FC236}">
                  <a16:creationId xmlns:a16="http://schemas.microsoft.com/office/drawing/2014/main" id="{8EE424BF-0AC8-958E-8BFF-5BEA0A940F50}"/>
                </a:ext>
              </a:extLst>
            </p:cNvPr>
            <p:cNvSpPr/>
            <p:nvPr/>
          </p:nvSpPr>
          <p:spPr>
            <a:xfrm>
              <a:off x="3267137" y="1316627"/>
              <a:ext cx="2663238" cy="1143000"/>
            </a:xfrm>
            <a:prstGeom prst="homePlate">
              <a:avLst>
                <a:gd name="adj" fmla="val 26543"/>
              </a:avLst>
            </a:prstGeom>
            <a:solidFill>
              <a:srgbClr val="00B0F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Nhóm 22">
            <a:extLst>
              <a:ext uri="{FF2B5EF4-FFF2-40B4-BE49-F238E27FC236}">
                <a16:creationId xmlns:a16="http://schemas.microsoft.com/office/drawing/2014/main" id="{EBBDB364-4A43-6D10-0545-DD9AD1273203}"/>
              </a:ext>
            </a:extLst>
          </p:cNvPr>
          <p:cNvGrpSpPr/>
          <p:nvPr/>
        </p:nvGrpSpPr>
        <p:grpSpPr>
          <a:xfrm>
            <a:off x="3759639" y="2945248"/>
            <a:ext cx="7137045" cy="2345454"/>
            <a:chOff x="3267137" y="1316627"/>
            <a:chExt cx="7733980" cy="1796125"/>
          </a:xfrm>
        </p:grpSpPr>
        <p:sp>
          <p:nvSpPr>
            <p:cNvPr id="24" name="Hình chữ nhật 23">
              <a:extLst>
                <a:ext uri="{FF2B5EF4-FFF2-40B4-BE49-F238E27FC236}">
                  <a16:creationId xmlns:a16="http://schemas.microsoft.com/office/drawing/2014/main" id="{0C61579C-0486-21BC-B3C3-E79337EA0B6F}"/>
                </a:ext>
              </a:extLst>
            </p:cNvPr>
            <p:cNvSpPr/>
            <p:nvPr/>
          </p:nvSpPr>
          <p:spPr>
            <a:xfrm>
              <a:off x="3653836" y="1806311"/>
              <a:ext cx="7347281" cy="950624"/>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Mũi tên: Hình ngũ giác 24">
              <a:extLst>
                <a:ext uri="{FF2B5EF4-FFF2-40B4-BE49-F238E27FC236}">
                  <a16:creationId xmlns:a16="http://schemas.microsoft.com/office/drawing/2014/main" id="{35E9F23D-ADEF-C288-5417-9FD8F0BB5B85}"/>
                </a:ext>
              </a:extLst>
            </p:cNvPr>
            <p:cNvSpPr/>
            <p:nvPr/>
          </p:nvSpPr>
          <p:spPr>
            <a:xfrm rot="1142435">
              <a:off x="3797969" y="2127763"/>
              <a:ext cx="2719306" cy="984989"/>
            </a:xfrm>
            <a:prstGeom prst="homePlate">
              <a:avLst>
                <a:gd name="adj" fmla="val 0"/>
              </a:avLst>
            </a:prstGeom>
            <a:gradFill flip="none" rotWithShape="1">
              <a:gsLst>
                <a:gs pos="24000">
                  <a:schemeClr val="tx1">
                    <a:lumMod val="99000"/>
                    <a:alpha val="0"/>
                  </a:schemeClr>
                </a:gs>
                <a:gs pos="100000">
                  <a:schemeClr val="tx1">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ũi tên: Hình ngũ giác 25">
              <a:extLst>
                <a:ext uri="{FF2B5EF4-FFF2-40B4-BE49-F238E27FC236}">
                  <a16:creationId xmlns:a16="http://schemas.microsoft.com/office/drawing/2014/main" id="{200550EB-D21C-B79B-8BBA-FA8600AA4A55}"/>
                </a:ext>
              </a:extLst>
            </p:cNvPr>
            <p:cNvSpPr/>
            <p:nvPr/>
          </p:nvSpPr>
          <p:spPr>
            <a:xfrm>
              <a:off x="3267137" y="1316627"/>
              <a:ext cx="2663238" cy="1143000"/>
            </a:xfrm>
            <a:prstGeom prst="homePlate">
              <a:avLst>
                <a:gd name="adj" fmla="val 26543"/>
              </a:avLst>
            </a:prstGeom>
            <a:solidFill>
              <a:srgbClr val="00FF0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Nhóm 26">
            <a:extLst>
              <a:ext uri="{FF2B5EF4-FFF2-40B4-BE49-F238E27FC236}">
                <a16:creationId xmlns:a16="http://schemas.microsoft.com/office/drawing/2014/main" id="{DBA580A8-4DD9-7566-F3D0-0D838EDC180A}"/>
              </a:ext>
            </a:extLst>
          </p:cNvPr>
          <p:cNvGrpSpPr/>
          <p:nvPr/>
        </p:nvGrpSpPr>
        <p:grpSpPr>
          <a:xfrm>
            <a:off x="3202681" y="4166751"/>
            <a:ext cx="7694002" cy="2345454"/>
            <a:chOff x="3267137" y="1316627"/>
            <a:chExt cx="8776301" cy="1796125"/>
          </a:xfrm>
        </p:grpSpPr>
        <p:sp>
          <p:nvSpPr>
            <p:cNvPr id="28" name="Hình chữ nhật 27">
              <a:extLst>
                <a:ext uri="{FF2B5EF4-FFF2-40B4-BE49-F238E27FC236}">
                  <a16:creationId xmlns:a16="http://schemas.microsoft.com/office/drawing/2014/main" id="{E6A4E1B1-728A-D67C-49B1-87D7B38B2FFC}"/>
                </a:ext>
              </a:extLst>
            </p:cNvPr>
            <p:cNvSpPr/>
            <p:nvPr/>
          </p:nvSpPr>
          <p:spPr>
            <a:xfrm>
              <a:off x="3653835" y="1806311"/>
              <a:ext cx="8389603" cy="950624"/>
            </a:xfrm>
            <a:prstGeom prst="rect">
              <a:avLst/>
            </a:prstGeom>
            <a:solidFill>
              <a:srgbClr val="CC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Mũi tên: Hình ngũ giác 28">
              <a:extLst>
                <a:ext uri="{FF2B5EF4-FFF2-40B4-BE49-F238E27FC236}">
                  <a16:creationId xmlns:a16="http://schemas.microsoft.com/office/drawing/2014/main" id="{AD645124-52D8-DAA7-92DB-57FBF4D17C8E}"/>
                </a:ext>
              </a:extLst>
            </p:cNvPr>
            <p:cNvSpPr/>
            <p:nvPr/>
          </p:nvSpPr>
          <p:spPr>
            <a:xfrm rot="1142435">
              <a:off x="3797969" y="2127763"/>
              <a:ext cx="2719306" cy="984989"/>
            </a:xfrm>
            <a:prstGeom prst="homePlate">
              <a:avLst>
                <a:gd name="adj" fmla="val 0"/>
              </a:avLst>
            </a:prstGeom>
            <a:gradFill flip="none" rotWithShape="1">
              <a:gsLst>
                <a:gs pos="24000">
                  <a:schemeClr val="tx1">
                    <a:lumMod val="99000"/>
                    <a:alpha val="0"/>
                  </a:schemeClr>
                </a:gs>
                <a:gs pos="100000">
                  <a:schemeClr val="tx1">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Mũi tên: Hình ngũ giác 29">
              <a:extLst>
                <a:ext uri="{FF2B5EF4-FFF2-40B4-BE49-F238E27FC236}">
                  <a16:creationId xmlns:a16="http://schemas.microsoft.com/office/drawing/2014/main" id="{A7414418-C341-FCEF-13C9-CDC6A296C8A7}"/>
                </a:ext>
              </a:extLst>
            </p:cNvPr>
            <p:cNvSpPr/>
            <p:nvPr/>
          </p:nvSpPr>
          <p:spPr>
            <a:xfrm>
              <a:off x="3267137" y="1316627"/>
              <a:ext cx="2663238" cy="1143000"/>
            </a:xfrm>
            <a:prstGeom prst="homePlate">
              <a:avLst>
                <a:gd name="adj" fmla="val 26543"/>
              </a:avLst>
            </a:prstGeom>
            <a:solidFill>
              <a:srgbClr val="FF99FF"/>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Hình chữ nhật 31">
            <a:extLst>
              <a:ext uri="{FF2B5EF4-FFF2-40B4-BE49-F238E27FC236}">
                <a16:creationId xmlns:a16="http://schemas.microsoft.com/office/drawing/2014/main" id="{88D0E33E-19E1-7B9A-5943-37418A2232A3}"/>
              </a:ext>
            </a:extLst>
          </p:cNvPr>
          <p:cNvSpPr/>
          <p:nvPr/>
        </p:nvSpPr>
        <p:spPr>
          <a:xfrm>
            <a:off x="10837387" y="658388"/>
            <a:ext cx="249454" cy="5934609"/>
          </a:xfrm>
          <a:prstGeom prst="rect">
            <a:avLst/>
          </a:prstGeom>
          <a:solidFill>
            <a:srgbClr val="B4C7E7"/>
          </a:solidFill>
          <a:ln>
            <a:noFill/>
          </a:ln>
          <a:effectLst>
            <a:outerShdw blurRad="50800" dist="38100" dir="10800000" sx="105000" sy="105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Hình chữ nhật 32">
            <a:extLst>
              <a:ext uri="{FF2B5EF4-FFF2-40B4-BE49-F238E27FC236}">
                <a16:creationId xmlns:a16="http://schemas.microsoft.com/office/drawing/2014/main" id="{4F823B73-A0BD-1F61-2E46-BB49A30F8BEC}"/>
              </a:ext>
            </a:extLst>
          </p:cNvPr>
          <p:cNvSpPr/>
          <p:nvPr/>
        </p:nvSpPr>
        <p:spPr>
          <a:xfrm>
            <a:off x="10805160" y="1506"/>
            <a:ext cx="1386840" cy="6858000"/>
          </a:xfrm>
          <a:prstGeom prst="rect">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Hình ảnh 41">
            <a:extLst>
              <a:ext uri="{FF2B5EF4-FFF2-40B4-BE49-F238E27FC236}">
                <a16:creationId xmlns:a16="http://schemas.microsoft.com/office/drawing/2014/main" id="{8D0E0244-AC76-7BEC-DD45-548B33C9CDE9}"/>
              </a:ext>
            </a:extLst>
          </p:cNvPr>
          <p:cNvPicPr>
            <a:picLocks noChangeAspect="1"/>
          </p:cNvPicPr>
          <p:nvPr/>
        </p:nvPicPr>
        <p:blipFill>
          <a:blip r:embed="rId2"/>
          <a:stretch>
            <a:fillRect/>
          </a:stretch>
        </p:blipFill>
        <p:spPr>
          <a:xfrm>
            <a:off x="10872310" y="2570862"/>
            <a:ext cx="870208" cy="847425"/>
          </a:xfrm>
          <a:prstGeom prst="rect">
            <a:avLst/>
          </a:prstGeom>
          <a:gradFill>
            <a:gsLst>
              <a:gs pos="24000">
                <a:schemeClr val="tx1">
                  <a:lumMod val="99000"/>
                  <a:alpha val="0"/>
                </a:schemeClr>
              </a:gs>
              <a:gs pos="100000">
                <a:srgbClr val="0000FF"/>
              </a:gs>
            </a:gsLst>
            <a:lin ang="10800000" scaled="1"/>
          </a:gradFill>
        </p:spPr>
      </p:pic>
      <p:pic>
        <p:nvPicPr>
          <p:cNvPr id="43" name="Hình ảnh 42">
            <a:extLst>
              <a:ext uri="{FF2B5EF4-FFF2-40B4-BE49-F238E27FC236}">
                <a16:creationId xmlns:a16="http://schemas.microsoft.com/office/drawing/2014/main" id="{F8546BCF-6465-B874-23BF-1B8E919A837D}"/>
              </a:ext>
            </a:extLst>
          </p:cNvPr>
          <p:cNvPicPr>
            <a:picLocks noChangeAspect="1"/>
          </p:cNvPicPr>
          <p:nvPr/>
        </p:nvPicPr>
        <p:blipFill>
          <a:blip r:embed="rId3"/>
          <a:stretch>
            <a:fillRect/>
          </a:stretch>
        </p:blipFill>
        <p:spPr>
          <a:xfrm>
            <a:off x="10837387" y="1349359"/>
            <a:ext cx="941390" cy="903011"/>
          </a:xfrm>
          <a:prstGeom prst="rect">
            <a:avLst/>
          </a:prstGeom>
          <a:gradFill>
            <a:gsLst>
              <a:gs pos="24000">
                <a:srgbClr val="FF9900"/>
              </a:gs>
              <a:gs pos="100000">
                <a:schemeClr val="bg1">
                  <a:lumMod val="85000"/>
                </a:schemeClr>
              </a:gs>
            </a:gsLst>
            <a:lin ang="10800000" scaled="1"/>
          </a:gradFill>
        </p:spPr>
      </p:pic>
      <p:pic>
        <p:nvPicPr>
          <p:cNvPr id="44" name="Hình ảnh 43">
            <a:extLst>
              <a:ext uri="{FF2B5EF4-FFF2-40B4-BE49-F238E27FC236}">
                <a16:creationId xmlns:a16="http://schemas.microsoft.com/office/drawing/2014/main" id="{E4554DBA-CC15-7974-7C72-F8C6D9E36891}"/>
              </a:ext>
            </a:extLst>
          </p:cNvPr>
          <p:cNvPicPr>
            <a:picLocks noChangeAspect="1"/>
          </p:cNvPicPr>
          <p:nvPr/>
        </p:nvPicPr>
        <p:blipFill>
          <a:blip r:embed="rId4"/>
          <a:stretch>
            <a:fillRect/>
          </a:stretch>
        </p:blipFill>
        <p:spPr>
          <a:xfrm>
            <a:off x="10872310" y="4999523"/>
            <a:ext cx="942801" cy="1018235"/>
          </a:xfrm>
          <a:prstGeom prst="rect">
            <a:avLst/>
          </a:prstGeom>
          <a:gradFill>
            <a:gsLst>
              <a:gs pos="84000">
                <a:srgbClr val="CC0099"/>
              </a:gs>
              <a:gs pos="24000">
                <a:schemeClr val="bg1">
                  <a:lumMod val="85000"/>
                </a:schemeClr>
              </a:gs>
            </a:gsLst>
            <a:lin ang="10800000" scaled="1"/>
          </a:gradFill>
        </p:spPr>
      </p:pic>
      <p:pic>
        <p:nvPicPr>
          <p:cNvPr id="45" name="Hình ảnh 44">
            <a:extLst>
              <a:ext uri="{FF2B5EF4-FFF2-40B4-BE49-F238E27FC236}">
                <a16:creationId xmlns:a16="http://schemas.microsoft.com/office/drawing/2014/main" id="{5CCC7E68-F2D7-009D-1BD6-4E77074FEC29}"/>
              </a:ext>
            </a:extLst>
          </p:cNvPr>
          <p:cNvPicPr>
            <a:picLocks noChangeAspect="1"/>
          </p:cNvPicPr>
          <p:nvPr/>
        </p:nvPicPr>
        <p:blipFill>
          <a:blip r:embed="rId5"/>
          <a:stretch>
            <a:fillRect/>
          </a:stretch>
        </p:blipFill>
        <p:spPr>
          <a:xfrm flipV="1">
            <a:off x="10887362" y="3772224"/>
            <a:ext cx="942801" cy="942801"/>
          </a:xfrm>
          <a:prstGeom prst="rect">
            <a:avLst/>
          </a:prstGeom>
          <a:gradFill>
            <a:gsLst>
              <a:gs pos="74000">
                <a:srgbClr val="00CC00"/>
              </a:gs>
              <a:gs pos="22000">
                <a:schemeClr val="bg1">
                  <a:lumMod val="85000"/>
                </a:schemeClr>
              </a:gs>
            </a:gsLst>
            <a:lin ang="10800000" scaled="1"/>
          </a:gradFill>
        </p:spPr>
      </p:pic>
      <p:pic>
        <p:nvPicPr>
          <p:cNvPr id="47" name="Hình ảnh 46">
            <a:extLst>
              <a:ext uri="{FF2B5EF4-FFF2-40B4-BE49-F238E27FC236}">
                <a16:creationId xmlns:a16="http://schemas.microsoft.com/office/drawing/2014/main" id="{D2C6F1B3-9724-8EE2-4765-39B435DF35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918" y="262959"/>
            <a:ext cx="5357390" cy="6643477"/>
          </a:xfrm>
          <a:prstGeom prst="rect">
            <a:avLst/>
          </a:prstGeom>
        </p:spPr>
      </p:pic>
      <p:sp>
        <p:nvSpPr>
          <p:cNvPr id="48" name="Hộp Văn bản 47">
            <a:extLst>
              <a:ext uri="{FF2B5EF4-FFF2-40B4-BE49-F238E27FC236}">
                <a16:creationId xmlns:a16="http://schemas.microsoft.com/office/drawing/2014/main" id="{C017278F-D6A9-F68F-319C-D4CBF460E34E}"/>
              </a:ext>
            </a:extLst>
          </p:cNvPr>
          <p:cNvSpPr txBox="1"/>
          <p:nvPr/>
        </p:nvSpPr>
        <p:spPr>
          <a:xfrm>
            <a:off x="2668390" y="1822796"/>
            <a:ext cx="1643742" cy="1323439"/>
          </a:xfrm>
          <a:prstGeom prst="rect">
            <a:avLst/>
          </a:prstGeom>
          <a:noFill/>
          <a:scene3d>
            <a:camera prst="isometricRightUp"/>
            <a:lightRig rig="threePt" dir="t"/>
          </a:scene3d>
        </p:spPr>
        <p:txBody>
          <a:bodyPr wrap="square" rtlCol="0">
            <a:spAutoFit/>
          </a:bodyPr>
          <a:lstStyle/>
          <a:p>
            <a:r>
              <a:rPr lang="en-US" sz="8000" dirty="0">
                <a:latin typeface="Bodoni MT Black" panose="02070A03080606020203" pitchFamily="18" charset="0"/>
                <a:cs typeface="Times New Roman" panose="02020603050405020304" pitchFamily="18" charset="0"/>
              </a:rPr>
              <a:t>02</a:t>
            </a:r>
          </a:p>
        </p:txBody>
      </p:sp>
      <p:sp>
        <p:nvSpPr>
          <p:cNvPr id="51" name="Hộp Văn bản 50">
            <a:extLst>
              <a:ext uri="{FF2B5EF4-FFF2-40B4-BE49-F238E27FC236}">
                <a16:creationId xmlns:a16="http://schemas.microsoft.com/office/drawing/2014/main" id="{12803DA8-1CF6-6F5D-01DB-1D08657B7C35}"/>
              </a:ext>
            </a:extLst>
          </p:cNvPr>
          <p:cNvSpPr txBox="1"/>
          <p:nvPr/>
        </p:nvSpPr>
        <p:spPr>
          <a:xfrm>
            <a:off x="3342379" y="493988"/>
            <a:ext cx="1643742" cy="1323439"/>
          </a:xfrm>
          <a:prstGeom prst="rect">
            <a:avLst/>
          </a:prstGeom>
          <a:noFill/>
          <a:scene3d>
            <a:camera prst="isometricRightUp"/>
            <a:lightRig rig="threePt" dir="t"/>
          </a:scene3d>
        </p:spPr>
        <p:txBody>
          <a:bodyPr wrap="square" rtlCol="0">
            <a:spAutoFit/>
          </a:bodyPr>
          <a:lstStyle/>
          <a:p>
            <a:r>
              <a:rPr lang="en-US" sz="8000" dirty="0">
                <a:latin typeface="Bodoni MT Black" panose="02070A03080606020203" pitchFamily="18" charset="0"/>
                <a:cs typeface="Times New Roman" panose="02020603050405020304" pitchFamily="18" charset="0"/>
              </a:rPr>
              <a:t>01</a:t>
            </a:r>
          </a:p>
        </p:txBody>
      </p:sp>
      <p:sp>
        <p:nvSpPr>
          <p:cNvPr id="52" name="Hộp Văn bản 51">
            <a:extLst>
              <a:ext uri="{FF2B5EF4-FFF2-40B4-BE49-F238E27FC236}">
                <a16:creationId xmlns:a16="http://schemas.microsoft.com/office/drawing/2014/main" id="{8151EFDD-D3CF-D5FF-8E36-6E56EF5649A7}"/>
              </a:ext>
            </a:extLst>
          </p:cNvPr>
          <p:cNvSpPr txBox="1"/>
          <p:nvPr/>
        </p:nvSpPr>
        <p:spPr>
          <a:xfrm rot="21333283">
            <a:off x="4023496" y="2947985"/>
            <a:ext cx="1643742" cy="1323439"/>
          </a:xfrm>
          <a:prstGeom prst="rect">
            <a:avLst/>
          </a:prstGeom>
          <a:noFill/>
          <a:scene3d>
            <a:camera prst="isometricRightUp"/>
            <a:lightRig rig="threePt" dir="t"/>
          </a:scene3d>
        </p:spPr>
        <p:txBody>
          <a:bodyPr wrap="square" rtlCol="0">
            <a:spAutoFit/>
          </a:bodyPr>
          <a:lstStyle/>
          <a:p>
            <a:r>
              <a:rPr lang="en-US" sz="8000" dirty="0">
                <a:latin typeface="Bodoni MT Black" panose="02070A03080606020203" pitchFamily="18" charset="0"/>
                <a:cs typeface="Times New Roman" panose="02020603050405020304" pitchFamily="18" charset="0"/>
              </a:rPr>
              <a:t>03</a:t>
            </a:r>
          </a:p>
        </p:txBody>
      </p:sp>
      <p:sp>
        <p:nvSpPr>
          <p:cNvPr id="55" name="Hộp Văn bản 54">
            <a:extLst>
              <a:ext uri="{FF2B5EF4-FFF2-40B4-BE49-F238E27FC236}">
                <a16:creationId xmlns:a16="http://schemas.microsoft.com/office/drawing/2014/main" id="{0DF42132-F6A8-B0ED-22F8-0F58BC95A398}"/>
              </a:ext>
            </a:extLst>
          </p:cNvPr>
          <p:cNvSpPr txBox="1"/>
          <p:nvPr/>
        </p:nvSpPr>
        <p:spPr>
          <a:xfrm>
            <a:off x="6002901" y="2466623"/>
            <a:ext cx="4058938" cy="1200329"/>
          </a:xfrm>
          <a:prstGeom prst="rect">
            <a:avLst/>
          </a:prstGeom>
          <a:noFill/>
        </p:spPr>
        <p:txBody>
          <a:bodyPr wrap="square" rtlCol="0">
            <a:spAutoFit/>
          </a:bodyPr>
          <a:lstStyle/>
          <a:p>
            <a:pPr algn="ctr"/>
            <a:r>
              <a:rPr lang="en-US" sz="3600" dirty="0">
                <a:solidFill>
                  <a:schemeClr val="bg1"/>
                </a:solidFill>
                <a:latin typeface="Ravie" panose="04040805050809020602" pitchFamily="82" charset="0"/>
                <a:cs typeface="Times New Roman" panose="02020603050405020304" pitchFamily="18" charset="0"/>
              </a:rPr>
              <a:t>HÌNH THÀNH </a:t>
            </a:r>
          </a:p>
          <a:p>
            <a:pPr algn="ctr"/>
            <a:r>
              <a:rPr lang="en-US" sz="3600" dirty="0">
                <a:solidFill>
                  <a:schemeClr val="bg1"/>
                </a:solidFill>
                <a:latin typeface="Ravie" panose="04040805050809020602" pitchFamily="82" charset="0"/>
                <a:cs typeface="Times New Roman" panose="02020603050405020304" pitchFamily="18" charset="0"/>
              </a:rPr>
              <a:t>KIẾN THỨC</a:t>
            </a:r>
          </a:p>
        </p:txBody>
      </p:sp>
      <p:sp>
        <p:nvSpPr>
          <p:cNvPr id="53" name="Hộp Văn bản 52">
            <a:extLst>
              <a:ext uri="{FF2B5EF4-FFF2-40B4-BE49-F238E27FC236}">
                <a16:creationId xmlns:a16="http://schemas.microsoft.com/office/drawing/2014/main" id="{E4EC7BFF-DA6D-5D5D-4E4B-6EE889CFC762}"/>
              </a:ext>
            </a:extLst>
          </p:cNvPr>
          <p:cNvSpPr txBox="1"/>
          <p:nvPr/>
        </p:nvSpPr>
        <p:spPr>
          <a:xfrm>
            <a:off x="3490261" y="4272155"/>
            <a:ext cx="1643742" cy="1323439"/>
          </a:xfrm>
          <a:prstGeom prst="rect">
            <a:avLst/>
          </a:prstGeom>
          <a:noFill/>
          <a:scene3d>
            <a:camera prst="isometricRightUp"/>
            <a:lightRig rig="threePt" dir="t"/>
          </a:scene3d>
        </p:spPr>
        <p:txBody>
          <a:bodyPr wrap="square" rtlCol="0">
            <a:spAutoFit/>
          </a:bodyPr>
          <a:lstStyle/>
          <a:p>
            <a:r>
              <a:rPr lang="en-US" sz="8000" dirty="0">
                <a:latin typeface="Bodoni MT Black" panose="02070A03080606020203" pitchFamily="18" charset="0"/>
                <a:cs typeface="Times New Roman" panose="02020603050405020304" pitchFamily="18" charset="0"/>
              </a:rPr>
              <a:t>04</a:t>
            </a:r>
          </a:p>
        </p:txBody>
      </p:sp>
      <p:sp>
        <p:nvSpPr>
          <p:cNvPr id="49" name="Hộp Văn bản 48">
            <a:extLst>
              <a:ext uri="{FF2B5EF4-FFF2-40B4-BE49-F238E27FC236}">
                <a16:creationId xmlns:a16="http://schemas.microsoft.com/office/drawing/2014/main" id="{7EBBF506-C9FF-DE80-2707-3F729FAB7260}"/>
              </a:ext>
            </a:extLst>
          </p:cNvPr>
          <p:cNvSpPr txBox="1"/>
          <p:nvPr/>
        </p:nvSpPr>
        <p:spPr>
          <a:xfrm>
            <a:off x="5845932" y="1378154"/>
            <a:ext cx="4578232" cy="769441"/>
          </a:xfrm>
          <a:prstGeom prst="rect">
            <a:avLst/>
          </a:prstGeom>
          <a:no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KHỞI ĐỘNG</a:t>
            </a:r>
          </a:p>
        </p:txBody>
      </p:sp>
      <p:sp>
        <p:nvSpPr>
          <p:cNvPr id="56" name="Hộp Văn bản 55">
            <a:extLst>
              <a:ext uri="{FF2B5EF4-FFF2-40B4-BE49-F238E27FC236}">
                <a16:creationId xmlns:a16="http://schemas.microsoft.com/office/drawing/2014/main" id="{C4604784-4CA2-ADE1-7F59-C21A0C68FE69}"/>
              </a:ext>
            </a:extLst>
          </p:cNvPr>
          <p:cNvSpPr txBox="1"/>
          <p:nvPr/>
        </p:nvSpPr>
        <p:spPr>
          <a:xfrm>
            <a:off x="5942647" y="3921681"/>
            <a:ext cx="4578232" cy="769441"/>
          </a:xfrm>
          <a:prstGeom prst="rect">
            <a:avLst/>
          </a:prstGeom>
          <a:no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LUYỆN TẬP</a:t>
            </a:r>
          </a:p>
        </p:txBody>
      </p:sp>
      <p:sp>
        <p:nvSpPr>
          <p:cNvPr id="57" name="Hộp Văn bản 56">
            <a:extLst>
              <a:ext uri="{FF2B5EF4-FFF2-40B4-BE49-F238E27FC236}">
                <a16:creationId xmlns:a16="http://schemas.microsoft.com/office/drawing/2014/main" id="{55AA719B-4A77-1C0E-3AFF-850E73EC8177}"/>
              </a:ext>
            </a:extLst>
          </p:cNvPr>
          <p:cNvSpPr txBox="1"/>
          <p:nvPr/>
        </p:nvSpPr>
        <p:spPr>
          <a:xfrm>
            <a:off x="5839733" y="5010488"/>
            <a:ext cx="4578232" cy="769441"/>
          </a:xfrm>
          <a:prstGeom prst="rect">
            <a:avLst/>
          </a:prstGeom>
          <a:no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VẬN DỤNG</a:t>
            </a:r>
          </a:p>
        </p:txBody>
      </p:sp>
    </p:spTree>
    <p:extLst>
      <p:ext uri="{BB962C8B-B14F-4D97-AF65-F5344CB8AC3E}">
        <p14:creationId xmlns:p14="http://schemas.microsoft.com/office/powerpoint/2010/main" val="2786567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barn(inVertical)">
                                      <p:cBhvr>
                                        <p:cTn id="10" dur="500"/>
                                        <p:tgtEl>
                                          <p:spTgt spid="49"/>
                                        </p:tgtEl>
                                      </p:cBhvr>
                                    </p:animEffect>
                                  </p:childTnLst>
                                </p:cTn>
                              </p:par>
                              <p:par>
                                <p:cTn id="11" presetID="16" presetClass="entr" presetSubtype="21"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inVertical)">
                                      <p:cBhvr>
                                        <p:cTn id="13" dur="5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500"/>
                                        <p:tgtEl>
                                          <p:spTgt spid="4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barn(inVertical)">
                                      <p:cBhvr>
                                        <p:cTn id="21" dur="500"/>
                                        <p:tgtEl>
                                          <p:spTgt spid="55"/>
                                        </p:tgtEl>
                                      </p:cBhvr>
                                    </p:animEffect>
                                  </p:childTnLst>
                                </p:cTn>
                              </p:par>
                              <p:par>
                                <p:cTn id="22" presetID="16" presetClass="entr" presetSubtype="21"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arn(inVertical)">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barn(inVertical)">
                                      <p:cBhvr>
                                        <p:cTn id="29" dur="500"/>
                                        <p:tgtEl>
                                          <p:spTgt spid="5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barn(inVertical)">
                                      <p:cBhvr>
                                        <p:cTn id="32" dur="500"/>
                                        <p:tgtEl>
                                          <p:spTgt spid="56"/>
                                        </p:tgtEl>
                                      </p:cBhvr>
                                    </p:animEffect>
                                  </p:childTnLst>
                                </p:cTn>
                              </p:par>
                              <p:par>
                                <p:cTn id="33" presetID="16" presetClass="entr" presetSubtype="21" fill="hold" nodeType="with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barn(inVertical)">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barn(inVertical)">
                                      <p:cBhvr>
                                        <p:cTn id="40" dur="500"/>
                                        <p:tgtEl>
                                          <p:spTgt spid="53"/>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barn(inVertical)">
                                      <p:cBhvr>
                                        <p:cTn id="43" dur="500"/>
                                        <p:tgtEl>
                                          <p:spTgt spid="57"/>
                                        </p:tgtEl>
                                      </p:cBhvr>
                                    </p:animEffect>
                                  </p:childTnLst>
                                </p:cTn>
                              </p:par>
                              <p:par>
                                <p:cTn id="44" presetID="16" presetClass="entr" presetSubtype="21" fill="hold"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barn(inVertical)">
                                      <p:cBhvr>
                                        <p:cTn id="46"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p:bldP spid="52" grpId="0"/>
      <p:bldP spid="55" grpId="0"/>
      <p:bldP spid="53" grpId="0"/>
      <p:bldP spid="49" grpId="0"/>
      <p:bldP spid="56" grpId="0"/>
      <p:bldP spid="5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8" y="6297"/>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453758"/>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b. </a:t>
            </a:r>
            <a:r>
              <a:rPr lang="en-US" sz="2800" b="1" dirty="0" err="1">
                <a:solidFill>
                  <a:srgbClr val="00CC66"/>
                </a:solidFill>
                <a:latin typeface="Times New Roman" panose="02020603050405020304" pitchFamily="18" charset="0"/>
                <a:cs typeface="Times New Roman" panose="02020603050405020304" pitchFamily="18" charset="0"/>
              </a:rPr>
              <a:t>Tìm</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hiểu</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chung</a:t>
            </a:r>
            <a:endParaRPr lang="en-US" sz="2800" dirty="0">
              <a:solidFill>
                <a:srgbClr val="00CC66"/>
              </a:solidFill>
              <a:latin typeface="Times New Roman" panose="02020603050405020304" pitchFamily="18" charset="0"/>
              <a:cs typeface="Times New Roman" panose="02020603050405020304" pitchFamily="18" charset="0"/>
            </a:endParaRPr>
          </a:p>
        </p:txBody>
      </p:sp>
      <p:sp>
        <p:nvSpPr>
          <p:cNvPr id="3" name="Hộp Văn bản 2">
            <a:extLst>
              <a:ext uri="{FF2B5EF4-FFF2-40B4-BE49-F238E27FC236}">
                <a16:creationId xmlns:a16="http://schemas.microsoft.com/office/drawing/2014/main" id="{53528BD3-EFD4-1AB3-4D1F-88771A8A59F5}"/>
              </a:ext>
            </a:extLst>
          </p:cNvPr>
          <p:cNvSpPr txBox="1"/>
          <p:nvPr/>
        </p:nvSpPr>
        <p:spPr>
          <a:xfrm>
            <a:off x="476248" y="896350"/>
            <a:ext cx="10765155" cy="578882"/>
          </a:xfrm>
          <a:prstGeom prst="roundRect">
            <a:avLst/>
          </a:prstGeom>
          <a:noFill/>
          <a:ln w="28575">
            <a:noFill/>
          </a:ln>
        </p:spPr>
        <p:txBody>
          <a:bodyPr wrap="square">
            <a:spAutoFit/>
          </a:bodyPr>
          <a:lstStyle/>
          <a:p>
            <a:r>
              <a:rPr lang="en-US" sz="2800" b="1" dirty="0">
                <a:latin typeface="Times New Roman" panose="02020603050405020304" pitchFamily="18" charset="0"/>
                <a:cs typeface="Times New Roman" panose="02020603050405020304" pitchFamily="18" charset="0"/>
              </a:rPr>
              <a:t>b2.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627123" y="1924343"/>
            <a:ext cx="6251285"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Giống</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nhau</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về</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trình</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tự</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tường</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thuật</a:t>
            </a:r>
            <a:r>
              <a:rPr lang="en-US" sz="2800" b="1" dirty="0">
                <a:solidFill>
                  <a:schemeClr val="bg1"/>
                </a:solidFill>
                <a:effectLst/>
                <a:latin typeface="Times New Roman" panose="02020603050405020304" pitchFamily="18" charset="0"/>
                <a:ea typeface="MS Mincho" panose="02020609040205080304" pitchFamily="49" charset="-128"/>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5E07280D-7D23-6042-6B2A-5DECF77D9B32}"/>
              </a:ext>
            </a:extLst>
          </p:cNvPr>
          <p:cNvSpPr txBox="1"/>
          <p:nvPr/>
        </p:nvSpPr>
        <p:spPr>
          <a:xfrm>
            <a:off x="627123" y="2581638"/>
            <a:ext cx="3159742"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thuật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lời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rủ</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rê</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627123" y="3234155"/>
            <a:ext cx="5674342"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thuật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lời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chối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lí</a:t>
            </a:r>
            <a:r>
              <a:rPr lang="en-US" sz="2800" dirty="0">
                <a:solidFill>
                  <a:srgbClr val="0D0D0D"/>
                </a:solidFill>
                <a:effectLst/>
                <a:latin typeface="Times New Roman" panose="02020603050405020304" pitchFamily="18" charset="0"/>
                <a:ea typeface="MS Mincho" panose="02020609040205080304" pitchFamily="49" charset="-128"/>
              </a:rPr>
              <a:t> do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chối</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3F9A6FCE-498A-0299-17D8-8B52DC18EF73}"/>
              </a:ext>
            </a:extLst>
          </p:cNvPr>
          <p:cNvSpPr txBox="1"/>
          <p:nvPr/>
        </p:nvSpPr>
        <p:spPr>
          <a:xfrm>
            <a:off x="738865" y="1352150"/>
            <a:ext cx="6096000"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CC66"/>
                </a:solidFill>
                <a:effectLst/>
                <a:latin typeface="Times New Roman" panose="02020603050405020304" pitchFamily="18" charset="0"/>
                <a:ea typeface="MS Mincho" panose="02020609040205080304" pitchFamily="49" charset="-128"/>
              </a:rPr>
              <a:t>So </a:t>
            </a:r>
            <a:r>
              <a:rPr lang="en-US" sz="2800" b="1" dirty="0" err="1">
                <a:solidFill>
                  <a:srgbClr val="00CC66"/>
                </a:solidFill>
                <a:effectLst/>
                <a:latin typeface="Times New Roman" panose="02020603050405020304" pitchFamily="18" charset="0"/>
                <a:ea typeface="MS Mincho" panose="02020609040205080304" pitchFamily="49" charset="-128"/>
              </a:rPr>
              <a:t>sánh</a:t>
            </a:r>
            <a:r>
              <a:rPr lang="en-US" sz="2800" b="1" dirty="0">
                <a:solidFill>
                  <a:srgbClr val="00CC66"/>
                </a:solidFill>
                <a:effectLst/>
                <a:latin typeface="Times New Roman" panose="02020603050405020304" pitchFamily="18" charset="0"/>
                <a:ea typeface="MS Mincho" panose="02020609040205080304" pitchFamily="49" charset="-128"/>
              </a:rPr>
              <a:t> </a:t>
            </a:r>
            <a:r>
              <a:rPr lang="en-US" sz="2800" b="1" dirty="0" err="1">
                <a:solidFill>
                  <a:srgbClr val="00CC66"/>
                </a:solidFill>
                <a:effectLst/>
                <a:latin typeface="Times New Roman" panose="02020603050405020304" pitchFamily="18" charset="0"/>
                <a:ea typeface="MS Mincho" panose="02020609040205080304" pitchFamily="49" charset="-128"/>
              </a:rPr>
              <a:t>hai</a:t>
            </a:r>
            <a:r>
              <a:rPr lang="en-US" sz="2800" b="1" dirty="0">
                <a:solidFill>
                  <a:srgbClr val="00CC66"/>
                </a:solidFill>
                <a:effectLst/>
                <a:latin typeface="Times New Roman" panose="02020603050405020304" pitchFamily="18" charset="0"/>
                <a:ea typeface="MS Mincho" panose="02020609040205080304" pitchFamily="49" charset="-128"/>
              </a:rPr>
              <a:t> </a:t>
            </a:r>
            <a:r>
              <a:rPr lang="en-US" sz="2800" b="1" dirty="0" err="1">
                <a:solidFill>
                  <a:srgbClr val="00CC66"/>
                </a:solidFill>
                <a:effectLst/>
                <a:latin typeface="Times New Roman" panose="02020603050405020304" pitchFamily="18" charset="0"/>
                <a:ea typeface="MS Mincho" panose="02020609040205080304" pitchFamily="49" charset="-128"/>
              </a:rPr>
              <a:t>phần</a:t>
            </a:r>
            <a:r>
              <a:rPr lang="en-US" sz="2800" b="1" dirty="0">
                <a:solidFill>
                  <a:srgbClr val="00CC66"/>
                </a:solidFill>
                <a:effectLst/>
                <a:latin typeface="Times New Roman" panose="02020603050405020304" pitchFamily="18" charset="0"/>
                <a:ea typeface="MS Mincho" panose="02020609040205080304" pitchFamily="49" charset="-128"/>
              </a:rPr>
              <a:t> </a:t>
            </a:r>
            <a:r>
              <a:rPr lang="en-US" sz="2800" b="1" dirty="0" err="1">
                <a:solidFill>
                  <a:srgbClr val="00CC66"/>
                </a:solidFill>
                <a:effectLst/>
                <a:latin typeface="Times New Roman" panose="02020603050405020304" pitchFamily="18" charset="0"/>
                <a:ea typeface="MS Mincho" panose="02020609040205080304" pitchFamily="49" charset="-128"/>
              </a:rPr>
              <a:t>của</a:t>
            </a:r>
            <a:r>
              <a:rPr lang="en-US" sz="2800" b="1" dirty="0">
                <a:solidFill>
                  <a:srgbClr val="00CC66"/>
                </a:solidFill>
                <a:effectLst/>
                <a:latin typeface="Times New Roman" panose="02020603050405020304" pitchFamily="18" charset="0"/>
                <a:ea typeface="MS Mincho" panose="02020609040205080304" pitchFamily="49" charset="-128"/>
              </a:rPr>
              <a:t> </a:t>
            </a:r>
            <a:r>
              <a:rPr lang="en-US" sz="2800" b="1" dirty="0" err="1">
                <a:solidFill>
                  <a:srgbClr val="00CC66"/>
                </a:solidFill>
                <a:effectLst/>
                <a:latin typeface="Times New Roman" panose="02020603050405020304" pitchFamily="18" charset="0"/>
                <a:ea typeface="MS Mincho" panose="02020609040205080304" pitchFamily="49" charset="-128"/>
              </a:rPr>
              <a:t>bài</a:t>
            </a:r>
            <a:r>
              <a:rPr lang="en-US" sz="2800" b="1" dirty="0">
                <a:solidFill>
                  <a:srgbClr val="00CC66"/>
                </a:solidFill>
                <a:effectLst/>
                <a:latin typeface="Times New Roman" panose="02020603050405020304" pitchFamily="18" charset="0"/>
                <a:ea typeface="MS Mincho" panose="02020609040205080304" pitchFamily="49" charset="-128"/>
              </a:rPr>
              <a:t> </a:t>
            </a:r>
            <a:r>
              <a:rPr lang="en-US" sz="2800" b="1" dirty="0" err="1">
                <a:solidFill>
                  <a:srgbClr val="00CC66"/>
                </a:solidFill>
                <a:effectLst/>
                <a:latin typeface="Times New Roman" panose="02020603050405020304" pitchFamily="18" charset="0"/>
                <a:ea typeface="MS Mincho" panose="02020609040205080304" pitchFamily="49" charset="-128"/>
              </a:rPr>
              <a:t>thơ</a:t>
            </a:r>
            <a:endParaRPr lang="en-US" sz="2400" dirty="0">
              <a:solidFill>
                <a:srgbClr val="00CC66"/>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2627E2FF-406C-051D-EF61-C5CB312968F1}"/>
              </a:ext>
            </a:extLst>
          </p:cNvPr>
          <p:cNvSpPr txBox="1"/>
          <p:nvPr/>
        </p:nvSpPr>
        <p:spPr>
          <a:xfrm>
            <a:off x="627123" y="3881573"/>
            <a:ext cx="7471845"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Nêu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những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trò</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sáng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tạo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7D01E4FD-609E-7D6A-EBD9-CC6FEC59682F}"/>
              </a:ext>
            </a:extLst>
          </p:cNvPr>
          <p:cNvSpPr txBox="1"/>
          <p:nvPr/>
        </p:nvSpPr>
        <p:spPr>
          <a:xfrm>
            <a:off x="627123" y="4569098"/>
            <a:ext cx="2354118" cy="578882"/>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Khác</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nhau</a:t>
            </a:r>
            <a:r>
              <a:rPr lang="en-US" sz="2800" b="1" dirty="0">
                <a:solidFill>
                  <a:schemeClr val="bg1"/>
                </a:solidFill>
                <a:effectLst/>
                <a:latin typeface="Times New Roman" panose="02020603050405020304" pitchFamily="18" charset="0"/>
                <a:ea typeface="MS Mincho" panose="02020609040205080304" pitchFamily="49" charset="-128"/>
              </a:rPr>
              <a:t>:</a:t>
            </a:r>
            <a:r>
              <a:rPr lang="en-US" sz="2800" dirty="0">
                <a:solidFill>
                  <a:schemeClr val="bg1"/>
                </a:solidFill>
                <a:effectLst/>
                <a:latin typeface="Times New Roman" panose="02020603050405020304" pitchFamily="18" charset="0"/>
                <a:ea typeface="MS Mincho" panose="02020609040205080304" pitchFamily="49" charset="-128"/>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D6233041-55D4-7602-E090-7336CE69A4B6}"/>
              </a:ext>
            </a:extLst>
          </p:cNvPr>
          <p:cNvSpPr txBox="1"/>
          <p:nvPr/>
        </p:nvSpPr>
        <p:spPr>
          <a:xfrm>
            <a:off x="627123" y="5239364"/>
            <a:ext cx="9213563"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Phần</a:t>
            </a:r>
            <a:r>
              <a:rPr lang="en-US" sz="2800" dirty="0">
                <a:solidFill>
                  <a:srgbClr val="0D0D0D"/>
                </a:solidFill>
                <a:effectLst/>
                <a:latin typeface="Times New Roman" panose="02020603050405020304" pitchFamily="18" charset="0"/>
                <a:ea typeface="MS Mincho" panose="02020609040205080304" pitchFamily="49" charset="-128"/>
              </a:rPr>
              <a:t> (1) </a:t>
            </a:r>
            <a:r>
              <a:rPr lang="en-US" sz="2800" dirty="0" err="1">
                <a:solidFill>
                  <a:srgbClr val="0D0D0D"/>
                </a:solidFill>
                <a:effectLst/>
                <a:latin typeface="Times New Roman" panose="02020603050405020304" pitchFamily="18" charset="0"/>
                <a:ea typeface="MS Mincho" panose="02020609040205080304" pitchFamily="49" charset="-128"/>
              </a:rPr>
              <a:t>có</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cụm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Mẹ</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đứng</a:t>
            </a:r>
            <a:r>
              <a:rPr lang="en-US" sz="2800" dirty="0">
                <a:solidFill>
                  <a:srgbClr val="0D0D0D"/>
                </a:solidFill>
                <a:effectLst/>
                <a:latin typeface="Times New Roman" panose="02020603050405020304" pitchFamily="18" charset="0"/>
                <a:ea typeface="MS Mincho" panose="02020609040205080304" pitchFamily="49" charset="-128"/>
              </a:rPr>
              <a:t> ở </a:t>
            </a:r>
            <a:r>
              <a:rPr lang="en-US" sz="2800" dirty="0" err="1">
                <a:solidFill>
                  <a:srgbClr val="0D0D0D"/>
                </a:solidFill>
                <a:effectLst/>
                <a:latin typeface="Times New Roman" panose="02020603050405020304" pitchFamily="18" charset="0"/>
                <a:ea typeface="MS Mincho" panose="02020609040205080304" pitchFamily="49" charset="-128"/>
              </a:rPr>
              <a:t>đầu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dòng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nhất</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D8424FE0-E95A-7A73-6B2E-5171CF663443}"/>
              </a:ext>
            </a:extLst>
          </p:cNvPr>
          <p:cNvSpPr txBox="1"/>
          <p:nvPr/>
        </p:nvSpPr>
        <p:spPr>
          <a:xfrm>
            <a:off x="627123" y="5882466"/>
            <a:ext cx="9213563" cy="578882"/>
          </a:xfrm>
          <a:prstGeom prst="roundRect">
            <a:avLst/>
          </a:prstGeom>
          <a:noFill/>
          <a:ln w="28575">
            <a:solidFill>
              <a:srgbClr val="00FFCC"/>
            </a:solidFill>
          </a:ln>
        </p:spPr>
        <p:txBody>
          <a:bodyPr wrap="square">
            <a:spAutoFit/>
          </a:bodyPr>
          <a:lstStyle/>
          <a:p>
            <a:pPr>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ảnh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ngữ</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hai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khác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nhau</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pic>
        <p:nvPicPr>
          <p:cNvPr id="1026" name="Picture 49" descr="Giỏi Văn - Tác phẩm: Mây và sóng">
            <a:extLst>
              <a:ext uri="{FF2B5EF4-FFF2-40B4-BE49-F238E27FC236}">
                <a16:creationId xmlns:a16="http://schemas.microsoft.com/office/drawing/2014/main" id="{1C5E8984-B450-4064-823F-7C76262AD1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8968" y="379012"/>
            <a:ext cx="3760413" cy="270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5780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P spid="11" grpId="0"/>
      <p:bldP spid="13" grpId="0" animBg="1"/>
      <p:bldP spid="14" grpId="0" animBg="1"/>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7" y="722425"/>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3293051" y="1780522"/>
            <a:ext cx="4525244" cy="606407"/>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lnSpc>
                <a:spcPct val="115000"/>
              </a:lnSpc>
              <a:tabLst>
                <a:tab pos="1386840" algn="l"/>
              </a:tabLst>
            </a:pPr>
            <a:r>
              <a:rPr lang="en-US" sz="2800" b="1" dirty="0">
                <a:solidFill>
                  <a:schemeClr val="bg1"/>
                </a:solidFill>
                <a:latin typeface="Times New Roman" panose="02020603050405020304" pitchFamily="18" charset="0"/>
                <a:ea typeface="MS Mincho" panose="02020609040205080304" pitchFamily="49" charset="-128"/>
              </a:rPr>
              <a:t>VÒNG 1</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Nhóm</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chuyên</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gia</a:t>
            </a:r>
            <a:r>
              <a:rPr lang="en-US" sz="2800" dirty="0">
                <a:solidFill>
                  <a:schemeClr val="bg1"/>
                </a:solidFill>
                <a:latin typeface="Times New Roman" panose="02020603050405020304" pitchFamily="18" charset="0"/>
                <a:ea typeface="MS Mincho" panose="02020609040205080304" pitchFamily="49" charset="-128"/>
              </a:rPr>
              <a:t>:</a:t>
            </a:r>
            <a:endParaRPr lang="en-US" sz="2800" dirty="0">
              <a:solidFill>
                <a:schemeClr val="bg1"/>
              </a:solidFill>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1514187" y="2656612"/>
            <a:ext cx="9658515" cy="1873137"/>
          </a:xfrm>
          <a:prstGeom prst="roundRect">
            <a:avLst/>
          </a:prstGeom>
          <a:noFill/>
          <a:ln w="28575">
            <a:solidFill>
              <a:srgbClr val="00FFCC"/>
            </a:solidFill>
          </a:ln>
        </p:spPr>
        <p:txBody>
          <a:bodyPr wrap="square">
            <a:spAutoFit/>
          </a:bodyPr>
          <a:lstStyle/>
          <a:p>
            <a:pPr algn="just">
              <a:lnSpc>
                <a:spcPct val="115000"/>
              </a:lnSpc>
              <a:spcBef>
                <a:spcPts val="600"/>
              </a:spcBef>
            </a:pPr>
            <a:r>
              <a:rPr lang="en-US" sz="2800" b="1" dirty="0" err="1">
                <a:latin typeface="Times New Roman" panose="02020603050405020304" pitchFamily="18" charset="0"/>
                <a:ea typeface="Times New Roman" panose="02020603050405020304" pitchFamily="18" charset="0"/>
              </a:rPr>
              <a:t>Nhiệm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phiếu</a:t>
            </a:r>
            <a:r>
              <a:rPr lang="en-US" sz="2800" dirty="0">
                <a:solidFill>
                  <a:srgbClr val="FF0000"/>
                </a:solidFill>
                <a:latin typeface="Times New Roman" panose="02020603050405020304" pitchFamily="18" charset="0"/>
                <a:ea typeface="Times New Roman" panose="02020603050405020304" pitchFamily="18" charset="0"/>
              </a:rPr>
              <a:t> HT </a:t>
            </a:r>
            <a:r>
              <a:rPr lang="en-US" sz="2800" dirty="0" err="1">
                <a:solidFill>
                  <a:srgbClr val="FF0000"/>
                </a:solidFill>
                <a:latin typeface="Times New Roman" panose="02020603050405020304" pitchFamily="18" charset="0"/>
                <a:ea typeface="Times New Roman" panose="02020603050405020304" pitchFamily="18" charset="0"/>
              </a:rPr>
              <a:t>số</a:t>
            </a:r>
            <a:r>
              <a:rPr lang="en-US" sz="2800" dirty="0">
                <a:solidFill>
                  <a:srgbClr val="FF0000"/>
                </a:solidFill>
                <a:latin typeface="Times New Roman" panose="02020603050405020304" pitchFamily="18" charset="0"/>
                <a:ea typeface="Times New Roman" panose="02020603050405020304" pitchFamily="18" charset="0"/>
              </a:rPr>
              <a:t> 01.</a:t>
            </a:r>
            <a:endParaRPr lang="en-US" sz="2400" dirty="0">
              <a:latin typeface="Times New Roman" panose="02020603050405020304" pitchFamily="18" charset="0"/>
              <a:ea typeface="Times New Roman" panose="02020603050405020304" pitchFamily="18" charset="0"/>
            </a:endParaRPr>
          </a:p>
          <a:p>
            <a:pPr algn="just">
              <a:lnSpc>
                <a:spcPct val="115000"/>
              </a:lnSpc>
              <a:spcBef>
                <a:spcPts val="600"/>
              </a:spcBef>
            </a:pPr>
            <a:r>
              <a:rPr lang="en-US" sz="2800" u="sng" dirty="0" err="1">
                <a:latin typeface="Times New Roman" panose="02020603050405020304" pitchFamily="18" charset="0"/>
                <a:ea typeface="Times New Roman" panose="02020603050405020304" pitchFamily="18" charset="0"/>
              </a:rPr>
              <a:t>Nhóm</a:t>
            </a:r>
            <a:r>
              <a:rPr lang="en-US" sz="2800" u="sng" dirty="0">
                <a:latin typeface="Times New Roman" panose="02020603050405020304" pitchFamily="18" charset="0"/>
                <a:ea typeface="Times New Roman" panose="02020603050405020304" pitchFamily="18" charset="0"/>
              </a:rPr>
              <a:t> 1, 3:</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mây</a:t>
            </a:r>
            <a:endParaRPr lang="en-US" sz="2400" dirty="0">
              <a:latin typeface="Times New Roman" panose="02020603050405020304" pitchFamily="18" charset="0"/>
              <a:ea typeface="Times New Roman" panose="02020603050405020304" pitchFamily="18" charset="0"/>
            </a:endParaRPr>
          </a:p>
          <a:p>
            <a:pPr algn="just">
              <a:lnSpc>
                <a:spcPct val="115000"/>
              </a:lnSpc>
              <a:spcBef>
                <a:spcPts val="600"/>
              </a:spcBef>
            </a:pPr>
            <a:r>
              <a:rPr lang="en-US" sz="2800" u="sng" dirty="0" err="1">
                <a:latin typeface="Times New Roman" panose="02020603050405020304" pitchFamily="18" charset="0"/>
                <a:ea typeface="Times New Roman" panose="02020603050405020304" pitchFamily="18" charset="0"/>
              </a:rPr>
              <a:t>Nhóm</a:t>
            </a:r>
            <a:r>
              <a:rPr lang="en-US" sz="2800" u="sng" dirty="0">
                <a:latin typeface="Times New Roman" panose="02020603050405020304" pitchFamily="18" charset="0"/>
                <a:ea typeface="Times New Roman" panose="02020603050405020304" pitchFamily="18" charset="0"/>
              </a:rPr>
              <a:t> 2, 4</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sóng</a:t>
            </a:r>
            <a:r>
              <a:rPr lang="en-US"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17" name="Hình ảnh 16">
            <a:extLst>
              <a:ext uri="{FF2B5EF4-FFF2-40B4-BE49-F238E27FC236}">
                <a16:creationId xmlns:a16="http://schemas.microsoft.com/office/drawing/2014/main" id="{8FFFA26D-670C-C587-D969-CC004DB5A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4645" y="4241372"/>
            <a:ext cx="2533650" cy="2233613"/>
          </a:xfrm>
          <a:prstGeom prst="rect">
            <a:avLst/>
          </a:prstGeom>
        </p:spPr>
      </p:pic>
    </p:spTree>
    <p:extLst>
      <p:ext uri="{BB962C8B-B14F-4D97-AF65-F5344CB8AC3E}">
        <p14:creationId xmlns:p14="http://schemas.microsoft.com/office/powerpoint/2010/main" val="3153782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E4CD2CC2-F64B-6CFF-2A29-92B49A00B2BD}"/>
              </a:ext>
            </a:extLst>
          </p:cNvPr>
          <p:cNvSpPr txBox="1"/>
          <p:nvPr/>
        </p:nvSpPr>
        <p:spPr>
          <a:xfrm>
            <a:off x="3048000" y="277966"/>
            <a:ext cx="6096000" cy="613245"/>
          </a:xfrm>
          <a:prstGeom prst="rect">
            <a:avLst/>
          </a:prstGeom>
          <a:noFill/>
        </p:spPr>
        <p:txBody>
          <a:bodyPr wrap="square">
            <a:spAutoFit/>
          </a:bodyPr>
          <a:lstStyle/>
          <a:p>
            <a:pPr marL="0" marR="30480" algn="ctr">
              <a:lnSpc>
                <a:spcPct val="115000"/>
              </a:lnSpc>
              <a:spcBef>
                <a:spcPts val="0"/>
              </a:spcBef>
              <a:spcAft>
                <a:spcPts val="1200"/>
              </a:spcAft>
            </a:pPr>
            <a:r>
              <a:rPr lang="en-US" sz="3200" b="1" dirty="0">
                <a:solidFill>
                  <a:srgbClr val="008000"/>
                </a:solidFill>
                <a:effectLst/>
                <a:latin typeface="Times New Roman" panose="02020603050405020304" pitchFamily="18" charset="0"/>
                <a:ea typeface="Calibri" panose="020F0502020204030204" pitchFamily="34" charset="0"/>
              </a:rPr>
              <a:t>PHIẾU HỌC TẬP 01</a:t>
            </a:r>
            <a:endParaRPr lang="en-US" sz="2800" dirty="0">
              <a:solidFill>
                <a:srgbClr val="008000"/>
              </a:solidFill>
              <a:effectLst/>
              <a:latin typeface="Times New Roman" panose="02020603050405020304" pitchFamily="18" charset="0"/>
              <a:ea typeface="Calibri" panose="020F0502020204030204" pitchFamily="34" charset="0"/>
            </a:endParaRPr>
          </a:p>
        </p:txBody>
      </p:sp>
      <p:sp>
        <p:nvSpPr>
          <p:cNvPr id="12" name="Hộp Văn bản 11">
            <a:extLst>
              <a:ext uri="{FF2B5EF4-FFF2-40B4-BE49-F238E27FC236}">
                <a16:creationId xmlns:a16="http://schemas.microsoft.com/office/drawing/2014/main" id="{9CFFAED4-B124-60E1-7BF3-F101E84EA4A3}"/>
              </a:ext>
            </a:extLst>
          </p:cNvPr>
          <p:cNvSpPr txBox="1"/>
          <p:nvPr/>
        </p:nvSpPr>
        <p:spPr>
          <a:xfrm>
            <a:off x="2106705" y="761283"/>
            <a:ext cx="8570259" cy="548099"/>
          </a:xfrm>
          <a:prstGeom prst="rect">
            <a:avLst/>
          </a:prstGeom>
          <a:noFill/>
        </p:spPr>
        <p:txBody>
          <a:bodyPr wrap="square">
            <a:spAutoFit/>
          </a:bodyPr>
          <a:lstStyle/>
          <a:p>
            <a:pPr marL="0" marR="30480" algn="ctr">
              <a:lnSpc>
                <a:spcPct val="115000"/>
              </a:lnSpc>
              <a:spcBef>
                <a:spcPts val="0"/>
              </a:spcBef>
              <a:spcAft>
                <a:spcPts val="1200"/>
              </a:spcAft>
            </a:pPr>
            <a:r>
              <a:rPr lang="en-US" sz="2800" b="1" dirty="0" err="1">
                <a:solidFill>
                  <a:srgbClr val="0070C0"/>
                </a:solidFill>
                <a:effectLst/>
                <a:latin typeface="Times New Roman" panose="02020603050405020304" pitchFamily="18" charset="0"/>
                <a:ea typeface="Calibri" panose="020F0502020204030204" pitchFamily="34" charset="0"/>
              </a:rPr>
              <a:t>Tìm</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hiểu</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cuộc</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trò</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chuyện</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của</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em</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bé</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với</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mây</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và</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sóng</a:t>
            </a:r>
            <a:endParaRPr lang="en-US" sz="2800" dirty="0">
              <a:effectLst/>
              <a:latin typeface="Times New Roman" panose="02020603050405020304" pitchFamily="18" charset="0"/>
              <a:ea typeface="Calibri" panose="020F0502020204030204" pitchFamily="34" charset="0"/>
            </a:endParaRPr>
          </a:p>
        </p:txBody>
      </p:sp>
      <p:graphicFrame>
        <p:nvGraphicFramePr>
          <p:cNvPr id="14" name="Bảng 13">
            <a:extLst>
              <a:ext uri="{FF2B5EF4-FFF2-40B4-BE49-F238E27FC236}">
                <a16:creationId xmlns:a16="http://schemas.microsoft.com/office/drawing/2014/main" id="{48C75550-E32A-AD94-448D-DCB6385F0B29}"/>
              </a:ext>
            </a:extLst>
          </p:cNvPr>
          <p:cNvGraphicFramePr>
            <a:graphicFrameLocks noGrp="1"/>
          </p:cNvGraphicFramePr>
          <p:nvPr>
            <p:extLst>
              <p:ext uri="{D42A27DB-BD31-4B8C-83A1-F6EECF244321}">
                <p14:modId xmlns:p14="http://schemas.microsoft.com/office/powerpoint/2010/main" val="479249566"/>
              </p:ext>
            </p:extLst>
          </p:nvPr>
        </p:nvGraphicFramePr>
        <p:xfrm>
          <a:off x="273013" y="1309383"/>
          <a:ext cx="11318353" cy="5120640"/>
        </p:xfrm>
        <a:graphic>
          <a:graphicData uri="http://schemas.openxmlformats.org/drawingml/2006/table">
            <a:tbl>
              <a:tblPr firstRow="1" firstCol="1" bandRow="1" bandCol="1">
                <a:tableStyleId>{5C22544A-7EE6-4342-B048-85BDC9FD1C3A}</a:tableStyleId>
              </a:tblPr>
              <a:tblGrid>
                <a:gridCol w="1112442">
                  <a:extLst>
                    <a:ext uri="{9D8B030D-6E8A-4147-A177-3AD203B41FA5}">
                      <a16:colId xmlns:a16="http://schemas.microsoft.com/office/drawing/2014/main" val="2503660202"/>
                    </a:ext>
                  </a:extLst>
                </a:gridCol>
                <a:gridCol w="1399309">
                  <a:extLst>
                    <a:ext uri="{9D8B030D-6E8A-4147-A177-3AD203B41FA5}">
                      <a16:colId xmlns:a16="http://schemas.microsoft.com/office/drawing/2014/main" val="2878296150"/>
                    </a:ext>
                  </a:extLst>
                </a:gridCol>
                <a:gridCol w="2951018">
                  <a:extLst>
                    <a:ext uri="{9D8B030D-6E8A-4147-A177-3AD203B41FA5}">
                      <a16:colId xmlns:a16="http://schemas.microsoft.com/office/drawing/2014/main" val="199749190"/>
                    </a:ext>
                  </a:extLst>
                </a:gridCol>
                <a:gridCol w="3408218">
                  <a:extLst>
                    <a:ext uri="{9D8B030D-6E8A-4147-A177-3AD203B41FA5}">
                      <a16:colId xmlns:a16="http://schemas.microsoft.com/office/drawing/2014/main" val="4196252712"/>
                    </a:ext>
                  </a:extLst>
                </a:gridCol>
                <a:gridCol w="2447366">
                  <a:extLst>
                    <a:ext uri="{9D8B030D-6E8A-4147-A177-3AD203B41FA5}">
                      <a16:colId xmlns:a16="http://schemas.microsoft.com/office/drawing/2014/main" val="2737924441"/>
                    </a:ext>
                  </a:extLst>
                </a:gridCol>
              </a:tblGrid>
              <a:tr h="429994">
                <a:tc>
                  <a:txBody>
                    <a:bodyPr/>
                    <a:lstStyle/>
                    <a:p>
                      <a:pPr marL="0" marR="30480" algn="ctr">
                        <a:lnSpc>
                          <a:spcPct val="100000"/>
                        </a:lnSpc>
                        <a:spcBef>
                          <a:spcPts val="0"/>
                        </a:spcBef>
                        <a:spcAft>
                          <a:spcPts val="1200"/>
                        </a:spcAft>
                      </a:pPr>
                      <a:r>
                        <a:rPr lang="en-US" sz="2800">
                          <a:effectLst/>
                          <a:latin typeface="Times New Roman" panose="02020603050405020304" pitchFamily="18" charset="0"/>
                          <a:cs typeface="Times New Roman" panose="02020603050405020304" pitchFamily="18" charset="0"/>
                        </a:rPr>
                        <a:t>Nhóm thực 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30480" algn="ctr">
                        <a:lnSpc>
                          <a:spcPct val="100000"/>
                        </a:lnSpc>
                        <a:spcBef>
                          <a:spcPts val="0"/>
                        </a:spcBef>
                        <a:spcAft>
                          <a:spcPts val="1200"/>
                        </a:spcAft>
                      </a:pPr>
                      <a:r>
                        <a:rPr lang="en-US" sz="2800">
                          <a:effectLst/>
                          <a:latin typeface="Times New Roman" panose="02020603050405020304" pitchFamily="18" charset="0"/>
                          <a:cs typeface="Times New Roman" panose="02020603050405020304" pitchFamily="18" charset="0"/>
                        </a:rPr>
                        <a:t>Cuộc trò chuyện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30480" algn="ctr">
                        <a:lnSpc>
                          <a:spcPct val="100000"/>
                        </a:lnSpc>
                        <a:spcBef>
                          <a:spcPts val="0"/>
                        </a:spcBef>
                        <a:spcAft>
                          <a:spcPts val="1200"/>
                        </a:spcAft>
                      </a:pPr>
                      <a:r>
                        <a:rPr lang="en-US" sz="2800" dirty="0" err="1">
                          <a:effectLst/>
                          <a:latin typeface="Times New Roman" panose="02020603050405020304" pitchFamily="18" charset="0"/>
                          <a:cs typeface="Times New Roman" panose="02020603050405020304" pitchFamily="18" charset="0"/>
                        </a:rPr>
                        <a:t>Lời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rê</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mây</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sóng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30480" algn="ctr">
                        <a:lnSpc>
                          <a:spcPct val="100000"/>
                        </a:lnSpc>
                        <a:spcBef>
                          <a:spcPts val="0"/>
                        </a:spcBef>
                        <a:spcAft>
                          <a:spcPts val="1200"/>
                        </a:spcAft>
                      </a:pPr>
                      <a:r>
                        <a:rPr lang="en-US" sz="2800">
                          <a:effectLst/>
                          <a:latin typeface="Times New Roman" panose="02020603050405020304" pitchFamily="18" charset="0"/>
                          <a:cs typeface="Times New Roman" panose="02020603050405020304" pitchFamily="18" charset="0"/>
                        </a:rPr>
                        <a:t>Tâm trạng của em bé sau lời rủ rê của mây/sóng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30480" algn="ctr">
                        <a:lnSpc>
                          <a:spcPct val="100000"/>
                        </a:lnSpc>
                        <a:spcBef>
                          <a:spcPts val="0"/>
                        </a:spcBef>
                        <a:spcAft>
                          <a:spcPts val="1200"/>
                        </a:spcAft>
                      </a:pPr>
                      <a:r>
                        <a:rPr lang="en-US" sz="2800" dirty="0" err="1">
                          <a:effectLst/>
                          <a:latin typeface="Times New Roman" panose="02020603050405020304" pitchFamily="18" charset="0"/>
                          <a:cs typeface="Times New Roman" panose="02020603050405020304" pitchFamily="18" charset="0"/>
                        </a:rPr>
                        <a:t>Lời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chối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007558795"/>
                  </a:ext>
                </a:extLst>
              </a:tr>
              <a:tr h="716657">
                <a:tc>
                  <a:txBody>
                    <a:bodyPr/>
                    <a:lstStyle/>
                    <a:p>
                      <a:pPr marL="0" marR="30480" algn="ctr">
                        <a:lnSpc>
                          <a:spcPct val="100000"/>
                        </a:lnSpc>
                        <a:spcBef>
                          <a:spcPts val="0"/>
                        </a:spcBef>
                        <a:spcAft>
                          <a:spcPts val="1200"/>
                        </a:spcAft>
                      </a:pPr>
                      <a:r>
                        <a:rPr lang="en-US" sz="2800" dirty="0" err="1">
                          <a:effectLst/>
                          <a:latin typeface="Times New Roman" panose="02020603050405020304" pitchFamily="18" charset="0"/>
                          <a:cs typeface="Times New Roman" panose="02020603050405020304" pitchFamily="18" charset="0"/>
                        </a:rPr>
                        <a:t>Nhóm</a:t>
                      </a:r>
                      <a:r>
                        <a:rPr lang="en-US" sz="2800" dirty="0">
                          <a:effectLst/>
                          <a:latin typeface="Times New Roman" panose="02020603050405020304" pitchFamily="18" charset="0"/>
                          <a:cs typeface="Times New Roman" panose="02020603050405020304" pitchFamily="18" charset="0"/>
                        </a:rPr>
                        <a:t> </a:t>
                      </a:r>
                      <a:r>
                        <a:rPr lang="en-US" sz="2800" dirty="0" smtClean="0">
                          <a:effectLst/>
                          <a:latin typeface="Times New Roman" panose="02020603050405020304" pitchFamily="18" charset="0"/>
                          <a:cs typeface="Times New Roman" panose="02020603050405020304" pitchFamily="18" charset="0"/>
                        </a:rPr>
                        <a:t>1,2</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30480">
                        <a:lnSpc>
                          <a:spcPct val="100000"/>
                        </a:lnSpc>
                        <a:spcBef>
                          <a:spcPts val="0"/>
                        </a:spcBef>
                        <a:spcAft>
                          <a:spcPts val="12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r>
                        <a:rPr lang="en-US" sz="2800" dirty="0">
                          <a:effectLst/>
                          <a:latin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cs typeface="Times New Roman" panose="02020603050405020304" pitchFamily="18" charset="0"/>
                        </a:rPr>
                        <a:t>Mây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nSpc>
                          <a:spcPct val="100000"/>
                        </a:lnSpc>
                        <a:spcBef>
                          <a:spcPts val="0"/>
                        </a:spcBef>
                        <a:spcAft>
                          <a:spcPts val="12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vui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"trên mây" </a:t>
                      </a:r>
                      <a:r>
                        <a:rPr lang="en-US" sz="2800" dirty="0" err="1">
                          <a:effectLst/>
                          <a:latin typeface="Times New Roman" panose="02020603050405020304" pitchFamily="18" charset="0"/>
                          <a:cs typeface="Times New Roman" panose="02020603050405020304" pitchFamily="18" charset="0"/>
                        </a:rPr>
                        <a:t>hấp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dẫn</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chỗ</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thế</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pPr>
                      <a:r>
                        <a:rPr lang="en-US" sz="2800" dirty="0" err="1">
                          <a:effectLst/>
                          <a:latin typeface="Times New Roman" panose="02020603050405020304" pitchFamily="18" charset="0"/>
                          <a:cs typeface="Times New Roman" panose="02020603050405020304" pitchFamily="18" charset="0"/>
                        </a:rPr>
                        <a:t>Tại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tham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vui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6412901"/>
                  </a:ext>
                </a:extLst>
              </a:tr>
              <a:tr h="716657">
                <a:tc>
                  <a:txBody>
                    <a:bodyPr/>
                    <a:lstStyle/>
                    <a:p>
                      <a:pPr marL="0" marR="30480" algn="ctr">
                        <a:lnSpc>
                          <a:spcPct val="100000"/>
                        </a:lnSpc>
                        <a:spcBef>
                          <a:spcPts val="0"/>
                        </a:spcBef>
                        <a:spcAft>
                          <a:spcPts val="1200"/>
                        </a:spcAft>
                      </a:pPr>
                      <a:r>
                        <a:rPr lang="en-US" sz="2800" dirty="0" err="1">
                          <a:effectLst/>
                          <a:latin typeface="Times New Roman" panose="02020603050405020304" pitchFamily="18" charset="0"/>
                          <a:cs typeface="Times New Roman" panose="02020603050405020304" pitchFamily="18" charset="0"/>
                        </a:rPr>
                        <a:t>Nhóm</a:t>
                      </a:r>
                      <a:r>
                        <a:rPr lang="en-US" sz="2800" dirty="0">
                          <a:effectLst/>
                          <a:latin typeface="Times New Roman" panose="02020603050405020304" pitchFamily="18" charset="0"/>
                          <a:cs typeface="Times New Roman" panose="02020603050405020304" pitchFamily="18" charset="0"/>
                        </a:rPr>
                        <a:t> </a:t>
                      </a:r>
                      <a:r>
                        <a:rPr lang="en-US" sz="2800" dirty="0" smtClean="0">
                          <a:effectLst/>
                          <a:latin typeface="Times New Roman" panose="02020603050405020304" pitchFamily="18" charset="0"/>
                          <a:cs typeface="Times New Roman" panose="02020603050405020304" pitchFamily="18" charset="0"/>
                        </a:rPr>
                        <a:t>3,4</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30480" algn="ctr">
                        <a:lnSpc>
                          <a:spcPct val="100000"/>
                        </a:lnSpc>
                        <a:spcBef>
                          <a:spcPts val="0"/>
                        </a:spcBef>
                        <a:spcAft>
                          <a:spcPts val="1200"/>
                        </a:spcAft>
                      </a:pP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r>
                        <a:rPr lang="en-US" sz="2800" dirty="0">
                          <a:effectLst/>
                          <a:latin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cs typeface="Times New Roman" panose="02020603050405020304" pitchFamily="18" charset="0"/>
                        </a:rPr>
                        <a:t>Sóng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nSpc>
                          <a:spcPct val="100000"/>
                        </a:lnSpc>
                        <a:spcBef>
                          <a:spcPts val="0"/>
                        </a:spcBef>
                        <a:spcAft>
                          <a:spcPts val="1200"/>
                        </a:spcAft>
                      </a:pPr>
                      <a:r>
                        <a:rPr lang="vi-VN" sz="2800" dirty="0">
                          <a:effectLst/>
                          <a:latin typeface="Times New Roman" panose="02020603050405020304" pitchFamily="18" charset="0"/>
                          <a:cs typeface="Times New Roman" panose="02020603050405020304" pitchFamily="18" charset="0"/>
                        </a:rPr>
                        <a:t>- Cuộc vui chơi của những người </a:t>
                      </a:r>
                      <a:r>
                        <a:rPr lang="vi-VN" sz="2800" dirty="0" smtClean="0">
                          <a:effectLst/>
                          <a:latin typeface="Times New Roman" panose="02020603050405020304" pitchFamily="18" charset="0"/>
                          <a:cs typeface="Times New Roman" panose="02020603050405020304" pitchFamily="18" charset="0"/>
                        </a:rPr>
                        <a:t>“</a:t>
                      </a:r>
                      <a:r>
                        <a:rPr lang="en-US" sz="2800" smtClean="0">
                          <a:effectLst/>
                          <a:latin typeface="Times New Roman" panose="02020603050405020304" pitchFamily="18" charset="0"/>
                          <a:cs typeface="Times New Roman" panose="02020603050405020304" pitchFamily="18" charset="0"/>
                        </a:rPr>
                        <a:t>trong</a:t>
                      </a:r>
                      <a:r>
                        <a:rPr lang="en-US" sz="2800" baseline="0" dirty="0" smtClean="0">
                          <a:effectLst/>
                          <a:latin typeface="Times New Roman" panose="02020603050405020304" pitchFamily="18" charset="0"/>
                          <a:cs typeface="Times New Roman" panose="02020603050405020304" pitchFamily="18" charset="0"/>
                        </a:rPr>
                        <a:t> </a:t>
                      </a:r>
                      <a:r>
                        <a:rPr lang="en-US" sz="2800" baseline="0" dirty="0" err="1" smtClean="0">
                          <a:effectLst/>
                          <a:latin typeface="Times New Roman" panose="02020603050405020304" pitchFamily="18" charset="0"/>
                          <a:cs typeface="Times New Roman" panose="02020603050405020304" pitchFamily="18" charset="0"/>
                        </a:rPr>
                        <a:t>sóng</a:t>
                      </a:r>
                      <a:r>
                        <a:rPr lang="vi-VN" sz="2800" dirty="0" smtClean="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hấp dẫn ở chỗ nào? </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thế</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ngoài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r>
                        <a:rPr lang="en-US" sz="2800"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pPr>
                      <a:r>
                        <a:rPr lang="en-US" sz="2800" dirty="0" err="1">
                          <a:effectLst/>
                          <a:latin typeface="Times New Roman" panose="02020603050405020304" pitchFamily="18" charset="0"/>
                          <a:cs typeface="Times New Roman" panose="02020603050405020304" pitchFamily="18" charset="0"/>
                        </a:rPr>
                        <a:t>Tại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tham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vui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a:t>
                      </a:r>
                    </a:p>
                    <a:p>
                      <a:pPr marL="0" marR="0" algn="just">
                        <a:lnSpc>
                          <a:spcPct val="100000"/>
                        </a:lnSpc>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1651398"/>
                  </a:ext>
                </a:extLst>
              </a:tr>
            </a:tbl>
          </a:graphicData>
        </a:graphic>
      </p:graphicFrame>
      <p:pic>
        <p:nvPicPr>
          <p:cNvPr id="15" name="Hình ảnh 14">
            <a:extLst>
              <a:ext uri="{FF2B5EF4-FFF2-40B4-BE49-F238E27FC236}">
                <a16:creationId xmlns:a16="http://schemas.microsoft.com/office/drawing/2014/main" id="{9F107BFB-C200-55EA-7CC3-74B161E45F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013" y="-298446"/>
            <a:ext cx="1648004" cy="1452846"/>
          </a:xfrm>
          <a:prstGeom prst="rect">
            <a:avLst/>
          </a:prstGeom>
        </p:spPr>
      </p:pic>
    </p:spTree>
    <p:extLst>
      <p:ext uri="{BB962C8B-B14F-4D97-AF65-F5344CB8AC3E}">
        <p14:creationId xmlns:p14="http://schemas.microsoft.com/office/powerpoint/2010/main" val="1484947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7" y="722425"/>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82323"/>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747772" y="1489692"/>
            <a:ext cx="10696455" cy="606407"/>
          </a:xfrm>
          <a:prstGeom prst="round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lnSpc>
                <a:spcPct val="115000"/>
              </a:lnSpc>
              <a:tabLst>
                <a:tab pos="1386840" algn="l"/>
              </a:tabLst>
            </a:pPr>
            <a:r>
              <a:rPr lang="en-US" sz="2800" b="1" dirty="0">
                <a:solidFill>
                  <a:schemeClr val="bg1"/>
                </a:solidFill>
                <a:latin typeface="Times New Roman" panose="02020603050405020304" pitchFamily="18" charset="0"/>
                <a:ea typeface="MS Mincho" panose="02020609040205080304" pitchFamily="49" charset="-128"/>
              </a:rPr>
              <a:t>VÒNG 2:</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Nhóm</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mảnh</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ghép</a:t>
            </a:r>
            <a:r>
              <a:rPr lang="en-US" sz="2800" dirty="0">
                <a:solidFill>
                  <a:schemeClr val="bg1"/>
                </a:solidFill>
                <a:latin typeface="Times New Roman" panose="02020603050405020304" pitchFamily="18" charset="0"/>
                <a:ea typeface="MS Mincho" panose="02020609040205080304" pitchFamily="49" charset="-128"/>
              </a:rPr>
              <a:t>: </a:t>
            </a:r>
            <a:r>
              <a:rPr lang="vi-VN" sz="2800" dirty="0" err="1">
                <a:solidFill>
                  <a:schemeClr val="bg1"/>
                </a:solidFill>
                <a:latin typeface="Times New Roman" panose="02020603050405020304" pitchFamily="18" charset="0"/>
                <a:ea typeface="Times New Roman" panose="02020603050405020304" pitchFamily="18" charset="0"/>
              </a:rPr>
              <a:t>Tạo</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nhóm</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mới</a:t>
            </a:r>
            <a:r>
              <a:rPr lang="vi-VN"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thực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hiện</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nhiệm</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vụ</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mới</a:t>
            </a:r>
            <a:r>
              <a:rPr lang="vi-VN" sz="2800" dirty="0">
                <a:solidFill>
                  <a:schemeClr val="bg1"/>
                </a:solidFill>
                <a:latin typeface="Times New Roman" panose="02020603050405020304" pitchFamily="18" charset="0"/>
                <a:ea typeface="Times New Roman" panose="02020603050405020304" pitchFamily="18" charset="0"/>
              </a:rPr>
              <a:t>: </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1266742" y="2310394"/>
            <a:ext cx="7115255" cy="578882"/>
          </a:xfrm>
          <a:prstGeom prst="roundRect">
            <a:avLst/>
          </a:prstGeom>
          <a:noFill/>
          <a:ln w="28575">
            <a:solidFill>
              <a:srgbClr val="00FFCC"/>
            </a:solidFill>
          </a:ln>
        </p:spPr>
        <p:txBody>
          <a:bodyPr wrap="square">
            <a:spAutoFit/>
          </a:bodyPr>
          <a:lstStyle/>
          <a:p>
            <a:pPr marR="182880" algn="just"/>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Chia </a:t>
            </a:r>
            <a:r>
              <a:rPr lang="vi-VN" sz="2800" dirty="0" err="1">
                <a:latin typeface="Times New Roman" panose="02020603050405020304" pitchFamily="18" charset="0"/>
                <a:ea typeface="Times New Roman" panose="02020603050405020304" pitchFamily="18" charset="0"/>
              </a:rPr>
              <a:t>sẻ</a:t>
            </a:r>
            <a:r>
              <a:rPr lang="vi-VN" sz="2800" dirty="0">
                <a:latin typeface="Times New Roman" panose="02020603050405020304" pitchFamily="18" charset="0"/>
                <a:ea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rPr>
              <a:t>kết</a:t>
            </a:r>
            <a:r>
              <a:rPr lang="vi-VN" sz="2800" dirty="0">
                <a:latin typeface="Times New Roman" panose="02020603050405020304" pitchFamily="18" charset="0"/>
                <a:ea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rPr>
              <a:t>quả</a:t>
            </a:r>
            <a:r>
              <a:rPr lang="vi-VN" sz="2800" dirty="0">
                <a:latin typeface="Times New Roman" panose="02020603050405020304" pitchFamily="18" charset="0"/>
                <a:ea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rPr>
              <a:t>thảo</a:t>
            </a:r>
            <a:r>
              <a:rPr lang="vi-VN" sz="2800" dirty="0">
                <a:latin typeface="Times New Roman" panose="02020603050405020304" pitchFamily="18" charset="0"/>
                <a:ea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rPr>
              <a:t>luận</a:t>
            </a:r>
            <a:r>
              <a:rPr lang="vi-VN" sz="2800" dirty="0">
                <a:latin typeface="Times New Roman" panose="02020603050405020304" pitchFamily="18" charset="0"/>
                <a:ea typeface="Times New Roman" panose="02020603050405020304" pitchFamily="18" charset="0"/>
              </a:rPr>
              <a:t> ở </a:t>
            </a:r>
            <a:r>
              <a:rPr lang="vi-VN" sz="2800" dirty="0" err="1">
                <a:latin typeface="Times New Roman" panose="02020603050405020304" pitchFamily="18" charset="0"/>
                <a:ea typeface="Times New Roman" panose="02020603050405020304" pitchFamily="18" charset="0"/>
              </a:rPr>
              <a:t>vòng</a:t>
            </a:r>
            <a:r>
              <a:rPr lang="vi-VN" sz="2800" dirty="0">
                <a:latin typeface="Times New Roman" panose="02020603050405020304" pitchFamily="18" charset="0"/>
                <a:ea typeface="Times New Roman" panose="02020603050405020304" pitchFamily="18" charset="0"/>
              </a:rPr>
              <a:t> chuyên gia.</a:t>
            </a:r>
            <a:endParaRPr lang="en-US" sz="2400" dirty="0">
              <a:latin typeface="Times New Roman" panose="02020603050405020304" pitchFamily="18" charset="0"/>
              <a:ea typeface="Times New Roman" panose="02020603050405020304" pitchFamily="18" charset="0"/>
            </a:endParaRPr>
          </a:p>
        </p:txBody>
      </p:sp>
      <p:pic>
        <p:nvPicPr>
          <p:cNvPr id="17" name="Hình ảnh 16">
            <a:extLst>
              <a:ext uri="{FF2B5EF4-FFF2-40B4-BE49-F238E27FC236}">
                <a16:creationId xmlns:a16="http://schemas.microsoft.com/office/drawing/2014/main" id="{8FFFA26D-670C-C587-D969-CC004DB5A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8350" y="2312193"/>
            <a:ext cx="2533650" cy="2233613"/>
          </a:xfrm>
          <a:prstGeom prst="rect">
            <a:avLst/>
          </a:prstGeom>
        </p:spPr>
      </p:pic>
      <p:sp>
        <p:nvSpPr>
          <p:cNvPr id="6" name="Hộp Văn bản 5">
            <a:extLst>
              <a:ext uri="{FF2B5EF4-FFF2-40B4-BE49-F238E27FC236}">
                <a16:creationId xmlns:a16="http://schemas.microsoft.com/office/drawing/2014/main" id="{AC81B88A-DD8A-89DF-67BB-F783BECE709D}"/>
              </a:ext>
            </a:extLst>
          </p:cNvPr>
          <p:cNvSpPr txBox="1"/>
          <p:nvPr/>
        </p:nvSpPr>
        <p:spPr>
          <a:xfrm>
            <a:off x="1266742" y="3193873"/>
            <a:ext cx="8025722" cy="3439239"/>
          </a:xfrm>
          <a:prstGeom prst="roundRect">
            <a:avLst/>
          </a:prstGeom>
          <a:noFill/>
          <a:ln w="28575">
            <a:solidFill>
              <a:srgbClr val="00FFCC"/>
            </a:solidFill>
          </a:ln>
        </p:spPr>
        <p:txBody>
          <a:bodyPr wrap="square">
            <a:spAutoFit/>
          </a:bodyPr>
          <a:lstStyle/>
          <a:p>
            <a:pPr marR="182880" algn="just"/>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tabLst>
                <a:tab pos="4826000" algn="ctr"/>
              </a:tabLs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Câu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nào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chối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bé</a:t>
            </a:r>
            <a:r>
              <a:rPr lang="en-US" sz="2800" i="1" dirty="0">
                <a:latin typeface="Times New Roman" panose="02020603050405020304" pitchFamily="18" charset="0"/>
                <a:ea typeface="Times New Roman" panose="02020603050405020304" pitchFamily="18" charset="0"/>
              </a:rPr>
              <a:t>? L</a:t>
            </a:r>
            <a:r>
              <a:rPr lang="vi-VN" sz="2800" i="1" dirty="0" err="1">
                <a:latin typeface="Times New Roman" panose="02020603050405020304" pitchFamily="18" charset="0"/>
                <a:ea typeface="Times New Roman" panose="02020603050405020304" pitchFamily="18" charset="0"/>
              </a:rPr>
              <a:t>ời</a:t>
            </a:r>
            <a:r>
              <a:rPr lang="vi-VN" sz="2800" i="1" dirty="0">
                <a:latin typeface="Times New Roman" panose="02020603050405020304" pitchFamily="18" charset="0"/>
                <a:ea typeface="Times New Roman" panose="02020603050405020304" pitchFamily="18" charset="0"/>
              </a:rPr>
              <a:t> </a:t>
            </a:r>
            <a:r>
              <a:rPr lang="vi-VN" sz="2800" i="1" dirty="0" err="1">
                <a:latin typeface="Times New Roman" panose="02020603050405020304" pitchFamily="18" charset="0"/>
                <a:ea typeface="Times New Roman" panose="02020603050405020304" pitchFamily="18" charset="0"/>
              </a:rPr>
              <a:t>từ</a:t>
            </a:r>
            <a:r>
              <a:rPr lang="vi-VN" sz="2800" i="1" dirty="0">
                <a:latin typeface="Times New Roman" panose="02020603050405020304" pitchFamily="18" charset="0"/>
                <a:ea typeface="Times New Roman" panose="02020603050405020304" pitchFamily="18" charset="0"/>
              </a:rPr>
              <a:t> </a:t>
            </a:r>
            <a:r>
              <a:rPr lang="vi-VN" sz="2800" i="1" dirty="0" err="1">
                <a:latin typeface="Times New Roman" panose="02020603050405020304" pitchFamily="18" charset="0"/>
                <a:ea typeface="Times New Roman" panose="02020603050405020304" pitchFamily="18" charset="0"/>
              </a:rPr>
              <a:t>chối</a:t>
            </a:r>
            <a:r>
              <a:rPr lang="vi-VN" sz="2800" i="1" dirty="0">
                <a:latin typeface="Times New Roman" panose="02020603050405020304" pitchFamily="18" charset="0"/>
                <a:ea typeface="Times New Roman" panose="02020603050405020304" pitchFamily="18" charset="0"/>
              </a:rPr>
              <a:t> </a:t>
            </a:r>
            <a:r>
              <a:rPr lang="vi-VN" sz="2800" i="1" dirty="0" err="1">
                <a:latin typeface="Times New Roman" panose="02020603050405020304" pitchFamily="18" charset="0"/>
                <a:ea typeface="Times New Roman" panose="02020603050405020304" pitchFamily="18" charset="0"/>
              </a:rPr>
              <a:t>nà</a:t>
            </a:r>
            <a:r>
              <a:rPr lang="en-US" sz="2800" i="1" dirty="0">
                <a:latin typeface="Times New Roman" panose="02020603050405020304" pitchFamily="18" charset="0"/>
                <a:ea typeface="Times New Roman" panose="02020603050405020304" pitchFamily="18" charset="0"/>
              </a:rPr>
              <a:t>y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ý </a:t>
            </a:r>
            <a:r>
              <a:rPr lang="en-US" sz="2800" i="1" dirty="0" err="1">
                <a:latin typeface="Times New Roman" panose="02020603050405020304" pitchFamily="18" charset="0"/>
                <a:ea typeface="Times New Roman" panose="02020603050405020304" pitchFamily="18" charset="0"/>
              </a:rPr>
              <a:t>nghĩa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gì</a:t>
            </a:r>
            <a:r>
              <a:rPr lang="en-US" sz="28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tabLst>
                <a:tab pos="4826000" algn="ctr"/>
              </a:tabLs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sao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tham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cuộc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vui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đó</a:t>
            </a:r>
            <a:r>
              <a:rPr lang="en-US" sz="2800" i="1" dirty="0">
                <a:latin typeface="Times New Roman" panose="02020603050405020304" pitchFamily="18" charset="0"/>
                <a:ea typeface="Times New Roman" panose="02020603050405020304" pitchFamily="18" charset="0"/>
              </a:rPr>
              <a:t>? Qua </a:t>
            </a:r>
            <a:r>
              <a:rPr lang="en-US" sz="2800" i="1" dirty="0" err="1">
                <a:latin typeface="Times New Roman" panose="02020603050405020304" pitchFamily="18" charset="0"/>
                <a:ea typeface="Times New Roman" panose="02020603050405020304" pitchFamily="18" charset="0"/>
              </a:rPr>
              <a:t>đó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muốn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tỏ</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tình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gì</a:t>
            </a:r>
            <a:r>
              <a:rPr lang="en-US" sz="28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tabLst>
                <a:tab pos="4826000" algn="ctr"/>
              </a:tabLs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pháp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nghệ</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thuật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đặc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sắc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miêu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tả</a:t>
            </a:r>
            <a:r>
              <a:rPr lang="en-US" sz="2800" i="1" dirty="0">
                <a:latin typeface="Times New Roman" panose="02020603050405020304" pitchFamily="18" charset="0"/>
                <a:ea typeface="Times New Roman" panose="02020603050405020304" pitchFamily="18" charset="0"/>
              </a:rPr>
              <a:t> 2 </a:t>
            </a:r>
            <a:r>
              <a:rPr lang="en-US" sz="2800" i="1" dirty="0" err="1">
                <a:latin typeface="Times New Roman" panose="02020603050405020304" pitchFamily="18" charset="0"/>
                <a:ea typeface="Times New Roman" panose="02020603050405020304" pitchFamily="18" charset="0"/>
              </a:rPr>
              <a:t>cuộc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trò</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chuyện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mây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sóng</a:t>
            </a:r>
            <a:r>
              <a:rPr lang="en-US" sz="28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0236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7" y="583875"/>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931288"/>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909493" y="1529698"/>
            <a:ext cx="10373013" cy="1384995"/>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lgn="just"/>
            <a:r>
              <a:rPr lang="pt-BR" sz="2800" dirty="0">
                <a:solidFill>
                  <a:schemeClr val="bg1"/>
                </a:solidFill>
                <a:latin typeface="Times New Roman" panose="02020603050405020304" pitchFamily="18" charset="0"/>
                <a:ea typeface="Times New Roman" panose="02020603050405020304" pitchFamily="18" charset="0"/>
              </a:rPr>
              <a:t>- Thế giới của những người trên mây, dưới sóng: “</a:t>
            </a:r>
            <a:r>
              <a:rPr lang="pt-BR" sz="2800" i="1" dirty="0">
                <a:solidFill>
                  <a:schemeClr val="bg1"/>
                </a:solidFill>
                <a:latin typeface="Times New Roman" panose="02020603050405020304" pitchFamily="18" charset="0"/>
                <a:ea typeface="Times New Roman" panose="02020603050405020304" pitchFamily="18" charset="0"/>
              </a:rPr>
              <a:t>Bình minh vàng, vầng trăng bạc</a:t>
            </a:r>
            <a:r>
              <a:rPr lang="pt-BR" sz="2800" dirty="0">
                <a:solidFill>
                  <a:schemeClr val="bg1"/>
                </a:solidFill>
                <a:latin typeface="Times New Roman" panose="02020603050405020304" pitchFamily="18" charset="0"/>
                <a:ea typeface="Times New Roman" panose="02020603050405020304" pitchFamily="18" charset="0"/>
              </a:rPr>
              <a:t>”</a:t>
            </a:r>
            <a:r>
              <a:rPr lang="pt-BR" sz="2800" b="1" dirty="0">
                <a:solidFill>
                  <a:schemeClr val="bg1"/>
                </a:solidFill>
                <a:latin typeface="Times New Roman" panose="02020603050405020304" pitchFamily="18" charset="0"/>
                <a:ea typeface="Times New Roman" panose="02020603050405020304" pitchFamily="18" charset="0"/>
              </a:rPr>
              <a:t> </a:t>
            </a:r>
            <a:r>
              <a:rPr lang="pt-BR" sz="2800" dirty="0">
                <a:solidFill>
                  <a:schemeClr val="bg1"/>
                </a:solidFill>
                <a:latin typeface="Times New Roman" panose="02020603050405020304" pitchFamily="18" charset="0"/>
                <a:ea typeface="Times New Roman" panose="02020603050405020304" pitchFamily="18" charset="0"/>
              </a:rPr>
              <a:t>lời kể, tả của những người trên mây, dưới sóng đã mở ra trước mắt em bé một thế giới:</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909494" y="3018239"/>
            <a:ext cx="7472504" cy="578882"/>
          </a:xfrm>
          <a:prstGeom prst="roundRect">
            <a:avLst/>
          </a:prstGeom>
          <a:noFill/>
          <a:ln w="28575">
            <a:solidFill>
              <a:srgbClr val="00FFCC"/>
            </a:solidFill>
          </a:ln>
        </p:spPr>
        <p:txBody>
          <a:bodyPr wrap="square">
            <a:spAutoFit/>
          </a:bodyPr>
          <a:lstStyle/>
          <a:p>
            <a:r>
              <a:rPr lang="pt-BR" sz="2800" dirty="0">
                <a:latin typeface="Times New Roman" panose="02020603050405020304" pitchFamily="18" charset="0"/>
                <a:ea typeface="Times New Roman" panose="02020603050405020304" pitchFamily="18" charset="0"/>
              </a:rPr>
              <a:t>+ Xa xôi, rộng lớn, chứa đựng biết bao điều bí ẩn.</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B019D79-5A46-1C8F-0FA1-FF1199946114}"/>
              </a:ext>
            </a:extLst>
          </p:cNvPr>
          <p:cNvSpPr txBox="1"/>
          <p:nvPr/>
        </p:nvSpPr>
        <p:spPr>
          <a:xfrm>
            <a:off x="604693" y="1036453"/>
            <a:ext cx="6096000" cy="523220"/>
          </a:xfrm>
          <a:prstGeom prst="rect">
            <a:avLst/>
          </a:prstGeom>
          <a:noFill/>
        </p:spPr>
        <p:txBody>
          <a:bodyPr wrap="square">
            <a:spAutoFit/>
          </a:bodyPr>
          <a:lstStyle/>
          <a:p>
            <a:pPr marL="0" marR="0">
              <a:spcBef>
                <a:spcPts val="0"/>
              </a:spcBef>
              <a:spcAft>
                <a:spcPts val="0"/>
              </a:spcAft>
            </a:pPr>
            <a:r>
              <a:rPr lang="pt-BR" sz="2800" b="1" dirty="0">
                <a:solidFill>
                  <a:srgbClr val="009900"/>
                </a:solidFill>
                <a:effectLst/>
                <a:latin typeface="Times New Roman" panose="02020603050405020304" pitchFamily="18" charset="0"/>
                <a:ea typeface="Times New Roman" panose="02020603050405020304" pitchFamily="18" charset="0"/>
              </a:rPr>
              <a:t>a. Lời rủ rê của mây và sóng</a:t>
            </a:r>
            <a:endParaRPr lang="en-US" sz="2800" dirty="0">
              <a:solidFill>
                <a:srgbClr val="00990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78823D44-1989-D4C0-A01D-74A9249101EB}"/>
              </a:ext>
            </a:extLst>
          </p:cNvPr>
          <p:cNvSpPr txBox="1"/>
          <p:nvPr/>
        </p:nvSpPr>
        <p:spPr>
          <a:xfrm>
            <a:off x="909493" y="3684861"/>
            <a:ext cx="10853016" cy="1055608"/>
          </a:xfrm>
          <a:prstGeom prst="roundRect">
            <a:avLst/>
          </a:prstGeom>
          <a:noFill/>
          <a:ln w="28575">
            <a:solidFill>
              <a:srgbClr val="00FFCC"/>
            </a:solidFill>
          </a:ln>
        </p:spPr>
        <p:txBody>
          <a:bodyPr wrap="square">
            <a:spAutoFit/>
          </a:bodyPr>
          <a:lstStyle/>
          <a:p>
            <a:r>
              <a:rPr lang="pt-BR" sz="2800" dirty="0">
                <a:latin typeface="Times New Roman" panose="02020603050405020304" pitchFamily="18" charset="0"/>
                <a:ea typeface="Times New Roman" panose="02020603050405020304" pitchFamily="18" charset="0"/>
              </a:rPr>
              <a:t>+ Rực rỡ lung linh, huyền ảo (ánh sáng mặt trời vàng vào buổi bình minh, ánh sáng vầng trăng bạc khi đêm về).</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A5D72656-19B8-8782-BAEC-DFE5B6DB46B4}"/>
              </a:ext>
            </a:extLst>
          </p:cNvPr>
          <p:cNvSpPr txBox="1"/>
          <p:nvPr/>
        </p:nvSpPr>
        <p:spPr>
          <a:xfrm>
            <a:off x="909493" y="4817443"/>
            <a:ext cx="7264689" cy="1055608"/>
          </a:xfrm>
          <a:prstGeom prst="roundRect">
            <a:avLst/>
          </a:prstGeom>
          <a:noFill/>
          <a:ln w="28575">
            <a:solidFill>
              <a:srgbClr val="00FFCC"/>
            </a:solidFill>
          </a:ln>
        </p:spPr>
        <p:txBody>
          <a:bodyPr wrap="square">
            <a:spAutoFit/>
          </a:bodyPr>
          <a:lstStyle/>
          <a:p>
            <a:r>
              <a:rPr lang="pt-BR" sz="2800" dirty="0">
                <a:latin typeface="Times New Roman" panose="02020603050405020304" pitchFamily="18" charset="0"/>
                <a:ea typeface="Times New Roman" panose="02020603050405020304" pitchFamily="18" charset="0"/>
              </a:rPr>
              <a:t>+ Vui vẻ và hạnh phúc (chỉ có ca hát và rong chơi khắp chốn từ khi thức dậy cho đến chiều tà)</a:t>
            </a:r>
            <a:endParaRPr lang="en-US" sz="2400" dirty="0">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5A1AD4F-709C-DDFD-51EF-3B8A844E5AA4}"/>
              </a:ext>
            </a:extLst>
          </p:cNvPr>
          <p:cNvSpPr txBox="1"/>
          <p:nvPr/>
        </p:nvSpPr>
        <p:spPr>
          <a:xfrm>
            <a:off x="706581" y="5885623"/>
            <a:ext cx="11055928" cy="954107"/>
          </a:xfrm>
          <a:prstGeom prst="rect">
            <a:avLst/>
          </a:prstGeom>
          <a:noFill/>
        </p:spPr>
        <p:txBody>
          <a:bodyPr wrap="square">
            <a:spAutoFit/>
          </a:bodyPr>
          <a:lstStyle/>
          <a:p>
            <a:r>
              <a:rPr lang="pt-BR" sz="2800" b="1" dirty="0">
                <a:solidFill>
                  <a:srgbClr val="008000"/>
                </a:solidFill>
                <a:effectLst/>
                <a:latin typeface="Times New Roman" panose="02020603050405020304" pitchFamily="18" charset="0"/>
                <a:ea typeface="Times New Roman" panose="02020603050405020304" pitchFamily="18" charset="0"/>
              </a:rPr>
              <a:t>-&gt; thế giới với người </a:t>
            </a:r>
            <a:r>
              <a:rPr lang="pt-BR" sz="2800" b="1" i="1" dirty="0">
                <a:solidFill>
                  <a:srgbClr val="008000"/>
                </a:solidFill>
                <a:effectLst/>
                <a:latin typeface="Times New Roman" panose="02020603050405020304" pitchFamily="18" charset="0"/>
                <a:ea typeface="Times New Roman" panose="02020603050405020304" pitchFamily="18" charset="0"/>
              </a:rPr>
              <a:t>“trên mây”, “trong sóng</a:t>
            </a:r>
            <a:r>
              <a:rPr lang="pt-BR" sz="2800" b="1" dirty="0">
                <a:solidFill>
                  <a:srgbClr val="008000"/>
                </a:solidFill>
                <a:effectLst/>
                <a:latin typeface="Times New Roman" panose="02020603050405020304" pitchFamily="18" charset="0"/>
                <a:ea typeface="Times New Roman" panose="02020603050405020304" pitchFamily="18" charset="0"/>
              </a:rPr>
              <a:t>” vô cùng hấp dẫn, gợi lên những khao khát được khám phá, được ngao du ở những xứ sở xa xôi</a:t>
            </a:r>
            <a:endParaRPr lang="en-US" sz="2800" b="1" dirty="0">
              <a:solidFill>
                <a:srgbClr val="008000"/>
              </a:solidFill>
            </a:endParaRPr>
          </a:p>
        </p:txBody>
      </p:sp>
    </p:spTree>
    <p:extLst>
      <p:ext uri="{BB962C8B-B14F-4D97-AF65-F5344CB8AC3E}">
        <p14:creationId xmlns:p14="http://schemas.microsoft.com/office/powerpoint/2010/main" val="2928846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7" grpId="0"/>
      <p:bldP spid="11" grpId="0" animBg="1"/>
      <p:bldP spid="13" grpId="0" animBg="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7" y="667005"/>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909493" y="2194716"/>
            <a:ext cx="10373013" cy="2677656"/>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pt-BR" sz="2800" b="1" dirty="0">
                <a:latin typeface="Times New Roman" panose="02020603050405020304" pitchFamily="18" charset="0"/>
                <a:ea typeface="Times New Roman" panose="02020603050405020304" pitchFamily="18" charset="0"/>
              </a:rPr>
              <a:t>- Tâm trạng của em bé:</a:t>
            </a:r>
            <a:r>
              <a:rPr lang="pt-BR" sz="2800" dirty="0">
                <a:latin typeface="Times New Roman" panose="02020603050405020304" pitchFamily="18" charset="0"/>
                <a:ea typeface="Times New Roman" panose="02020603050405020304" pitchFamily="18" charset="0"/>
              </a:rPr>
              <a:t> thể hiện ở câu hỏi về cách thức đi chơi: “</a:t>
            </a:r>
            <a:r>
              <a:rPr lang="pt-BR" sz="2800" i="1" dirty="0">
                <a:latin typeface="Times New Roman" panose="02020603050405020304" pitchFamily="18" charset="0"/>
                <a:ea typeface="Times New Roman" panose="02020603050405020304" pitchFamily="18" charset="0"/>
              </a:rPr>
              <a:t>Nhưng tôi làm sao gặp được các bạn</a:t>
            </a:r>
            <a:r>
              <a:rPr lang="pt-BR"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pt-BR" sz="2800" dirty="0">
                <a:latin typeface="Times New Roman" panose="02020603050405020304" pitchFamily="18" charset="0"/>
                <a:ea typeface="Times New Roman" panose="02020603050405020304" pitchFamily="18" charset="0"/>
              </a:rPr>
              <a:t>Qua đó, em bé thể hiện khao khát được đến những nơi ấy. Những câu hỏi của em chứa bao háo hức, thiết tha mong muốn được lãng du tới những xứ sở thần tiên, được rong ruổi khắp nơi, được vui chơi với những trò chơi thú vị, hấp dẫn.</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B019D79-5A46-1C8F-0FA1-FF1199946114}"/>
              </a:ext>
            </a:extLst>
          </p:cNvPr>
          <p:cNvSpPr txBox="1"/>
          <p:nvPr/>
        </p:nvSpPr>
        <p:spPr>
          <a:xfrm>
            <a:off x="604693" y="1188856"/>
            <a:ext cx="6096000" cy="523220"/>
          </a:xfrm>
          <a:prstGeom prst="rect">
            <a:avLst/>
          </a:prstGeom>
          <a:noFill/>
        </p:spPr>
        <p:txBody>
          <a:bodyPr wrap="square">
            <a:spAutoFit/>
          </a:bodyPr>
          <a:lstStyle/>
          <a:p>
            <a:pPr marL="0" marR="0">
              <a:spcBef>
                <a:spcPts val="0"/>
              </a:spcBef>
              <a:spcAft>
                <a:spcPts val="0"/>
              </a:spcAft>
            </a:pPr>
            <a:r>
              <a:rPr lang="pt-BR" sz="2800" b="1" dirty="0">
                <a:solidFill>
                  <a:srgbClr val="009900"/>
                </a:solidFill>
                <a:effectLst/>
                <a:latin typeface="Times New Roman" panose="02020603050405020304" pitchFamily="18" charset="0"/>
                <a:ea typeface="Times New Roman" panose="02020603050405020304" pitchFamily="18" charset="0"/>
              </a:rPr>
              <a:t>a. Lời rủ rê của mây và sóng</a:t>
            </a:r>
            <a:endParaRPr lang="en-US" sz="2800" dirty="0">
              <a:solidFill>
                <a:srgbClr val="0099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2878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7" y="583875"/>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743238" y="1589425"/>
            <a:ext cx="11282507"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pt-BR" sz="2800" b="1" dirty="0">
                <a:solidFill>
                  <a:schemeClr val="bg1"/>
                </a:solidFill>
                <a:latin typeface="Times New Roman" panose="02020603050405020304" pitchFamily="18" charset="0"/>
                <a:ea typeface="Times New Roman" panose="02020603050405020304" pitchFamily="18" charset="0"/>
              </a:rPr>
              <a:t>- Lời từ chối:</a:t>
            </a:r>
            <a:r>
              <a:rPr lang="pt-BR" sz="2800" dirty="0">
                <a:solidFill>
                  <a:schemeClr val="bg1"/>
                </a:solidFill>
                <a:latin typeface="Times New Roman" panose="02020603050405020304" pitchFamily="18" charset="0"/>
                <a:ea typeface="Times New Roman" panose="02020603050405020304" pitchFamily="18" charset="0"/>
              </a:rPr>
              <a:t> Em bé đã từ chối dứt khoát mà day dứt bằng những câu hỏi lại</a:t>
            </a:r>
            <a:r>
              <a:rPr lang="pt-BR"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805585" y="2298970"/>
            <a:ext cx="5895108" cy="578882"/>
          </a:xfrm>
          <a:prstGeom prst="roundRect">
            <a:avLst/>
          </a:prstGeom>
          <a:noFill/>
          <a:ln w="28575">
            <a:solidFill>
              <a:srgbClr val="00FFCC"/>
            </a:solidFill>
          </a:ln>
        </p:spPr>
        <p:txBody>
          <a:bodyPr wrap="square">
            <a:spAutoFit/>
          </a:bodyPr>
          <a:lstStyle/>
          <a:p>
            <a:r>
              <a:rPr lang="pt-BR" sz="2800" i="1" dirty="0">
                <a:solidFill>
                  <a:srgbClr val="0D0D0D"/>
                </a:solidFill>
                <a:latin typeface="Times New Roman" panose="02020603050405020304" pitchFamily="18" charset="0"/>
                <a:ea typeface="Times New Roman" panose="02020603050405020304" pitchFamily="18" charset="0"/>
              </a:rPr>
              <a:t>+Làm sao có thể rời mẹ mà đến được?</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B019D79-5A46-1C8F-0FA1-FF1199946114}"/>
              </a:ext>
            </a:extLst>
          </p:cNvPr>
          <p:cNvSpPr txBox="1"/>
          <p:nvPr/>
        </p:nvSpPr>
        <p:spPr>
          <a:xfrm>
            <a:off x="604693" y="1036453"/>
            <a:ext cx="6096000" cy="523220"/>
          </a:xfrm>
          <a:prstGeom prst="rect">
            <a:avLst/>
          </a:prstGeom>
          <a:noFill/>
        </p:spPr>
        <p:txBody>
          <a:bodyPr wrap="square">
            <a:spAutoFit/>
          </a:bodyPr>
          <a:lstStyle/>
          <a:p>
            <a:pPr marL="0" marR="0">
              <a:spcBef>
                <a:spcPts val="0"/>
              </a:spcBef>
              <a:spcAft>
                <a:spcPts val="0"/>
              </a:spcAft>
            </a:pPr>
            <a:r>
              <a:rPr lang="pt-BR" sz="2800" b="1" dirty="0">
                <a:solidFill>
                  <a:srgbClr val="009900"/>
                </a:solidFill>
                <a:effectLst/>
                <a:latin typeface="Times New Roman" panose="02020603050405020304" pitchFamily="18" charset="0"/>
                <a:ea typeface="Times New Roman" panose="02020603050405020304" pitchFamily="18" charset="0"/>
              </a:rPr>
              <a:t>b. Lời từ chối và lí do từ chối</a:t>
            </a:r>
            <a:endParaRPr lang="en-US" sz="2800" dirty="0">
              <a:solidFill>
                <a:srgbClr val="00990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78823D44-1989-D4C0-A01D-74A9249101EB}"/>
              </a:ext>
            </a:extLst>
          </p:cNvPr>
          <p:cNvSpPr txBox="1"/>
          <p:nvPr/>
        </p:nvSpPr>
        <p:spPr>
          <a:xfrm>
            <a:off x="805585" y="2979324"/>
            <a:ext cx="5895108" cy="578882"/>
          </a:xfrm>
          <a:prstGeom prst="roundRect">
            <a:avLst/>
          </a:prstGeom>
          <a:noFill/>
          <a:ln w="28575">
            <a:solidFill>
              <a:srgbClr val="00FFCC"/>
            </a:solidFill>
          </a:ln>
        </p:spPr>
        <p:txBody>
          <a:bodyPr wrap="square">
            <a:spAutoFit/>
          </a:bodyPr>
          <a:lstStyle/>
          <a:p>
            <a:r>
              <a:rPr lang="pt-BR" sz="2800" i="1" dirty="0">
                <a:solidFill>
                  <a:srgbClr val="0D0D0D"/>
                </a:solidFill>
                <a:latin typeface="Times New Roman" panose="02020603050405020304" pitchFamily="18" charset="0"/>
                <a:ea typeface="Times New Roman" panose="02020603050405020304" pitchFamily="18" charset="0"/>
              </a:rPr>
              <a:t>+Làm sao có thể rời mẹ mà đi được?</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A5D72656-19B8-8782-BAEC-DFE5B6DB46B4}"/>
              </a:ext>
            </a:extLst>
          </p:cNvPr>
          <p:cNvSpPr txBox="1"/>
          <p:nvPr/>
        </p:nvSpPr>
        <p:spPr>
          <a:xfrm>
            <a:off x="743238" y="4484642"/>
            <a:ext cx="10354252" cy="1055608"/>
          </a:xfrm>
          <a:prstGeom prst="roundRect">
            <a:avLst/>
          </a:prstGeom>
          <a:noFill/>
          <a:ln w="28575">
            <a:solidFill>
              <a:srgbClr val="00FFCC"/>
            </a:solidFill>
          </a:ln>
        </p:spPr>
        <p:txBody>
          <a:bodyPr wrap="square">
            <a:spAutoFit/>
          </a:bodyPr>
          <a:lstStyle/>
          <a:p>
            <a:r>
              <a:rPr lang="pt-BR" sz="2800" i="1" dirty="0">
                <a:solidFill>
                  <a:srgbClr val="0D0D0D"/>
                </a:solidFill>
                <a:latin typeface="Times New Roman" panose="02020603050405020304" pitchFamily="18" charset="0"/>
                <a:ea typeface="Times New Roman" panose="02020603050405020304" pitchFamily="18" charset="0"/>
              </a:rPr>
              <a:t>+ </a:t>
            </a:r>
            <a:r>
              <a:rPr lang="pt-BR" sz="2800" dirty="0">
                <a:solidFill>
                  <a:srgbClr val="0D0D0D"/>
                </a:solidFill>
                <a:latin typeface="Times New Roman" panose="02020603050405020304" pitchFamily="18" charset="0"/>
                <a:ea typeface="Times New Roman" panose="02020603050405020304" pitchFamily="18" charset="0"/>
              </a:rPr>
              <a:t>Với em, điều quan trọng và có ý nghĩa hơn những cuộc phiêu du chính là </a:t>
            </a:r>
            <a:r>
              <a:rPr lang="pt-BR" sz="2800" b="1" dirty="0">
                <a:solidFill>
                  <a:srgbClr val="0D0D0D"/>
                </a:solidFill>
                <a:latin typeface="Times New Roman" panose="02020603050405020304" pitchFamily="18" charset="0"/>
                <a:ea typeface="Times New Roman" panose="02020603050405020304" pitchFamily="18" charset="0"/>
              </a:rPr>
              <a:t>sự chờ đợi, mong mỏi em trở về nhà của mẹ. </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1DA2E9A-E15B-C109-2709-1D6AA988993F}"/>
              </a:ext>
            </a:extLst>
          </p:cNvPr>
          <p:cNvSpPr txBox="1"/>
          <p:nvPr/>
        </p:nvSpPr>
        <p:spPr>
          <a:xfrm>
            <a:off x="651164" y="7587512"/>
            <a:ext cx="11236036" cy="3323987"/>
          </a:xfrm>
          <a:prstGeom prst="rect">
            <a:avLst/>
          </a:prstGeom>
          <a:noFill/>
        </p:spPr>
        <p:txBody>
          <a:bodyPr wrap="square">
            <a:spAutoFit/>
          </a:bodyPr>
          <a:lstStyle/>
          <a:p>
            <a:pPr marL="0" marR="0">
              <a:spcBef>
                <a:spcPts val="0"/>
              </a:spcBef>
              <a:spcAft>
                <a:spcPts val="0"/>
              </a:spcAft>
            </a:pPr>
            <a:r>
              <a:rPr lang="pt-BR" sz="1800"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1800" b="1"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1800" b="1" dirty="0">
                <a:solidFill>
                  <a:srgbClr val="4472C4"/>
                </a:solidFill>
                <a:effectLst/>
                <a:latin typeface="Times New Roman" panose="02020603050405020304" pitchFamily="18" charset="0"/>
                <a:ea typeface="Times New Roman" panose="02020603050405020304" pitchFamily="18" charset="0"/>
              </a:rPr>
              <a:t>b. Lời từ chối và lí do từ chối</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1200"/>
              </a:spcAft>
            </a:pPr>
            <a:r>
              <a:rPr lang="pt-BR" sz="1800" dirty="0">
                <a:solidFill>
                  <a:srgbClr val="0D0D0D"/>
                </a:solidFill>
                <a:effectLst/>
                <a:latin typeface="Times New Roman" panose="02020603050405020304" pitchFamily="18" charset="0"/>
                <a:ea typeface="Calibri" panose="020F0502020204030204" pitchFamily="34" charset="0"/>
              </a:rPr>
              <a:t>- Ý nghĩa: xuất phát bởi tình mẹ con, </a:t>
            </a:r>
            <a:r>
              <a:rPr lang="en-US" sz="1800" dirty="0">
                <a:solidFill>
                  <a:srgbClr val="0D0D0D"/>
                </a:solidFill>
                <a:effectLst/>
                <a:latin typeface="Times New Roman" panose="02020603050405020304" pitchFamily="18" charset="0"/>
                <a:ea typeface="Calibri" panose="020F0502020204030204" pitchFamily="34" charset="0"/>
              </a:rPr>
              <a:t>đ</a:t>
            </a:r>
            <a:r>
              <a:rPr lang="vi-VN" sz="1800" dirty="0">
                <a:solidFill>
                  <a:srgbClr val="0D0D0D"/>
                </a:solidFill>
                <a:effectLst/>
                <a:latin typeface="Times New Roman" panose="02020603050405020304" pitchFamily="18" charset="0"/>
                <a:ea typeface="Calibri" panose="020F0502020204030204" pitchFamily="34" charset="0"/>
              </a:rPr>
              <a:t>ó </a:t>
            </a:r>
            <a:r>
              <a:rPr lang="vi-VN" sz="1800" dirty="0" err="1">
                <a:solidFill>
                  <a:srgbClr val="0D0D0D"/>
                </a:solidFill>
                <a:effectLst/>
                <a:latin typeface="Times New Roman" panose="02020603050405020304" pitchFamily="18" charset="0"/>
                <a:ea typeface="Calibri" panose="020F0502020204030204" pitchFamily="34" charset="0"/>
              </a:rPr>
              <a:t>chính</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là</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sức</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mạnh</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của</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tình</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mẫu</a:t>
            </a:r>
            <a:r>
              <a:rPr lang="vi-VN" sz="1800" dirty="0">
                <a:solidFill>
                  <a:srgbClr val="0D0D0D"/>
                </a:solidFill>
                <a:effectLst/>
                <a:latin typeface="Times New Roman" panose="02020603050405020304" pitchFamily="18" charset="0"/>
                <a:ea typeface="Calibri" panose="020F0502020204030204" pitchFamily="34" charset="0"/>
              </a:rPr>
              <a:t> </a:t>
            </a:r>
            <a:r>
              <a:rPr lang="vi-VN" sz="1800" dirty="0" err="1">
                <a:solidFill>
                  <a:srgbClr val="0D0D0D"/>
                </a:solidFill>
                <a:effectLst/>
                <a:latin typeface="Times New Roman" panose="02020603050405020304" pitchFamily="18" charset="0"/>
                <a:ea typeface="Calibri" panose="020F0502020204030204" pitchFamily="34" charset="0"/>
              </a:rPr>
              <a:t>tử</a:t>
            </a:r>
            <a:r>
              <a:rPr lang="vi-VN" sz="1800" dirty="0">
                <a:solidFill>
                  <a:srgbClr val="0D0D0D"/>
                </a:solidFill>
                <a:effectLst/>
                <a:latin typeface="Times New Roman" panose="02020603050405020304" pitchFamily="18" charset="0"/>
                <a:ea typeface="Calibri" panose="020F0502020204030204" pitchFamily="34" charset="0"/>
              </a:rPr>
              <a:t>.</a:t>
            </a:r>
            <a:r>
              <a:rPr lang="pt-BR" sz="1800" dirty="0">
                <a:solidFill>
                  <a:srgbClr val="0D0D0D"/>
                </a:solidFill>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Calibri" panose="020F0502020204030204" pitchFamily="34" charset="0"/>
            </a:endParaRPr>
          </a:p>
          <a:p>
            <a:pPr marL="0" marR="0">
              <a:spcBef>
                <a:spcPts val="0"/>
              </a:spcBef>
              <a:spcAft>
                <a:spcPts val="1200"/>
              </a:spcAft>
            </a:pPr>
            <a:r>
              <a:rPr lang="pt-BR" sz="1800" dirty="0">
                <a:solidFill>
                  <a:srgbClr val="0D0D0D"/>
                </a:solidFill>
                <a:effectLst/>
                <a:latin typeface="Times New Roman" panose="02020603050405020304" pitchFamily="18" charset="0"/>
                <a:ea typeface="Calibri" panose="020F0502020204030204" pitchFamily="34" charset="0"/>
              </a:rPr>
              <a:t>+ </a:t>
            </a:r>
            <a:r>
              <a:rPr lang="pt-BR" sz="1800" b="1" dirty="0">
                <a:solidFill>
                  <a:srgbClr val="0D0D0D"/>
                </a:solidFill>
                <a:effectLst/>
                <a:latin typeface="Times New Roman" panose="02020603050405020304" pitchFamily="18" charset="0"/>
                <a:ea typeface="Calibri" panose="020F0502020204030204" pitchFamily="34" charset="0"/>
              </a:rPr>
              <a:t>Mẹ yêu em</a:t>
            </a:r>
            <a:r>
              <a:rPr lang="pt-BR" sz="1800" dirty="0">
                <a:solidFill>
                  <a:srgbClr val="0D0D0D"/>
                </a:solidFill>
                <a:effectLst/>
                <a:latin typeface="Times New Roman" panose="02020603050405020304" pitchFamily="18" charset="0"/>
                <a:ea typeface="Calibri" panose="020F0502020204030204" pitchFamily="34" charset="0"/>
              </a:rPr>
              <a:t> nên luôn mong muốn em ở bên mẹ.</a:t>
            </a:r>
            <a:endParaRPr lang="en-US" sz="1600" dirty="0">
              <a:effectLst/>
              <a:latin typeface="Times New Roman" panose="02020603050405020304" pitchFamily="18" charset="0"/>
              <a:ea typeface="Calibri" panose="020F0502020204030204" pitchFamily="34" charset="0"/>
            </a:endParaRPr>
          </a:p>
          <a:p>
            <a:pPr marL="0" marR="0">
              <a:spcBef>
                <a:spcPts val="0"/>
              </a:spcBef>
              <a:spcAft>
                <a:spcPts val="1200"/>
              </a:spcAft>
            </a:pPr>
            <a:r>
              <a:rPr lang="pt-BR" sz="1800" dirty="0">
                <a:solidFill>
                  <a:srgbClr val="0D0D0D"/>
                </a:solidFill>
                <a:effectLst/>
                <a:latin typeface="Times New Roman" panose="02020603050405020304" pitchFamily="18" charset="0"/>
                <a:ea typeface="Calibri" panose="020F0502020204030204" pitchFamily="34" charset="0"/>
              </a:rPr>
              <a:t>+  </a:t>
            </a:r>
            <a:r>
              <a:rPr lang="pt-BR" sz="1800" b="1" dirty="0">
                <a:solidFill>
                  <a:srgbClr val="0D0D0D"/>
                </a:solidFill>
                <a:effectLst/>
                <a:latin typeface="Times New Roman" panose="02020603050405020304" pitchFamily="18" charset="0"/>
                <a:ea typeface="Calibri" panose="020F0502020204030204" pitchFamily="34" charset="0"/>
              </a:rPr>
              <a:t>Em yêu mẹ</a:t>
            </a:r>
            <a:r>
              <a:rPr lang="pt-BR" sz="1800" dirty="0">
                <a:solidFill>
                  <a:srgbClr val="0D0D0D"/>
                </a:solidFill>
                <a:effectLst/>
                <a:latin typeface="Times New Roman" panose="02020603050405020304" pitchFamily="18" charset="0"/>
                <a:ea typeface="Calibri" panose="020F0502020204030204" pitchFamily="34" charset="0"/>
              </a:rPr>
              <a:t> nên em hiểu tấm lòng của mẹ. Với em, được ở bên mẹ, được làm mẹ vui và được mẹ yêu thương, che chở là niềm vui, niềm hạnh phúc không có gì sánh bằng. </a:t>
            </a:r>
            <a:endParaRPr lang="en-US" sz="1600" dirty="0">
              <a:effectLst/>
              <a:latin typeface="Times New Roman" panose="02020603050405020304" pitchFamily="18" charset="0"/>
              <a:ea typeface="Calibri" panose="020F0502020204030204" pitchFamily="34" charset="0"/>
            </a:endParaRPr>
          </a:p>
          <a:p>
            <a:pPr marL="0" marR="0" algn="just">
              <a:spcBef>
                <a:spcPts val="0"/>
              </a:spcBef>
              <a:spcAft>
                <a:spcPts val="0"/>
              </a:spcAft>
            </a:pPr>
            <a:r>
              <a:rPr lang="en-US" sz="1800" dirty="0">
                <a:solidFill>
                  <a:srgbClr val="0D0D0D"/>
                </a:solidFill>
                <a:effectLst/>
                <a:latin typeface="Times New Roman" panose="02020603050405020304" pitchFamily="18" charset="0"/>
                <a:ea typeface="Times New Roman" panose="02020603050405020304" pitchFamily="18" charset="0"/>
              </a:rPr>
              <a:t>-&gt; </a:t>
            </a:r>
            <a:r>
              <a:rPr lang="vi-VN" sz="1800" dirty="0" err="1">
                <a:solidFill>
                  <a:srgbClr val="0D0D0D"/>
                </a:solidFill>
                <a:effectLst/>
                <a:latin typeface="Times New Roman" panose="02020603050405020304" pitchFamily="18" charset="0"/>
                <a:ea typeface="Times New Roman" panose="02020603050405020304" pitchFamily="18" charset="0"/>
              </a:rPr>
              <a:t>Lòng</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mẹ</a:t>
            </a:r>
            <a:r>
              <a:rPr lang="vi-VN" sz="1800" dirty="0">
                <a:solidFill>
                  <a:srgbClr val="0D0D0D"/>
                </a:solidFill>
                <a:effectLst/>
                <a:latin typeface="Times New Roman" panose="02020603050405020304" pitchFamily="18" charset="0"/>
                <a:ea typeface="Times New Roman" panose="02020603050405020304" pitchFamily="18" charset="0"/>
              </a:rPr>
              <a:t> yêu con </a:t>
            </a:r>
            <a:r>
              <a:rPr lang="vi-VN" sz="1800" dirty="0" err="1">
                <a:solidFill>
                  <a:srgbClr val="0D0D0D"/>
                </a:solidFill>
                <a:effectLst/>
                <a:latin typeface="Times New Roman" panose="02020603050405020304" pitchFamily="18" charset="0"/>
                <a:ea typeface="Times New Roman" panose="02020603050405020304" pitchFamily="18" charset="0"/>
              </a:rPr>
              <a:t>và</a:t>
            </a:r>
            <a:r>
              <a:rPr lang="vi-VN" sz="1800" dirty="0">
                <a:solidFill>
                  <a:srgbClr val="0D0D0D"/>
                </a:solidFill>
                <a:effectLst/>
                <a:latin typeface="Times New Roman" panose="02020603050405020304" pitchFamily="18" charset="0"/>
                <a:ea typeface="Times New Roman" panose="02020603050405020304" pitchFamily="18" charset="0"/>
              </a:rPr>
              <a:t> con yêu </a:t>
            </a:r>
            <a:r>
              <a:rPr lang="vi-VN" sz="1800" dirty="0" err="1">
                <a:solidFill>
                  <a:srgbClr val="0D0D0D"/>
                </a:solidFill>
                <a:effectLst/>
                <a:latin typeface="Times New Roman" panose="02020603050405020304" pitchFamily="18" charset="0"/>
                <a:ea typeface="Times New Roman" panose="02020603050405020304" pitchFamily="18" charset="0"/>
              </a:rPr>
              <a:t>mẹ</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đều</a:t>
            </a:r>
            <a:r>
              <a:rPr lang="vi-VN" sz="1800" dirty="0">
                <a:solidFill>
                  <a:srgbClr val="0D0D0D"/>
                </a:solidFill>
                <a:effectLst/>
                <a:latin typeface="Times New Roman" panose="02020603050405020304" pitchFamily="18" charset="0"/>
                <a:ea typeface="Times New Roman" panose="02020603050405020304" pitchFamily="18" charset="0"/>
              </a:rPr>
              <a:t> da </a:t>
            </a:r>
            <a:r>
              <a:rPr lang="vi-VN" sz="1800" dirty="0" err="1">
                <a:solidFill>
                  <a:srgbClr val="0D0D0D"/>
                </a:solidFill>
                <a:effectLst/>
                <a:latin typeface="Times New Roman" panose="02020603050405020304" pitchFamily="18" charset="0"/>
                <a:ea typeface="Times New Roman" panose="02020603050405020304" pitchFamily="18" charset="0"/>
              </a:rPr>
              <a:t>diết</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biết</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chừng</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nào</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Tình</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cảm</a:t>
            </a:r>
            <a:r>
              <a:rPr lang="vi-VN" sz="1800" dirty="0">
                <a:solidFill>
                  <a:srgbClr val="0D0D0D"/>
                </a:solidFill>
                <a:effectLst/>
                <a:latin typeface="Times New Roman" panose="02020603050405020304" pitchFamily="18" charset="0"/>
                <a:ea typeface="Times New Roman" panose="02020603050405020304" pitchFamily="18" charset="0"/>
              </a:rPr>
              <a:t> 2 </a:t>
            </a:r>
            <a:r>
              <a:rPr lang="vi-VN" sz="1800" dirty="0" err="1">
                <a:solidFill>
                  <a:srgbClr val="0D0D0D"/>
                </a:solidFill>
                <a:effectLst/>
                <a:latin typeface="Times New Roman" panose="02020603050405020304" pitchFamily="18" charset="0"/>
                <a:ea typeface="Times New Roman" panose="02020603050405020304" pitchFamily="18" charset="0"/>
              </a:rPr>
              <a:t>chiều</a:t>
            </a:r>
            <a:r>
              <a:rPr lang="vi-VN" sz="1800" dirty="0">
                <a:solidFill>
                  <a:srgbClr val="0D0D0D"/>
                </a:solidFill>
                <a:effectLst/>
                <a:latin typeface="Times New Roman" panose="02020603050405020304" pitchFamily="18" charset="0"/>
                <a:ea typeface="Times New Roman" panose="02020603050405020304" pitchFamily="18" charset="0"/>
              </a:rPr>
              <a:t> nên </a:t>
            </a:r>
            <a:r>
              <a:rPr lang="vi-VN" sz="1800" dirty="0" err="1">
                <a:solidFill>
                  <a:srgbClr val="0D0D0D"/>
                </a:solidFill>
                <a:effectLst/>
                <a:latin typeface="Times New Roman" panose="02020603050405020304" pitchFamily="18" charset="0"/>
                <a:ea typeface="Times New Roman" panose="02020603050405020304" pitchFamily="18" charset="0"/>
              </a:rPr>
              <a:t>cùng</a:t>
            </a:r>
            <a:r>
              <a:rPr lang="vi-VN" sz="1800" dirty="0">
                <a:solidFill>
                  <a:srgbClr val="0D0D0D"/>
                </a:solidFill>
                <a:effectLst/>
                <a:latin typeface="Times New Roman" panose="02020603050405020304" pitchFamily="18" charset="0"/>
                <a:ea typeface="Times New Roman" panose="02020603050405020304" pitchFamily="18" charset="0"/>
              </a:rPr>
              <a:t> tha </a:t>
            </a:r>
            <a:r>
              <a:rPr lang="vi-VN" sz="1800" dirty="0" err="1">
                <a:solidFill>
                  <a:srgbClr val="0D0D0D"/>
                </a:solidFill>
                <a:effectLst/>
                <a:latin typeface="Times New Roman" panose="02020603050405020304" pitchFamily="18" charset="0"/>
                <a:ea typeface="Times New Roman" panose="02020603050405020304" pitchFamily="18" charset="0"/>
              </a:rPr>
              <a:t>thiết</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cảm</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động</a:t>
            </a:r>
            <a:r>
              <a:rPr lang="vi-VN" sz="1800" dirty="0">
                <a:solidFill>
                  <a:srgbClr val="0D0D0D"/>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4826000" algn="ctr"/>
              </a:tabLst>
            </a:pPr>
            <a:r>
              <a:rPr lang="en-US" sz="1800" b="1"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Tình</a:t>
            </a:r>
            <a:r>
              <a:rPr lang="en-US" sz="1800" b="1"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cảm</a:t>
            </a:r>
            <a:r>
              <a:rPr lang="en-US" sz="1800" b="1"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của</a:t>
            </a:r>
            <a:r>
              <a:rPr lang="en-US" sz="1800" b="1"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tác</a:t>
            </a:r>
            <a:r>
              <a:rPr lang="en-US" sz="1800" b="1"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giả</a:t>
            </a:r>
            <a:r>
              <a:rPr lang="en-US" sz="1800" b="1"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Tác</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giả</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rất</a:t>
            </a:r>
            <a:r>
              <a:rPr lang="vi-VN" sz="1800" dirty="0">
                <a:solidFill>
                  <a:srgbClr val="0D0D0D"/>
                </a:solidFill>
                <a:effectLst/>
                <a:latin typeface="Times New Roman" panose="02020603050405020304" pitchFamily="18" charset="0"/>
                <a:ea typeface="Times New Roman" panose="02020603050405020304" pitchFamily="18" charset="0"/>
              </a:rPr>
              <a:t> yêu </a:t>
            </a:r>
            <a:r>
              <a:rPr lang="vi-VN" sz="1800" dirty="0" err="1">
                <a:solidFill>
                  <a:srgbClr val="0D0D0D"/>
                </a:solidFill>
                <a:effectLst/>
                <a:latin typeface="Times New Roman" panose="02020603050405020304" pitchFamily="18" charset="0"/>
                <a:ea typeface="Times New Roman" panose="02020603050405020304" pitchFamily="18" charset="0"/>
              </a:rPr>
              <a:t>trẻ</a:t>
            </a:r>
            <a:r>
              <a:rPr lang="vi-VN" sz="1800" dirty="0">
                <a:solidFill>
                  <a:srgbClr val="0D0D0D"/>
                </a:solidFill>
                <a:effectLst/>
                <a:latin typeface="Times New Roman" panose="02020603050405020304" pitchFamily="18" charset="0"/>
                <a:ea typeface="Times New Roman" panose="02020603050405020304" pitchFamily="18" charset="0"/>
              </a:rPr>
              <a:t>, am </a:t>
            </a:r>
            <a:r>
              <a:rPr lang="vi-VN" sz="1800" dirty="0" err="1">
                <a:solidFill>
                  <a:srgbClr val="0D0D0D"/>
                </a:solidFill>
                <a:effectLst/>
                <a:latin typeface="Times New Roman" panose="02020603050405020304" pitchFamily="18" charset="0"/>
                <a:ea typeface="Times New Roman" panose="02020603050405020304" pitchFamily="18" charset="0"/>
              </a:rPr>
              <a:t>hiểu</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đời</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sống</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tình</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cảm</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của</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trẻ</a:t>
            </a:r>
            <a:r>
              <a:rPr lang="vi-VN" sz="1800" dirty="0">
                <a:solidFill>
                  <a:srgbClr val="0D0D0D"/>
                </a:solidFill>
                <a:effectLst/>
                <a:latin typeface="Times New Roman" panose="02020603050405020304" pitchFamily="18" charset="0"/>
                <a:ea typeface="Times New Roman" panose="02020603050405020304" pitchFamily="18" charset="0"/>
              </a:rPr>
              <a:t> thơ </a:t>
            </a:r>
            <a:r>
              <a:rPr lang="vi-VN" sz="1800" dirty="0">
                <a:solidFill>
                  <a:srgbClr val="0D0D0D"/>
                </a:solidFill>
                <a:effectLst/>
                <a:latin typeface="Times New Roman" panose="02020603050405020304" pitchFamily="18" charset="0"/>
                <a:ea typeface="Times New Roman" panose="02020603050405020304" pitchFamily="18" charset="0"/>
                <a:sym typeface="Wingdings" panose="05000000000000000000" pitchFamily="2" charset="2"/>
              </a:rPr>
              <a:t></a:t>
            </a:r>
            <a:r>
              <a:rPr lang="vi-VN" sz="1800" dirty="0">
                <a:solidFill>
                  <a:srgbClr val="0D0D0D"/>
                </a:solidFill>
                <a:effectLst/>
                <a:latin typeface="Times New Roman" panose="02020603050405020304" pitchFamily="18" charset="0"/>
                <a:ea typeface="Times New Roman" panose="02020603050405020304" pitchFamily="18" charset="0"/>
              </a:rPr>
              <a:t> miêu </a:t>
            </a:r>
            <a:r>
              <a:rPr lang="vi-VN" sz="1800" dirty="0" err="1">
                <a:solidFill>
                  <a:srgbClr val="0D0D0D"/>
                </a:solidFill>
                <a:effectLst/>
                <a:latin typeface="Times New Roman" panose="02020603050405020304" pitchFamily="18" charset="0"/>
                <a:ea typeface="Times New Roman" panose="02020603050405020304" pitchFamily="18" charset="0"/>
              </a:rPr>
              <a:t>tả</a:t>
            </a:r>
            <a:r>
              <a:rPr lang="vi-VN" sz="1800" dirty="0">
                <a:solidFill>
                  <a:srgbClr val="0D0D0D"/>
                </a:solidFill>
                <a:effectLst/>
                <a:latin typeface="Times New Roman" panose="02020603050405020304" pitchFamily="18" charset="0"/>
                <a:ea typeface="Times New Roman" panose="02020603050405020304" pitchFamily="18" charset="0"/>
              </a:rPr>
              <a:t> tinh </a:t>
            </a:r>
            <a:r>
              <a:rPr lang="vi-VN" sz="1800" dirty="0" err="1">
                <a:solidFill>
                  <a:srgbClr val="0D0D0D"/>
                </a:solidFill>
                <a:effectLst/>
                <a:latin typeface="Times New Roman" panose="02020603050405020304" pitchFamily="18" charset="0"/>
                <a:ea typeface="Times New Roman" panose="02020603050405020304" pitchFamily="18" charset="0"/>
              </a:rPr>
              <a:t>tế</a:t>
            </a:r>
            <a:r>
              <a:rPr lang="vi-VN" sz="1800" dirty="0">
                <a:solidFill>
                  <a:srgbClr val="0D0D0D"/>
                </a:solidFill>
                <a:effectLst/>
                <a:latin typeface="Times New Roman" panose="02020603050405020304" pitchFamily="18" charset="0"/>
                <a:ea typeface="Times New Roman" panose="02020603050405020304" pitchFamily="18" charset="0"/>
              </a:rPr>
              <a:t> tâm </a:t>
            </a:r>
            <a:r>
              <a:rPr lang="vi-VN" sz="1800" dirty="0" err="1">
                <a:solidFill>
                  <a:srgbClr val="0D0D0D"/>
                </a:solidFill>
                <a:effectLst/>
                <a:latin typeface="Times New Roman" panose="02020603050405020304" pitchFamily="18" charset="0"/>
                <a:ea typeface="Times New Roman" panose="02020603050405020304" pitchFamily="18" charset="0"/>
              </a:rPr>
              <a:t>lí</a:t>
            </a:r>
            <a:r>
              <a:rPr lang="vi-VN" sz="1800" dirty="0">
                <a:solidFill>
                  <a:srgbClr val="0D0D0D"/>
                </a:solidFill>
                <a:effectLst/>
                <a:latin typeface="Times New Roman" panose="02020603050405020304" pitchFamily="18" charset="0"/>
                <a:ea typeface="Times New Roman" panose="02020603050405020304" pitchFamily="18" charset="0"/>
              </a:rPr>
              <a:t> </a:t>
            </a:r>
            <a:r>
              <a:rPr lang="vi-VN" sz="1800" dirty="0" err="1">
                <a:solidFill>
                  <a:srgbClr val="0D0D0D"/>
                </a:solidFill>
                <a:effectLst/>
                <a:latin typeface="Times New Roman" panose="02020603050405020304" pitchFamily="18" charset="0"/>
                <a:ea typeface="Times New Roman" panose="02020603050405020304" pitchFamily="18" charset="0"/>
              </a:rPr>
              <a:t>trẻ</a:t>
            </a:r>
            <a:r>
              <a:rPr lang="vi-VN" sz="1800" dirty="0">
                <a:solidFill>
                  <a:srgbClr val="0D0D0D"/>
                </a:solidFill>
                <a:effectLst/>
                <a:latin typeface="Times New Roman" panose="02020603050405020304" pitchFamily="18" charset="0"/>
                <a:ea typeface="Times New Roman" panose="02020603050405020304" pitchFamily="18" charset="0"/>
              </a:rPr>
              <a:t> thơ</a:t>
            </a:r>
            <a:r>
              <a:rPr lang="en-US" sz="1800" dirty="0">
                <a:solidFill>
                  <a:srgbClr val="0D0D0D"/>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r>
              <a:rPr lang="en-US" sz="1800"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Nghệ</a:t>
            </a:r>
            <a:r>
              <a:rPr lang="en-US" sz="1800" b="1" dirty="0">
                <a:solidFill>
                  <a:srgbClr val="0D0D0D"/>
                </a:solidFill>
                <a:effectLst/>
                <a:latin typeface="Times New Roman" panose="02020603050405020304" pitchFamily="18" charset="0"/>
                <a:ea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rPr>
              <a:t>thuật</a:t>
            </a:r>
            <a:r>
              <a:rPr lang="en-US" sz="1800" dirty="0">
                <a:solidFill>
                  <a:srgbClr val="0D0D0D"/>
                </a:solidFill>
                <a:effectLst/>
                <a:latin typeface="Times New Roman" panose="02020603050405020304" pitchFamily="18" charset="0"/>
                <a:ea typeface="Times New Roman" panose="02020603050405020304" pitchFamily="18" charset="0"/>
              </a:rPr>
              <a:t>: </a:t>
            </a:r>
            <a:r>
              <a:rPr lang="vi-VN" sz="1800" dirty="0">
                <a:effectLst/>
                <a:latin typeface="Times New Roman" panose="02020603050405020304" pitchFamily="18" charset="0"/>
                <a:ea typeface="Times New Roman" panose="02020603050405020304" pitchFamily="18" charset="0"/>
              </a:rPr>
              <a:t>nhân </a:t>
            </a:r>
            <a:r>
              <a:rPr lang="vi-VN" sz="1800" dirty="0" err="1">
                <a:effectLst/>
                <a:latin typeface="Times New Roman" panose="02020603050405020304" pitchFamily="18" charset="0"/>
                <a:ea typeface="Times New Roman" panose="02020603050405020304" pitchFamily="18" charset="0"/>
              </a:rPr>
              <a:t>hóa</a:t>
            </a:r>
            <a:r>
              <a:rPr lang="vi-VN" sz="1800" dirty="0">
                <a:effectLst/>
                <a:latin typeface="Times New Roman" panose="02020603050405020304" pitchFamily="18" charset="0"/>
                <a:ea typeface="Times New Roman" panose="02020603050405020304" pitchFamily="18" charset="0"/>
              </a:rPr>
              <a:t>, </a:t>
            </a:r>
            <a:r>
              <a:rPr lang="vi-VN" sz="1800" dirty="0" err="1">
                <a:effectLst/>
                <a:latin typeface="Times New Roman" panose="02020603050405020304" pitchFamily="18" charset="0"/>
                <a:ea typeface="Times New Roman" panose="02020603050405020304" pitchFamily="18" charset="0"/>
              </a:rPr>
              <a:t>điệp</a:t>
            </a:r>
            <a:r>
              <a:rPr lang="vi-VN" sz="1800" dirty="0">
                <a:effectLst/>
                <a:latin typeface="Times New Roman" panose="02020603050405020304" pitchFamily="18" charset="0"/>
                <a:ea typeface="Times New Roman" panose="02020603050405020304" pitchFamily="18" charset="0"/>
              </a:rPr>
              <a:t> </a:t>
            </a:r>
            <a:r>
              <a:rPr lang="vi-VN" sz="1800" dirty="0" err="1">
                <a:effectLst/>
                <a:latin typeface="Times New Roman" panose="02020603050405020304" pitchFamily="18" charset="0"/>
                <a:ea typeface="Times New Roman" panose="02020603050405020304" pitchFamily="18" charset="0"/>
              </a:rPr>
              <a:t>ngữ</a:t>
            </a:r>
            <a:r>
              <a:rPr lang="vi-VN" sz="1800" dirty="0">
                <a:effectLst/>
                <a:latin typeface="Times New Roman" panose="02020603050405020304" pitchFamily="18" charset="0"/>
                <a:ea typeface="Times New Roman" panose="02020603050405020304" pitchFamily="18" charset="0"/>
              </a:rPr>
              <a:t>, </a:t>
            </a:r>
            <a:r>
              <a:rPr lang="vi-VN" sz="1800" dirty="0" err="1">
                <a:effectLst/>
                <a:latin typeface="Times New Roman" panose="02020603050405020304" pitchFamily="18" charset="0"/>
                <a:ea typeface="Times New Roman" panose="02020603050405020304" pitchFamily="18" charset="0"/>
              </a:rPr>
              <a:t>điệp</a:t>
            </a:r>
            <a:r>
              <a:rPr lang="vi-VN" sz="1800" dirty="0">
                <a:effectLst/>
                <a:latin typeface="Times New Roman" panose="02020603050405020304" pitchFamily="18" charset="0"/>
                <a:ea typeface="Times New Roman" panose="02020603050405020304" pitchFamily="18" charset="0"/>
              </a:rPr>
              <a:t> </a:t>
            </a:r>
            <a:r>
              <a:rPr lang="vi-VN" sz="1800" dirty="0" err="1">
                <a:effectLst/>
                <a:latin typeface="Times New Roman" panose="02020603050405020304" pitchFamily="18" charset="0"/>
                <a:ea typeface="Times New Roman" panose="02020603050405020304" pitchFamily="18" charset="0"/>
              </a:rPr>
              <a:t>cấu</a:t>
            </a:r>
            <a:r>
              <a:rPr lang="vi-VN" sz="1800" dirty="0">
                <a:effectLst/>
                <a:latin typeface="Times New Roman" panose="02020603050405020304" pitchFamily="18" charset="0"/>
                <a:ea typeface="Times New Roman" panose="02020603050405020304" pitchFamily="18" charset="0"/>
              </a:rPr>
              <a:t> </a:t>
            </a:r>
            <a:r>
              <a:rPr lang="vi-VN" sz="1800" dirty="0" err="1">
                <a:effectLst/>
                <a:latin typeface="Times New Roman" panose="02020603050405020304" pitchFamily="18" charset="0"/>
                <a:ea typeface="Times New Roman" panose="02020603050405020304" pitchFamily="18" charset="0"/>
              </a:rPr>
              <a:t>trúc</a:t>
            </a:r>
            <a:r>
              <a:rPr lang="vi-VN" sz="1800" dirty="0">
                <a:effectLst/>
                <a:latin typeface="Times New Roman" panose="02020603050405020304" pitchFamily="18" charset="0"/>
                <a:ea typeface="Times New Roman" panose="02020603050405020304" pitchFamily="18" charset="0"/>
              </a:rPr>
              <a:t> câu.</a:t>
            </a:r>
            <a:endParaRPr lang="en-US" dirty="0"/>
          </a:p>
        </p:txBody>
      </p:sp>
      <p:sp>
        <p:nvSpPr>
          <p:cNvPr id="4" name="Hộp Văn bản 3">
            <a:extLst>
              <a:ext uri="{FF2B5EF4-FFF2-40B4-BE49-F238E27FC236}">
                <a16:creationId xmlns:a16="http://schemas.microsoft.com/office/drawing/2014/main" id="{E32F30A7-12DF-32CA-E3E3-942D78D85F88}"/>
              </a:ext>
            </a:extLst>
          </p:cNvPr>
          <p:cNvSpPr txBox="1"/>
          <p:nvPr/>
        </p:nvSpPr>
        <p:spPr>
          <a:xfrm>
            <a:off x="743239" y="3683539"/>
            <a:ext cx="2498726"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pt-BR" sz="2800" b="1" dirty="0">
                <a:solidFill>
                  <a:schemeClr val="bg1"/>
                </a:solidFill>
                <a:latin typeface="Times New Roman" panose="02020603050405020304" pitchFamily="18" charset="0"/>
                <a:ea typeface="Times New Roman" panose="02020603050405020304" pitchFamily="18" charset="0"/>
              </a:rPr>
              <a:t>- </a:t>
            </a:r>
            <a:r>
              <a:rPr lang="pt-BR" sz="2800" i="1" dirty="0">
                <a:solidFill>
                  <a:schemeClr val="bg1"/>
                </a:solidFill>
                <a:latin typeface="Times New Roman" panose="02020603050405020304" pitchFamily="18" charset="0"/>
                <a:ea typeface="Times New Roman" panose="02020603050405020304" pitchFamily="18" charset="0"/>
              </a:rPr>
              <a:t>Lí do từ chối: </a:t>
            </a:r>
            <a:endParaRPr lang="en-US" sz="24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7556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7" grpId="0"/>
      <p:bldP spid="11" grpId="0" animBg="1"/>
      <p:bldP spid="13"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7" y="583875"/>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743238" y="1589425"/>
            <a:ext cx="11282507"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spcAft>
                <a:spcPts val="1200"/>
              </a:spcAft>
            </a:pPr>
            <a:r>
              <a:rPr lang="pt-BR" sz="2800" b="1" dirty="0">
                <a:solidFill>
                  <a:schemeClr val="bg1"/>
                </a:solidFill>
                <a:latin typeface="Times New Roman" panose="02020603050405020304" pitchFamily="18" charset="0"/>
                <a:ea typeface="Calibri" panose="020F0502020204030204" pitchFamily="34" charset="0"/>
              </a:rPr>
              <a:t>- Ý nghĩa: </a:t>
            </a:r>
            <a:r>
              <a:rPr lang="pt-BR" sz="2800" dirty="0">
                <a:solidFill>
                  <a:schemeClr val="bg1"/>
                </a:solidFill>
                <a:latin typeface="Times New Roman" panose="02020603050405020304" pitchFamily="18" charset="0"/>
                <a:ea typeface="Calibri" panose="020F0502020204030204" pitchFamily="34" charset="0"/>
              </a:rPr>
              <a:t>xuất phát bởi tình mẹ con, </a:t>
            </a:r>
            <a:r>
              <a:rPr lang="en-US" sz="2800" dirty="0">
                <a:solidFill>
                  <a:schemeClr val="bg1"/>
                </a:solidFill>
                <a:latin typeface="Times New Roman" panose="02020603050405020304" pitchFamily="18" charset="0"/>
                <a:ea typeface="Calibri" panose="020F0502020204030204" pitchFamily="34" charset="0"/>
              </a:rPr>
              <a:t>đ</a:t>
            </a:r>
            <a:r>
              <a:rPr lang="vi-VN" sz="2800" dirty="0">
                <a:solidFill>
                  <a:schemeClr val="bg1"/>
                </a:solidFill>
                <a:latin typeface="Times New Roman" panose="02020603050405020304" pitchFamily="18" charset="0"/>
                <a:ea typeface="Calibri" panose="020F0502020204030204" pitchFamily="34" charset="0"/>
              </a:rPr>
              <a:t>ó </a:t>
            </a:r>
            <a:r>
              <a:rPr lang="vi-VN" sz="2800" dirty="0" err="1">
                <a:solidFill>
                  <a:schemeClr val="bg1"/>
                </a:solidFill>
                <a:latin typeface="Times New Roman" panose="02020603050405020304" pitchFamily="18" charset="0"/>
                <a:ea typeface="Calibri" panose="020F0502020204030204" pitchFamily="34" charset="0"/>
              </a:rPr>
              <a:t>chính</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là</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sức</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mạnh</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của</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tình</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mẫu</a:t>
            </a:r>
            <a:r>
              <a:rPr lang="vi-VN" sz="2800" dirty="0">
                <a:solidFill>
                  <a:schemeClr val="bg1"/>
                </a:solidFill>
                <a:latin typeface="Times New Roman" panose="02020603050405020304" pitchFamily="18" charset="0"/>
                <a:ea typeface="Calibri" panose="020F0502020204030204" pitchFamily="34" charset="0"/>
              </a:rPr>
              <a:t> </a:t>
            </a:r>
            <a:r>
              <a:rPr lang="vi-VN" sz="2800" dirty="0" err="1">
                <a:solidFill>
                  <a:schemeClr val="bg1"/>
                </a:solidFill>
                <a:latin typeface="Times New Roman" panose="02020603050405020304" pitchFamily="18" charset="0"/>
                <a:ea typeface="Calibri" panose="020F0502020204030204" pitchFamily="34" charset="0"/>
              </a:rPr>
              <a:t>tử</a:t>
            </a:r>
            <a:r>
              <a:rPr lang="vi-VN" sz="2800" dirty="0">
                <a:solidFill>
                  <a:schemeClr val="bg1"/>
                </a:solidFill>
                <a:latin typeface="Times New Roman" panose="02020603050405020304" pitchFamily="18" charset="0"/>
                <a:ea typeface="Calibri" panose="020F0502020204030204" pitchFamily="34" charset="0"/>
              </a:rPr>
              <a:t>.</a:t>
            </a:r>
            <a:r>
              <a:rPr lang="pt-BR" sz="2800" dirty="0">
                <a:solidFill>
                  <a:schemeClr val="bg1"/>
                </a:solidFill>
                <a:latin typeface="Times New Roman" panose="02020603050405020304" pitchFamily="18" charset="0"/>
                <a:ea typeface="Calibri" panose="020F0502020204030204" pitchFamily="34" charset="0"/>
              </a:rPr>
              <a:t>:</a:t>
            </a:r>
            <a:endParaRPr lang="en-US" sz="2400" dirty="0">
              <a:solidFill>
                <a:schemeClr val="bg1"/>
              </a:solidFill>
              <a:latin typeface="Times New Roman" panose="02020603050405020304" pitchFamily="18" charset="0"/>
              <a:ea typeface="Calibri" panose="020F0502020204030204" pitchFamily="34" charset="0"/>
            </a:endParaRPr>
          </a:p>
        </p:txBody>
      </p:sp>
      <p:sp>
        <p:nvSpPr>
          <p:cNvPr id="8" name="Hộp Văn bản 7">
            <a:extLst>
              <a:ext uri="{FF2B5EF4-FFF2-40B4-BE49-F238E27FC236}">
                <a16:creationId xmlns:a16="http://schemas.microsoft.com/office/drawing/2014/main" id="{4891132E-2DA3-B0CD-3C1D-7BA99B16CFAC}"/>
              </a:ext>
            </a:extLst>
          </p:cNvPr>
          <p:cNvSpPr txBox="1"/>
          <p:nvPr/>
        </p:nvSpPr>
        <p:spPr>
          <a:xfrm>
            <a:off x="805585" y="2298970"/>
            <a:ext cx="7576412" cy="578882"/>
          </a:xfrm>
          <a:prstGeom prst="roundRect">
            <a:avLst/>
          </a:prstGeom>
          <a:noFill/>
          <a:ln w="28575">
            <a:solidFill>
              <a:srgbClr val="00FFCC"/>
            </a:solidFill>
          </a:ln>
        </p:spPr>
        <p:txBody>
          <a:bodyPr wrap="square">
            <a:spAutoFit/>
          </a:bodyPr>
          <a:lstStyle/>
          <a:p>
            <a:pPr>
              <a:spcAft>
                <a:spcPts val="1200"/>
              </a:spcAft>
            </a:pPr>
            <a:r>
              <a:rPr lang="pt-BR" sz="2800" dirty="0">
                <a:solidFill>
                  <a:srgbClr val="0D0D0D"/>
                </a:solidFill>
                <a:latin typeface="Times New Roman" panose="02020603050405020304" pitchFamily="18" charset="0"/>
                <a:ea typeface="Calibri" panose="020F0502020204030204" pitchFamily="34" charset="0"/>
              </a:rPr>
              <a:t>+ </a:t>
            </a:r>
            <a:r>
              <a:rPr lang="pt-BR" sz="2800" b="1" dirty="0">
                <a:solidFill>
                  <a:srgbClr val="0D0D0D"/>
                </a:solidFill>
                <a:latin typeface="Times New Roman" panose="02020603050405020304" pitchFamily="18" charset="0"/>
                <a:ea typeface="Calibri" panose="020F0502020204030204" pitchFamily="34" charset="0"/>
              </a:rPr>
              <a:t>Mẹ yêu em</a:t>
            </a:r>
            <a:r>
              <a:rPr lang="pt-BR" sz="2800" dirty="0">
                <a:solidFill>
                  <a:srgbClr val="0D0D0D"/>
                </a:solidFill>
                <a:latin typeface="Times New Roman" panose="02020603050405020304" pitchFamily="18" charset="0"/>
                <a:ea typeface="Calibri" panose="020F0502020204030204" pitchFamily="34" charset="0"/>
              </a:rPr>
              <a:t> nên luôn mong muốn em ở bên mẹ.</a:t>
            </a:r>
            <a:endParaRPr lang="en-US" sz="2400" dirty="0">
              <a:latin typeface="Times New Roman" panose="02020603050405020304" pitchFamily="18" charset="0"/>
              <a:ea typeface="Calibri" panose="020F0502020204030204" pitchFamily="34" charset="0"/>
            </a:endParaRPr>
          </a:p>
        </p:txBody>
      </p:sp>
      <p:sp>
        <p:nvSpPr>
          <p:cNvPr id="7" name="Hộp Văn bản 6">
            <a:extLst>
              <a:ext uri="{FF2B5EF4-FFF2-40B4-BE49-F238E27FC236}">
                <a16:creationId xmlns:a16="http://schemas.microsoft.com/office/drawing/2014/main" id="{2B019D79-5A46-1C8F-0FA1-FF1199946114}"/>
              </a:ext>
            </a:extLst>
          </p:cNvPr>
          <p:cNvSpPr txBox="1"/>
          <p:nvPr/>
        </p:nvSpPr>
        <p:spPr>
          <a:xfrm>
            <a:off x="604693" y="1036453"/>
            <a:ext cx="6096000" cy="523220"/>
          </a:xfrm>
          <a:prstGeom prst="rect">
            <a:avLst/>
          </a:prstGeom>
          <a:noFill/>
        </p:spPr>
        <p:txBody>
          <a:bodyPr wrap="square">
            <a:spAutoFit/>
          </a:bodyPr>
          <a:lstStyle/>
          <a:p>
            <a:pPr marL="0" marR="0">
              <a:spcBef>
                <a:spcPts val="0"/>
              </a:spcBef>
              <a:spcAft>
                <a:spcPts val="0"/>
              </a:spcAft>
            </a:pPr>
            <a:r>
              <a:rPr lang="pt-BR" sz="2800" b="1" dirty="0">
                <a:solidFill>
                  <a:srgbClr val="009900"/>
                </a:solidFill>
                <a:effectLst/>
                <a:latin typeface="Times New Roman" panose="02020603050405020304" pitchFamily="18" charset="0"/>
                <a:ea typeface="Times New Roman" panose="02020603050405020304" pitchFamily="18" charset="0"/>
              </a:rPr>
              <a:t>b. Lời từ chối và lí do từ chối</a:t>
            </a:r>
            <a:endParaRPr lang="en-US" sz="2800" dirty="0">
              <a:solidFill>
                <a:srgbClr val="00990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78823D44-1989-D4C0-A01D-74A9249101EB}"/>
              </a:ext>
            </a:extLst>
          </p:cNvPr>
          <p:cNvSpPr txBox="1"/>
          <p:nvPr/>
        </p:nvSpPr>
        <p:spPr>
          <a:xfrm>
            <a:off x="805584" y="2979324"/>
            <a:ext cx="11081615" cy="1532334"/>
          </a:xfrm>
          <a:prstGeom prst="roundRect">
            <a:avLst/>
          </a:prstGeom>
          <a:noFill/>
          <a:ln w="28575">
            <a:solidFill>
              <a:srgbClr val="00FFCC"/>
            </a:solidFill>
          </a:ln>
        </p:spPr>
        <p:txBody>
          <a:bodyPr wrap="square">
            <a:spAutoFit/>
          </a:bodyPr>
          <a:lstStyle/>
          <a:p>
            <a:pPr algn="just">
              <a:spcAft>
                <a:spcPts val="1200"/>
              </a:spcAft>
            </a:pPr>
            <a:r>
              <a:rPr lang="pt-BR" sz="2800" dirty="0">
                <a:solidFill>
                  <a:srgbClr val="0D0D0D"/>
                </a:solidFill>
                <a:latin typeface="Times New Roman" panose="02020603050405020304" pitchFamily="18" charset="0"/>
                <a:ea typeface="Calibri" panose="020F0502020204030204" pitchFamily="34" charset="0"/>
              </a:rPr>
              <a:t>+  </a:t>
            </a:r>
            <a:r>
              <a:rPr lang="pt-BR" sz="2800" b="1" dirty="0">
                <a:solidFill>
                  <a:srgbClr val="0D0D0D"/>
                </a:solidFill>
                <a:latin typeface="Times New Roman" panose="02020603050405020304" pitchFamily="18" charset="0"/>
                <a:ea typeface="Calibri" panose="020F0502020204030204" pitchFamily="34" charset="0"/>
              </a:rPr>
              <a:t>Em yêu mẹ</a:t>
            </a:r>
            <a:r>
              <a:rPr lang="pt-BR" sz="2800" dirty="0">
                <a:solidFill>
                  <a:srgbClr val="0D0D0D"/>
                </a:solidFill>
                <a:latin typeface="Times New Roman" panose="02020603050405020304" pitchFamily="18" charset="0"/>
                <a:ea typeface="Calibri" panose="020F0502020204030204" pitchFamily="34" charset="0"/>
              </a:rPr>
              <a:t> nên em hiểu tấm lòng của mẹ. Với em, được ở bên mẹ, được làm mẹ vui và được mẹ yêu thương, che chở là niềm vui, niềm hạnh phúc không có gì sánh bằng. </a:t>
            </a:r>
            <a:endParaRPr lang="en-US" sz="2400" dirty="0">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DC54641B-1BB5-C647-440B-B43377B53BB9}"/>
              </a:ext>
            </a:extLst>
          </p:cNvPr>
          <p:cNvSpPr txBox="1"/>
          <p:nvPr/>
        </p:nvSpPr>
        <p:spPr>
          <a:xfrm>
            <a:off x="805584" y="4613130"/>
            <a:ext cx="9434945" cy="954107"/>
          </a:xfrm>
          <a:prstGeom prst="rect">
            <a:avLst/>
          </a:prstGeom>
          <a:noFill/>
        </p:spPr>
        <p:txBody>
          <a:bodyPr wrap="square">
            <a:spAutoFit/>
          </a:bodyPr>
          <a:lstStyle/>
          <a:p>
            <a:pPr marL="0" marR="0" algn="just">
              <a:spcBef>
                <a:spcPts val="0"/>
              </a:spcBef>
              <a:spcAft>
                <a:spcPts val="0"/>
              </a:spcAft>
            </a:pPr>
            <a:r>
              <a:rPr lang="en-US" sz="2800" dirty="0">
                <a:solidFill>
                  <a:srgbClr val="00B050"/>
                </a:solidFill>
                <a:effectLst/>
                <a:latin typeface="Times New Roman" panose="02020603050405020304" pitchFamily="18" charset="0"/>
                <a:ea typeface="Times New Roman" panose="02020603050405020304" pitchFamily="18" charset="0"/>
              </a:rPr>
              <a:t>-&gt; </a:t>
            </a:r>
            <a:r>
              <a:rPr lang="vi-VN" sz="2800" dirty="0" err="1">
                <a:solidFill>
                  <a:srgbClr val="00B050"/>
                </a:solidFill>
                <a:effectLst/>
                <a:latin typeface="Times New Roman" panose="02020603050405020304" pitchFamily="18" charset="0"/>
                <a:ea typeface="Times New Roman" panose="02020603050405020304" pitchFamily="18" charset="0"/>
              </a:rPr>
              <a:t>Lòng</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mẹ</a:t>
            </a:r>
            <a:r>
              <a:rPr lang="vi-VN" sz="2800" dirty="0">
                <a:solidFill>
                  <a:srgbClr val="00B050"/>
                </a:solidFill>
                <a:effectLst/>
                <a:latin typeface="Times New Roman" panose="02020603050405020304" pitchFamily="18" charset="0"/>
                <a:ea typeface="Times New Roman" panose="02020603050405020304" pitchFamily="18" charset="0"/>
              </a:rPr>
              <a:t> yêu con </a:t>
            </a:r>
            <a:r>
              <a:rPr lang="vi-VN" sz="2800" dirty="0" err="1">
                <a:solidFill>
                  <a:srgbClr val="00B050"/>
                </a:solidFill>
                <a:effectLst/>
                <a:latin typeface="Times New Roman" panose="02020603050405020304" pitchFamily="18" charset="0"/>
                <a:ea typeface="Times New Roman" panose="02020603050405020304" pitchFamily="18" charset="0"/>
              </a:rPr>
              <a:t>và</a:t>
            </a:r>
            <a:r>
              <a:rPr lang="vi-VN" sz="2800" dirty="0">
                <a:solidFill>
                  <a:srgbClr val="00B050"/>
                </a:solidFill>
                <a:effectLst/>
                <a:latin typeface="Times New Roman" panose="02020603050405020304" pitchFamily="18" charset="0"/>
                <a:ea typeface="Times New Roman" panose="02020603050405020304" pitchFamily="18" charset="0"/>
              </a:rPr>
              <a:t> con yêu </a:t>
            </a:r>
            <a:r>
              <a:rPr lang="vi-VN" sz="2800" dirty="0" err="1">
                <a:solidFill>
                  <a:srgbClr val="00B050"/>
                </a:solidFill>
                <a:effectLst/>
                <a:latin typeface="Times New Roman" panose="02020603050405020304" pitchFamily="18" charset="0"/>
                <a:ea typeface="Times New Roman" panose="02020603050405020304" pitchFamily="18" charset="0"/>
              </a:rPr>
              <a:t>mẹ</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đều</a:t>
            </a:r>
            <a:r>
              <a:rPr lang="vi-VN" sz="2800" dirty="0">
                <a:solidFill>
                  <a:srgbClr val="00B050"/>
                </a:solidFill>
                <a:effectLst/>
                <a:latin typeface="Times New Roman" panose="02020603050405020304" pitchFamily="18" charset="0"/>
                <a:ea typeface="Times New Roman" panose="02020603050405020304" pitchFamily="18" charset="0"/>
              </a:rPr>
              <a:t> da </a:t>
            </a:r>
            <a:r>
              <a:rPr lang="vi-VN" sz="2800" dirty="0" err="1">
                <a:solidFill>
                  <a:srgbClr val="00B050"/>
                </a:solidFill>
                <a:effectLst/>
                <a:latin typeface="Times New Roman" panose="02020603050405020304" pitchFamily="18" charset="0"/>
                <a:ea typeface="Times New Roman" panose="02020603050405020304" pitchFamily="18" charset="0"/>
              </a:rPr>
              <a:t>diết</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biết</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chừng</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nào</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Tình</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cảm</a:t>
            </a:r>
            <a:r>
              <a:rPr lang="vi-VN" sz="2800" dirty="0">
                <a:solidFill>
                  <a:srgbClr val="00B050"/>
                </a:solidFill>
                <a:effectLst/>
                <a:latin typeface="Times New Roman" panose="02020603050405020304" pitchFamily="18" charset="0"/>
                <a:ea typeface="Times New Roman" panose="02020603050405020304" pitchFamily="18" charset="0"/>
              </a:rPr>
              <a:t> 2 </a:t>
            </a:r>
            <a:r>
              <a:rPr lang="vi-VN" sz="2800" dirty="0" err="1">
                <a:solidFill>
                  <a:srgbClr val="00B050"/>
                </a:solidFill>
                <a:effectLst/>
                <a:latin typeface="Times New Roman" panose="02020603050405020304" pitchFamily="18" charset="0"/>
                <a:ea typeface="Times New Roman" panose="02020603050405020304" pitchFamily="18" charset="0"/>
              </a:rPr>
              <a:t>chiều</a:t>
            </a:r>
            <a:r>
              <a:rPr lang="vi-VN" sz="2800" dirty="0">
                <a:solidFill>
                  <a:srgbClr val="00B050"/>
                </a:solidFill>
                <a:effectLst/>
                <a:latin typeface="Times New Roman" panose="02020603050405020304" pitchFamily="18" charset="0"/>
                <a:ea typeface="Times New Roman" panose="02020603050405020304" pitchFamily="18" charset="0"/>
              </a:rPr>
              <a:t> nên </a:t>
            </a:r>
            <a:r>
              <a:rPr lang="vi-VN" sz="2800" dirty="0" err="1">
                <a:solidFill>
                  <a:srgbClr val="00B050"/>
                </a:solidFill>
                <a:effectLst/>
                <a:latin typeface="Times New Roman" panose="02020603050405020304" pitchFamily="18" charset="0"/>
                <a:ea typeface="Times New Roman" panose="02020603050405020304" pitchFamily="18" charset="0"/>
              </a:rPr>
              <a:t>cùng</a:t>
            </a:r>
            <a:r>
              <a:rPr lang="vi-VN" sz="2800" dirty="0">
                <a:solidFill>
                  <a:srgbClr val="00B050"/>
                </a:solidFill>
                <a:effectLst/>
                <a:latin typeface="Times New Roman" panose="02020603050405020304" pitchFamily="18" charset="0"/>
                <a:ea typeface="Times New Roman" panose="02020603050405020304" pitchFamily="18" charset="0"/>
              </a:rPr>
              <a:t> tha </a:t>
            </a:r>
            <a:r>
              <a:rPr lang="vi-VN" sz="2800" dirty="0" err="1">
                <a:solidFill>
                  <a:srgbClr val="00B050"/>
                </a:solidFill>
                <a:effectLst/>
                <a:latin typeface="Times New Roman" panose="02020603050405020304" pitchFamily="18" charset="0"/>
                <a:ea typeface="Times New Roman" panose="02020603050405020304" pitchFamily="18" charset="0"/>
              </a:rPr>
              <a:t>thiết</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cảm</a:t>
            </a:r>
            <a:r>
              <a:rPr lang="vi-VN" sz="2800" dirty="0">
                <a:solidFill>
                  <a:srgbClr val="00B050"/>
                </a:solidFill>
                <a:effectLst/>
                <a:latin typeface="Times New Roman" panose="02020603050405020304" pitchFamily="18" charset="0"/>
                <a:ea typeface="Times New Roman" panose="02020603050405020304" pitchFamily="18" charset="0"/>
              </a:rPr>
              <a:t> </a:t>
            </a:r>
            <a:r>
              <a:rPr lang="vi-VN" sz="2800" dirty="0" err="1">
                <a:solidFill>
                  <a:srgbClr val="00B050"/>
                </a:solidFill>
                <a:effectLst/>
                <a:latin typeface="Times New Roman" panose="02020603050405020304" pitchFamily="18" charset="0"/>
                <a:ea typeface="Times New Roman" panose="02020603050405020304" pitchFamily="18" charset="0"/>
              </a:rPr>
              <a:t>động</a:t>
            </a:r>
            <a:r>
              <a:rPr lang="vi-VN" sz="2800" dirty="0">
                <a:solidFill>
                  <a:srgbClr val="00B050"/>
                </a:solidFill>
                <a:effectLst/>
                <a:latin typeface="Times New Roman" panose="02020603050405020304" pitchFamily="18" charset="0"/>
                <a:ea typeface="Times New Roman" panose="02020603050405020304" pitchFamily="18" charset="0"/>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8949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animBg="1"/>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27759" y="652316"/>
            <a:ext cx="7905750" cy="552972"/>
          </a:xfrm>
          <a:prstGeom prst="rect">
            <a:avLst/>
          </a:prstGeom>
          <a:noFill/>
        </p:spPr>
        <p:txBody>
          <a:bodyPr wrap="square">
            <a:spAutoFit/>
          </a:bodyPr>
          <a:lstStyle/>
          <a:p>
            <a:pPr>
              <a:lnSpc>
                <a:spcPct val="107000"/>
              </a:lnSpc>
              <a:spcAft>
                <a:spcPts val="800"/>
              </a:spcAft>
              <a:tabLst>
                <a:tab pos="1386840" algn="l"/>
              </a:tabLst>
            </a:pPr>
            <a:r>
              <a:rPr lang="en-US" sz="3000" b="1" dirty="0">
                <a:solidFill>
                  <a:srgbClr val="00CC99"/>
                </a:solidFill>
                <a:effectLst/>
                <a:latin typeface="Times New Roman" panose="02020603050405020304" pitchFamily="18" charset="0"/>
                <a:ea typeface="Times New Roman" panose="02020603050405020304" pitchFamily="18" charset="0"/>
              </a:rPr>
              <a:t>1. </a:t>
            </a:r>
            <a:r>
              <a:rPr lang="en-US" sz="3000" b="1" dirty="0" err="1">
                <a:solidFill>
                  <a:srgbClr val="00CC99"/>
                </a:solidFill>
                <a:effectLst/>
                <a:latin typeface="Times New Roman" panose="02020603050405020304" pitchFamily="18" charset="0"/>
                <a:ea typeface="Times New Roman" panose="02020603050405020304" pitchFamily="18" charset="0"/>
              </a:rPr>
              <a:t>Cuộc</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trò</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truyện</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của</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em</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bé</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với</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mây</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và</a:t>
            </a:r>
            <a:r>
              <a:rPr lang="en-US" sz="3000" b="1" dirty="0">
                <a:solidFill>
                  <a:srgbClr val="00CC99"/>
                </a:solidFill>
                <a:effectLst/>
                <a:latin typeface="Times New Roman" panose="02020603050405020304" pitchFamily="18" charset="0"/>
                <a:ea typeface="Times New Roman" panose="02020603050405020304" pitchFamily="18" charset="0"/>
              </a:rPr>
              <a:t> </a:t>
            </a:r>
            <a:r>
              <a:rPr lang="en-US" sz="3000" b="1" dirty="0" err="1">
                <a:solidFill>
                  <a:srgbClr val="00CC99"/>
                </a:solidFill>
                <a:effectLst/>
                <a:latin typeface="Times New Roman" panose="02020603050405020304" pitchFamily="18" charset="0"/>
                <a:ea typeface="Times New Roman" panose="02020603050405020304" pitchFamily="18" charset="0"/>
              </a:rPr>
              <a:t>sóng</a:t>
            </a:r>
            <a:endParaRPr lang="en-US" sz="30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ộp Văn bản 1">
            <a:extLst>
              <a:ext uri="{FF2B5EF4-FFF2-40B4-BE49-F238E27FC236}">
                <a16:creationId xmlns:a16="http://schemas.microsoft.com/office/drawing/2014/main" id="{BCA30B6F-9F90-C323-F39C-D901C19D0D69}"/>
              </a:ext>
            </a:extLst>
          </p:cNvPr>
          <p:cNvSpPr txBox="1"/>
          <p:nvPr/>
        </p:nvSpPr>
        <p:spPr>
          <a:xfrm>
            <a:off x="784801" y="2138753"/>
            <a:ext cx="10312689" cy="954107"/>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4826000" algn="ctr"/>
              </a:tabLs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giả</a:t>
            </a:r>
            <a:r>
              <a:rPr lang="en-US" sz="2800" b="1"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Tác</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giả</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rất</a:t>
            </a:r>
            <a:r>
              <a:rPr lang="vi-VN" sz="2800" dirty="0">
                <a:solidFill>
                  <a:schemeClr val="bg1"/>
                </a:solidFill>
                <a:latin typeface="Times New Roman" panose="02020603050405020304" pitchFamily="18" charset="0"/>
                <a:ea typeface="Times New Roman" panose="02020603050405020304" pitchFamily="18" charset="0"/>
              </a:rPr>
              <a:t> yêu </a:t>
            </a:r>
            <a:r>
              <a:rPr lang="vi-VN" sz="2800" dirty="0" err="1">
                <a:solidFill>
                  <a:schemeClr val="bg1"/>
                </a:solidFill>
                <a:latin typeface="Times New Roman" panose="02020603050405020304" pitchFamily="18" charset="0"/>
                <a:ea typeface="Times New Roman" panose="02020603050405020304" pitchFamily="18" charset="0"/>
              </a:rPr>
              <a:t>trẻ</a:t>
            </a:r>
            <a:r>
              <a:rPr lang="vi-VN" sz="2800" dirty="0">
                <a:solidFill>
                  <a:schemeClr val="bg1"/>
                </a:solidFill>
                <a:latin typeface="Times New Roman" panose="02020603050405020304" pitchFamily="18" charset="0"/>
                <a:ea typeface="Times New Roman" panose="02020603050405020304" pitchFamily="18" charset="0"/>
              </a:rPr>
              <a:t>, am </a:t>
            </a:r>
            <a:r>
              <a:rPr lang="vi-VN" sz="2800" dirty="0" err="1">
                <a:solidFill>
                  <a:schemeClr val="bg1"/>
                </a:solidFill>
                <a:latin typeface="Times New Roman" panose="02020603050405020304" pitchFamily="18" charset="0"/>
                <a:ea typeface="Times New Roman" panose="02020603050405020304" pitchFamily="18" charset="0"/>
              </a:rPr>
              <a:t>hiểu</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đời</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sống</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tình</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cảm</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của</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trẻ</a:t>
            </a:r>
            <a:r>
              <a:rPr lang="vi-VN" sz="2800" dirty="0">
                <a:solidFill>
                  <a:schemeClr val="bg1"/>
                </a:solidFill>
                <a:latin typeface="Times New Roman" panose="02020603050405020304" pitchFamily="18" charset="0"/>
                <a:ea typeface="Times New Roman" panose="02020603050405020304" pitchFamily="18" charset="0"/>
              </a:rPr>
              <a:t> thơ </a:t>
            </a:r>
            <a:r>
              <a:rPr lang="vi-VN" sz="2800" dirty="0">
                <a:solidFill>
                  <a:schemeClr val="bg1"/>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chemeClr val="bg1"/>
                </a:solidFill>
                <a:latin typeface="Times New Roman" panose="02020603050405020304" pitchFamily="18" charset="0"/>
                <a:ea typeface="Times New Roman" panose="02020603050405020304" pitchFamily="18" charset="0"/>
              </a:rPr>
              <a:t> miêu </a:t>
            </a:r>
            <a:r>
              <a:rPr lang="vi-VN" sz="2800" dirty="0" err="1">
                <a:solidFill>
                  <a:schemeClr val="bg1"/>
                </a:solidFill>
                <a:latin typeface="Times New Roman" panose="02020603050405020304" pitchFamily="18" charset="0"/>
                <a:ea typeface="Times New Roman" panose="02020603050405020304" pitchFamily="18" charset="0"/>
              </a:rPr>
              <a:t>tả</a:t>
            </a:r>
            <a:r>
              <a:rPr lang="vi-VN" sz="2800" dirty="0">
                <a:solidFill>
                  <a:schemeClr val="bg1"/>
                </a:solidFill>
                <a:latin typeface="Times New Roman" panose="02020603050405020304" pitchFamily="18" charset="0"/>
                <a:ea typeface="Times New Roman" panose="02020603050405020304" pitchFamily="18" charset="0"/>
              </a:rPr>
              <a:t> tinh </a:t>
            </a:r>
            <a:r>
              <a:rPr lang="vi-VN" sz="2800" dirty="0" err="1">
                <a:solidFill>
                  <a:schemeClr val="bg1"/>
                </a:solidFill>
                <a:latin typeface="Times New Roman" panose="02020603050405020304" pitchFamily="18" charset="0"/>
                <a:ea typeface="Times New Roman" panose="02020603050405020304" pitchFamily="18" charset="0"/>
              </a:rPr>
              <a:t>tế</a:t>
            </a:r>
            <a:r>
              <a:rPr lang="vi-VN" sz="2800" dirty="0">
                <a:solidFill>
                  <a:schemeClr val="bg1"/>
                </a:solidFill>
                <a:latin typeface="Times New Roman" panose="02020603050405020304" pitchFamily="18" charset="0"/>
                <a:ea typeface="Times New Roman" panose="02020603050405020304" pitchFamily="18" charset="0"/>
              </a:rPr>
              <a:t> tâm </a:t>
            </a:r>
            <a:r>
              <a:rPr lang="vi-VN" sz="2800" dirty="0" err="1">
                <a:solidFill>
                  <a:schemeClr val="bg1"/>
                </a:solidFill>
                <a:latin typeface="Times New Roman" panose="02020603050405020304" pitchFamily="18" charset="0"/>
                <a:ea typeface="Times New Roman" panose="02020603050405020304" pitchFamily="18" charset="0"/>
              </a:rPr>
              <a:t>lí</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trẻ</a:t>
            </a:r>
            <a:r>
              <a:rPr lang="vi-VN" sz="2800" dirty="0">
                <a:solidFill>
                  <a:schemeClr val="bg1"/>
                </a:solidFill>
                <a:latin typeface="Times New Roman" panose="02020603050405020304" pitchFamily="18" charset="0"/>
                <a:ea typeface="Times New Roman" panose="02020603050405020304" pitchFamily="18" charset="0"/>
              </a:rPr>
              <a:t> thơ</a:t>
            </a:r>
            <a:r>
              <a:rPr lang="en-US" sz="28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B019D79-5A46-1C8F-0FA1-FF1199946114}"/>
              </a:ext>
            </a:extLst>
          </p:cNvPr>
          <p:cNvSpPr txBox="1"/>
          <p:nvPr/>
        </p:nvSpPr>
        <p:spPr>
          <a:xfrm>
            <a:off x="590838" y="1226792"/>
            <a:ext cx="6096000" cy="523220"/>
          </a:xfrm>
          <a:prstGeom prst="rect">
            <a:avLst/>
          </a:prstGeom>
          <a:noFill/>
        </p:spPr>
        <p:txBody>
          <a:bodyPr wrap="square">
            <a:spAutoFit/>
          </a:bodyPr>
          <a:lstStyle/>
          <a:p>
            <a:pPr marL="0" marR="0">
              <a:spcBef>
                <a:spcPts val="0"/>
              </a:spcBef>
              <a:spcAft>
                <a:spcPts val="0"/>
              </a:spcAft>
            </a:pPr>
            <a:r>
              <a:rPr lang="pt-BR" sz="2800" b="1" dirty="0">
                <a:solidFill>
                  <a:srgbClr val="009900"/>
                </a:solidFill>
                <a:effectLst/>
                <a:latin typeface="Times New Roman" panose="02020603050405020304" pitchFamily="18" charset="0"/>
                <a:ea typeface="Times New Roman" panose="02020603050405020304" pitchFamily="18" charset="0"/>
              </a:rPr>
              <a:t>b. Lời từ chối và lí do từ chối</a:t>
            </a:r>
            <a:endParaRPr lang="en-US" sz="2800" dirty="0">
              <a:solidFill>
                <a:srgbClr val="009900"/>
              </a:solidFill>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3E301611-9060-16CF-DCFE-7E3A0246568A}"/>
              </a:ext>
            </a:extLst>
          </p:cNvPr>
          <p:cNvSpPr txBox="1"/>
          <p:nvPr/>
        </p:nvSpPr>
        <p:spPr>
          <a:xfrm>
            <a:off x="923347" y="3965929"/>
            <a:ext cx="7791163"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en-US" sz="2800"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Nghệ</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thuật</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nhân </a:t>
            </a:r>
            <a:r>
              <a:rPr lang="vi-VN" sz="2800" dirty="0" err="1">
                <a:solidFill>
                  <a:schemeClr val="bg1"/>
                </a:solidFill>
                <a:latin typeface="Times New Roman" panose="02020603050405020304" pitchFamily="18" charset="0"/>
                <a:ea typeface="Times New Roman" panose="02020603050405020304" pitchFamily="18" charset="0"/>
              </a:rPr>
              <a:t>hóa</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điệp</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ngữ</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điệp</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cấu</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trúc</a:t>
            </a:r>
            <a:r>
              <a:rPr lang="vi-VN" sz="2800" dirty="0">
                <a:solidFill>
                  <a:schemeClr val="bg1"/>
                </a:solidFill>
                <a:latin typeface="Times New Roman" panose="02020603050405020304" pitchFamily="18" charset="0"/>
                <a:ea typeface="Times New Roman" panose="02020603050405020304" pitchFamily="18" charset="0"/>
              </a:rPr>
              <a:t> câu.</a:t>
            </a:r>
            <a:endParaRPr lang="en-US" sz="2800" dirty="0">
              <a:solidFill>
                <a:schemeClr val="bg1"/>
              </a:solidFill>
            </a:endParaRPr>
          </a:p>
        </p:txBody>
      </p:sp>
    </p:spTree>
    <p:extLst>
      <p:ext uri="{BB962C8B-B14F-4D97-AF65-F5344CB8AC3E}">
        <p14:creationId xmlns:p14="http://schemas.microsoft.com/office/powerpoint/2010/main" val="25556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27759" y="652316"/>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Times New Roman" panose="02020603050405020304" pitchFamily="18" charset="0"/>
              </a:rPr>
              <a:t>2.  </a:t>
            </a:r>
            <a:r>
              <a:rPr lang="en-US" sz="3200" b="1" dirty="0" err="1">
                <a:solidFill>
                  <a:srgbClr val="00CC99"/>
                </a:solidFill>
                <a:effectLst/>
                <a:latin typeface="Times New Roman" panose="02020603050405020304" pitchFamily="18" charset="0"/>
                <a:ea typeface="Times New Roman" panose="02020603050405020304" pitchFamily="18" charset="0"/>
              </a:rPr>
              <a:t>Những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trò</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chơi</a:t>
            </a:r>
            <a:r>
              <a:rPr lang="en-US" sz="3200" b="1" dirty="0">
                <a:solidFill>
                  <a:srgbClr val="00CC99"/>
                </a:solidFill>
                <a:effectLst/>
                <a:latin typeface="Times New Roman" panose="02020603050405020304" pitchFamily="18" charset="0"/>
                <a:ea typeface="Times New Roman" panose="02020603050405020304" pitchFamily="18" charset="0"/>
              </a:rPr>
              <a:t> do </a:t>
            </a:r>
            <a:r>
              <a:rPr lang="en-US" sz="3200" b="1" dirty="0" err="1">
                <a:solidFill>
                  <a:srgbClr val="00CC99"/>
                </a:solidFill>
                <a:effectLst/>
                <a:latin typeface="Times New Roman" panose="02020603050405020304" pitchFamily="18" charset="0"/>
                <a:ea typeface="Times New Roman" panose="02020603050405020304" pitchFamily="18" charset="0"/>
              </a:rPr>
              <a:t>em</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bé</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sáng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tạo</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ra</a:t>
            </a:r>
            <a:endParaRPr lang="en-US" sz="32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18DE90CE-5A61-12A7-F982-BFFF1A75ED57}"/>
              </a:ext>
            </a:extLst>
          </p:cNvPr>
          <p:cNvSpPr txBox="1"/>
          <p:nvPr/>
        </p:nvSpPr>
        <p:spPr>
          <a:xfrm>
            <a:off x="1524000" y="1487407"/>
            <a:ext cx="9490364" cy="3915966"/>
          </a:xfrm>
          <a:prstGeom prst="roundRect">
            <a:avLst/>
          </a:prstGeom>
          <a:noFill/>
          <a:ln w="19050">
            <a:solidFill>
              <a:srgbClr val="008000"/>
            </a:solidFill>
          </a:ln>
        </p:spPr>
        <p:txBody>
          <a:bodyPr wrap="square">
            <a:spAutoFit/>
          </a:bodyPr>
          <a:lstStyle/>
          <a:p>
            <a:pPr marL="0" marR="0">
              <a:spcBef>
                <a:spcPts val="0"/>
              </a:spcBef>
              <a:spcAft>
                <a:spcPts val="0"/>
              </a:spcAft>
              <a:tabLst>
                <a:tab pos="1386840" algn="l"/>
              </a:tabLst>
            </a:pPr>
            <a:r>
              <a:rPr lang="en-US" sz="2800" b="1" dirty="0" err="1">
                <a:effectLst/>
                <a:latin typeface="Times New Roman" panose="02020603050405020304" pitchFamily="18" charset="0"/>
                <a:ea typeface="MS Mincho" panose="02020609040205080304" pitchFamily="49" charset="-128"/>
              </a:rPr>
              <a:t>Thảo</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luận</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kĩ</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thuật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tia</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chớp</a:t>
            </a:r>
            <a:r>
              <a:rPr lang="en-US" sz="2800" b="1" dirty="0">
                <a:effectLst/>
                <a:latin typeface="Times New Roman" panose="02020603050405020304" pitchFamily="18" charset="0"/>
                <a:ea typeface="MS Mincho" panose="02020609040205080304" pitchFamily="49" charset="-128"/>
              </a:rPr>
              <a:t>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800" b="1" i="1" dirty="0">
                <a:effectLst/>
                <a:latin typeface="Times New Roman" panose="02020603050405020304" pitchFamily="18" charset="0"/>
                <a:ea typeface="MS Mincho" panose="02020609040205080304" pitchFamily="49" charset="-128"/>
              </a:rPr>
              <a:t>+ </a:t>
            </a:r>
            <a:r>
              <a:rPr lang="pt-BR" sz="2800" i="1" dirty="0">
                <a:effectLst/>
                <a:latin typeface="Times New Roman" panose="02020603050405020304" pitchFamily="18" charset="0"/>
                <a:ea typeface="Times New Roman" panose="02020603050405020304" pitchFamily="18" charset="0"/>
              </a:rPr>
              <a:t>Trong bài thơ, em bé đã tổ chức mấy trò chơi? Đó là những trò chơi gì?  Trong trò chơi ấy, em bé phân vai như thế nào? Theo em, vì sao những trò chơi do em bé tạo ra lại “thú vị” và “hay hơn”?</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pt-BR" sz="2800" i="1" dirty="0">
                <a:effectLst/>
                <a:latin typeface="Times New Roman" panose="02020603050405020304" pitchFamily="18" charset="0"/>
                <a:ea typeface="Times New Roman" panose="02020603050405020304" pitchFamily="18" charset="0"/>
              </a:rPr>
              <a:t>+ Em cảm nhận gì về tình cảm mẹ con thể hiện?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pt-BR" sz="2800" i="1" dirty="0">
                <a:effectLst/>
                <a:latin typeface="Times New Roman" panose="02020603050405020304" pitchFamily="18" charset="0"/>
                <a:ea typeface="Times New Roman" panose="02020603050405020304" pitchFamily="18" charset="0"/>
              </a:rPr>
              <a:t>+ + cảm nhận về tình cảm của con dành cho mẹ như thế nào?</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pt-BR" sz="2800" i="1" dirty="0">
                <a:effectLst/>
                <a:latin typeface="Times New Roman" panose="02020603050405020304" pitchFamily="18" charset="0"/>
                <a:ea typeface="Times New Roman" panose="02020603050405020304" pitchFamily="18" charset="0"/>
              </a:rPr>
              <a:t>+ +  cảm nhận  về tình yêu con của mẹ như  nào?</a:t>
            </a:r>
            <a:endParaRPr lang="en-US" sz="2800" dirty="0">
              <a:effectLst/>
              <a:latin typeface="Times New Roman" panose="02020603050405020304" pitchFamily="18" charset="0"/>
              <a:ea typeface="Times New Roman" panose="02020603050405020304" pitchFamily="18" charset="0"/>
            </a:endParaRPr>
          </a:p>
        </p:txBody>
      </p:sp>
      <p:pic>
        <p:nvPicPr>
          <p:cNvPr id="11" name="Hình ảnh 10">
            <a:extLst>
              <a:ext uri="{FF2B5EF4-FFF2-40B4-BE49-F238E27FC236}">
                <a16:creationId xmlns:a16="http://schemas.microsoft.com/office/drawing/2014/main" id="{56255553-D698-E986-3A18-53E22FC1C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357" y="4624387"/>
            <a:ext cx="2533650" cy="2233613"/>
          </a:xfrm>
          <a:prstGeom prst="rect">
            <a:avLst/>
          </a:prstGeom>
        </p:spPr>
      </p:pic>
    </p:spTree>
    <p:extLst>
      <p:ext uri="{BB962C8B-B14F-4D97-AF65-F5344CB8AC3E}">
        <p14:creationId xmlns:p14="http://schemas.microsoft.com/office/powerpoint/2010/main" val="3363404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463B53C-9BE8-EBFB-6D45-471430659F30}"/>
              </a:ext>
            </a:extLst>
          </p:cNvPr>
          <p:cNvSpPr txBox="1"/>
          <p:nvPr/>
        </p:nvSpPr>
        <p:spPr>
          <a:xfrm>
            <a:off x="4274307" y="200025"/>
            <a:ext cx="3917193" cy="851297"/>
          </a:xfrm>
          <a:prstGeom prst="roundRect">
            <a:avLst/>
          </a:prstGeom>
          <a:gradFill flip="none" rotWithShape="1">
            <a:gsLst>
              <a:gs pos="66000">
                <a:srgbClr val="FFCC00"/>
              </a:gs>
              <a:gs pos="93000">
                <a:srgbClr val="FFD9B3"/>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KHỞI ĐỘNG</a:t>
            </a:r>
          </a:p>
        </p:txBody>
      </p:sp>
      <p:pic>
        <p:nvPicPr>
          <p:cNvPr id="6" name="Picture 2" descr="150+ Hình Nền Slide PowerPoint Thuyết Trình Đẹp Nhất | Power points, Mẫu  power point, Hình nền">
            <a:extLst>
              <a:ext uri="{FF2B5EF4-FFF2-40B4-BE49-F238E27FC236}">
                <a16:creationId xmlns:a16="http://schemas.microsoft.com/office/drawing/2014/main" id="{8F49EC05-6545-EB95-1B34-AD474F4DC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9" name="Hộp Văn bản 8">
            <a:extLst>
              <a:ext uri="{FF2B5EF4-FFF2-40B4-BE49-F238E27FC236}">
                <a16:creationId xmlns:a16="http://schemas.microsoft.com/office/drawing/2014/main" id="{6C51405F-6084-888C-AB33-07B432F6D147}"/>
              </a:ext>
            </a:extLst>
          </p:cNvPr>
          <p:cNvSpPr txBox="1"/>
          <p:nvPr/>
        </p:nvSpPr>
        <p:spPr>
          <a:xfrm>
            <a:off x="1958649" y="1836605"/>
            <a:ext cx="8834857" cy="1532334"/>
          </a:xfrm>
          <a:prstGeom prst="wedgeRoundRectCallout">
            <a:avLst>
              <a:gd name="adj1" fmla="val -47215"/>
              <a:gd name="adj2" fmla="val 81221"/>
              <a:gd name="adj3" fmla="val 16667"/>
            </a:avLst>
          </a:prstGeom>
          <a:noFill/>
          <a:ln w="38100">
            <a:solidFill>
              <a:srgbClr val="00FFFF"/>
            </a:solidFill>
          </a:ln>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Tình</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huống</a:t>
            </a:r>
            <a:r>
              <a:rPr lang="en-US" sz="2800" b="1" dirty="0">
                <a:solidFill>
                  <a:srgbClr val="00B05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còn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p:txBody>
      </p:sp>
      <p:pic>
        <p:nvPicPr>
          <p:cNvPr id="11" name="Hình ảnh 10">
            <a:extLst>
              <a:ext uri="{FF2B5EF4-FFF2-40B4-BE49-F238E27FC236}">
                <a16:creationId xmlns:a16="http://schemas.microsoft.com/office/drawing/2014/main" id="{FC884180-1B8A-A39D-0222-C74E65E1C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48" y="3100388"/>
            <a:ext cx="2235982" cy="3757612"/>
          </a:xfrm>
          <a:prstGeom prst="rect">
            <a:avLst/>
          </a:prstGeom>
        </p:spPr>
      </p:pic>
      <p:sp>
        <p:nvSpPr>
          <p:cNvPr id="3" name="Hộp Văn bản 2">
            <a:extLst>
              <a:ext uri="{FF2B5EF4-FFF2-40B4-BE49-F238E27FC236}">
                <a16:creationId xmlns:a16="http://schemas.microsoft.com/office/drawing/2014/main" id="{7EBD332F-5D18-7630-8CAF-B90F93792D6E}"/>
              </a:ext>
            </a:extLst>
          </p:cNvPr>
          <p:cNvSpPr txBox="1"/>
          <p:nvPr/>
        </p:nvSpPr>
        <p:spPr>
          <a:xfrm>
            <a:off x="2541355" y="3940980"/>
            <a:ext cx="9103798" cy="1532334"/>
          </a:xfrm>
          <a:prstGeom prst="roundRect">
            <a:avLst/>
          </a:prstGeom>
          <a:noFill/>
          <a:ln w="38100">
            <a:solidFill>
              <a:srgbClr val="00FFFF"/>
            </a:solidFill>
          </a:ln>
        </p:spPr>
        <p:txBody>
          <a:bodyPr wrap="square">
            <a:spAutoFit/>
          </a:bodyPr>
          <a:lstStyle/>
          <a:p>
            <a:pPr lvl="0" algn="just"/>
            <a:r>
              <a:rPr lang="en-US" sz="2800" dirty="0">
                <a:latin typeface="Times New Roman" panose="02020603050405020304" pitchFamily="18" charset="0"/>
                <a:cs typeface="Times New Roman" panose="02020603050405020304" pitchFamily="18" charset="0"/>
              </a:rPr>
              <a:t>C</a:t>
            </a:r>
            <a:r>
              <a:rPr lang="vi-VN" sz="2800" dirty="0" err="1">
                <a:latin typeface="Times New Roman" panose="02020603050405020304" pitchFamily="18" charset="0"/>
                <a:cs typeface="Times New Roman" panose="02020603050405020304" pitchFamily="18" charset="0"/>
              </a:rPr>
              <a:t>hia</a:t>
            </a:r>
            <a:r>
              <a:rPr lang="vi-VN" sz="2800" dirty="0">
                <a:latin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cs typeface="Times New Roman" panose="02020603050405020304" pitchFamily="18" charset="0"/>
              </a:rPr>
              <a:t>sẻ</a:t>
            </a:r>
            <a:r>
              <a:rPr lang="vi-VN"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sướng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mái</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01953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27759" y="652316"/>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Times New Roman" panose="02020603050405020304" pitchFamily="18" charset="0"/>
              </a:rPr>
              <a:t>2.  </a:t>
            </a:r>
            <a:r>
              <a:rPr lang="en-US" sz="3200" b="1" dirty="0" err="1">
                <a:solidFill>
                  <a:srgbClr val="00CC99"/>
                </a:solidFill>
                <a:effectLst/>
                <a:latin typeface="Times New Roman" panose="02020603050405020304" pitchFamily="18" charset="0"/>
                <a:ea typeface="Times New Roman" panose="02020603050405020304" pitchFamily="18" charset="0"/>
              </a:rPr>
              <a:t>Những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trò</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chơi</a:t>
            </a:r>
            <a:r>
              <a:rPr lang="en-US" sz="3200" b="1" dirty="0">
                <a:solidFill>
                  <a:srgbClr val="00CC99"/>
                </a:solidFill>
                <a:effectLst/>
                <a:latin typeface="Times New Roman" panose="02020603050405020304" pitchFamily="18" charset="0"/>
                <a:ea typeface="Times New Roman" panose="02020603050405020304" pitchFamily="18" charset="0"/>
              </a:rPr>
              <a:t> do </a:t>
            </a:r>
            <a:r>
              <a:rPr lang="en-US" sz="3200" b="1" dirty="0" err="1">
                <a:solidFill>
                  <a:srgbClr val="00CC99"/>
                </a:solidFill>
                <a:effectLst/>
                <a:latin typeface="Times New Roman" panose="02020603050405020304" pitchFamily="18" charset="0"/>
                <a:ea typeface="Times New Roman" panose="02020603050405020304" pitchFamily="18" charset="0"/>
              </a:rPr>
              <a:t>em</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bé</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sáng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tạo</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ra</a:t>
            </a:r>
            <a:endParaRPr lang="en-US" sz="32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409D0FF-133D-7160-D6C7-48B4647F64F2}"/>
              </a:ext>
            </a:extLst>
          </p:cNvPr>
          <p:cNvSpPr txBox="1"/>
          <p:nvPr/>
        </p:nvSpPr>
        <p:spPr>
          <a:xfrm>
            <a:off x="782782" y="1118949"/>
            <a:ext cx="6386944"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8000"/>
                </a:solidFill>
                <a:effectLst/>
                <a:latin typeface="Times New Roman" panose="02020603050405020304" pitchFamily="18" charset="0"/>
                <a:ea typeface="Times New Roman" panose="02020603050405020304" pitchFamily="18" charset="0"/>
              </a:rPr>
              <a:t>a. </a:t>
            </a:r>
            <a:r>
              <a:rPr lang="en-US" sz="2800" b="1" dirty="0" err="1">
                <a:solidFill>
                  <a:srgbClr val="008000"/>
                </a:solidFill>
                <a:effectLst/>
                <a:latin typeface="Times New Roman" panose="02020603050405020304" pitchFamily="18" charset="0"/>
                <a:ea typeface="Times New Roman" panose="02020603050405020304" pitchFamily="18" charset="0"/>
              </a:rPr>
              <a:t>Trò</a:t>
            </a:r>
            <a:r>
              <a:rPr lang="en-US" sz="2800" b="1" dirty="0">
                <a:solidFill>
                  <a:srgbClr val="008000"/>
                </a:solidFill>
                <a:effectLst/>
                <a:latin typeface="Times New Roman" panose="02020603050405020304" pitchFamily="18" charset="0"/>
                <a:ea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rPr>
              <a:t>chơi</a:t>
            </a:r>
            <a:r>
              <a:rPr lang="en-US" sz="2800" b="1" dirty="0">
                <a:solidFill>
                  <a:srgbClr val="008000"/>
                </a:solidFill>
                <a:effectLst/>
                <a:latin typeface="Times New Roman" panose="02020603050405020304" pitchFamily="18" charset="0"/>
                <a:ea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rPr>
              <a:t>đóng</a:t>
            </a:r>
            <a:r>
              <a:rPr lang="en-US" sz="2800" b="1" dirty="0">
                <a:solidFill>
                  <a:srgbClr val="008000"/>
                </a:solidFill>
                <a:effectLst/>
                <a:latin typeface="Times New Roman" panose="02020603050405020304" pitchFamily="18" charset="0"/>
                <a:ea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rPr>
              <a:t>vai</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4D3167A6-23BE-3E1B-08E4-5B24FF9F815A}"/>
              </a:ext>
            </a:extLst>
          </p:cNvPr>
          <p:cNvSpPr txBox="1"/>
          <p:nvPr/>
        </p:nvSpPr>
        <p:spPr>
          <a:xfrm>
            <a:off x="962891" y="1572894"/>
            <a:ext cx="7238999" cy="523220"/>
          </a:xfrm>
          <a:prstGeom prst="rect">
            <a:avLst/>
          </a:prstGeom>
          <a:noFill/>
        </p:spPr>
        <p:txBody>
          <a:bodyPr wrap="square">
            <a:spAutoFit/>
          </a:bodyPr>
          <a:lstStyle/>
          <a:p>
            <a:pPr marL="0" marR="0">
              <a:spcBef>
                <a:spcPts val="0"/>
              </a:spcBef>
              <a:spcAft>
                <a:spcPts val="0"/>
              </a:spcAft>
              <a:tabLst>
                <a:tab pos="1386840" algn="l"/>
              </a:tabLst>
            </a:pPr>
            <a:r>
              <a:rPr lang="en-US" sz="2800" b="1" dirty="0" err="1">
                <a:effectLst/>
                <a:latin typeface="Times New Roman" panose="02020603050405020304" pitchFamily="18" charset="0"/>
                <a:ea typeface="Times New Roman" panose="02020603050405020304" pitchFamily="18" charset="0"/>
              </a:rPr>
              <a:t>Em</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bé</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tưởng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tượng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những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trò</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chơi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thú</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vị</a:t>
            </a:r>
            <a:r>
              <a:rPr lang="en-US" sz="2800" b="1" dirty="0">
                <a:effectLst/>
                <a:latin typeface="Times New Roman" panose="02020603050405020304" pitchFamily="18" charset="0"/>
                <a:ea typeface="Times New Roman" panose="02020603050405020304" pitchFamily="18" charset="0"/>
              </a:rPr>
              <a:t>:</a:t>
            </a:r>
          </a:p>
        </p:txBody>
      </p:sp>
      <p:sp>
        <p:nvSpPr>
          <p:cNvPr id="14" name="Hộp Văn bản 13">
            <a:extLst>
              <a:ext uri="{FF2B5EF4-FFF2-40B4-BE49-F238E27FC236}">
                <a16:creationId xmlns:a16="http://schemas.microsoft.com/office/drawing/2014/main" id="{4978D013-26A8-DD03-FCF1-67E7AF49A037}"/>
              </a:ext>
            </a:extLst>
          </p:cNvPr>
          <p:cNvSpPr txBox="1"/>
          <p:nvPr/>
        </p:nvSpPr>
        <p:spPr>
          <a:xfrm>
            <a:off x="660110" y="2161722"/>
            <a:ext cx="3579381"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marR="0" lvl="0">
              <a:spcBef>
                <a:spcPts val="0"/>
              </a:spcBef>
              <a:spcAft>
                <a:spcPts val="0"/>
              </a:spcAft>
              <a:buSzPts val="1400"/>
            </a:pPr>
            <a:r>
              <a:rPr lang="en-US" sz="2800" b="1" dirty="0">
                <a:solidFill>
                  <a:schemeClr val="bg1"/>
                </a:solidFill>
                <a:latin typeface="Times New Roman" panose="02020603050405020304" pitchFamily="18" charset="0"/>
                <a:ea typeface="Times New Roman" panose="02020603050405020304" pitchFamily="18" charset="0"/>
              </a:rPr>
              <a:t>-</a:t>
            </a:r>
            <a:r>
              <a:rPr lang="en-US" sz="2800" b="1" dirty="0" err="1">
                <a:solidFill>
                  <a:schemeClr val="bg1"/>
                </a:solidFill>
                <a:latin typeface="Times New Roman" panose="02020603050405020304" pitchFamily="18" charset="0"/>
                <a:ea typeface="Times New Roman" panose="02020603050405020304" pitchFamily="18" charset="0"/>
              </a:rPr>
              <a:t>Trò</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chơi</a:t>
            </a:r>
            <a:r>
              <a:rPr lang="en-US" sz="2800" b="1" dirty="0">
                <a:solidFill>
                  <a:schemeClr val="bg1"/>
                </a:solidFill>
                <a:latin typeface="Times New Roman" panose="02020603050405020304" pitchFamily="18" charset="0"/>
                <a:ea typeface="Times New Roman" panose="02020603050405020304" pitchFamily="18" charset="0"/>
              </a:rPr>
              <a:t> 1: </a:t>
            </a:r>
            <a:r>
              <a:rPr lang="en-US" sz="2800" b="1" dirty="0" err="1">
                <a:solidFill>
                  <a:schemeClr val="bg1"/>
                </a:solidFill>
                <a:latin typeface="Times New Roman" panose="02020603050405020304" pitchFamily="18" charset="0"/>
                <a:ea typeface="Times New Roman" panose="02020603050405020304" pitchFamily="18" charset="0"/>
              </a:rPr>
              <a:t>Với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mây</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943A54B6-C4CD-A779-268E-0D577F2B2150}"/>
              </a:ext>
            </a:extLst>
          </p:cNvPr>
          <p:cNvSpPr txBox="1"/>
          <p:nvPr/>
        </p:nvSpPr>
        <p:spPr>
          <a:xfrm>
            <a:off x="3010042" y="2862473"/>
            <a:ext cx="2325542" cy="578882"/>
          </a:xfrm>
          <a:prstGeom prst="roundRect">
            <a:avLst/>
          </a:prstGeom>
          <a:noFill/>
          <a:ln w="28575">
            <a:solidFill>
              <a:srgbClr val="00FFCC"/>
            </a:solidFill>
          </a:ln>
        </p:spPr>
        <p:txBody>
          <a:bodyPr wrap="square">
            <a:spAutoFit/>
          </a:bodyPr>
          <a:lstStyle/>
          <a:p>
            <a:r>
              <a:rPr lang="en-US" sz="2800" i="1" dirty="0">
                <a:solidFill>
                  <a:srgbClr val="1F1E16"/>
                </a:solidFill>
                <a:latin typeface="Times New Roman" panose="02020603050405020304" pitchFamily="18" charset="0"/>
                <a:ea typeface="Times New Roman" panose="02020603050405020304" pitchFamily="18" charset="0"/>
              </a:rPr>
              <a:t>+ Con </a:t>
            </a:r>
            <a:r>
              <a:rPr lang="en-US" sz="2800" i="1" dirty="0" err="1">
                <a:solidFill>
                  <a:srgbClr val="1F1E16"/>
                </a:solidFill>
                <a:latin typeface="Times New Roman" panose="02020603050405020304" pitchFamily="18" charset="0"/>
                <a:ea typeface="Times New Roman" panose="02020603050405020304" pitchFamily="18" charset="0"/>
              </a:rPr>
              <a:t>là</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mây</a:t>
            </a:r>
            <a:endParaRPr lang="en-US" sz="2400" dirty="0">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93C27682-F2E9-E4F6-0395-D3EE526F0E8C}"/>
              </a:ext>
            </a:extLst>
          </p:cNvPr>
          <p:cNvSpPr txBox="1"/>
          <p:nvPr/>
        </p:nvSpPr>
        <p:spPr>
          <a:xfrm>
            <a:off x="5876348" y="2850118"/>
            <a:ext cx="2325542" cy="578882"/>
          </a:xfrm>
          <a:prstGeom prst="roundRect">
            <a:avLst/>
          </a:prstGeom>
          <a:noFill/>
          <a:ln w="28575">
            <a:solidFill>
              <a:srgbClr val="00FFCC"/>
            </a:solidFill>
          </a:ln>
        </p:spPr>
        <p:txBody>
          <a:bodyPr wrap="square">
            <a:spAutoFit/>
          </a:bodyPr>
          <a:lstStyle/>
          <a:p>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Mẹ</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là</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trăng</a:t>
            </a:r>
            <a:r>
              <a:rPr lang="en-US" sz="2800" i="1" dirty="0">
                <a:solidFill>
                  <a:srgbClr val="1F1E16"/>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BAC40AC-3064-526E-5127-DD494E1EC0B5}"/>
              </a:ext>
            </a:extLst>
          </p:cNvPr>
          <p:cNvSpPr txBox="1"/>
          <p:nvPr/>
        </p:nvSpPr>
        <p:spPr>
          <a:xfrm>
            <a:off x="660109" y="3535442"/>
            <a:ext cx="10728326" cy="523220"/>
          </a:xfrm>
          <a:prstGeom prst="rect">
            <a:avLst/>
          </a:prstGeom>
          <a:noFill/>
        </p:spPr>
        <p:txBody>
          <a:bodyPr wrap="square">
            <a:spAutoFit/>
          </a:bodyPr>
          <a:lstStyle/>
          <a:p>
            <a:r>
              <a:rPr lang="en-US" sz="2800" i="1" dirty="0">
                <a:solidFill>
                  <a:srgbClr val="008000"/>
                </a:solidFill>
                <a:latin typeface="Times New Roman" panose="02020603050405020304" pitchFamily="18" charset="0"/>
                <a:ea typeface="Times New Roman" panose="02020603050405020304" pitchFamily="18" charset="0"/>
              </a:rPr>
              <a:t>→ </a:t>
            </a:r>
            <a:r>
              <a:rPr lang="en-US" sz="2800" dirty="0">
                <a:solidFill>
                  <a:srgbClr val="008000"/>
                </a:solidFill>
                <a:latin typeface="Times New Roman" panose="02020603050405020304" pitchFamily="18" charset="0"/>
                <a:ea typeface="Times New Roman" panose="02020603050405020304" pitchFamily="18" charset="0"/>
              </a:rPr>
              <a:t>Hai </a:t>
            </a:r>
            <a:r>
              <a:rPr lang="en-US" sz="2800" dirty="0" err="1">
                <a:solidFill>
                  <a:srgbClr val="008000"/>
                </a:solidFill>
                <a:latin typeface="Times New Roman" panose="02020603050405020304" pitchFamily="18" charset="0"/>
                <a:ea typeface="Times New Roman" panose="02020603050405020304" pitchFamily="18" charset="0"/>
              </a:rPr>
              <a:t>bàn</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tay</a:t>
            </a:r>
            <a:r>
              <a:rPr lang="en-US" sz="2800" dirty="0">
                <a:solidFill>
                  <a:srgbClr val="008000"/>
                </a:solidFill>
                <a:latin typeface="Times New Roman" panose="02020603050405020304" pitchFamily="18" charset="0"/>
                <a:ea typeface="Times New Roman" panose="02020603050405020304" pitchFamily="18" charset="0"/>
              </a:rPr>
              <a:t> con </a:t>
            </a:r>
            <a:r>
              <a:rPr lang="en-US" sz="2800" dirty="0" err="1">
                <a:solidFill>
                  <a:srgbClr val="008000"/>
                </a:solidFill>
                <a:latin typeface="Times New Roman" panose="02020603050405020304" pitchFamily="18" charset="0"/>
                <a:ea typeface="Times New Roman" panose="02020603050405020304" pitchFamily="18" charset="0"/>
              </a:rPr>
              <a:t>ôm</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lấy</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mẹ</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lấy</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mẹ</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Mái</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nhà</a:t>
            </a:r>
            <a:r>
              <a:rPr lang="en-US" sz="2800" dirty="0">
                <a:solidFill>
                  <a:srgbClr val="008000"/>
                </a:solidFill>
                <a:latin typeface="Times New Roman" panose="02020603050405020304" pitchFamily="18" charset="0"/>
                <a:ea typeface="Times New Roman" panose="02020603050405020304" pitchFamily="18" charset="0"/>
              </a:rPr>
              <a:t> ta </a:t>
            </a:r>
            <a:r>
              <a:rPr lang="en-US" sz="2800" dirty="0" err="1">
                <a:solidFill>
                  <a:srgbClr val="008000"/>
                </a:solidFill>
                <a:latin typeface="Times New Roman" panose="02020603050405020304" pitchFamily="18" charset="0"/>
                <a:ea typeface="Times New Roman" panose="02020603050405020304" pitchFamily="18" charset="0"/>
              </a:rPr>
              <a:t>là</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bầu</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trời</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xanh</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thẳm</a:t>
            </a:r>
            <a:endParaRPr lang="en-US" sz="2400" dirty="0">
              <a:solidFill>
                <a:srgbClr val="008000"/>
              </a:solidFill>
              <a:latin typeface="Times New Roman" panose="02020603050405020304" pitchFamily="18" charset="0"/>
              <a:ea typeface="Times New Roman" panose="02020603050405020304" pitchFamily="18" charset="0"/>
            </a:endParaRPr>
          </a:p>
        </p:txBody>
      </p:sp>
      <p:sp>
        <p:nvSpPr>
          <p:cNvPr id="18" name="Hộp Văn bản 17">
            <a:extLst>
              <a:ext uri="{FF2B5EF4-FFF2-40B4-BE49-F238E27FC236}">
                <a16:creationId xmlns:a16="http://schemas.microsoft.com/office/drawing/2014/main" id="{B76CB22E-5C36-E10E-07FA-48E1350CF8D6}"/>
              </a:ext>
            </a:extLst>
          </p:cNvPr>
          <p:cNvSpPr txBox="1"/>
          <p:nvPr/>
        </p:nvSpPr>
        <p:spPr>
          <a:xfrm>
            <a:off x="660109" y="4124270"/>
            <a:ext cx="3579381"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buSzPts val="1400"/>
            </a:pPr>
            <a:r>
              <a:rPr lang="en-US" sz="2800" b="1" dirty="0">
                <a:solidFill>
                  <a:schemeClr val="bg1"/>
                </a:solidFill>
                <a:latin typeface="Times New Roman" panose="02020603050405020304" pitchFamily="18" charset="0"/>
                <a:ea typeface="Times New Roman" panose="02020603050405020304" pitchFamily="18" charset="0"/>
              </a:rPr>
              <a:t>-</a:t>
            </a:r>
            <a:r>
              <a:rPr lang="en-US" sz="2800" b="1" dirty="0" err="1">
                <a:solidFill>
                  <a:schemeClr val="bg1"/>
                </a:solidFill>
                <a:latin typeface="Times New Roman" panose="02020603050405020304" pitchFamily="18" charset="0"/>
                <a:ea typeface="Times New Roman" panose="02020603050405020304" pitchFamily="18" charset="0"/>
              </a:rPr>
              <a:t>Trò</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chơi</a:t>
            </a:r>
            <a:r>
              <a:rPr lang="en-US" sz="2800" b="1" dirty="0">
                <a:solidFill>
                  <a:schemeClr val="bg1"/>
                </a:solidFill>
                <a:latin typeface="Times New Roman" panose="02020603050405020304" pitchFamily="18" charset="0"/>
                <a:ea typeface="Times New Roman" panose="02020603050405020304" pitchFamily="18" charset="0"/>
              </a:rPr>
              <a:t> 2: </a:t>
            </a:r>
            <a:r>
              <a:rPr lang="en-US" sz="2800" b="1" dirty="0" err="1">
                <a:solidFill>
                  <a:schemeClr val="bg1"/>
                </a:solidFill>
                <a:latin typeface="Times New Roman" panose="02020603050405020304" pitchFamily="18" charset="0"/>
                <a:ea typeface="Times New Roman" panose="02020603050405020304" pitchFamily="18" charset="0"/>
              </a:rPr>
              <a:t>Với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sóng</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9" name="Hộp Văn bản 18">
            <a:extLst>
              <a:ext uri="{FF2B5EF4-FFF2-40B4-BE49-F238E27FC236}">
                <a16:creationId xmlns:a16="http://schemas.microsoft.com/office/drawing/2014/main" id="{6A018622-A6C4-BA9D-5F52-CD37F832B8D1}"/>
              </a:ext>
            </a:extLst>
          </p:cNvPr>
          <p:cNvSpPr txBox="1"/>
          <p:nvPr/>
        </p:nvSpPr>
        <p:spPr>
          <a:xfrm>
            <a:off x="3010042" y="4765997"/>
            <a:ext cx="2325542" cy="578882"/>
          </a:xfrm>
          <a:prstGeom prst="roundRect">
            <a:avLst/>
          </a:prstGeom>
          <a:noFill/>
          <a:ln w="28575">
            <a:solidFill>
              <a:srgbClr val="00FFCC"/>
            </a:solidFill>
          </a:ln>
        </p:spPr>
        <p:txBody>
          <a:bodyPr wrap="square">
            <a:spAutoFit/>
          </a:bodyPr>
          <a:lstStyle/>
          <a:p>
            <a:r>
              <a:rPr lang="en-US" sz="2800" i="1" dirty="0">
                <a:solidFill>
                  <a:srgbClr val="1F1E16"/>
                </a:solidFill>
                <a:latin typeface="Times New Roman" panose="02020603050405020304" pitchFamily="18" charset="0"/>
                <a:ea typeface="Times New Roman" panose="02020603050405020304" pitchFamily="18" charset="0"/>
              </a:rPr>
              <a:t>+ Con </a:t>
            </a:r>
            <a:r>
              <a:rPr lang="en-US" sz="2800" i="1" dirty="0" err="1">
                <a:solidFill>
                  <a:srgbClr val="1F1E16"/>
                </a:solidFill>
                <a:latin typeface="Times New Roman" panose="02020603050405020304" pitchFamily="18" charset="0"/>
                <a:ea typeface="Times New Roman" panose="02020603050405020304" pitchFamily="18" charset="0"/>
              </a:rPr>
              <a:t>là</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sóng</a:t>
            </a:r>
            <a:endParaRPr lang="en-US" sz="2400" dirty="0">
              <a:latin typeface="Times New Roman" panose="02020603050405020304" pitchFamily="18" charset="0"/>
              <a:ea typeface="Times New Roman" panose="02020603050405020304" pitchFamily="18" charset="0"/>
            </a:endParaRPr>
          </a:p>
        </p:txBody>
      </p:sp>
      <p:sp>
        <p:nvSpPr>
          <p:cNvPr id="20" name="Hộp Văn bản 19">
            <a:extLst>
              <a:ext uri="{FF2B5EF4-FFF2-40B4-BE49-F238E27FC236}">
                <a16:creationId xmlns:a16="http://schemas.microsoft.com/office/drawing/2014/main" id="{0B5FA2AC-0D3B-A316-CA06-B3559373FE6F}"/>
              </a:ext>
            </a:extLst>
          </p:cNvPr>
          <p:cNvSpPr txBox="1"/>
          <p:nvPr/>
        </p:nvSpPr>
        <p:spPr>
          <a:xfrm>
            <a:off x="5876347" y="4680615"/>
            <a:ext cx="3697143" cy="578882"/>
          </a:xfrm>
          <a:prstGeom prst="roundRect">
            <a:avLst/>
          </a:prstGeom>
          <a:noFill/>
          <a:ln w="28575">
            <a:solidFill>
              <a:srgbClr val="00FFCC"/>
            </a:solidFill>
          </a:ln>
        </p:spPr>
        <p:txBody>
          <a:bodyPr wrap="square">
            <a:spAutoFit/>
          </a:bodyPr>
          <a:lstStyle/>
          <a:p>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Mẹ</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sẽ</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là</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bến</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bờ</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kì</a:t>
            </a:r>
            <a:r>
              <a:rPr lang="en-US" sz="2800" i="1" dirty="0">
                <a:solidFill>
                  <a:srgbClr val="1F1E16"/>
                </a:solidFill>
                <a:latin typeface="Times New Roman" panose="02020603050405020304" pitchFamily="18" charset="0"/>
                <a:ea typeface="Times New Roman" panose="02020603050405020304" pitchFamily="18" charset="0"/>
              </a:rPr>
              <a:t> </a:t>
            </a:r>
            <a:r>
              <a:rPr lang="en-US" sz="2800" i="1" dirty="0" err="1">
                <a:solidFill>
                  <a:srgbClr val="1F1E16"/>
                </a:solidFill>
                <a:latin typeface="Times New Roman" panose="02020603050405020304" pitchFamily="18" charset="0"/>
                <a:ea typeface="Times New Roman" panose="02020603050405020304" pitchFamily="18" charset="0"/>
              </a:rPr>
              <a:t>lạ</a:t>
            </a:r>
            <a:r>
              <a:rPr lang="en-US" sz="2800" i="1" dirty="0">
                <a:solidFill>
                  <a:srgbClr val="1F1E16"/>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21" name="Hộp Văn bản 20">
            <a:extLst>
              <a:ext uri="{FF2B5EF4-FFF2-40B4-BE49-F238E27FC236}">
                <a16:creationId xmlns:a16="http://schemas.microsoft.com/office/drawing/2014/main" id="{47BC2D3B-1288-8089-35A7-2441C43B0602}"/>
              </a:ext>
            </a:extLst>
          </p:cNvPr>
          <p:cNvSpPr txBox="1"/>
          <p:nvPr/>
        </p:nvSpPr>
        <p:spPr>
          <a:xfrm>
            <a:off x="512184" y="5462666"/>
            <a:ext cx="10728326" cy="523220"/>
          </a:xfrm>
          <a:prstGeom prst="rect">
            <a:avLst/>
          </a:prstGeom>
          <a:noFill/>
        </p:spPr>
        <p:txBody>
          <a:bodyPr wrap="square">
            <a:spAutoFit/>
          </a:bodyPr>
          <a:lstStyle/>
          <a:p>
            <a:r>
              <a:rPr lang="en-US" sz="2800" dirty="0">
                <a:solidFill>
                  <a:srgbClr val="008000"/>
                </a:solidFill>
                <a:latin typeface="Times New Roman" panose="02020603050405020304" pitchFamily="18" charset="0"/>
                <a:ea typeface="Times New Roman" panose="02020603050405020304" pitchFamily="18" charset="0"/>
              </a:rPr>
              <a:t>→ Con </a:t>
            </a:r>
            <a:r>
              <a:rPr lang="en-US" sz="2800" dirty="0" err="1">
                <a:solidFill>
                  <a:srgbClr val="008000"/>
                </a:solidFill>
                <a:latin typeface="Times New Roman" panose="02020603050405020304" pitchFamily="18" charset="0"/>
                <a:ea typeface="Times New Roman" panose="02020603050405020304" pitchFamily="18" charset="0"/>
              </a:rPr>
              <a:t>lăn</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lăn</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lăn</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mãi</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rồi</a:t>
            </a:r>
            <a:r>
              <a:rPr lang="en-US" sz="2800" dirty="0">
                <a:solidFill>
                  <a:srgbClr val="008000"/>
                </a:solidFill>
                <a:latin typeface="Times New Roman" panose="02020603050405020304" pitchFamily="18" charset="0"/>
                <a:ea typeface="Times New Roman" panose="02020603050405020304" pitchFamily="18" charset="0"/>
              </a:rPr>
              <a:t> se </a:t>
            </a:r>
            <a:r>
              <a:rPr lang="en-US" sz="2800" dirty="0" err="1">
                <a:solidFill>
                  <a:srgbClr val="008000"/>
                </a:solidFill>
                <a:latin typeface="Times New Roman" panose="02020603050405020304" pitchFamily="18" charset="0"/>
                <a:ea typeface="Times New Roman" panose="02020603050405020304" pitchFamily="18" charset="0"/>
              </a:rPr>
              <a:t>cười</a:t>
            </a:r>
            <a:r>
              <a:rPr lang="en-US" sz="2800" dirty="0">
                <a:solidFill>
                  <a:srgbClr val="008000"/>
                </a:solidFill>
                <a:latin typeface="Times New Roman" panose="02020603050405020304" pitchFamily="18" charset="0"/>
                <a:ea typeface="Times New Roman" panose="02020603050405020304" pitchFamily="18" charset="0"/>
              </a:rPr>
              <a:t> vang </a:t>
            </a:r>
            <a:r>
              <a:rPr lang="en-US" sz="2800" dirty="0" err="1">
                <a:solidFill>
                  <a:srgbClr val="008000"/>
                </a:solidFill>
                <a:latin typeface="Times New Roman" panose="02020603050405020304" pitchFamily="18" charset="0"/>
                <a:ea typeface="Times New Roman" panose="02020603050405020304" pitchFamily="18" charset="0"/>
              </a:rPr>
              <a:t>vỡ</a:t>
            </a:r>
            <a:r>
              <a:rPr lang="en-US" sz="2800" dirty="0">
                <a:solidFill>
                  <a:srgbClr val="008000"/>
                </a:solidFill>
                <a:latin typeface="Times New Roman" panose="02020603050405020304" pitchFamily="18" charset="0"/>
                <a:ea typeface="Times New Roman" panose="02020603050405020304" pitchFamily="18" charset="0"/>
              </a:rPr>
              <a:t> tan </a:t>
            </a:r>
            <a:r>
              <a:rPr lang="en-US" sz="2800" dirty="0" err="1">
                <a:solidFill>
                  <a:srgbClr val="008000"/>
                </a:solidFill>
                <a:latin typeface="Times New Roman" panose="02020603050405020304" pitchFamily="18" charset="0"/>
                <a:ea typeface="Times New Roman" panose="02020603050405020304" pitchFamily="18" charset="0"/>
              </a:rPr>
              <a:t>vào</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lòng</a:t>
            </a:r>
            <a:r>
              <a:rPr lang="en-US" sz="2800" dirty="0">
                <a:solidFill>
                  <a:srgbClr val="008000"/>
                </a:solidFill>
                <a:latin typeface="Times New Roman" panose="02020603050405020304" pitchFamily="18" charset="0"/>
                <a:ea typeface="Times New Roman" panose="02020603050405020304" pitchFamily="18" charset="0"/>
              </a:rPr>
              <a:t> </a:t>
            </a:r>
            <a:r>
              <a:rPr lang="en-US" sz="2800" dirty="0" err="1">
                <a:solidFill>
                  <a:srgbClr val="008000"/>
                </a:solidFill>
                <a:latin typeface="Times New Roman" panose="02020603050405020304" pitchFamily="18" charset="0"/>
                <a:ea typeface="Times New Roman" panose="02020603050405020304" pitchFamily="18" charset="0"/>
              </a:rPr>
              <a:t>mẹ</a:t>
            </a:r>
            <a:r>
              <a:rPr lang="en-US" sz="2800" i="1" dirty="0">
                <a:solidFill>
                  <a:srgbClr val="008000"/>
                </a:solidFill>
                <a:latin typeface="Times New Roman" panose="02020603050405020304" pitchFamily="18" charset="0"/>
                <a:ea typeface="Times New Roman" panose="02020603050405020304" pitchFamily="18" charset="0"/>
              </a:rPr>
              <a:t>   </a:t>
            </a:r>
            <a:endParaRPr lang="en-US" sz="2400" dirty="0">
              <a:solidFill>
                <a:srgbClr val="008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12175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arn(inVertical)">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barn(inVertical)">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animBg="1"/>
      <p:bldP spid="15" grpId="0" animBg="1"/>
      <p:bldP spid="16" grpId="0" animBg="1"/>
      <p:bldP spid="17" grpId="0"/>
      <p:bldP spid="18" grpId="0" animBg="1"/>
      <p:bldP spid="19" grpId="0" animBg="1"/>
      <p:bldP spid="20" grpId="0" animBg="1"/>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27759" y="652316"/>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Times New Roman" panose="02020603050405020304" pitchFamily="18" charset="0"/>
              </a:rPr>
              <a:t>2.  </a:t>
            </a:r>
            <a:r>
              <a:rPr lang="en-US" sz="3200" b="1" dirty="0" err="1">
                <a:solidFill>
                  <a:srgbClr val="00CC99"/>
                </a:solidFill>
                <a:effectLst/>
                <a:latin typeface="Times New Roman" panose="02020603050405020304" pitchFamily="18" charset="0"/>
                <a:ea typeface="Times New Roman" panose="02020603050405020304" pitchFamily="18" charset="0"/>
              </a:rPr>
              <a:t>Những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trò</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chơi</a:t>
            </a:r>
            <a:r>
              <a:rPr lang="en-US" sz="3200" b="1" dirty="0">
                <a:solidFill>
                  <a:srgbClr val="00CC99"/>
                </a:solidFill>
                <a:effectLst/>
                <a:latin typeface="Times New Roman" panose="02020603050405020304" pitchFamily="18" charset="0"/>
                <a:ea typeface="Times New Roman" panose="02020603050405020304" pitchFamily="18" charset="0"/>
              </a:rPr>
              <a:t> do </a:t>
            </a:r>
            <a:r>
              <a:rPr lang="en-US" sz="3200" b="1" dirty="0" err="1">
                <a:solidFill>
                  <a:srgbClr val="00CC99"/>
                </a:solidFill>
                <a:effectLst/>
                <a:latin typeface="Times New Roman" panose="02020603050405020304" pitchFamily="18" charset="0"/>
                <a:ea typeface="Times New Roman" panose="02020603050405020304" pitchFamily="18" charset="0"/>
              </a:rPr>
              <a:t>em</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bé</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sáng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tạo</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ra</a:t>
            </a:r>
            <a:endParaRPr lang="en-US" sz="3200" dirty="0">
              <a:solidFill>
                <a:srgbClr val="00CC99"/>
              </a:solidFill>
              <a:effectLst/>
              <a:latin typeface="Times New Roman" panose="02020603050405020304" pitchFamily="18" charset="0"/>
              <a:ea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409D0FF-133D-7160-D6C7-48B4647F64F2}"/>
              </a:ext>
            </a:extLst>
          </p:cNvPr>
          <p:cNvSpPr txBox="1"/>
          <p:nvPr/>
        </p:nvSpPr>
        <p:spPr>
          <a:xfrm>
            <a:off x="782782" y="1118949"/>
            <a:ext cx="6386944"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8000"/>
                </a:solidFill>
                <a:effectLst/>
                <a:latin typeface="Times New Roman" panose="02020603050405020304" pitchFamily="18" charset="0"/>
                <a:ea typeface="Times New Roman" panose="02020603050405020304" pitchFamily="18" charset="0"/>
              </a:rPr>
              <a:t>a. </a:t>
            </a:r>
            <a:r>
              <a:rPr lang="en-US" sz="2800" b="1" dirty="0" err="1">
                <a:solidFill>
                  <a:srgbClr val="008000"/>
                </a:solidFill>
                <a:effectLst/>
                <a:latin typeface="Times New Roman" panose="02020603050405020304" pitchFamily="18" charset="0"/>
                <a:ea typeface="Times New Roman" panose="02020603050405020304" pitchFamily="18" charset="0"/>
              </a:rPr>
              <a:t>Trò</a:t>
            </a:r>
            <a:r>
              <a:rPr lang="en-US" sz="2800" b="1" dirty="0">
                <a:solidFill>
                  <a:srgbClr val="008000"/>
                </a:solidFill>
                <a:effectLst/>
                <a:latin typeface="Times New Roman" panose="02020603050405020304" pitchFamily="18" charset="0"/>
                <a:ea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rPr>
              <a:t>chơi</a:t>
            </a:r>
            <a:r>
              <a:rPr lang="en-US" sz="2800" b="1" dirty="0">
                <a:solidFill>
                  <a:srgbClr val="008000"/>
                </a:solidFill>
                <a:effectLst/>
                <a:latin typeface="Times New Roman" panose="02020603050405020304" pitchFamily="18" charset="0"/>
                <a:ea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rPr>
              <a:t>đóng</a:t>
            </a:r>
            <a:r>
              <a:rPr lang="en-US" sz="2800" b="1" dirty="0">
                <a:solidFill>
                  <a:srgbClr val="008000"/>
                </a:solidFill>
                <a:effectLst/>
                <a:latin typeface="Times New Roman" panose="02020603050405020304" pitchFamily="18" charset="0"/>
                <a:ea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rPr>
              <a:t>vai</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4D3167A6-23BE-3E1B-08E4-5B24FF9F815A}"/>
              </a:ext>
            </a:extLst>
          </p:cNvPr>
          <p:cNvSpPr txBox="1"/>
          <p:nvPr/>
        </p:nvSpPr>
        <p:spPr>
          <a:xfrm>
            <a:off x="962891" y="1572894"/>
            <a:ext cx="7238999" cy="523220"/>
          </a:xfrm>
          <a:prstGeom prst="rect">
            <a:avLst/>
          </a:prstGeom>
          <a:noFill/>
        </p:spPr>
        <p:txBody>
          <a:bodyPr wrap="square">
            <a:spAutoFit/>
          </a:bodyPr>
          <a:lstStyle/>
          <a:p>
            <a:r>
              <a:rPr lang="en-US" sz="2800" dirty="0">
                <a:solidFill>
                  <a:srgbClr val="1F1E16"/>
                </a:solidFill>
                <a:latin typeface="Times New Roman" panose="02020603050405020304" pitchFamily="18" charset="0"/>
                <a:ea typeface="Times New Roman" panose="02020603050405020304" pitchFamily="18" charset="0"/>
              </a:rPr>
              <a:t>=&gt;</a:t>
            </a:r>
            <a:r>
              <a:rPr lang="en-US" sz="2800" b="1" dirty="0" err="1">
                <a:solidFill>
                  <a:srgbClr val="1F1E16"/>
                </a:solidFill>
                <a:latin typeface="Times New Roman" panose="02020603050405020304" pitchFamily="18" charset="0"/>
                <a:ea typeface="Times New Roman" panose="02020603050405020304" pitchFamily="18" charset="0"/>
              </a:rPr>
              <a:t>Nhận</a:t>
            </a:r>
            <a:r>
              <a:rPr lang="en-US" sz="2800" b="1" dirty="0">
                <a:solidFill>
                  <a:srgbClr val="1F1E16"/>
                </a:solidFill>
                <a:latin typeface="Times New Roman" panose="02020603050405020304" pitchFamily="18" charset="0"/>
                <a:ea typeface="Times New Roman" panose="02020603050405020304" pitchFamily="18" charset="0"/>
              </a:rPr>
              <a:t> </a:t>
            </a:r>
            <a:r>
              <a:rPr lang="en-US" sz="2800" b="1" dirty="0" err="1">
                <a:solidFill>
                  <a:srgbClr val="1F1E16"/>
                </a:solidFill>
                <a:latin typeface="Times New Roman" panose="02020603050405020304" pitchFamily="18" charset="0"/>
                <a:ea typeface="Times New Roman" panose="02020603050405020304" pitchFamily="18" charset="0"/>
              </a:rPr>
              <a:t>xét</a:t>
            </a:r>
            <a:r>
              <a:rPr lang="en-US" sz="2800" b="1" dirty="0">
                <a:solidFill>
                  <a:srgbClr val="1F1E16"/>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978D013-26A8-DD03-FCF1-67E7AF49A037}"/>
              </a:ext>
            </a:extLst>
          </p:cNvPr>
          <p:cNvSpPr txBox="1"/>
          <p:nvPr/>
        </p:nvSpPr>
        <p:spPr>
          <a:xfrm>
            <a:off x="549274" y="2175117"/>
            <a:ext cx="11407199" cy="1384995"/>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lgn="just"/>
            <a:r>
              <a:rPr lang="en-US"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Trò</a:t>
            </a:r>
            <a:r>
              <a:rPr lang="vi-VN" sz="2800" dirty="0">
                <a:solidFill>
                  <a:schemeClr val="bg1"/>
                </a:solidFill>
                <a:latin typeface="Times New Roman" panose="02020603050405020304" pitchFamily="18" charset="0"/>
                <a:ea typeface="Times New Roman" panose="02020603050405020304" pitchFamily="18" charset="0"/>
              </a:rPr>
              <a:t> chơi </a:t>
            </a:r>
            <a:r>
              <a:rPr lang="vi-VN" sz="2800" dirty="0" err="1">
                <a:solidFill>
                  <a:schemeClr val="bg1"/>
                </a:solidFill>
                <a:latin typeface="Times New Roman" panose="02020603050405020304" pitchFamily="18" charset="0"/>
                <a:ea typeface="Times New Roman" panose="02020603050405020304" pitchFamily="18" charset="0"/>
              </a:rPr>
              <a:t>của</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bé</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thật</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sáng</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tạo</a:t>
            </a:r>
            <a:r>
              <a:rPr lang="vi-VN" sz="2800" dirty="0">
                <a:solidFill>
                  <a:schemeClr val="bg1"/>
                </a:solidFill>
                <a:latin typeface="Times New Roman" panose="02020603050405020304" pitchFamily="18" charset="0"/>
                <a:ea typeface="Times New Roman" panose="02020603050405020304" pitchFamily="18" charset="0"/>
              </a:rPr>
              <a:t> </a:t>
            </a:r>
            <a:r>
              <a:rPr lang="pt-BR" sz="2800" i="1" dirty="0">
                <a:solidFill>
                  <a:schemeClr val="bg1"/>
                </a:solidFill>
                <a:latin typeface="Times New Roman" panose="02020603050405020304" pitchFamily="18" charset="0"/>
                <a:ea typeface="Times New Roman" panose="02020603050405020304" pitchFamily="18" charset="0"/>
              </a:rPr>
              <a:t>“thú vị” và “hay hơn” </a:t>
            </a:r>
            <a:r>
              <a:rPr lang="pt-BR" sz="2800" dirty="0">
                <a:solidFill>
                  <a:schemeClr val="bg1"/>
                </a:solidFill>
                <a:latin typeface="Times New Roman" panose="02020603050405020304" pitchFamily="18" charset="0"/>
                <a:ea typeface="Times New Roman" panose="02020603050405020304" pitchFamily="18" charset="0"/>
              </a:rPr>
              <a:t>vì</a:t>
            </a:r>
            <a:r>
              <a:rPr lang="pt-BR" sz="2800" i="1"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hiện</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niềm</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hạnh</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phúc</a:t>
            </a:r>
            <a:r>
              <a:rPr lang="vi-VN" sz="2800" dirty="0">
                <a:solidFill>
                  <a:schemeClr val="bg1"/>
                </a:solidFill>
                <a:latin typeface="Times New Roman" panose="02020603050405020304" pitchFamily="18" charset="0"/>
                <a:ea typeface="Times New Roman" panose="02020603050405020304" pitchFamily="18" charset="0"/>
              </a:rPr>
              <a:t> vô biên </a:t>
            </a:r>
            <a:r>
              <a:rPr lang="vi-VN" sz="2800" dirty="0" err="1">
                <a:solidFill>
                  <a:schemeClr val="bg1"/>
                </a:solidFill>
                <a:latin typeface="Times New Roman" panose="02020603050405020304" pitchFamily="18" charset="0"/>
                <a:ea typeface="Times New Roman" panose="02020603050405020304" pitchFamily="18" charset="0"/>
              </a:rPr>
              <a:t>của</a:t>
            </a:r>
            <a:r>
              <a:rPr lang="vi-VN" sz="2800" dirty="0">
                <a:solidFill>
                  <a:schemeClr val="bg1"/>
                </a:solidFill>
                <a:latin typeface="Times New Roman" panose="02020603050405020304" pitchFamily="18" charset="0"/>
                <a:ea typeface="Times New Roman" panose="02020603050405020304" pitchFamily="18" charset="0"/>
              </a:rPr>
              <a:t> con </a:t>
            </a:r>
            <a:r>
              <a:rPr lang="vi-VN" sz="2800" dirty="0" err="1">
                <a:solidFill>
                  <a:schemeClr val="bg1"/>
                </a:solidFill>
                <a:latin typeface="Times New Roman" panose="02020603050405020304" pitchFamily="18" charset="0"/>
                <a:ea typeface="Times New Roman" panose="02020603050405020304" pitchFamily="18" charset="0"/>
              </a:rPr>
              <a:t>hoà</a:t>
            </a:r>
            <a:r>
              <a:rPr lang="vi-VN" sz="2800" dirty="0">
                <a:solidFill>
                  <a:schemeClr val="bg1"/>
                </a:solidFill>
                <a:latin typeface="Times New Roman" panose="02020603050405020304" pitchFamily="18" charset="0"/>
                <a:ea typeface="Times New Roman" panose="02020603050405020304" pitchFamily="18" charset="0"/>
              </a:rPr>
              <a:t> trong </a:t>
            </a:r>
            <a:r>
              <a:rPr lang="vi-VN" sz="2800" dirty="0" err="1">
                <a:solidFill>
                  <a:schemeClr val="bg1"/>
                </a:solidFill>
                <a:latin typeface="Times New Roman" panose="02020603050405020304" pitchFamily="18" charset="0"/>
                <a:ea typeface="Times New Roman" panose="02020603050405020304" pitchFamily="18" charset="0"/>
              </a:rPr>
              <a:t>tình</a:t>
            </a:r>
            <a:r>
              <a:rPr lang="vi-VN" sz="2800" dirty="0">
                <a:solidFill>
                  <a:schemeClr val="bg1"/>
                </a:solidFill>
                <a:latin typeface="Times New Roman" panose="02020603050405020304" pitchFamily="18" charset="0"/>
                <a:ea typeface="Times New Roman" panose="02020603050405020304" pitchFamily="18" charset="0"/>
              </a:rPr>
              <a:t> yêu thương </a:t>
            </a:r>
            <a:r>
              <a:rPr lang="vi-VN" sz="2800" dirty="0" err="1">
                <a:solidFill>
                  <a:schemeClr val="bg1"/>
                </a:solidFill>
                <a:latin typeface="Times New Roman" panose="02020603050405020304" pitchFamily="18" charset="0"/>
                <a:ea typeface="Times New Roman" panose="02020603050405020304" pitchFamily="18" charset="0"/>
              </a:rPr>
              <a:t>của</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mẹ</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giữa</a:t>
            </a:r>
            <a:r>
              <a:rPr lang="vi-VN" sz="2800" dirty="0">
                <a:solidFill>
                  <a:schemeClr val="bg1"/>
                </a:solidFill>
                <a:latin typeface="Times New Roman" panose="02020603050405020304" pitchFamily="18" charset="0"/>
                <a:ea typeface="Times New Roman" panose="02020603050405020304" pitchFamily="18" charset="0"/>
              </a:rPr>
              <a:t> thiên nhiên </a:t>
            </a:r>
            <a:r>
              <a:rPr lang="vi-VN" sz="2800" dirty="0" err="1">
                <a:solidFill>
                  <a:schemeClr val="bg1"/>
                </a:solidFill>
                <a:latin typeface="Times New Roman" panose="02020603050405020304" pitchFamily="18" charset="0"/>
                <a:ea typeface="Times New Roman" panose="02020603050405020304" pitchFamily="18" charset="0"/>
              </a:rPr>
              <a:t>vũ</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trụ</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và</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cuộc</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sống</a:t>
            </a:r>
            <a:r>
              <a:rPr lang="vi-VN" sz="2800" dirty="0">
                <a:solidFill>
                  <a:schemeClr val="bg1"/>
                </a:solidFill>
                <a:latin typeface="Times New Roman" panose="02020603050405020304" pitchFamily="18" charset="0"/>
                <a:ea typeface="Times New Roman" panose="02020603050405020304" pitchFamily="18" charset="0"/>
              </a:rPr>
              <a:t> con </a:t>
            </a:r>
            <a:r>
              <a:rPr lang="vi-VN" sz="2800" dirty="0" err="1">
                <a:solidFill>
                  <a:schemeClr val="bg1"/>
                </a:solidFill>
                <a:latin typeface="Times New Roman" panose="02020603050405020304" pitchFamily="18" charset="0"/>
                <a:ea typeface="Times New Roman" panose="02020603050405020304" pitchFamily="18" charset="0"/>
              </a:rPr>
              <a:t>người</a:t>
            </a:r>
            <a:r>
              <a:rPr lang="vi-VN" sz="28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8" name="Hộp Văn bản 17">
            <a:extLst>
              <a:ext uri="{FF2B5EF4-FFF2-40B4-BE49-F238E27FC236}">
                <a16:creationId xmlns:a16="http://schemas.microsoft.com/office/drawing/2014/main" id="{B76CB22E-5C36-E10E-07FA-48E1350CF8D6}"/>
              </a:ext>
            </a:extLst>
          </p:cNvPr>
          <p:cNvSpPr txBox="1"/>
          <p:nvPr/>
        </p:nvSpPr>
        <p:spPr>
          <a:xfrm>
            <a:off x="549274" y="4147667"/>
            <a:ext cx="11407199" cy="954107"/>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lgn="just">
              <a:tabLst>
                <a:tab pos="4826000" algn="ctr"/>
              </a:tabLst>
            </a:pP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Các</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hình</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ảnh</a:t>
            </a:r>
            <a:r>
              <a:rPr lang="vi-VN" sz="2800" dirty="0">
                <a:solidFill>
                  <a:schemeClr val="bg1"/>
                </a:solidFill>
                <a:latin typeface="Times New Roman" panose="02020603050405020304" pitchFamily="18" charset="0"/>
                <a:ea typeface="Times New Roman" panose="02020603050405020304" pitchFamily="18" charset="0"/>
              </a:rPr>
              <a:t> thiên nhiên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mây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trăng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sóng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biển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luôn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vĩnh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cửu</a:t>
            </a:r>
            <a:r>
              <a:rPr lang="en-US" sz="2800" dirty="0">
                <a:solidFill>
                  <a:schemeClr val="bg1"/>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tượng</a:t>
            </a:r>
            <a:r>
              <a:rPr lang="vi-VN" sz="2800" dirty="0">
                <a:solidFill>
                  <a:schemeClr val="bg1"/>
                </a:solidFill>
                <a:latin typeface="Times New Roman" panose="02020603050405020304" pitchFamily="18" charset="0"/>
                <a:ea typeface="Times New Roman" panose="02020603050405020304" pitchFamily="18" charset="0"/>
              </a:rPr>
              <a:t> trưng cho </a:t>
            </a:r>
            <a:r>
              <a:rPr lang="vi-VN" sz="2800" dirty="0" err="1">
                <a:solidFill>
                  <a:schemeClr val="bg1"/>
                </a:solidFill>
                <a:latin typeface="Times New Roman" panose="02020603050405020304" pitchFamily="18" charset="0"/>
                <a:ea typeface="Times New Roman" panose="02020603050405020304" pitchFamily="18" charset="0"/>
              </a:rPr>
              <a:t>sự</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vĩ</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đại</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và</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bất</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diệt</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của</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tình</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mẫu</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tử</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không ai </a:t>
            </a:r>
            <a:r>
              <a:rPr lang="vi-VN" sz="2800" dirty="0" err="1">
                <a:solidFill>
                  <a:schemeClr val="bg1"/>
                </a:solidFill>
                <a:latin typeface="Times New Roman" panose="02020603050405020304" pitchFamily="18" charset="0"/>
                <a:ea typeface="Times New Roman" panose="02020603050405020304" pitchFamily="18" charset="0"/>
              </a:rPr>
              <a:t>có</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tách</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err="1">
                <a:solidFill>
                  <a:schemeClr val="bg1"/>
                </a:solidFill>
                <a:latin typeface="Times New Roman" panose="02020603050405020304" pitchFamily="18" charset="0"/>
                <a:ea typeface="Times New Roman" panose="02020603050405020304" pitchFamily="18" charset="0"/>
              </a:rPr>
              <a:t>rời</a:t>
            </a:r>
            <a:r>
              <a:rPr lang="vi-VN" sz="2800" dirty="0">
                <a:solidFill>
                  <a:schemeClr val="bg1"/>
                </a:solidFill>
                <a:latin typeface="Times New Roman" panose="02020603050405020304" pitchFamily="18" charset="0"/>
                <a:ea typeface="Times New Roman" panose="02020603050405020304" pitchFamily="18" charset="0"/>
              </a:rPr>
              <a:t>, chia </a:t>
            </a:r>
            <a:r>
              <a:rPr lang="vi-VN" sz="2800" dirty="0" err="1">
                <a:solidFill>
                  <a:schemeClr val="bg1"/>
                </a:solidFill>
                <a:latin typeface="Times New Roman" panose="02020603050405020304" pitchFamily="18" charset="0"/>
                <a:ea typeface="Times New Roman" panose="02020603050405020304" pitchFamily="18" charset="0"/>
              </a:rPr>
              <a:t>cắt</a:t>
            </a:r>
            <a:r>
              <a:rPr lang="vi-VN" sz="28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67714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9" name="Hộp Văn bản 8">
            <a:extLst>
              <a:ext uri="{FF2B5EF4-FFF2-40B4-BE49-F238E27FC236}">
                <a16:creationId xmlns:a16="http://schemas.microsoft.com/office/drawing/2014/main" id="{479A1449-85DF-BFCF-8E67-CA5629696B59}"/>
              </a:ext>
            </a:extLst>
          </p:cNvPr>
          <p:cNvSpPr txBox="1"/>
          <p:nvPr/>
        </p:nvSpPr>
        <p:spPr>
          <a:xfrm>
            <a:off x="400050" y="596680"/>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Times New Roman" panose="02020603050405020304" pitchFamily="18" charset="0"/>
              </a:rPr>
              <a:t>2.  </a:t>
            </a:r>
            <a:r>
              <a:rPr lang="en-US" sz="3200" b="1" dirty="0" err="1">
                <a:solidFill>
                  <a:srgbClr val="00CC99"/>
                </a:solidFill>
                <a:effectLst/>
                <a:latin typeface="Times New Roman" panose="02020603050405020304" pitchFamily="18" charset="0"/>
                <a:ea typeface="Times New Roman" panose="02020603050405020304" pitchFamily="18" charset="0"/>
              </a:rPr>
              <a:t>Những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trò</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chơi</a:t>
            </a:r>
            <a:r>
              <a:rPr lang="en-US" sz="3200" b="1" dirty="0">
                <a:solidFill>
                  <a:srgbClr val="00CC99"/>
                </a:solidFill>
                <a:effectLst/>
                <a:latin typeface="Times New Roman" panose="02020603050405020304" pitchFamily="18" charset="0"/>
                <a:ea typeface="Times New Roman" panose="02020603050405020304" pitchFamily="18" charset="0"/>
              </a:rPr>
              <a:t> do </a:t>
            </a:r>
            <a:r>
              <a:rPr lang="en-US" sz="3200" b="1" dirty="0" err="1">
                <a:solidFill>
                  <a:srgbClr val="00CC99"/>
                </a:solidFill>
                <a:effectLst/>
                <a:latin typeface="Times New Roman" panose="02020603050405020304" pitchFamily="18" charset="0"/>
                <a:ea typeface="Times New Roman" panose="02020603050405020304" pitchFamily="18" charset="0"/>
              </a:rPr>
              <a:t>em</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bé</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sáng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tạo</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ra</a:t>
            </a:r>
            <a:endParaRPr lang="en-US" sz="3200" dirty="0">
              <a:solidFill>
                <a:srgbClr val="00CC99"/>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409D0FF-133D-7160-D6C7-48B4647F64F2}"/>
              </a:ext>
            </a:extLst>
          </p:cNvPr>
          <p:cNvSpPr txBox="1"/>
          <p:nvPr/>
        </p:nvSpPr>
        <p:spPr>
          <a:xfrm>
            <a:off x="782782" y="1011338"/>
            <a:ext cx="6386944"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8000"/>
                </a:solidFill>
                <a:effectLst/>
                <a:latin typeface="Times New Roman" panose="02020603050405020304" pitchFamily="18" charset="0"/>
                <a:ea typeface="Times New Roman" panose="02020603050405020304" pitchFamily="18" charset="0"/>
              </a:rPr>
              <a:t>b. </a:t>
            </a:r>
            <a:r>
              <a:rPr lang="en-US" sz="2800" b="1" dirty="0" err="1">
                <a:solidFill>
                  <a:srgbClr val="008000"/>
                </a:solidFill>
                <a:latin typeface="Times New Roman" panose="02020603050405020304" pitchFamily="18" charset="0"/>
                <a:ea typeface="Times New Roman" panose="02020603050405020304" pitchFamily="18" charset="0"/>
              </a:rPr>
              <a:t>Tình</a:t>
            </a:r>
            <a:r>
              <a:rPr lang="en-US" sz="2800" b="1" dirty="0">
                <a:solidFill>
                  <a:srgbClr val="008000"/>
                </a:solidFill>
                <a:latin typeface="Times New Roman" panose="02020603050405020304" pitchFamily="18" charset="0"/>
                <a:ea typeface="Times New Roman" panose="02020603050405020304" pitchFamily="18" charset="0"/>
              </a:rPr>
              <a:t> </a:t>
            </a:r>
            <a:r>
              <a:rPr lang="en-US" sz="2800" b="1" dirty="0" err="1">
                <a:solidFill>
                  <a:srgbClr val="008000"/>
                </a:solidFill>
                <a:latin typeface="Times New Roman" panose="02020603050405020304" pitchFamily="18" charset="0"/>
                <a:ea typeface="Times New Roman" panose="02020603050405020304" pitchFamily="18" charset="0"/>
              </a:rPr>
              <a:t>mẹ</a:t>
            </a:r>
            <a:r>
              <a:rPr lang="en-US" sz="2800" b="1" dirty="0">
                <a:solidFill>
                  <a:srgbClr val="008000"/>
                </a:solidFill>
                <a:latin typeface="Times New Roman" panose="02020603050405020304" pitchFamily="18" charset="0"/>
                <a:ea typeface="Times New Roman" panose="02020603050405020304" pitchFamily="18" charset="0"/>
              </a:rPr>
              <a:t> con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4D3167A6-23BE-3E1B-08E4-5B24FF9F815A}"/>
              </a:ext>
            </a:extLst>
          </p:cNvPr>
          <p:cNvSpPr txBox="1"/>
          <p:nvPr/>
        </p:nvSpPr>
        <p:spPr>
          <a:xfrm>
            <a:off x="962891" y="1418610"/>
            <a:ext cx="7238999" cy="523220"/>
          </a:xfrm>
          <a:prstGeom prst="rect">
            <a:avLst/>
          </a:prstGeom>
          <a:noFill/>
        </p:spPr>
        <p:txBody>
          <a:bodyPr wrap="square">
            <a:spAutoFit/>
          </a:bodyPr>
          <a:lstStyle/>
          <a:p>
            <a:pPr>
              <a:tabLst>
                <a:tab pos="1386840" algn="l"/>
              </a:tabLs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bé</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mẹ</a:t>
            </a:r>
            <a:r>
              <a:rPr lang="en-US" sz="2800" b="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978D013-26A8-DD03-FCF1-67E7AF49A037}"/>
              </a:ext>
            </a:extLst>
          </p:cNvPr>
          <p:cNvSpPr txBox="1"/>
          <p:nvPr/>
        </p:nvSpPr>
        <p:spPr>
          <a:xfrm>
            <a:off x="558655" y="1996523"/>
            <a:ext cx="11074690" cy="1532334"/>
          </a:xfrm>
          <a:prstGeom prst="roundRect">
            <a:avLst/>
          </a:prstGeom>
          <a:noFill/>
          <a:ln w="28575">
            <a:solidFill>
              <a:srgbClr val="00FFCC"/>
            </a:solidFill>
          </a:ln>
        </p:spPr>
        <p:txBody>
          <a:bodyPr wrap="square">
            <a:spAutoFit/>
          </a:bodyPr>
          <a:lstStyle/>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bên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a:t>
            </a:r>
          </a:p>
        </p:txBody>
      </p:sp>
      <p:sp>
        <p:nvSpPr>
          <p:cNvPr id="2" name="Hộp Văn bản 1">
            <a:extLst>
              <a:ext uri="{FF2B5EF4-FFF2-40B4-BE49-F238E27FC236}">
                <a16:creationId xmlns:a16="http://schemas.microsoft.com/office/drawing/2014/main" id="{C9011319-FF0B-E279-03AB-5FCE32652CE6}"/>
              </a:ext>
            </a:extLst>
          </p:cNvPr>
          <p:cNvSpPr txBox="1"/>
          <p:nvPr/>
        </p:nvSpPr>
        <p:spPr>
          <a:xfrm>
            <a:off x="558654" y="3623156"/>
            <a:ext cx="11074690" cy="1055608"/>
          </a:xfrm>
          <a:prstGeom prst="roundRect">
            <a:avLst/>
          </a:prstGeom>
          <a:noFill/>
          <a:ln w="28575">
            <a:solidFill>
              <a:srgbClr val="00FFCC"/>
            </a:solidFill>
          </a:ln>
        </p:spPr>
        <p:txBody>
          <a:bodyPr wrap="square">
            <a:spAutoFit/>
          </a:bodyPr>
          <a:lstStyle/>
          <a:p>
            <a:pPr>
              <a:tabLst>
                <a:tab pos="13868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thú</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vui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147744B-6684-E26F-DFC3-F9BB2C0EC2BD}"/>
              </a:ext>
            </a:extLst>
          </p:cNvPr>
          <p:cNvSpPr txBox="1"/>
          <p:nvPr/>
        </p:nvSpPr>
        <p:spPr>
          <a:xfrm>
            <a:off x="558654" y="4766735"/>
            <a:ext cx="11074690" cy="1532334"/>
          </a:xfrm>
          <a:prstGeom prst="roundRect">
            <a:avLst/>
          </a:prstGeom>
          <a:noFill/>
          <a:ln w="28575">
            <a:solidFill>
              <a:srgbClr val="00FFCC"/>
            </a:solidFill>
          </a:ln>
        </p:spPr>
        <p:txBody>
          <a:bodyPr wrap="square">
            <a:spAutoFit/>
          </a:bodyPr>
          <a:lstStyle/>
          <a:p>
            <a:pPr algn="just">
              <a:tabLst>
                <a:tab pos="13868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thỏa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nghịch</a:t>
            </a:r>
            <a:r>
              <a:rPr lang="en-US" sz="2800" dirty="0">
                <a:latin typeface="Times New Roman" panose="02020603050405020304" pitchFamily="18" charset="0"/>
                <a:ea typeface="Times New Roman" panose="02020603050405020304" pitchFamily="18" charset="0"/>
              </a:rPr>
              <a:t>, bay </a:t>
            </a:r>
            <a:r>
              <a:rPr lang="en-US" sz="2800" dirty="0" err="1">
                <a:latin typeface="Times New Roman" panose="02020603050405020304" pitchFamily="18" charset="0"/>
                <a:ea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phiêu</a:t>
            </a:r>
            <a:r>
              <a:rPr lang="en-US" sz="2800" dirty="0">
                <a:latin typeface="Times New Roman" panose="02020603050405020304" pitchFamily="18" charset="0"/>
                <a:ea typeface="Times New Roman" panose="02020603050405020304" pitchFamily="18" charset="0"/>
              </a:rPr>
              <a:t> du </a:t>
            </a:r>
            <a:r>
              <a:rPr lang="en-US" sz="2800" dirty="0" err="1">
                <a:latin typeface="Times New Roman" panose="02020603050405020304" pitchFamily="18" charset="0"/>
                <a:ea typeface="Times New Roman" panose="02020603050405020304" pitchFamily="18" charset="0"/>
              </a:rPr>
              <a:t>khắp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quýt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quýt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vui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5026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2"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9" name="Hộp Văn bản 8">
            <a:extLst>
              <a:ext uri="{FF2B5EF4-FFF2-40B4-BE49-F238E27FC236}">
                <a16:creationId xmlns:a16="http://schemas.microsoft.com/office/drawing/2014/main" id="{479A1449-85DF-BFCF-8E67-CA5629696B59}"/>
              </a:ext>
            </a:extLst>
          </p:cNvPr>
          <p:cNvSpPr txBox="1"/>
          <p:nvPr/>
        </p:nvSpPr>
        <p:spPr>
          <a:xfrm>
            <a:off x="400050" y="596680"/>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Times New Roman" panose="02020603050405020304" pitchFamily="18" charset="0"/>
              </a:rPr>
              <a:t>2.  </a:t>
            </a:r>
            <a:r>
              <a:rPr lang="en-US" sz="3200" b="1" dirty="0" err="1">
                <a:solidFill>
                  <a:srgbClr val="00CC99"/>
                </a:solidFill>
                <a:effectLst/>
                <a:latin typeface="Times New Roman" panose="02020603050405020304" pitchFamily="18" charset="0"/>
                <a:ea typeface="Times New Roman" panose="02020603050405020304" pitchFamily="18" charset="0"/>
              </a:rPr>
              <a:t>Những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trò</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chơi</a:t>
            </a:r>
            <a:r>
              <a:rPr lang="en-US" sz="3200" b="1" dirty="0">
                <a:solidFill>
                  <a:srgbClr val="00CC99"/>
                </a:solidFill>
                <a:effectLst/>
                <a:latin typeface="Times New Roman" panose="02020603050405020304" pitchFamily="18" charset="0"/>
                <a:ea typeface="Times New Roman" panose="02020603050405020304" pitchFamily="18" charset="0"/>
              </a:rPr>
              <a:t> do </a:t>
            </a:r>
            <a:r>
              <a:rPr lang="en-US" sz="3200" b="1" dirty="0" err="1">
                <a:solidFill>
                  <a:srgbClr val="00CC99"/>
                </a:solidFill>
                <a:effectLst/>
                <a:latin typeface="Times New Roman" panose="02020603050405020304" pitchFamily="18" charset="0"/>
                <a:ea typeface="Times New Roman" panose="02020603050405020304" pitchFamily="18" charset="0"/>
              </a:rPr>
              <a:t>em</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bé</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sáng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tạo</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ra</a:t>
            </a:r>
            <a:endParaRPr lang="en-US" sz="3200" dirty="0">
              <a:solidFill>
                <a:srgbClr val="00CC99"/>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409D0FF-133D-7160-D6C7-48B4647F64F2}"/>
              </a:ext>
            </a:extLst>
          </p:cNvPr>
          <p:cNvSpPr txBox="1"/>
          <p:nvPr/>
        </p:nvSpPr>
        <p:spPr>
          <a:xfrm>
            <a:off x="782782" y="1011338"/>
            <a:ext cx="6386944"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8000"/>
                </a:solidFill>
                <a:effectLst/>
                <a:latin typeface="Times New Roman" panose="02020603050405020304" pitchFamily="18" charset="0"/>
                <a:ea typeface="Times New Roman" panose="02020603050405020304" pitchFamily="18" charset="0"/>
              </a:rPr>
              <a:t>b. </a:t>
            </a:r>
            <a:r>
              <a:rPr lang="en-US" sz="2800" b="1" dirty="0" err="1">
                <a:solidFill>
                  <a:srgbClr val="008000"/>
                </a:solidFill>
                <a:latin typeface="Times New Roman" panose="02020603050405020304" pitchFamily="18" charset="0"/>
                <a:ea typeface="Times New Roman" panose="02020603050405020304" pitchFamily="18" charset="0"/>
              </a:rPr>
              <a:t>Tình</a:t>
            </a:r>
            <a:r>
              <a:rPr lang="en-US" sz="2800" b="1" dirty="0">
                <a:solidFill>
                  <a:srgbClr val="008000"/>
                </a:solidFill>
                <a:latin typeface="Times New Roman" panose="02020603050405020304" pitchFamily="18" charset="0"/>
                <a:ea typeface="Times New Roman" panose="02020603050405020304" pitchFamily="18" charset="0"/>
              </a:rPr>
              <a:t> </a:t>
            </a:r>
            <a:r>
              <a:rPr lang="en-US" sz="2800" b="1" dirty="0" err="1">
                <a:solidFill>
                  <a:srgbClr val="008000"/>
                </a:solidFill>
                <a:latin typeface="Times New Roman" panose="02020603050405020304" pitchFamily="18" charset="0"/>
                <a:ea typeface="Times New Roman" panose="02020603050405020304" pitchFamily="18" charset="0"/>
              </a:rPr>
              <a:t>mẹ</a:t>
            </a:r>
            <a:r>
              <a:rPr lang="en-US" sz="2800" b="1" dirty="0">
                <a:solidFill>
                  <a:srgbClr val="008000"/>
                </a:solidFill>
                <a:latin typeface="Times New Roman" panose="02020603050405020304" pitchFamily="18" charset="0"/>
                <a:ea typeface="Times New Roman" panose="02020603050405020304" pitchFamily="18" charset="0"/>
              </a:rPr>
              <a:t> con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4D3167A6-23BE-3E1B-08E4-5B24FF9F815A}"/>
              </a:ext>
            </a:extLst>
          </p:cNvPr>
          <p:cNvSpPr txBox="1"/>
          <p:nvPr/>
        </p:nvSpPr>
        <p:spPr>
          <a:xfrm>
            <a:off x="962891" y="1418610"/>
            <a:ext cx="7238999" cy="523220"/>
          </a:xfrm>
          <a:prstGeom prst="rect">
            <a:avLst/>
          </a:prstGeom>
          <a:noFill/>
        </p:spPr>
        <p:txBody>
          <a:bodyPr wrap="square">
            <a:spAutoFit/>
          </a:bodyPr>
          <a:lstStyle/>
          <a:p>
            <a:pPr>
              <a:tabLst>
                <a:tab pos="1386840" algn="l"/>
              </a:tabLs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mẹ</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yêu</a:t>
            </a:r>
            <a:r>
              <a:rPr lang="en-US" sz="2800" b="1" dirty="0">
                <a:latin typeface="Times New Roman" panose="02020603050405020304" pitchFamily="18" charset="0"/>
                <a:ea typeface="Times New Roman" panose="02020603050405020304" pitchFamily="18" charset="0"/>
              </a:rPr>
              <a:t> con:</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978D013-26A8-DD03-FCF1-67E7AF49A037}"/>
              </a:ext>
            </a:extLst>
          </p:cNvPr>
          <p:cNvSpPr txBox="1"/>
          <p:nvPr/>
        </p:nvSpPr>
        <p:spPr>
          <a:xfrm>
            <a:off x="558655" y="1941103"/>
            <a:ext cx="11074690" cy="1055608"/>
          </a:xfrm>
          <a:prstGeom prst="roundRect">
            <a:avLst/>
          </a:prstGeom>
          <a:noFill/>
          <a:ln w="28575">
            <a:solidFill>
              <a:srgbClr val="00FFCC"/>
            </a:solidFill>
          </a:ln>
        </p:spPr>
        <p:txBody>
          <a:bodyPr wrap="square">
            <a:spAutoFit/>
          </a:bodyPr>
          <a:lstStyle/>
          <a:p>
            <a:pPr>
              <a:tabLst>
                <a:tab pos="13868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con ở </a:t>
            </a: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sóc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mẹ</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mình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đang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mình</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Buổi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chiều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mẹ</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luôn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muốn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mình</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C9011319-FF0B-E279-03AB-5FCE32652CE6}"/>
              </a:ext>
            </a:extLst>
          </p:cNvPr>
          <p:cNvSpPr txBox="1"/>
          <p:nvPr/>
        </p:nvSpPr>
        <p:spPr>
          <a:xfrm>
            <a:off x="558654" y="3109979"/>
            <a:ext cx="11074690" cy="1532334"/>
          </a:xfrm>
          <a:prstGeom prst="roundRect">
            <a:avLst/>
          </a:prstGeom>
          <a:noFill/>
          <a:ln w="28575">
            <a:solidFill>
              <a:srgbClr val="00FFCC"/>
            </a:solidFill>
          </a:ln>
        </p:spPr>
        <p:txBody>
          <a:bodyPr wrap="square">
            <a:spAutoFit/>
          </a:bodyPr>
          <a:lstStyle/>
          <a:p>
            <a:pPr>
              <a:tabLst>
                <a:tab pos="13868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vầng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lặng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tỏa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bước</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bao dung </a:t>
            </a:r>
            <a:r>
              <a:rPr lang="en-US" sz="2800" dirty="0" err="1">
                <a:latin typeface="Times New Roman" panose="02020603050405020304" pitchFamily="18" charset="0"/>
                <a:ea typeface="Times New Roman" panose="02020603050405020304" pitchFamily="18" charset="0"/>
              </a:rPr>
              <a:t>ôm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vĩnh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chở</a:t>
            </a:r>
            <a:r>
              <a:rPr lang="en-US" sz="2800" dirty="0">
                <a:latin typeface="Times New Roman" panose="02020603050405020304" pitchFamily="18" charset="0"/>
                <a:ea typeface="Times New Roman" panose="02020603050405020304" pitchFamily="18" charset="0"/>
              </a:rPr>
              <a:t> con</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147744B-6684-E26F-DFC3-F9BB2C0EC2BD}"/>
              </a:ext>
            </a:extLst>
          </p:cNvPr>
          <p:cNvSpPr txBox="1"/>
          <p:nvPr/>
        </p:nvSpPr>
        <p:spPr>
          <a:xfrm>
            <a:off x="558654" y="4725170"/>
            <a:ext cx="10192473" cy="2009061"/>
          </a:xfrm>
          <a:prstGeom prst="roundRect">
            <a:avLst/>
          </a:prstGeom>
          <a:noFill/>
          <a:ln w="28575">
            <a:solidFill>
              <a:srgbClr val="00FFCC"/>
            </a:solidFill>
          </a:ln>
        </p:spPr>
        <p:txBody>
          <a:bodyPr wrap="square">
            <a:spAutoFit/>
          </a:bodyPr>
          <a:lstStyle/>
          <a:p>
            <a:pPr algn="just">
              <a:tabLst>
                <a:tab pos="138684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con neo </a:t>
            </a:r>
            <a:r>
              <a:rPr lang="en-US" sz="2800" dirty="0" err="1">
                <a:latin typeface="Times New Roman" panose="02020603050405020304" pitchFamily="18" charset="0"/>
                <a:ea typeface="Times New Roman" panose="02020603050405020304" pitchFamily="18" charset="0"/>
              </a:rPr>
              <a:t>đậu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thoát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dỗ</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tỏa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mênh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ai </a:t>
            </a:r>
            <a:r>
              <a:rPr lang="en-US" sz="2800" i="1" dirty="0" err="1">
                <a:latin typeface="Times New Roman" panose="02020603050405020304" pitchFamily="18" charset="0"/>
                <a:ea typeface="Times New Roman" panose="02020603050405020304" pitchFamily="18" charset="0"/>
              </a:rPr>
              <a:t>trên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thế</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gian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mẹ</a:t>
            </a:r>
            <a:r>
              <a:rPr lang="en-US" sz="2800" i="1" dirty="0">
                <a:latin typeface="Times New Roman" panose="02020603050405020304" pitchFamily="18" charset="0"/>
                <a:ea typeface="Times New Roman" panose="02020603050405020304" pitchFamily="18" charset="0"/>
              </a:rPr>
              <a:t> con ta ở </a:t>
            </a:r>
            <a:r>
              <a:rPr lang="en-US" sz="2800" i="1" dirty="0" err="1">
                <a:latin typeface="Times New Roman" panose="02020603050405020304" pitchFamily="18" charset="0"/>
                <a:ea typeface="Times New Roman" panose="02020603050405020304" pitchFamily="18" charset="0"/>
              </a:rPr>
              <a:t>chốn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nào</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4221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2"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680615"/>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9" name="Hộp Văn bản 8">
            <a:extLst>
              <a:ext uri="{FF2B5EF4-FFF2-40B4-BE49-F238E27FC236}">
                <a16:creationId xmlns:a16="http://schemas.microsoft.com/office/drawing/2014/main" id="{479A1449-85DF-BFCF-8E67-CA5629696B59}"/>
              </a:ext>
            </a:extLst>
          </p:cNvPr>
          <p:cNvSpPr txBox="1"/>
          <p:nvPr/>
        </p:nvSpPr>
        <p:spPr>
          <a:xfrm>
            <a:off x="400050" y="596680"/>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Times New Roman" panose="02020603050405020304" pitchFamily="18" charset="0"/>
              </a:rPr>
              <a:t>2.  </a:t>
            </a:r>
            <a:r>
              <a:rPr lang="en-US" sz="3200" b="1" dirty="0" err="1">
                <a:solidFill>
                  <a:srgbClr val="00CC99"/>
                </a:solidFill>
                <a:effectLst/>
                <a:latin typeface="Times New Roman" panose="02020603050405020304" pitchFamily="18" charset="0"/>
                <a:ea typeface="Times New Roman" panose="02020603050405020304" pitchFamily="18" charset="0"/>
              </a:rPr>
              <a:t>Những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trò</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chơi</a:t>
            </a:r>
            <a:r>
              <a:rPr lang="en-US" sz="3200" b="1" dirty="0">
                <a:solidFill>
                  <a:srgbClr val="00CC99"/>
                </a:solidFill>
                <a:effectLst/>
                <a:latin typeface="Times New Roman" panose="02020603050405020304" pitchFamily="18" charset="0"/>
                <a:ea typeface="Times New Roman" panose="02020603050405020304" pitchFamily="18" charset="0"/>
              </a:rPr>
              <a:t> do </a:t>
            </a:r>
            <a:r>
              <a:rPr lang="en-US" sz="3200" b="1" dirty="0" err="1">
                <a:solidFill>
                  <a:srgbClr val="00CC99"/>
                </a:solidFill>
                <a:effectLst/>
                <a:latin typeface="Times New Roman" panose="02020603050405020304" pitchFamily="18" charset="0"/>
                <a:ea typeface="Times New Roman" panose="02020603050405020304" pitchFamily="18" charset="0"/>
              </a:rPr>
              <a:t>em</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bé</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sáng</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tạo</a:t>
            </a:r>
            <a:r>
              <a:rPr lang="en-US" sz="3200" b="1" dirty="0">
                <a:solidFill>
                  <a:srgbClr val="00CC99"/>
                </a:solidFill>
                <a:effectLst/>
                <a:latin typeface="Times New Roman" panose="02020603050405020304" pitchFamily="18" charset="0"/>
                <a:ea typeface="Times New Roman" panose="02020603050405020304" pitchFamily="18" charset="0"/>
              </a:rPr>
              <a:t> </a:t>
            </a:r>
            <a:r>
              <a:rPr lang="en-US" sz="3200" b="1" dirty="0" err="1">
                <a:solidFill>
                  <a:srgbClr val="00CC99"/>
                </a:solidFill>
                <a:effectLst/>
                <a:latin typeface="Times New Roman" panose="02020603050405020304" pitchFamily="18" charset="0"/>
                <a:ea typeface="Times New Roman" panose="02020603050405020304" pitchFamily="18" charset="0"/>
              </a:rPr>
              <a:t>ra</a:t>
            </a:r>
            <a:endParaRPr lang="en-US" sz="3200" dirty="0">
              <a:solidFill>
                <a:srgbClr val="00CC99"/>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4782D44A-CE8B-BB52-E183-2E6D71A13B33}"/>
              </a:ext>
            </a:extLst>
          </p:cNvPr>
          <p:cNvSpPr txBox="1"/>
          <p:nvPr/>
        </p:nvSpPr>
        <p:spPr>
          <a:xfrm>
            <a:off x="400050" y="13048"/>
            <a:ext cx="5030932"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văn</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409D0FF-133D-7160-D6C7-48B4647F64F2}"/>
              </a:ext>
            </a:extLst>
          </p:cNvPr>
          <p:cNvSpPr txBox="1"/>
          <p:nvPr/>
        </p:nvSpPr>
        <p:spPr>
          <a:xfrm>
            <a:off x="782782" y="1094468"/>
            <a:ext cx="6386944"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8000"/>
                </a:solidFill>
                <a:effectLst/>
                <a:latin typeface="Times New Roman" panose="02020603050405020304" pitchFamily="18" charset="0"/>
                <a:ea typeface="Times New Roman" panose="02020603050405020304" pitchFamily="18" charset="0"/>
              </a:rPr>
              <a:t>b. </a:t>
            </a:r>
            <a:r>
              <a:rPr lang="en-US" sz="2800" b="1" dirty="0" err="1">
                <a:solidFill>
                  <a:srgbClr val="008000"/>
                </a:solidFill>
                <a:latin typeface="Times New Roman" panose="02020603050405020304" pitchFamily="18" charset="0"/>
                <a:ea typeface="Times New Roman" panose="02020603050405020304" pitchFamily="18" charset="0"/>
              </a:rPr>
              <a:t>Tình</a:t>
            </a:r>
            <a:r>
              <a:rPr lang="en-US" sz="2800" b="1" dirty="0">
                <a:solidFill>
                  <a:srgbClr val="008000"/>
                </a:solidFill>
                <a:latin typeface="Times New Roman" panose="02020603050405020304" pitchFamily="18" charset="0"/>
                <a:ea typeface="Times New Roman" panose="02020603050405020304" pitchFamily="18" charset="0"/>
              </a:rPr>
              <a:t> </a:t>
            </a:r>
            <a:r>
              <a:rPr lang="en-US" sz="2800" b="1" dirty="0" err="1">
                <a:solidFill>
                  <a:srgbClr val="008000"/>
                </a:solidFill>
                <a:latin typeface="Times New Roman" panose="02020603050405020304" pitchFamily="18" charset="0"/>
                <a:ea typeface="Times New Roman" panose="02020603050405020304" pitchFamily="18" charset="0"/>
              </a:rPr>
              <a:t>mẹ</a:t>
            </a:r>
            <a:r>
              <a:rPr lang="en-US" sz="2800" b="1" dirty="0">
                <a:solidFill>
                  <a:srgbClr val="008000"/>
                </a:solidFill>
                <a:latin typeface="Times New Roman" panose="02020603050405020304" pitchFamily="18" charset="0"/>
                <a:ea typeface="Times New Roman" panose="02020603050405020304" pitchFamily="18" charset="0"/>
              </a:rPr>
              <a:t> con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C9011319-FF0B-E279-03AB-5FCE32652CE6}"/>
              </a:ext>
            </a:extLst>
          </p:cNvPr>
          <p:cNvSpPr txBox="1"/>
          <p:nvPr/>
        </p:nvSpPr>
        <p:spPr>
          <a:xfrm>
            <a:off x="1348364" y="2177385"/>
            <a:ext cx="9943090" cy="1532334"/>
          </a:xfrm>
          <a:prstGeom prst="roundRect">
            <a:avLst/>
          </a:prstGeom>
          <a:noFill/>
          <a:ln w="28575">
            <a:solidFill>
              <a:srgbClr val="00FFCC"/>
            </a:solidFill>
          </a:ln>
        </p:spPr>
        <p:txBody>
          <a:bodyPr wrap="square">
            <a:spAutoFit/>
          </a:bodyPr>
          <a:lstStyle/>
          <a:p>
            <a:pPr>
              <a:tabLst>
                <a:tab pos="1386840" algn="l"/>
              </a:tabLst>
            </a:pP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Đặt</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tình</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mẫu</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tử</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trong</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mối</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quan</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hệ</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với</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thiên</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nhiên</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vũ</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trụ</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nhà</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thơ</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đã</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thể</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hiện</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cảm</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hướng</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tôn</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vinh</a:t>
            </a:r>
            <a:r>
              <a:rPr lang="en-US" sz="2800" b="1" i="1" dirty="0">
                <a:solidFill>
                  <a:srgbClr val="008000"/>
                </a:solidFill>
                <a:latin typeface="Times New Roman" panose="02020603050405020304" pitchFamily="18" charset="0"/>
                <a:ea typeface="Times New Roman" panose="02020603050405020304" pitchFamily="18" charset="0"/>
              </a:rPr>
              <a:t> ca </a:t>
            </a:r>
            <a:r>
              <a:rPr lang="en-US" sz="2800" b="1" i="1" dirty="0" err="1">
                <a:solidFill>
                  <a:srgbClr val="008000"/>
                </a:solidFill>
                <a:latin typeface="Times New Roman" panose="02020603050405020304" pitchFamily="18" charset="0"/>
                <a:ea typeface="Times New Roman" panose="02020603050405020304" pitchFamily="18" charset="0"/>
              </a:rPr>
              <a:t>ngợi</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tình</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mẫu</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tử</a:t>
            </a:r>
            <a:r>
              <a:rPr lang="en-US" sz="2800" b="1" i="1" dirty="0">
                <a:solidFill>
                  <a:srgbClr val="008000"/>
                </a:solidFill>
                <a:latin typeface="Times New Roman" panose="02020603050405020304" pitchFamily="18" charset="0"/>
                <a:ea typeface="Times New Roman" panose="02020603050405020304" pitchFamily="18" charset="0"/>
              </a:rPr>
              <a:t> bao la, </a:t>
            </a:r>
            <a:r>
              <a:rPr lang="en-US" sz="2800" b="1" i="1" dirty="0" err="1">
                <a:solidFill>
                  <a:srgbClr val="008000"/>
                </a:solidFill>
                <a:latin typeface="Times New Roman" panose="02020603050405020304" pitchFamily="18" charset="0"/>
                <a:ea typeface="Times New Roman" panose="02020603050405020304" pitchFamily="18" charset="0"/>
              </a:rPr>
              <a:t>thiêng</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liêng</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vĩnh</a:t>
            </a:r>
            <a:r>
              <a:rPr lang="en-US" sz="2800" b="1" i="1" dirty="0">
                <a:solidFill>
                  <a:srgbClr val="008000"/>
                </a:solidFill>
                <a:latin typeface="Times New Roman" panose="02020603050405020304" pitchFamily="18" charset="0"/>
                <a:ea typeface="Times New Roman" panose="02020603050405020304" pitchFamily="18" charset="0"/>
              </a:rPr>
              <a:t> </a:t>
            </a:r>
            <a:r>
              <a:rPr lang="en-US" sz="2800" b="1" i="1" dirty="0" err="1">
                <a:solidFill>
                  <a:srgbClr val="008000"/>
                </a:solidFill>
                <a:latin typeface="Times New Roman" panose="02020603050405020304" pitchFamily="18" charset="0"/>
                <a:ea typeface="Times New Roman" panose="02020603050405020304" pitchFamily="18" charset="0"/>
              </a:rPr>
              <a:t>cửu</a:t>
            </a:r>
            <a:r>
              <a:rPr lang="en-US" sz="2800" b="1" i="1" dirty="0">
                <a:solidFill>
                  <a:srgbClr val="008000"/>
                </a:solidFill>
                <a:latin typeface="Times New Roman" panose="02020603050405020304" pitchFamily="18" charset="0"/>
                <a:ea typeface="Times New Roman" panose="02020603050405020304" pitchFamily="18" charset="0"/>
              </a:rPr>
              <a:t>.</a:t>
            </a:r>
            <a:endParaRPr lang="en-US" sz="2400" b="1" dirty="0">
              <a:solidFill>
                <a:srgbClr val="008000"/>
              </a:solidFill>
              <a:latin typeface="Times New Roman" panose="02020603050405020304" pitchFamily="18" charset="0"/>
              <a:ea typeface="Times New Roman" panose="02020603050405020304" pitchFamily="18" charset="0"/>
            </a:endParaRPr>
          </a:p>
        </p:txBody>
      </p:sp>
      <p:pic>
        <p:nvPicPr>
          <p:cNvPr id="3074" name="Picture 51" descr="Vẻ đẹp mộng mơ và ý nghĩa sâu sắc của bài thơ Mây và sóng của Ta-go. | Văn  mẫu lớp 9">
            <a:extLst>
              <a:ext uri="{FF2B5EF4-FFF2-40B4-BE49-F238E27FC236}">
                <a16:creationId xmlns:a16="http://schemas.microsoft.com/office/drawing/2014/main" id="{EFA7CABB-1208-4FCF-40D3-8166C2B2FD17}"/>
              </a:ext>
            </a:extLst>
          </p:cNvPr>
          <p:cNvPicPr>
            <a:picLocks noChangeArrowheads="1"/>
          </p:cNvPicPr>
          <p:nvPr/>
        </p:nvPicPr>
        <p:blipFill>
          <a:blip r:embed="rId3">
            <a:extLst>
              <a:ext uri="{28A0092B-C50C-407E-A947-70E740481C1C}">
                <a14:useLocalDpi xmlns:a14="http://schemas.microsoft.com/office/drawing/2010/main" val="0"/>
              </a:ext>
            </a:extLst>
          </a:blip>
          <a:srcRect r="-24"/>
          <a:stretch>
            <a:fillRect/>
          </a:stretch>
        </p:blipFill>
        <p:spPr bwMode="auto">
          <a:xfrm>
            <a:off x="3976254" y="3991697"/>
            <a:ext cx="3432752" cy="270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691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584A2ED-A812-4DBE-8E05-31D19A784500}"/>
              </a:ext>
            </a:extLst>
          </p:cNvPr>
          <p:cNvSpPr txBox="1"/>
          <p:nvPr/>
        </p:nvSpPr>
        <p:spPr>
          <a:xfrm>
            <a:off x="2905125" y="2113104"/>
            <a:ext cx="8414039" cy="1532334"/>
          </a:xfrm>
          <a:prstGeom prst="wedgeRoundRectCallout">
            <a:avLst>
              <a:gd name="adj1" fmla="val -53613"/>
              <a:gd name="adj2" fmla="val -96"/>
              <a:gd name="adj3" fmla="val 16667"/>
            </a:avLst>
          </a:prstGeom>
          <a:noFill/>
          <a:ln w="38100">
            <a:solidFill>
              <a:srgbClr val="00CC99"/>
            </a:solidFill>
          </a:ln>
        </p:spPr>
        <p:txBody>
          <a:bodyPr wrap="square">
            <a:spAutoFit/>
          </a:bodyPr>
          <a:lstStyle/>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 Theo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qua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muốn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gửi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đến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9E1C0C7C-ED4B-02F0-6FC1-C7D0F6F64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66700" y="2568784"/>
            <a:ext cx="4276725" cy="4276725"/>
          </a:xfrm>
          <a:prstGeom prst="rect">
            <a:avLst/>
          </a:prstGeom>
        </p:spPr>
      </p:pic>
      <p:sp>
        <p:nvSpPr>
          <p:cNvPr id="10" name="Hộp Văn bản 9">
            <a:extLst>
              <a:ext uri="{FF2B5EF4-FFF2-40B4-BE49-F238E27FC236}">
                <a16:creationId xmlns:a16="http://schemas.microsoft.com/office/drawing/2014/main" id="{4782D44A-CE8B-BB52-E183-2E6D71A13B33}"/>
              </a:ext>
            </a:extLst>
          </p:cNvPr>
          <p:cNvSpPr txBox="1"/>
          <p:nvPr/>
        </p:nvSpPr>
        <p:spPr>
          <a:xfrm>
            <a:off x="508908" y="2347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Tổng</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kết</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8864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FE7F5F9F-7E8D-D4BD-E2F2-3660F5316054}"/>
              </a:ext>
            </a:extLst>
          </p:cNvPr>
          <p:cNvSpPr txBox="1"/>
          <p:nvPr/>
        </p:nvSpPr>
        <p:spPr>
          <a:xfrm>
            <a:off x="400050" y="82323"/>
            <a:ext cx="636270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Tổng</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kết</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79A1449-85DF-BFCF-8E67-CA5629696B59}"/>
              </a:ext>
            </a:extLst>
          </p:cNvPr>
          <p:cNvSpPr txBox="1"/>
          <p:nvPr/>
        </p:nvSpPr>
        <p:spPr>
          <a:xfrm>
            <a:off x="400050" y="666073"/>
            <a:ext cx="10257064"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thuật</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1" name="Hộp Văn bản 10">
            <a:extLst>
              <a:ext uri="{FF2B5EF4-FFF2-40B4-BE49-F238E27FC236}">
                <a16:creationId xmlns:a16="http://schemas.microsoft.com/office/drawing/2014/main" id="{45966A51-62B4-B643-09E8-7E45E80DEA2C}"/>
              </a:ext>
            </a:extLst>
          </p:cNvPr>
          <p:cNvSpPr txBox="1"/>
          <p:nvPr/>
        </p:nvSpPr>
        <p:spPr>
          <a:xfrm>
            <a:off x="710730" y="1447972"/>
            <a:ext cx="10257064" cy="1055608"/>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Thể</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thơ</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văn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xuôi</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kết</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hợp</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các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yếu</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tố</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tự</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sự</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và</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miêu</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tả</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để</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làm</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nổi</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bật</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cảm</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xúc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tình</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cảm</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yêu</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mến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của</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nhà</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thơ</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với</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trẻ</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thơ</a:t>
            </a:r>
            <a:r>
              <a:rPr lang="en-US" sz="2800" dirty="0">
                <a:solidFill>
                  <a:srgbClr val="0D0D0D"/>
                </a:solidFill>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3D9F3831-EC3D-7F92-416C-3DE35D7FCAD7}"/>
              </a:ext>
            </a:extLst>
          </p:cNvPr>
          <p:cNvSpPr txBox="1"/>
          <p:nvPr/>
        </p:nvSpPr>
        <p:spPr>
          <a:xfrm>
            <a:off x="710730" y="2646396"/>
            <a:ext cx="9214074" cy="1055608"/>
          </a:xfrm>
          <a:prstGeom prst="roundRect">
            <a:avLst/>
          </a:prstGeom>
          <a:noFill/>
          <a:ln w="28575">
            <a:solidFill>
              <a:srgbClr val="00FFCC"/>
            </a:solidFill>
          </a:ln>
        </p:spPr>
        <p:txBody>
          <a:bodyPr wrap="square">
            <a:spAutoFit/>
          </a:bodyPr>
          <a:lstStyle/>
          <a:p>
            <a:pPr algn="just"/>
            <a:r>
              <a:rPr lang="en-US" sz="2800" dirty="0">
                <a:solidFill>
                  <a:srgbClr val="0D0D0D"/>
                </a:solidFill>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Times New Roman" panose="02020603050405020304" pitchFamily="18" charset="0"/>
              </a:rPr>
              <a:t>Giọng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4A625EE3-5CC0-FCCE-0872-A2E82FD5C557}"/>
              </a:ext>
            </a:extLst>
          </p:cNvPr>
          <p:cNvSpPr txBox="1"/>
          <p:nvPr/>
        </p:nvSpPr>
        <p:spPr>
          <a:xfrm>
            <a:off x="710729" y="3861680"/>
            <a:ext cx="9214074"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Sử</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dụng</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nhiều</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phép</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tu</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từ</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nhân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hóa</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điệp</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ngữ</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ẩn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dụ</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đặc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sắc</a:t>
            </a:r>
            <a:r>
              <a:rPr lang="en-US" sz="2800" dirty="0">
                <a:solidFill>
                  <a:srgbClr val="0D0D0D"/>
                </a:solidFill>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FF6BD37-B8C0-BF6F-21BB-7473F0C8249C}"/>
              </a:ext>
            </a:extLst>
          </p:cNvPr>
          <p:cNvSpPr txBox="1"/>
          <p:nvPr/>
        </p:nvSpPr>
        <p:spPr>
          <a:xfrm>
            <a:off x="710730" y="4583378"/>
            <a:ext cx="6237077" cy="578882"/>
          </a:xfrm>
          <a:prstGeom prst="roundRect">
            <a:avLst/>
          </a:prstGeom>
          <a:noFill/>
          <a:ln w="28575">
            <a:solidFill>
              <a:srgbClr val="00FFCC"/>
            </a:solidFill>
          </a:ln>
        </p:spPr>
        <p:txBody>
          <a:bodyPr wrap="square">
            <a:spAutoFit/>
          </a:bodyPr>
          <a:lstStyle/>
          <a:p>
            <a:pPr>
              <a:tabLst>
                <a:tab pos="1386840" algn="l"/>
              </a:tabLst>
            </a:pP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Hình</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ảnh</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thiên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nhiên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vô</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cùng</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thơ</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mộng</a:t>
            </a:r>
            <a:r>
              <a:rPr lang="en-US" sz="2800" dirty="0">
                <a:solidFill>
                  <a:srgbClr val="0D0D0D"/>
                </a:solidFill>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9866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3"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FE7F5F9F-7E8D-D4BD-E2F2-3660F5316054}"/>
              </a:ext>
            </a:extLst>
          </p:cNvPr>
          <p:cNvSpPr txBox="1"/>
          <p:nvPr/>
        </p:nvSpPr>
        <p:spPr>
          <a:xfrm>
            <a:off x="400050" y="82323"/>
            <a:ext cx="636270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III.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Tổng</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kết</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79A1449-85DF-BFCF-8E67-CA5629696B59}"/>
              </a:ext>
            </a:extLst>
          </p:cNvPr>
          <p:cNvSpPr txBox="1"/>
          <p:nvPr/>
        </p:nvSpPr>
        <p:spPr>
          <a:xfrm>
            <a:off x="400050" y="589633"/>
            <a:ext cx="10257064"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13" name="Hộp Văn bản 12">
            <a:extLst>
              <a:ext uri="{FF2B5EF4-FFF2-40B4-BE49-F238E27FC236}">
                <a16:creationId xmlns:a16="http://schemas.microsoft.com/office/drawing/2014/main" id="{4A625EE3-5CC0-FCCE-0872-A2E82FD5C557}"/>
              </a:ext>
            </a:extLst>
          </p:cNvPr>
          <p:cNvSpPr txBox="1"/>
          <p:nvPr/>
        </p:nvSpPr>
        <p:spPr>
          <a:xfrm>
            <a:off x="710730" y="2589898"/>
            <a:ext cx="10885526" cy="1055608"/>
          </a:xfrm>
          <a:prstGeom prst="roundRect">
            <a:avLst/>
          </a:prstGeom>
          <a:noFill/>
          <a:ln w="28575">
            <a:solidFill>
              <a:srgbClr val="00FFCC"/>
            </a:solidFill>
          </a:ln>
        </p:spPr>
        <p:txBody>
          <a:bodyPr wrap="square">
            <a:spAutoFit/>
          </a:bodyPr>
          <a:lstStyle/>
          <a:p>
            <a:pPr>
              <a:tabLst>
                <a:tab pos="1386840" algn="l"/>
              </a:tabLst>
            </a:pPr>
            <a:r>
              <a:rPr lang="en-US" sz="2800" dirty="0">
                <a:latin typeface="Times New Roman" panose="02020603050405020304" pitchFamily="18" charset="0"/>
                <a:ea typeface="MS Mincho" panose="02020609040205080304" pitchFamily="49" charset="-128"/>
              </a:rPr>
              <a:t>+ Con </a:t>
            </a:r>
            <a:r>
              <a:rPr lang="en-US" sz="2800" dirty="0" err="1">
                <a:latin typeface="Times New Roman" panose="02020603050405020304" pitchFamily="18" charset="0"/>
                <a:ea typeface="MS Mincho" panose="02020609040205080304" pitchFamily="49" charset="-128"/>
              </a:rPr>
              <a:t>người</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trong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cuộc</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sống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vẫn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thường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gặp</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những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cám</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dỗ</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Muốn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khước</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từ</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chúng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cần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có</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những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điểm</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tựa</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vững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chắc</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trong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đó</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có</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mẫu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tử</a:t>
            </a:r>
            <a:r>
              <a:rPr lang="en-US" sz="2800" dirty="0">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A971BC74-6F02-D4CD-51E9-4C9D10AFAAB7}"/>
              </a:ext>
            </a:extLst>
          </p:cNvPr>
          <p:cNvSpPr txBox="1"/>
          <p:nvPr/>
        </p:nvSpPr>
        <p:spPr>
          <a:xfrm>
            <a:off x="664221" y="3825621"/>
            <a:ext cx="11070585" cy="1532334"/>
          </a:xfrm>
          <a:prstGeom prst="roundRect">
            <a:avLst/>
          </a:prstGeom>
          <a:noFill/>
          <a:ln w="28575">
            <a:solidFill>
              <a:srgbClr val="00FFCC"/>
            </a:solidFill>
          </a:ln>
        </p:spPr>
        <p:txBody>
          <a:bodyPr wrap="square">
            <a:spAutoFit/>
          </a:bodyPr>
          <a:lstStyle/>
          <a:p>
            <a:pPr algn="just">
              <a:tabLst>
                <a:tab pos="1386840" algn="l"/>
              </a:tabLst>
            </a:pP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Trí</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tưởng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tưởng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của</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tuổi</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thơ</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vô</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cùng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phong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phú</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nhưng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hạnh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phúc</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không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phải</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là</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những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điều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gì</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xa</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xôi</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bí</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ẩn</a:t>
            </a:r>
            <a:r>
              <a:rPr lang="en-US" sz="2800" dirty="0">
                <a:latin typeface="Times New Roman" panose="02020603050405020304" pitchFamily="18" charset="0"/>
                <a:ea typeface="MS Mincho" panose="02020609040205080304" pitchFamily="49" charset="-128"/>
              </a:rPr>
              <a:t>, do ai </a:t>
            </a:r>
            <a:r>
              <a:rPr lang="en-US" sz="2800" dirty="0" err="1">
                <a:latin typeface="Times New Roman" panose="02020603050405020304" pitchFamily="18" charset="0"/>
                <a:ea typeface="MS Mincho" panose="02020609040205080304" pitchFamily="49" charset="-128"/>
              </a:rPr>
              <a:t>đó</a:t>
            </a:r>
            <a:r>
              <a:rPr lang="en-US" sz="2800" dirty="0">
                <a:latin typeface="Times New Roman" panose="02020603050405020304" pitchFamily="18" charset="0"/>
                <a:ea typeface="MS Mincho" panose="02020609040205080304" pitchFamily="49" charset="-128"/>
              </a:rPr>
              <a:t> ban </a:t>
            </a:r>
            <a:r>
              <a:rPr lang="en-US" sz="2800" dirty="0" err="1">
                <a:latin typeface="Times New Roman" panose="02020603050405020304" pitchFamily="18" charset="0"/>
                <a:ea typeface="MS Mincho" panose="02020609040205080304" pitchFamily="49" charset="-128"/>
              </a:rPr>
              <a:t>cho</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mà</a:t>
            </a:r>
            <a:r>
              <a:rPr lang="en-US" sz="2800" dirty="0">
                <a:latin typeface="Times New Roman" panose="02020603050405020304" pitchFamily="18" charset="0"/>
                <a:ea typeface="MS Mincho" panose="02020609040205080304" pitchFamily="49" charset="-128"/>
              </a:rPr>
              <a:t> ở </a:t>
            </a:r>
            <a:r>
              <a:rPr lang="en-US" sz="2800" dirty="0" err="1">
                <a:latin typeface="Times New Roman" panose="02020603050405020304" pitchFamily="18" charset="0"/>
                <a:ea typeface="MS Mincho" panose="02020609040205080304" pitchFamily="49" charset="-128"/>
              </a:rPr>
              <a:t>ngay</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trên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trần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thế</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và</a:t>
            </a:r>
            <a:r>
              <a:rPr lang="en-US" sz="2800" dirty="0">
                <a:latin typeface="Times New Roman" panose="02020603050405020304" pitchFamily="18" charset="0"/>
                <a:ea typeface="MS Mincho" panose="02020609040205080304" pitchFamily="49" charset="-128"/>
              </a:rPr>
              <a:t> do </a:t>
            </a:r>
            <a:r>
              <a:rPr lang="en-US" sz="2800" dirty="0" err="1">
                <a:latin typeface="Times New Roman" panose="02020603050405020304" pitchFamily="18" charset="0"/>
                <a:ea typeface="MS Mincho" panose="02020609040205080304" pitchFamily="49" charset="-128"/>
              </a:rPr>
              <a:t>chính</a:t>
            </a:r>
            <a:r>
              <a:rPr lang="en-US" sz="2800" dirty="0">
                <a:latin typeface="Times New Roman" panose="02020603050405020304" pitchFamily="18" charset="0"/>
                <a:ea typeface="MS Mincho" panose="02020609040205080304" pitchFamily="49" charset="-128"/>
              </a:rPr>
              <a:t> con </a:t>
            </a:r>
            <a:r>
              <a:rPr lang="en-US" sz="2800" dirty="0" err="1">
                <a:latin typeface="Times New Roman" panose="02020603050405020304" pitchFamily="18" charset="0"/>
                <a:ea typeface="MS Mincho" panose="02020609040205080304" pitchFamily="49" charset="-128"/>
              </a:rPr>
              <a:t>người</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tạo</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nên</a:t>
            </a:r>
            <a:r>
              <a:rPr lang="en-US" sz="2800" dirty="0">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4E7F012C-2043-A465-AA2E-2C3165248512}"/>
              </a:ext>
            </a:extLst>
          </p:cNvPr>
          <p:cNvSpPr txBox="1"/>
          <p:nvPr/>
        </p:nvSpPr>
        <p:spPr>
          <a:xfrm>
            <a:off x="664221" y="5538608"/>
            <a:ext cx="6609415" cy="578882"/>
          </a:xfrm>
          <a:prstGeom prst="roundRect">
            <a:avLst/>
          </a:prstGeom>
          <a:noFill/>
          <a:ln w="28575">
            <a:solidFill>
              <a:srgbClr val="00FFCC"/>
            </a:solidFill>
          </a:ln>
        </p:spPr>
        <p:txBody>
          <a:bodyPr wrap="square">
            <a:spAutoFit/>
          </a:bodyPr>
          <a:lstStyle/>
          <a:p>
            <a:pPr>
              <a:tabLst>
                <a:tab pos="1386840" algn="l"/>
              </a:tabLst>
            </a:pP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Mối</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quan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hệ</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giữa</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yêu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và</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sự</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sáng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tạo</a:t>
            </a:r>
            <a:r>
              <a:rPr lang="en-US" sz="2800" dirty="0">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5E1F02C8-D2FE-D990-D66A-D8385386905F}"/>
              </a:ext>
            </a:extLst>
          </p:cNvPr>
          <p:cNvSpPr txBox="1"/>
          <p:nvPr/>
        </p:nvSpPr>
        <p:spPr>
          <a:xfrm>
            <a:off x="770946" y="1197215"/>
            <a:ext cx="6362700"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buSzPts val="1400"/>
            </a:pPr>
            <a:r>
              <a:rPr lang="en-US" sz="2800" b="1" dirty="0">
                <a:solidFill>
                  <a:schemeClr val="bg1"/>
                </a:solidFill>
                <a:latin typeface="Times New Roman" panose="02020603050405020304" pitchFamily="18" charset="0"/>
                <a:ea typeface="Times New Roman" panose="02020603050405020304" pitchFamily="18" charset="0"/>
              </a:rPr>
              <a:t>-</a:t>
            </a:r>
            <a:r>
              <a:rPr lang="en-US" sz="2800" dirty="0">
                <a:solidFill>
                  <a:schemeClr val="bg1"/>
                </a:solidFill>
                <a:latin typeface="Times New Roman" panose="02020603050405020304" pitchFamily="18" charset="0"/>
                <a:ea typeface="MS Mincho" panose="02020609040205080304" pitchFamily="49" charset="-128"/>
              </a:rPr>
              <a:t>Ca </a:t>
            </a:r>
            <a:r>
              <a:rPr lang="en-US" sz="2800" dirty="0" err="1">
                <a:solidFill>
                  <a:schemeClr val="bg1"/>
                </a:solidFill>
                <a:latin typeface="Times New Roman" panose="02020603050405020304" pitchFamily="18" charset="0"/>
                <a:ea typeface="MS Mincho" panose="02020609040205080304" pitchFamily="49" charset="-128"/>
              </a:rPr>
              <a:t>ngợi</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tình</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mẹ</a:t>
            </a:r>
            <a:r>
              <a:rPr lang="en-US" sz="2800" dirty="0">
                <a:solidFill>
                  <a:schemeClr val="bg1"/>
                </a:solidFill>
                <a:latin typeface="Times New Roman" panose="02020603050405020304" pitchFamily="18" charset="0"/>
                <a:ea typeface="MS Mincho" panose="02020609040205080304" pitchFamily="49" charset="-128"/>
              </a:rPr>
              <a:t> con </a:t>
            </a:r>
            <a:r>
              <a:rPr lang="en-US" sz="2800" dirty="0" err="1">
                <a:solidFill>
                  <a:schemeClr val="bg1"/>
                </a:solidFill>
                <a:latin typeface="Times New Roman" panose="02020603050405020304" pitchFamily="18" charset="0"/>
                <a:ea typeface="MS Mincho" panose="02020609040205080304" pitchFamily="49" charset="-128"/>
              </a:rPr>
              <a:t>thiêng</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liêng</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bất</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diệt</a:t>
            </a:r>
            <a:r>
              <a:rPr lang="en-US" sz="2800" dirty="0">
                <a:solidFill>
                  <a:schemeClr val="bg1"/>
                </a:solidFill>
                <a:latin typeface="Times New Roman" panose="02020603050405020304" pitchFamily="18" charset="0"/>
                <a:ea typeface="MS Mincho" panose="02020609040205080304" pitchFamily="49" charset="-128"/>
              </a:rPr>
              <a:t>.</a:t>
            </a:r>
            <a:endParaRPr lang="en-US" sz="2800" dirty="0">
              <a:solidFill>
                <a:schemeClr val="bg1"/>
              </a:solidFill>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730E91B7-E680-6140-7FDF-FFBA652433B0}"/>
              </a:ext>
            </a:extLst>
          </p:cNvPr>
          <p:cNvSpPr txBox="1"/>
          <p:nvPr/>
        </p:nvSpPr>
        <p:spPr>
          <a:xfrm>
            <a:off x="770946" y="1904772"/>
            <a:ext cx="5893090"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a:tabLst>
                <a:tab pos="1386840" algn="l"/>
              </a:tabLst>
            </a:pP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Bài</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thơ</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cho</a:t>
            </a:r>
            <a:r>
              <a:rPr lang="en-US" sz="2800" dirty="0">
                <a:solidFill>
                  <a:schemeClr val="bg1"/>
                </a:solidFill>
                <a:latin typeface="Times New Roman" panose="02020603050405020304" pitchFamily="18" charset="0"/>
                <a:ea typeface="MS Mincho" panose="02020609040205080304" pitchFamily="49" charset="-128"/>
              </a:rPr>
              <a:t> ta </a:t>
            </a:r>
            <a:r>
              <a:rPr lang="en-US" sz="2800" dirty="0" err="1">
                <a:solidFill>
                  <a:schemeClr val="bg1"/>
                </a:solidFill>
                <a:latin typeface="Times New Roman" panose="02020603050405020304" pitchFamily="18" charset="0"/>
                <a:ea typeface="MS Mincho" panose="02020609040205080304" pitchFamily="49" charset="-128"/>
              </a:rPr>
              <a:t>những</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triết</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lí</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thầm</a:t>
            </a:r>
            <a:r>
              <a:rPr lang="en-US" sz="2800" dirty="0">
                <a:solidFill>
                  <a:schemeClr val="bg1"/>
                </a:solidFill>
                <a:latin typeface="Times New Roman" panose="02020603050405020304" pitchFamily="18" charset="0"/>
                <a:ea typeface="MS Mincho" panose="02020609040205080304" pitchFamily="49" charset="-128"/>
              </a:rPr>
              <a:t> </a:t>
            </a:r>
            <a:r>
              <a:rPr lang="en-US" sz="2800" dirty="0" err="1">
                <a:solidFill>
                  <a:schemeClr val="bg1"/>
                </a:solidFill>
                <a:latin typeface="Times New Roman" panose="02020603050405020304" pitchFamily="18" charset="0"/>
                <a:ea typeface="MS Mincho" panose="02020609040205080304" pitchFamily="49" charset="-128"/>
              </a:rPr>
              <a:t>kín</a:t>
            </a:r>
            <a:r>
              <a:rPr lang="en-US" sz="2800" dirty="0">
                <a:solidFill>
                  <a:schemeClr val="bg1"/>
                </a:solidFill>
                <a:latin typeface="Times New Roman" panose="02020603050405020304" pitchFamily="18" charset="0"/>
                <a:ea typeface="MS Mincho" panose="02020609040205080304" pitchFamily="49" charset="-128"/>
              </a:rPr>
              <a:t>:</a:t>
            </a:r>
            <a:endParaRPr lang="en-US" sz="24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23465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3" grpId="0" animBg="1"/>
      <p:bldP spid="5"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598AC2B-72BF-3F55-8FAD-86DE652228AD}"/>
              </a:ext>
            </a:extLst>
          </p:cNvPr>
          <p:cNvSpPr txBox="1"/>
          <p:nvPr/>
        </p:nvSpPr>
        <p:spPr>
          <a:xfrm>
            <a:off x="4215437" y="178804"/>
            <a:ext cx="4038217" cy="851297"/>
          </a:xfrm>
          <a:prstGeom prst="roundRect">
            <a:avLst/>
          </a:prstGeom>
          <a:gradFill flip="none" rotWithShape="1">
            <a:gsLst>
              <a:gs pos="100000">
                <a:srgbClr val="00FF00"/>
              </a:gs>
              <a:gs pos="68000">
                <a:srgbClr val="00CC00"/>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LUYỆN TẬP</a:t>
            </a:r>
          </a:p>
        </p:txBody>
      </p:sp>
      <p:pic>
        <p:nvPicPr>
          <p:cNvPr id="3" name="Picture 2" descr="150+ Hình Nền Slide PowerPoint Thuyết Trình Đẹp Nhất | Power points, Mẫu  power point, Hình nền">
            <a:extLst>
              <a:ext uri="{FF2B5EF4-FFF2-40B4-BE49-F238E27FC236}">
                <a16:creationId xmlns:a16="http://schemas.microsoft.com/office/drawing/2014/main" id="{9C998148-4038-1D40-389D-CC8379A9D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286ED28-706F-6879-087E-8AA2BD204F64}"/>
              </a:ext>
            </a:extLst>
          </p:cNvPr>
          <p:cNvSpPr txBox="1"/>
          <p:nvPr/>
        </p:nvSpPr>
        <p:spPr>
          <a:xfrm>
            <a:off x="151235" y="1155209"/>
            <a:ext cx="11889530" cy="578882"/>
          </a:xfrm>
          <a:prstGeom prst="roundRect">
            <a:avLst/>
          </a:prstGeom>
          <a:solidFill>
            <a:srgbClr val="008000"/>
          </a:solidFill>
          <a:ln w="28575">
            <a:solidFill>
              <a:srgbClr val="00CC99"/>
            </a:solidFill>
          </a:ln>
        </p:spPr>
        <p:txBody>
          <a:bodyPr wrap="square">
            <a:spAutoFit/>
          </a:bodyPr>
          <a:lstStyle/>
          <a:p>
            <a:pPr marL="0" marR="0">
              <a:spcBef>
                <a:spcPts val="0"/>
              </a:spcBef>
              <a:spcAft>
                <a:spcPts val="1200"/>
              </a:spcAft>
            </a:pPr>
            <a:r>
              <a:rPr lang="en-US" sz="2800" b="1" dirty="0" err="1">
                <a:solidFill>
                  <a:schemeClr val="bg1"/>
                </a:solidFill>
                <a:effectLst/>
                <a:latin typeface="Times New Roman" panose="02020603050405020304" pitchFamily="18" charset="0"/>
                <a:ea typeface="Calibri" panose="020F0502020204030204" pitchFamily="34" charset="0"/>
              </a:rPr>
              <a:t>Nhiệm</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vụ</a:t>
            </a:r>
            <a:r>
              <a:rPr lang="en-US" sz="2800" b="1" dirty="0">
                <a:solidFill>
                  <a:schemeClr val="bg1"/>
                </a:solidFill>
                <a:effectLst/>
                <a:latin typeface="Times New Roman" panose="02020603050405020304" pitchFamily="18" charset="0"/>
                <a:ea typeface="Calibri" panose="020F0502020204030204" pitchFamily="34" charset="0"/>
              </a:rPr>
              <a:t> 1</a:t>
            </a:r>
            <a:r>
              <a:rPr lang="en-US"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Những</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dấu</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hiệu</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nào</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giúp</a:t>
            </a:r>
            <a:r>
              <a:rPr lang="vi-VN" sz="2800" dirty="0">
                <a:solidFill>
                  <a:schemeClr val="bg1"/>
                </a:solidFill>
                <a:effectLst/>
                <a:latin typeface="Times New Roman" panose="02020603050405020304" pitchFamily="18" charset="0"/>
                <a:ea typeface="Calibri" panose="020F0502020204030204" pitchFamily="34" charset="0"/>
              </a:rPr>
              <a:t> em </a:t>
            </a:r>
            <a:r>
              <a:rPr lang="vi-VN" sz="2800" dirty="0" err="1">
                <a:solidFill>
                  <a:schemeClr val="bg1"/>
                </a:solidFill>
                <a:effectLst/>
                <a:latin typeface="Times New Roman" panose="02020603050405020304" pitchFamily="18" charset="0"/>
                <a:ea typeface="Calibri" panose="020F0502020204030204" pitchFamily="34" charset="0"/>
              </a:rPr>
              <a:t>nhận</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biết</a:t>
            </a:r>
            <a:r>
              <a:rPr lang="vi-VN" sz="2800" dirty="0">
                <a:solidFill>
                  <a:schemeClr val="bg1"/>
                </a:solidFill>
                <a:effectLst/>
                <a:latin typeface="Times New Roman" panose="02020603050405020304" pitchFamily="18" charset="0"/>
                <a:ea typeface="Calibri" panose="020F0502020204030204" pitchFamily="34" charset="0"/>
              </a:rPr>
              <a:t> </a:t>
            </a:r>
            <a:r>
              <a:rPr lang="vi-VN" sz="2800" i="1" dirty="0">
                <a:solidFill>
                  <a:schemeClr val="bg1"/>
                </a:solidFill>
                <a:effectLst/>
                <a:latin typeface="Times New Roman" panose="02020603050405020304" pitchFamily="18" charset="0"/>
                <a:ea typeface="Calibri" panose="020F0502020204030204" pitchFamily="34" charset="0"/>
              </a:rPr>
              <a:t>Mây </a:t>
            </a:r>
            <a:r>
              <a:rPr lang="vi-VN" sz="2800" i="1" dirty="0" err="1">
                <a:solidFill>
                  <a:schemeClr val="bg1"/>
                </a:solidFill>
                <a:effectLst/>
                <a:latin typeface="Times New Roman" panose="02020603050405020304" pitchFamily="18" charset="0"/>
                <a:ea typeface="Calibri" panose="020F0502020204030204" pitchFamily="34" charset="0"/>
              </a:rPr>
              <a:t>và</a:t>
            </a:r>
            <a:r>
              <a:rPr lang="vi-VN" sz="2800" i="1" dirty="0">
                <a:solidFill>
                  <a:schemeClr val="bg1"/>
                </a:solidFill>
                <a:effectLst/>
                <a:latin typeface="Times New Roman" panose="02020603050405020304" pitchFamily="18" charset="0"/>
                <a:ea typeface="Calibri" panose="020F0502020204030204" pitchFamily="34" charset="0"/>
              </a:rPr>
              <a:t> </a:t>
            </a:r>
            <a:r>
              <a:rPr lang="vi-VN" sz="2800" i="1" dirty="0" err="1">
                <a:solidFill>
                  <a:schemeClr val="bg1"/>
                </a:solidFill>
                <a:effectLst/>
                <a:latin typeface="Times New Roman" panose="02020603050405020304" pitchFamily="18" charset="0"/>
                <a:ea typeface="Calibri" panose="020F0502020204030204" pitchFamily="34" charset="0"/>
              </a:rPr>
              <a:t>sóng</a:t>
            </a:r>
            <a:r>
              <a:rPr lang="vi-VN" sz="2800" i="1"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là</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một</a:t>
            </a:r>
            <a:r>
              <a:rPr lang="vi-VN" sz="2800" dirty="0">
                <a:solidFill>
                  <a:schemeClr val="bg1"/>
                </a:solidFill>
                <a:effectLst/>
                <a:latin typeface="Times New Roman" panose="02020603050405020304" pitchFamily="18" charset="0"/>
                <a:ea typeface="Calibri" panose="020F0502020204030204" pitchFamily="34" charset="0"/>
              </a:rPr>
              <a:t> </a:t>
            </a:r>
            <a:r>
              <a:rPr lang="vi-VN" sz="2800" dirty="0" err="1">
                <a:solidFill>
                  <a:schemeClr val="bg1"/>
                </a:solidFill>
                <a:effectLst/>
                <a:latin typeface="Times New Roman" panose="02020603050405020304" pitchFamily="18" charset="0"/>
                <a:ea typeface="Calibri" panose="020F0502020204030204" pitchFamily="34" charset="0"/>
              </a:rPr>
              <a:t>bài</a:t>
            </a:r>
            <a:r>
              <a:rPr lang="vi-VN" sz="2800" dirty="0">
                <a:solidFill>
                  <a:schemeClr val="bg1"/>
                </a:solidFill>
                <a:effectLst/>
                <a:latin typeface="Times New Roman" panose="02020603050405020304" pitchFamily="18" charset="0"/>
                <a:ea typeface="Calibri" panose="020F0502020204030204" pitchFamily="34" charset="0"/>
              </a:rPr>
              <a:t> thơ?</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10" name="Hộp Văn bản 9">
            <a:extLst>
              <a:ext uri="{FF2B5EF4-FFF2-40B4-BE49-F238E27FC236}">
                <a16:creationId xmlns:a16="http://schemas.microsoft.com/office/drawing/2014/main" id="{EB0A6E49-36B5-5225-86A5-62CDB9048B72}"/>
              </a:ext>
            </a:extLst>
          </p:cNvPr>
          <p:cNvSpPr txBox="1"/>
          <p:nvPr/>
        </p:nvSpPr>
        <p:spPr>
          <a:xfrm>
            <a:off x="371582" y="1875908"/>
            <a:ext cx="11669183" cy="4254498"/>
          </a:xfrm>
          <a:prstGeom prst="rect">
            <a:avLst/>
          </a:prstGeom>
          <a:noFill/>
          <a:ln w="28575">
            <a:solidFill>
              <a:srgbClr val="008000"/>
            </a:solidFill>
          </a:ln>
        </p:spPr>
        <p:txBody>
          <a:bodyPr wrap="square">
            <a:spAutoFit/>
          </a:bodyPr>
          <a:lstStyle/>
          <a:p>
            <a:pPr marL="0" marR="0" algn="just">
              <a:lnSpc>
                <a:spcPct val="115000"/>
              </a:lnSpc>
              <a:spcBef>
                <a:spcPts val="65"/>
              </a:spcBef>
              <a:spcAft>
                <a:spcPts val="0"/>
              </a:spcAft>
            </a:pPr>
            <a:r>
              <a:rPr lang="en-US" sz="2800" b="1" dirty="0" err="1">
                <a:effectLst/>
                <a:latin typeface="Times New Roman" panose="02020603050405020304" pitchFamily="18" charset="0"/>
                <a:ea typeface="Times New Roman" panose="02020603050405020304" pitchFamily="18" charset="0"/>
              </a:rPr>
              <a:t>Gợi</a:t>
            </a:r>
            <a:r>
              <a:rPr lang="en-US" sz="2800" b="1" dirty="0">
                <a:effectLst/>
                <a:latin typeface="Times New Roman" panose="02020603050405020304" pitchFamily="18" charset="0"/>
                <a:ea typeface="Times New Roman" panose="02020603050405020304" pitchFamily="18" charset="0"/>
              </a:rPr>
              <a:t> ý: </a:t>
            </a:r>
            <a:r>
              <a:rPr lang="en-US" sz="2800" b="1" dirty="0" err="1">
                <a:effectLst/>
                <a:latin typeface="Times New Roman" panose="02020603050405020304" pitchFamily="18" charset="0"/>
                <a:ea typeface="Times New Roman" panose="02020603050405020304" pitchFamily="18" charset="0"/>
              </a:rPr>
              <a:t>Những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dấu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hiệu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biết</a:t>
            </a:r>
            <a:r>
              <a:rPr lang="en-US" sz="2800" b="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Mây</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và</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sóng</a:t>
            </a:r>
            <a:r>
              <a:rPr lang="en-US" sz="2800" b="1" i="1" dirty="0">
                <a:effectLst/>
                <a:latin typeface="Times New Roman" panose="02020603050405020304" pitchFamily="18" charset="0"/>
                <a:ea typeface="Times New Roman" panose="02020603050405020304" pitchFamily="18" charset="0"/>
              </a:rPr>
              <a: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là</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một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thơ</a:t>
            </a:r>
            <a:r>
              <a:rPr lang="en-US" sz="2800" b="1" dirty="0">
                <a:effectLst/>
                <a:latin typeface="Times New Roman" panose="02020603050405020304" pitchFamily="18" charset="0"/>
                <a:ea typeface="Times New Roman" panose="02020603050405020304" pitchFamily="18" charset="0"/>
              </a:rPr>
              <a:t>:</a:t>
            </a:r>
          </a:p>
          <a:p>
            <a:pPr marL="0" marR="0" algn="just">
              <a:lnSpc>
                <a:spcPct val="115000"/>
              </a:lnSpc>
              <a:spcBef>
                <a:spcPts val="65"/>
              </a:spcBef>
              <a:spcAft>
                <a:spcPts val="0"/>
              </a:spcAft>
            </a:pP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nội</a:t>
            </a:r>
            <a:r>
              <a:rPr lang="en-US" sz="2800" b="1" dirty="0">
                <a:effectLst/>
                <a:latin typeface="Times New Roman" panose="02020603050405020304" pitchFamily="18" charset="0"/>
                <a:ea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rPr>
              <a:t>Diễn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nhân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ca </a:t>
            </a:r>
            <a:r>
              <a:rPr lang="en-US" sz="2800" dirty="0" err="1">
                <a:effectLst/>
                <a:latin typeface="Times New Roman" panose="02020603050405020304" pitchFamily="18" charset="0"/>
                <a:ea typeface="Times New Roman" panose="02020603050405020304" pitchFamily="18" charset="0"/>
              </a:rPr>
              <a:t>ngợi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mẫu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thiêng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liêng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thế</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rPr>
              <a:t>.</a:t>
            </a:r>
          </a:p>
          <a:p>
            <a:pPr marR="0" lvl="0" algn="just">
              <a:lnSpc>
                <a:spcPct val="115000"/>
              </a:lnSpc>
              <a:spcBef>
                <a:spcPts val="65"/>
              </a:spcBef>
              <a:spcAft>
                <a:spcPts val="0"/>
              </a:spcAft>
              <a:buSzPts val="1400"/>
            </a:pP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hình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thức</a:t>
            </a:r>
            <a:r>
              <a:rPr lang="en-US" sz="2800" b="1" dirty="0">
                <a:effectLst/>
                <a:latin typeface="Times New Roman" panose="02020603050405020304" pitchFamily="18" charset="0"/>
                <a:ea typeface="Times New Roman" panose="02020603050405020304" pitchFamily="18" charset="0"/>
              </a:rPr>
              <a:t>:</a:t>
            </a:r>
          </a:p>
          <a:p>
            <a:pPr marR="0" lvl="0">
              <a:spcBef>
                <a:spcPts val="0"/>
              </a:spcBef>
              <a:spcAft>
                <a:spcPts val="0"/>
              </a:spcAft>
              <a:buSzPts val="1000"/>
              <a:tabLst>
                <a:tab pos="45720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chia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chia </a:t>
            </a:r>
            <a:r>
              <a:rPr lang="en-US" sz="2800" dirty="0" err="1">
                <a:solidFill>
                  <a:srgbClr val="000000"/>
                </a:solidFill>
                <a:effectLst/>
                <a:latin typeface="Times New Roman" panose="02020603050405020304" pitchFamily="18" charset="0"/>
                <a:ea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đầu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tiên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spcBef>
                <a:spcPts val="0"/>
              </a:spcBef>
              <a:spcAft>
                <a:spcPts val="0"/>
              </a:spcAft>
              <a:buSzPts val="1000"/>
              <a:tabLst>
                <a:tab pos="45720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bởi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spcBef>
                <a:spcPts val="0"/>
              </a:spcBef>
              <a:spcAft>
                <a:spcPts val="0"/>
              </a:spcAft>
              <a:buSzPts val="1000"/>
              <a:tabLst>
                <a:tab pos="45720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2210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598AC2B-72BF-3F55-8FAD-86DE652228AD}"/>
              </a:ext>
            </a:extLst>
          </p:cNvPr>
          <p:cNvSpPr txBox="1"/>
          <p:nvPr/>
        </p:nvSpPr>
        <p:spPr>
          <a:xfrm>
            <a:off x="4215437" y="178804"/>
            <a:ext cx="4038217" cy="851297"/>
          </a:xfrm>
          <a:prstGeom prst="roundRect">
            <a:avLst/>
          </a:prstGeom>
          <a:gradFill flip="none" rotWithShape="1">
            <a:gsLst>
              <a:gs pos="100000">
                <a:srgbClr val="00FF00"/>
              </a:gs>
              <a:gs pos="68000">
                <a:srgbClr val="00CC00"/>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LUYỆN TẬP</a:t>
            </a:r>
          </a:p>
        </p:txBody>
      </p:sp>
      <p:pic>
        <p:nvPicPr>
          <p:cNvPr id="3" name="Picture 2" descr="150+ Hình Nền Slide PowerPoint Thuyết Trình Đẹp Nhất | Power points, Mẫu  power point, Hình nền">
            <a:extLst>
              <a:ext uri="{FF2B5EF4-FFF2-40B4-BE49-F238E27FC236}">
                <a16:creationId xmlns:a16="http://schemas.microsoft.com/office/drawing/2014/main" id="{9C998148-4038-1D40-389D-CC8379A9D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286ED28-706F-6879-087E-8AA2BD204F64}"/>
              </a:ext>
            </a:extLst>
          </p:cNvPr>
          <p:cNvSpPr txBox="1"/>
          <p:nvPr/>
        </p:nvSpPr>
        <p:spPr>
          <a:xfrm>
            <a:off x="2880578" y="1113231"/>
            <a:ext cx="6970001" cy="578882"/>
          </a:xfrm>
          <a:prstGeom prst="roundRect">
            <a:avLst/>
          </a:prstGeom>
          <a:solidFill>
            <a:srgbClr val="008000"/>
          </a:solidFill>
          <a:ln w="28575">
            <a:solidFill>
              <a:srgbClr val="00CC99"/>
            </a:solidFill>
          </a:ln>
        </p:spPr>
        <p:txBody>
          <a:bodyPr wrap="square">
            <a:spAutoFit/>
          </a:bodyPr>
          <a:lstStyle/>
          <a:p>
            <a:pPr marL="0" marR="0">
              <a:spcBef>
                <a:spcPts val="0"/>
              </a:spcBef>
              <a:spcAft>
                <a:spcPts val="1200"/>
              </a:spcAft>
            </a:pPr>
            <a:r>
              <a:rPr lang="en-US" sz="2800" b="1" dirty="0" err="1">
                <a:solidFill>
                  <a:schemeClr val="bg1"/>
                </a:solidFill>
                <a:effectLst/>
                <a:latin typeface="Times New Roman" panose="02020603050405020304" pitchFamily="18" charset="0"/>
                <a:ea typeface="Calibri" panose="020F0502020204030204" pitchFamily="34" charset="0"/>
              </a:rPr>
              <a:t>Nhiệm</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vụ</a:t>
            </a:r>
            <a:r>
              <a:rPr lang="en-US" sz="2800" b="1" dirty="0">
                <a:solidFill>
                  <a:schemeClr val="bg1"/>
                </a:solidFill>
                <a:effectLst/>
                <a:latin typeface="Times New Roman" panose="02020603050405020304" pitchFamily="18" charset="0"/>
                <a:ea typeface="Calibri" panose="020F0502020204030204" pitchFamily="34" charset="0"/>
              </a:rPr>
              <a:t> 2: </a:t>
            </a:r>
            <a:r>
              <a:rPr lang="en-US" sz="2800" b="1" dirty="0" err="1">
                <a:solidFill>
                  <a:schemeClr val="bg1"/>
                </a:solidFill>
                <a:effectLst/>
                <a:latin typeface="Times New Roman" panose="02020603050405020304" pitchFamily="18" charset="0"/>
                <a:ea typeface="Calibri" panose="020F0502020204030204" pitchFamily="34" charset="0"/>
              </a:rPr>
              <a:t>Chơi</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trò</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chơi</a:t>
            </a:r>
            <a:r>
              <a:rPr lang="en-US" sz="2800" b="1" dirty="0">
                <a:solidFill>
                  <a:schemeClr val="bg1"/>
                </a:solidFill>
                <a:effectLst/>
                <a:latin typeface="Times New Roman" panose="02020603050405020304" pitchFamily="18" charset="0"/>
                <a:ea typeface="Calibri" panose="020F0502020204030204" pitchFamily="34" charset="0"/>
              </a:rPr>
              <a:t>: “Ai </a:t>
            </a:r>
            <a:r>
              <a:rPr lang="en-US" sz="2800" b="1" dirty="0" err="1">
                <a:solidFill>
                  <a:schemeClr val="bg1"/>
                </a:solidFill>
                <a:effectLst/>
                <a:latin typeface="Times New Roman" panose="02020603050405020304" pitchFamily="18" charset="0"/>
                <a:ea typeface="Calibri" panose="020F0502020204030204" pitchFamily="34" charset="0"/>
              </a:rPr>
              <a:t>nhanh</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hơn</a:t>
            </a:r>
            <a:r>
              <a:rPr lang="en-US" sz="2800" b="1" dirty="0">
                <a:solidFill>
                  <a:schemeClr val="bg1"/>
                </a:solidFill>
                <a:effectLst/>
                <a:latin typeface="Times New Roman" panose="02020603050405020304" pitchFamily="18" charset="0"/>
                <a:ea typeface="Calibri" panose="020F0502020204030204" pitchFamily="34" charset="0"/>
              </a:rPr>
              <a:t>”</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10" name="Hộp Văn bản 9">
            <a:extLst>
              <a:ext uri="{FF2B5EF4-FFF2-40B4-BE49-F238E27FC236}">
                <a16:creationId xmlns:a16="http://schemas.microsoft.com/office/drawing/2014/main" id="{EB0A6E49-36B5-5225-86A5-62CDB9048B72}"/>
              </a:ext>
            </a:extLst>
          </p:cNvPr>
          <p:cNvSpPr txBox="1"/>
          <p:nvPr/>
        </p:nvSpPr>
        <p:spPr>
          <a:xfrm>
            <a:off x="559863" y="2128272"/>
            <a:ext cx="11349363" cy="2677656"/>
          </a:xfrm>
          <a:prstGeom prst="rect">
            <a:avLst/>
          </a:prstGeom>
          <a:noFill/>
          <a:ln w="28575">
            <a:solidFill>
              <a:srgbClr val="008000"/>
            </a:solidFill>
          </a:ln>
        </p:spPr>
        <p:txBody>
          <a:bodyPr wrap="square">
            <a:spAutoFit/>
          </a:bodyPr>
          <a:lstStyle/>
          <a:p>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Xanh</a:t>
            </a:r>
            <a:r>
              <a:rPr lang="en-US" sz="2800" b="1" dirty="0">
                <a:solidFill>
                  <a:srgbClr val="00800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A.</a:t>
            </a:r>
          </a:p>
          <a:p>
            <a:r>
              <a:rPr lang="en-US" sz="2800" dirty="0">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 + </a:t>
            </a:r>
            <a:r>
              <a:rPr lang="en-US" sz="2800" b="1" dirty="0" err="1">
                <a:solidFill>
                  <a:srgbClr val="FF0000"/>
                </a:solidFill>
                <a:latin typeface="Times New Roman" panose="02020603050405020304" pitchFamily="18" charset="0"/>
                <a:cs typeface="Times New Roman" panose="02020603050405020304" pitchFamily="18" charset="0"/>
              </a:rPr>
              <a:t>Đỏ</a:t>
            </a:r>
            <a:r>
              <a:rPr lang="en-US" sz="2800" b="1" dirty="0">
                <a:solidFill>
                  <a:srgbClr val="FF0000"/>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B.</a:t>
            </a:r>
          </a:p>
          <a:p>
            <a:r>
              <a:rPr lang="en-US" sz="2800" dirty="0">
                <a:latin typeface="Times New Roman" panose="02020603050405020304" pitchFamily="18" charset="0"/>
                <a:cs typeface="Times New Roman" panose="02020603050405020304" pitchFamily="18" charset="0"/>
              </a:rPr>
              <a:t>                </a:t>
            </a:r>
            <a:r>
              <a:rPr lang="en-US" sz="2800" b="1" dirty="0">
                <a:solidFill>
                  <a:srgbClr val="FF0066"/>
                </a:solidFill>
                <a:latin typeface="Times New Roman" panose="02020603050405020304" pitchFamily="18" charset="0"/>
                <a:cs typeface="Times New Roman" panose="02020603050405020304" pitchFamily="18" charset="0"/>
              </a:rPr>
              <a:t>+ </a:t>
            </a:r>
            <a:r>
              <a:rPr lang="en-US" sz="2800" b="1" dirty="0" err="1">
                <a:solidFill>
                  <a:srgbClr val="FF0066"/>
                </a:solidFill>
                <a:latin typeface="Times New Roman" panose="02020603050405020304" pitchFamily="18" charset="0"/>
                <a:cs typeface="Times New Roman" panose="02020603050405020304" pitchFamily="18" charset="0"/>
              </a:rPr>
              <a:t>Hồng</a:t>
            </a:r>
            <a:r>
              <a:rPr lang="en-US" sz="2800" b="1" dirty="0">
                <a:solidFill>
                  <a:srgbClr val="FF0066"/>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C.</a:t>
            </a:r>
          </a:p>
          <a:p>
            <a:r>
              <a:rPr lang="en-US" sz="2800" dirty="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800" b="1" dirty="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800" b="1" dirty="0" err="1">
                <a:solidFill>
                  <a:schemeClr val="accent4">
                    <a:lumMod val="60000"/>
                    <a:lumOff val="40000"/>
                  </a:schemeClr>
                </a:solidFill>
                <a:latin typeface="Times New Roman" panose="02020603050405020304" pitchFamily="18" charset="0"/>
                <a:cs typeface="Times New Roman" panose="02020603050405020304" pitchFamily="18" charset="0"/>
              </a:rPr>
              <a:t>Vàng</a:t>
            </a:r>
            <a:r>
              <a:rPr lang="en-US" sz="2800" b="1" dirty="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D</a:t>
            </a:r>
          </a:p>
        </p:txBody>
      </p:sp>
    </p:spTree>
    <p:extLst>
      <p:ext uri="{BB962C8B-B14F-4D97-AF65-F5344CB8AC3E}">
        <p14:creationId xmlns:p14="http://schemas.microsoft.com/office/powerpoint/2010/main" val="2387429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 Power points, Mẫu  power point, Hình nền">
            <a:extLst>
              <a:ext uri="{FF2B5EF4-FFF2-40B4-BE49-F238E27FC236}">
                <a16:creationId xmlns:a16="http://schemas.microsoft.com/office/drawing/2014/main" id="{594FDB6B-D310-88F7-7C03-FE1F690D1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1" y="-533401"/>
            <a:ext cx="10372725" cy="6654201"/>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B637E672-3536-A62E-E420-DD310F7A5386}"/>
              </a:ext>
            </a:extLst>
          </p:cNvPr>
          <p:cNvSpPr txBox="1"/>
          <p:nvPr/>
        </p:nvSpPr>
        <p:spPr>
          <a:xfrm>
            <a:off x="1950207" y="247650"/>
            <a:ext cx="8917818" cy="851297"/>
          </a:xfrm>
          <a:prstGeom prst="roundRect">
            <a:avLst/>
          </a:prstGeom>
          <a:gradFill flip="none" rotWithShape="1">
            <a:gsLst>
              <a:gs pos="66000">
                <a:srgbClr val="0066FF"/>
              </a:gs>
              <a:gs pos="93000">
                <a:srgbClr val="6699FF"/>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HÌNH THÀNH KIẾN THỨC</a:t>
            </a:r>
          </a:p>
        </p:txBody>
      </p:sp>
    </p:spTree>
    <p:extLst>
      <p:ext uri="{BB962C8B-B14F-4D97-AF65-F5344CB8AC3E}">
        <p14:creationId xmlns:p14="http://schemas.microsoft.com/office/powerpoint/2010/main" val="1938943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598AC2B-72BF-3F55-8FAD-86DE652228AD}"/>
              </a:ext>
            </a:extLst>
          </p:cNvPr>
          <p:cNvSpPr txBox="1"/>
          <p:nvPr/>
        </p:nvSpPr>
        <p:spPr>
          <a:xfrm>
            <a:off x="4215437" y="178804"/>
            <a:ext cx="4038217" cy="851297"/>
          </a:xfrm>
          <a:prstGeom prst="roundRect">
            <a:avLst/>
          </a:prstGeom>
          <a:gradFill flip="none" rotWithShape="1">
            <a:gsLst>
              <a:gs pos="100000">
                <a:srgbClr val="00FF00"/>
              </a:gs>
              <a:gs pos="68000">
                <a:srgbClr val="00CC00"/>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LUYỆN TẬP</a:t>
            </a:r>
          </a:p>
        </p:txBody>
      </p:sp>
      <p:pic>
        <p:nvPicPr>
          <p:cNvPr id="3" name="Picture 2" descr="150+ Hình Nền Slide PowerPoint Thuyết Trình Đẹp Nhất | Power points, Mẫu  power point, Hình nền">
            <a:extLst>
              <a:ext uri="{FF2B5EF4-FFF2-40B4-BE49-F238E27FC236}">
                <a16:creationId xmlns:a16="http://schemas.microsoft.com/office/drawing/2014/main" id="{9C998148-4038-1D40-389D-CC8379A9D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286ED28-706F-6879-087E-8AA2BD204F64}"/>
              </a:ext>
            </a:extLst>
          </p:cNvPr>
          <p:cNvSpPr txBox="1"/>
          <p:nvPr/>
        </p:nvSpPr>
        <p:spPr>
          <a:xfrm>
            <a:off x="2880578" y="1113231"/>
            <a:ext cx="6970001" cy="578882"/>
          </a:xfrm>
          <a:prstGeom prst="roundRect">
            <a:avLst/>
          </a:prstGeom>
          <a:solidFill>
            <a:srgbClr val="008000"/>
          </a:solidFill>
          <a:ln w="28575">
            <a:solidFill>
              <a:srgbClr val="00CC99"/>
            </a:solidFill>
          </a:ln>
        </p:spPr>
        <p:txBody>
          <a:bodyPr wrap="square">
            <a:spAutoFit/>
          </a:bodyPr>
          <a:lstStyle/>
          <a:p>
            <a:pPr marL="0" marR="0">
              <a:spcBef>
                <a:spcPts val="0"/>
              </a:spcBef>
              <a:spcAft>
                <a:spcPts val="1200"/>
              </a:spcAft>
            </a:pPr>
            <a:r>
              <a:rPr lang="en-US" sz="2800" b="1" dirty="0" err="1">
                <a:solidFill>
                  <a:schemeClr val="bg1"/>
                </a:solidFill>
                <a:effectLst/>
                <a:latin typeface="Times New Roman" panose="02020603050405020304" pitchFamily="18" charset="0"/>
                <a:ea typeface="Calibri" panose="020F0502020204030204" pitchFamily="34" charset="0"/>
              </a:rPr>
              <a:t>Nhiệm</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vụ</a:t>
            </a:r>
            <a:r>
              <a:rPr lang="en-US" sz="2800" b="1" dirty="0">
                <a:solidFill>
                  <a:schemeClr val="bg1"/>
                </a:solidFill>
                <a:effectLst/>
                <a:latin typeface="Times New Roman" panose="02020603050405020304" pitchFamily="18" charset="0"/>
                <a:ea typeface="Calibri" panose="020F0502020204030204" pitchFamily="34" charset="0"/>
              </a:rPr>
              <a:t> 2: </a:t>
            </a:r>
            <a:r>
              <a:rPr lang="en-US" sz="2800" b="1" dirty="0" err="1">
                <a:solidFill>
                  <a:schemeClr val="bg1"/>
                </a:solidFill>
                <a:effectLst/>
                <a:latin typeface="Times New Roman" panose="02020603050405020304" pitchFamily="18" charset="0"/>
                <a:ea typeface="Calibri" panose="020F0502020204030204" pitchFamily="34" charset="0"/>
              </a:rPr>
              <a:t>Chơi</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trò</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chơi</a:t>
            </a:r>
            <a:r>
              <a:rPr lang="en-US" sz="2800" b="1" dirty="0">
                <a:solidFill>
                  <a:schemeClr val="bg1"/>
                </a:solidFill>
                <a:effectLst/>
                <a:latin typeface="Times New Roman" panose="02020603050405020304" pitchFamily="18" charset="0"/>
                <a:ea typeface="Calibri" panose="020F0502020204030204" pitchFamily="34" charset="0"/>
              </a:rPr>
              <a:t>: “Ai </a:t>
            </a:r>
            <a:r>
              <a:rPr lang="en-US" sz="2800" b="1" dirty="0" err="1">
                <a:solidFill>
                  <a:schemeClr val="bg1"/>
                </a:solidFill>
                <a:effectLst/>
                <a:latin typeface="Times New Roman" panose="02020603050405020304" pitchFamily="18" charset="0"/>
                <a:ea typeface="Calibri" panose="020F0502020204030204" pitchFamily="34" charset="0"/>
              </a:rPr>
              <a:t>nhanh</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hơn</a:t>
            </a:r>
            <a:r>
              <a:rPr lang="en-US" sz="2800" b="1" dirty="0">
                <a:solidFill>
                  <a:schemeClr val="bg1"/>
                </a:solidFill>
                <a:effectLst/>
                <a:latin typeface="Times New Roman" panose="02020603050405020304" pitchFamily="18" charset="0"/>
                <a:ea typeface="Calibri" panose="020F0502020204030204" pitchFamily="34" charset="0"/>
              </a:rPr>
              <a:t>”</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10" name="Hộp Văn bản 9">
            <a:extLst>
              <a:ext uri="{FF2B5EF4-FFF2-40B4-BE49-F238E27FC236}">
                <a16:creationId xmlns:a16="http://schemas.microsoft.com/office/drawing/2014/main" id="{EB0A6E49-36B5-5225-86A5-62CDB9048B72}"/>
              </a:ext>
            </a:extLst>
          </p:cNvPr>
          <p:cNvSpPr txBox="1"/>
          <p:nvPr/>
        </p:nvSpPr>
        <p:spPr>
          <a:xfrm>
            <a:off x="1125058" y="2150853"/>
            <a:ext cx="10218973" cy="3456587"/>
          </a:xfrm>
          <a:prstGeom prst="rect">
            <a:avLst/>
          </a:prstGeom>
          <a:noFill/>
          <a:ln w="28575">
            <a:solidFill>
              <a:srgbClr val="008000"/>
            </a:solidFill>
          </a:ln>
        </p:spPr>
        <p:txBody>
          <a:bodyPr wrap="square">
            <a:spAutoFit/>
          </a:bodyPr>
          <a:lstStyle/>
          <a:p>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Calibri" panose="020F0502020204030204" pitchFamily="34" charset="0"/>
              </a:rPr>
              <a:t>+ GV </a:t>
            </a:r>
            <a:r>
              <a:rPr lang="en-US" sz="2800" dirty="0" err="1">
                <a:solidFill>
                  <a:srgbClr val="000000"/>
                </a:solidFill>
                <a:latin typeface="Times New Roman" panose="02020603050405020304" pitchFamily="18" charset="0"/>
                <a:ea typeface="Calibri" panose="020F0502020204030204" pitchFamily="34" charset="0"/>
              </a:rPr>
              <a:t>đọc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hỏi</a:t>
            </a:r>
            <a:r>
              <a:rPr lang="en-US" sz="2800" dirty="0">
                <a:solidFill>
                  <a:srgbClr val="000000"/>
                </a:solidFill>
                <a:latin typeface="Times New Roman" panose="02020603050405020304" pitchFamily="18" charset="0"/>
                <a:ea typeface="Calibri" panose="020F0502020204030204" pitchFamily="34" charset="0"/>
              </a:rPr>
              <a:t>; HS </a:t>
            </a:r>
            <a:r>
              <a:rPr lang="en-US" sz="2800" dirty="0" err="1">
                <a:solidFill>
                  <a:srgbClr val="000000"/>
                </a:solidFill>
                <a:latin typeface="Times New Roman" panose="02020603050405020304" pitchFamily="18" charset="0"/>
                <a:ea typeface="Calibri" panose="020F0502020204030204" pitchFamily="34" charset="0"/>
              </a:rPr>
              <a:t>cả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lớp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đứng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chỗ</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tham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trò</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chơi</a:t>
            </a:r>
            <a:r>
              <a:rPr lang="en-US" sz="2800" dirty="0">
                <a:solidFill>
                  <a:srgbClr val="000000"/>
                </a:solidFill>
                <a:latin typeface="Times New Roman" panose="02020603050405020304" pitchFamily="18" charset="0"/>
                <a:ea typeface="Calibri" panose="020F0502020204030204" pitchFamily="34" charset="0"/>
              </a:rPr>
              <a:t>. </a:t>
            </a:r>
            <a:endParaRPr lang="en-US" sz="2400" dirty="0">
              <a:latin typeface="Times New Roman" panose="02020603050405020304" pitchFamily="18" charset="0"/>
              <a:ea typeface="Calibri" panose="020F0502020204030204" pitchFamily="34" charset="0"/>
            </a:endParaRPr>
          </a:p>
          <a:p>
            <a:pPr algn="just">
              <a:lnSpc>
                <a:spcPct val="115000"/>
              </a:lnSpc>
            </a:pPr>
            <a:r>
              <a:rPr lang="en-US" sz="2800" dirty="0">
                <a:solidFill>
                  <a:srgbClr val="0D0D0D"/>
                </a:solidFill>
                <a:latin typeface="Times New Roman" panose="02020603050405020304" pitchFamily="18" charset="0"/>
                <a:ea typeface="Calibri" panose="020F0502020204030204" pitchFamily="34" charset="0"/>
              </a:rPr>
              <a:t>+ Sau </a:t>
            </a:r>
            <a:r>
              <a:rPr lang="en-US" sz="2800" dirty="0" err="1">
                <a:solidFill>
                  <a:srgbClr val="0D0D0D"/>
                </a:solidFill>
                <a:latin typeface="Times New Roman" panose="02020603050405020304" pitchFamily="18" charset="0"/>
                <a:ea typeface="Calibri" panose="020F0502020204030204" pitchFamily="34" charset="0"/>
              </a:rPr>
              <a:t>khi</a:t>
            </a:r>
            <a:r>
              <a:rPr lang="en-US" sz="2800" dirty="0">
                <a:solidFill>
                  <a:srgbClr val="0D0D0D"/>
                </a:solidFill>
                <a:latin typeface="Times New Roman" panose="02020603050405020304" pitchFamily="18" charset="0"/>
                <a:ea typeface="Calibri" panose="020F0502020204030204" pitchFamily="34" charset="0"/>
              </a:rPr>
              <a:t> GV </a:t>
            </a:r>
            <a:r>
              <a:rPr lang="en-US" sz="2800" dirty="0" err="1">
                <a:solidFill>
                  <a:srgbClr val="0D0D0D"/>
                </a:solidFill>
                <a:latin typeface="Times New Roman" panose="02020603050405020304" pitchFamily="18" charset="0"/>
                <a:ea typeface="Calibri" panose="020F0502020204030204" pitchFamily="34" charset="0"/>
              </a:rPr>
              <a:t>đọc</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xong</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câu</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hỏi</a:t>
            </a:r>
            <a:r>
              <a:rPr lang="en-US" sz="2800" dirty="0">
                <a:solidFill>
                  <a:srgbClr val="0D0D0D"/>
                </a:solidFill>
                <a:latin typeface="Times New Roman" panose="02020603050405020304" pitchFamily="18" charset="0"/>
                <a:ea typeface="Calibri" panose="020F0502020204030204" pitchFamily="34" charset="0"/>
              </a:rPr>
              <a:t>, HS </a:t>
            </a:r>
            <a:r>
              <a:rPr lang="en-US" sz="2800" dirty="0" err="1">
                <a:solidFill>
                  <a:srgbClr val="0D0D0D"/>
                </a:solidFill>
                <a:latin typeface="Times New Roman" panose="02020603050405020304" pitchFamily="18" charset="0"/>
                <a:ea typeface="Calibri" panose="020F0502020204030204" pitchFamily="34" charset="0"/>
              </a:rPr>
              <a:t>có</a:t>
            </a:r>
            <a:r>
              <a:rPr lang="en-US" sz="2800" dirty="0">
                <a:solidFill>
                  <a:srgbClr val="0D0D0D"/>
                </a:solidFill>
                <a:latin typeface="Times New Roman" panose="02020603050405020304" pitchFamily="18" charset="0"/>
                <a:ea typeface="Calibri" panose="020F0502020204030204" pitchFamily="34" charset="0"/>
              </a:rPr>
              <a:t> 5s </a:t>
            </a:r>
            <a:r>
              <a:rPr lang="en-US" sz="2800" dirty="0" err="1">
                <a:solidFill>
                  <a:srgbClr val="0D0D0D"/>
                </a:solidFill>
                <a:latin typeface="Times New Roman" panose="02020603050405020304" pitchFamily="18" charset="0"/>
                <a:ea typeface="Calibri" panose="020F0502020204030204" pitchFamily="34" charset="0"/>
              </a:rPr>
              <a:t>để</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suy</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nghĩ</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và</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chọn</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đáp</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án</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bằng</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cách</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giơ</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tấm</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giấy</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nhớ</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có</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màu</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tương</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ứng</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đã</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quy</a:t>
            </a:r>
            <a:r>
              <a:rPr lang="en-US"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Calibri" panose="020F0502020204030204" pitchFamily="34" charset="0"/>
              </a:rPr>
              <a:t>ước</a:t>
            </a:r>
            <a:r>
              <a:rPr lang="en-US" sz="28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gn="just">
              <a:lnSpc>
                <a:spcPct val="115000"/>
              </a:lnSpc>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bố</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quả</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gn="just">
              <a:lnSpc>
                <a:spcPct val="115000"/>
              </a:lnSpc>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Nếu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chọn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đáp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án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thì</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ngồi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xuống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quyền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chơi</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algn="just">
              <a:lnSpc>
                <a:spcPct val="115000"/>
              </a:lnSpc>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cuộc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ngồi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xuống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sau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cùng</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15794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2064327" y="2514085"/>
            <a:ext cx="8696038" cy="2958502"/>
          </a:xfrm>
          <a:prstGeom prst="rect">
            <a:avLst/>
          </a:prstGeom>
          <a:noFill/>
          <a:ln w="38100">
            <a:solidFill>
              <a:schemeClr val="tx1"/>
            </a:solidFill>
          </a:ln>
        </p:spPr>
        <p:txBody>
          <a:bodyPr wrap="square">
            <a:spAutoFit/>
          </a:bodyPr>
          <a:lstStyle/>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bổng</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trầm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ngâm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lắng</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3200" dirty="0">
              <a:solidFill>
                <a:srgbClr val="4962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336963" y="207819"/>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793999" y="1249607"/>
            <a:ext cx="7735456" cy="613245"/>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1</a:t>
            </a:r>
            <a:r>
              <a:rPr lang="vi-VN" sz="3200" b="1" i="1" dirty="0">
                <a:solidFill>
                  <a:srgbClr val="009900"/>
                </a:solidFill>
                <a:effectLst/>
                <a:latin typeface="Times New Roman" panose="02020603050405020304" pitchFamily="18" charset="0"/>
                <a:ea typeface="Calibri" panose="020F0502020204030204" pitchFamily="34" charset="0"/>
              </a:rPr>
              <a:t>:</a:t>
            </a:r>
            <a:r>
              <a:rPr lang="vi-VN" sz="3200" i="1" dirty="0">
                <a:solidFill>
                  <a:srgbClr val="0099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a:t>
            </a:r>
            <a:r>
              <a:rPr lang="vi-VN" sz="3200" i="1" dirty="0" err="1">
                <a:solidFill>
                  <a:srgbClr val="000000"/>
                </a:solidFill>
                <a:effectLst/>
                <a:latin typeface="Times New Roman" panose="02020603050405020304" pitchFamily="18" charset="0"/>
                <a:ea typeface="Calibri" panose="020F0502020204030204" pitchFamily="34" charset="0"/>
              </a:rPr>
              <a:t>thể</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hiện</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bằng</a:t>
            </a:r>
            <a:r>
              <a:rPr lang="vi-VN" sz="3200" i="1" dirty="0">
                <a:solidFill>
                  <a:srgbClr val="000000"/>
                </a:solidFill>
                <a:effectLst/>
                <a:latin typeface="Times New Roman" panose="02020603050405020304" pitchFamily="18" charset="0"/>
                <a:ea typeface="Calibri" panose="020F0502020204030204" pitchFamily="34" charset="0"/>
              </a:rPr>
              <a:t> ngôn </a:t>
            </a:r>
            <a:r>
              <a:rPr lang="vi-VN" sz="3200" i="1" dirty="0" err="1">
                <a:solidFill>
                  <a:srgbClr val="000000"/>
                </a:solidFill>
                <a:effectLst/>
                <a:latin typeface="Times New Roman" panose="02020603050405020304" pitchFamily="18" charset="0"/>
                <a:ea typeface="Calibri" panose="020F0502020204030204" pitchFamily="34" charset="0"/>
              </a:rPr>
              <a:t>ngữ</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nào</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2092036" y="4119534"/>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0403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1378527" y="2085407"/>
            <a:ext cx="9434946" cy="3697166"/>
          </a:xfrm>
          <a:prstGeom prst="rect">
            <a:avLst/>
          </a:prstGeom>
          <a:noFill/>
          <a:ln w="38100">
            <a:solidFill>
              <a:schemeClr val="tx1"/>
            </a:solidFill>
          </a:ln>
        </p:spPr>
        <p:txBody>
          <a:bodyPr wrap="square">
            <a:spAutoFit/>
          </a:bodyPr>
          <a:lstStyle/>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Tái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bức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tranh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sống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sinh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chân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thực</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Thể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ước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rPr>
              <a:t> do, bay </a:t>
            </a:r>
            <a:r>
              <a:rPr lang="en-US" sz="3200" dirty="0" err="1">
                <a:solidFill>
                  <a:srgbClr val="000000"/>
                </a:solidFill>
                <a:effectLst/>
                <a:latin typeface="Times New Roman" panose="02020603050405020304" pitchFamily="18" charset="0"/>
                <a:ea typeface="Times New Roman" panose="02020603050405020304" pitchFamily="18" charset="0"/>
              </a:rPr>
              <a:t>bổng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lãng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mạn</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rPr>
              <a:t>Tái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bức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tranh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đẹp</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kì</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ảo</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235363" y="0"/>
            <a:ext cx="9518073" cy="1816730"/>
          </a:xfrm>
          <a:prstGeom prst="horizontalScroll">
            <a:avLst>
              <a:gd name="adj" fmla="val 10747"/>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1" y="-64643"/>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657294" y="318588"/>
            <a:ext cx="7576129" cy="1179554"/>
          </a:xfrm>
          <a:prstGeom prst="rect">
            <a:avLst/>
          </a:prstGeom>
          <a:noFill/>
        </p:spPr>
        <p:txBody>
          <a:bodyPr wrap="square">
            <a:spAutoFit/>
          </a:bodyPr>
          <a:lstStyle/>
          <a:p>
            <a:pPr marL="0" marR="0" algn="just">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2:</a:t>
            </a:r>
            <a:r>
              <a:rPr lang="vi-VN" sz="3200" dirty="0">
                <a:solidFill>
                  <a:srgbClr val="0099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Những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nét</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đặc</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sắc</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về</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nội</a:t>
            </a:r>
            <a:r>
              <a:rPr lang="vi-VN" sz="3200" i="1" dirty="0">
                <a:solidFill>
                  <a:srgbClr val="000000"/>
                </a:solidFill>
                <a:effectLst/>
                <a:latin typeface="Times New Roman" panose="02020603050405020304" pitchFamily="18" charset="0"/>
                <a:ea typeface="Calibri" panose="020F0502020204030204" pitchFamily="34" charset="0"/>
              </a:rPr>
              <a:t> dung </a:t>
            </a:r>
            <a:r>
              <a:rPr lang="vi-VN" sz="3200" i="1" dirty="0" err="1">
                <a:solidFill>
                  <a:srgbClr val="000000"/>
                </a:solidFill>
                <a:effectLst/>
                <a:latin typeface="Times New Roman" panose="02020603050405020304" pitchFamily="18" charset="0"/>
                <a:ea typeface="Calibri" panose="020F0502020204030204" pitchFamily="34" charset="0"/>
              </a:rPr>
              <a:t>của</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trên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gì</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1503218" y="2174371"/>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1432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2064327" y="2514085"/>
            <a:ext cx="8696038" cy="2958502"/>
          </a:xfrm>
          <a:prstGeom prst="rect">
            <a:avLst/>
          </a:prstGeom>
          <a:noFill/>
          <a:ln w="38100">
            <a:solidFill>
              <a:schemeClr val="tx1"/>
            </a:solidFill>
          </a:ln>
        </p:spPr>
        <p:txBody>
          <a:bodyPr wrap="square">
            <a:spAutoFit/>
          </a:bodyPr>
          <a:lstStyle/>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đuối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a:solidFill>
                  <a:srgbClr val="000000"/>
                </a:solidFill>
                <a:effectLst/>
                <a:latin typeface="Times New Roman" panose="02020603050405020304" pitchFamily="18" charset="0"/>
                <a:ea typeface="Times New Roman" panose="02020603050405020304" pitchFamily="18" charset="0"/>
              </a:rPr>
              <a:t>Ham </a:t>
            </a:r>
            <a:r>
              <a:rPr lang="en-US" sz="3200" dirty="0" err="1">
                <a:solidFill>
                  <a:srgbClr val="000000"/>
                </a:solidFill>
                <a:effectLst/>
                <a:latin typeface="Times New Roman" panose="02020603050405020304" pitchFamily="18" charset="0"/>
                <a:ea typeface="Times New Roman" panose="02020603050405020304" pitchFamily="18" charset="0"/>
              </a:rPr>
              <a:t>chơi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tinh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nghịch</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Hóm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hỉnh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sáng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rPr>
              <a:t>Hồn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yêu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thương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mẹ</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thiết</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336963" y="207819"/>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415307" y="889393"/>
            <a:ext cx="8224983" cy="1179554"/>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3:</a:t>
            </a:r>
            <a:r>
              <a:rPr lang="vi-VN" sz="3200" dirty="0">
                <a:solidFill>
                  <a:srgbClr val="0099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Dòng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nào</a:t>
            </a:r>
            <a:r>
              <a:rPr lang="vi-VN" sz="3200" i="1" dirty="0">
                <a:solidFill>
                  <a:srgbClr val="000000"/>
                </a:solidFill>
                <a:effectLst/>
                <a:latin typeface="Times New Roman" panose="02020603050405020304" pitchFamily="18" charset="0"/>
                <a:ea typeface="Calibri" panose="020F0502020204030204" pitchFamily="34" charset="0"/>
              </a:rPr>
              <a:t> sau đây </a:t>
            </a:r>
            <a:r>
              <a:rPr lang="vi-VN" sz="3200" i="1" dirty="0" err="1">
                <a:solidFill>
                  <a:srgbClr val="000000"/>
                </a:solidFill>
                <a:effectLst/>
                <a:latin typeface="Times New Roman" panose="02020603050405020304" pitchFamily="18" charset="0"/>
                <a:ea typeface="Calibri" panose="020F0502020204030204" pitchFamily="34" charset="0"/>
              </a:rPr>
              <a:t>nhận</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định</a:t>
            </a:r>
            <a:r>
              <a:rPr lang="vi-VN" sz="3200" i="1" dirty="0">
                <a:solidFill>
                  <a:srgbClr val="000000"/>
                </a:solidFill>
                <a:effectLst/>
                <a:latin typeface="Times New Roman" panose="02020603050405020304" pitchFamily="18" charset="0"/>
                <a:ea typeface="Calibri" panose="020F0502020204030204" pitchFamily="34" charset="0"/>
              </a:rPr>
              <a:t> không </a:t>
            </a:r>
            <a:r>
              <a:rPr lang="vi-VN" sz="3200" i="1" dirty="0" err="1">
                <a:solidFill>
                  <a:srgbClr val="000000"/>
                </a:solidFill>
                <a:effectLst/>
                <a:latin typeface="Times New Roman" panose="02020603050405020304" pitchFamily="18" charset="0"/>
                <a:ea typeface="Calibri" panose="020F0502020204030204" pitchFamily="34" charset="0"/>
              </a:rPr>
              <a:t>đúng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về</a:t>
            </a:r>
            <a:r>
              <a:rPr lang="vi-VN" sz="3200" i="1" dirty="0">
                <a:solidFill>
                  <a:srgbClr val="000000"/>
                </a:solidFill>
                <a:effectLst/>
                <a:latin typeface="Times New Roman" panose="02020603050405020304" pitchFamily="18" charset="0"/>
                <a:ea typeface="Calibri" panose="020F0502020204030204" pitchFamily="34" charset="0"/>
              </a:rPr>
              <a:t> nhân </a:t>
            </a:r>
            <a:r>
              <a:rPr lang="vi-VN" sz="3200" i="1" dirty="0" err="1">
                <a:solidFill>
                  <a:srgbClr val="000000"/>
                </a:solidFill>
                <a:effectLst/>
                <a:latin typeface="Times New Roman" panose="02020603050405020304" pitchFamily="18" charset="0"/>
                <a:ea typeface="Calibri" panose="020F0502020204030204" pitchFamily="34" charset="0"/>
              </a:rPr>
              <a:t>vật</a:t>
            </a:r>
            <a:r>
              <a:rPr lang="vi-VN" sz="3200" i="1" dirty="0">
                <a:solidFill>
                  <a:srgbClr val="000000"/>
                </a:solidFill>
                <a:effectLst/>
                <a:latin typeface="Times New Roman" panose="02020603050405020304" pitchFamily="18" charset="0"/>
                <a:ea typeface="Calibri" panose="020F0502020204030204" pitchFamily="34" charset="0"/>
              </a:rPr>
              <a:t> em </a:t>
            </a:r>
            <a:r>
              <a:rPr lang="vi-VN" sz="3200" i="1" dirty="0" err="1">
                <a:solidFill>
                  <a:srgbClr val="000000"/>
                </a:solidFill>
                <a:effectLst/>
                <a:latin typeface="Times New Roman" panose="02020603050405020304" pitchFamily="18" charset="0"/>
                <a:ea typeface="Calibri" panose="020F0502020204030204" pitchFamily="34" charset="0"/>
              </a:rPr>
              <a:t>bé</a:t>
            </a:r>
            <a:r>
              <a:rPr lang="vi-VN" sz="3200" i="1" dirty="0">
                <a:solidFill>
                  <a:srgbClr val="000000"/>
                </a:solidFill>
                <a:effectLst/>
                <a:latin typeface="Times New Roman" panose="02020603050405020304" pitchFamily="18" charset="0"/>
                <a:ea typeface="Calibri" panose="020F0502020204030204" pitchFamily="34" charset="0"/>
              </a:rPr>
              <a:t> trong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Mây </a:t>
            </a:r>
            <a:r>
              <a:rPr lang="vi-VN" sz="3200" i="1" dirty="0" err="1">
                <a:solidFill>
                  <a:srgbClr val="000000"/>
                </a:solidFill>
                <a:effectLst/>
                <a:latin typeface="Times New Roman" panose="02020603050405020304" pitchFamily="18" charset="0"/>
                <a:ea typeface="Calibri" panose="020F0502020204030204" pitchFamily="34" charset="0"/>
              </a:rPr>
              <a:t>và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sóng</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2149259" y="2667879"/>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0623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942109" y="2047598"/>
            <a:ext cx="10247746" cy="4031873"/>
          </a:xfrm>
          <a:prstGeom prst="rect">
            <a:avLst/>
          </a:prstGeom>
          <a:noFill/>
          <a:ln w="38100">
            <a:solidFill>
              <a:schemeClr val="tx1"/>
            </a:solidFill>
          </a:ln>
        </p:spPr>
        <p:txBody>
          <a:bodyPr wrap="square">
            <a:spAutoFit/>
          </a:bodyPr>
          <a:lstStyle/>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giới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thật</a:t>
            </a:r>
            <a:r>
              <a:rPr lang="en-US" sz="3200" dirty="0">
                <a:solidFill>
                  <a:srgbClr val="000000"/>
                </a:solidFill>
                <a:effectLst/>
                <a:latin typeface="Times New Roman" panose="02020603050405020304" pitchFamily="18" charset="0"/>
                <a:ea typeface="Times New Roman" panose="02020603050405020304" pitchFamily="18" charset="0"/>
              </a:rPr>
              <a:t> bao la </a:t>
            </a:r>
            <a:r>
              <a:rPr lang="en-US" sz="3200" dirty="0" err="1">
                <a:solidFill>
                  <a:srgbClr val="000000"/>
                </a:solidFill>
                <a:effectLst/>
                <a:latin typeface="Times New Roman" panose="02020603050405020304" pitchFamily="18" charset="0"/>
                <a:ea typeface="Times New Roman" panose="02020603050405020304" pitchFamily="18" charset="0"/>
              </a:rPr>
              <a:t>với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vô</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điều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hấp</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dẫn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rPr>
              <a:t> ta </a:t>
            </a:r>
            <a:r>
              <a:rPr lang="en-US" sz="3200" dirty="0" err="1">
                <a:solidFill>
                  <a:srgbClr val="000000"/>
                </a:solidFill>
                <a:effectLst/>
                <a:latin typeface="Times New Roman" panose="02020603050405020304" pitchFamily="18" charset="0"/>
                <a:ea typeface="Times New Roman" panose="02020603050405020304" pitchFamily="18" charset="0"/>
              </a:rPr>
              <a:t>chẳng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cảm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nhận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hết</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Niềm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vui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hành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phúc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chẳng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phải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điều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gì</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bí</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ẩn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xa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xôi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ngay</a:t>
            </a:r>
            <a:r>
              <a:rPr lang="en-US" sz="3200" dirty="0">
                <a:solidFill>
                  <a:srgbClr val="000000"/>
                </a:solidFill>
                <a:effectLst/>
                <a:latin typeface="Times New Roman" panose="02020603050405020304" pitchFamily="18" charset="0"/>
                <a:ea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rPr>
              <a:t>chính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cõi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này</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do </a:t>
            </a:r>
            <a:r>
              <a:rPr lang="en-US" sz="3200" dirty="0" err="1">
                <a:solidFill>
                  <a:srgbClr val="000000"/>
                </a:solidFill>
                <a:effectLst/>
                <a:latin typeface="Times New Roman" panose="02020603050405020304" pitchFamily="18" charset="0"/>
                <a:ea typeface="Times New Roman" panose="02020603050405020304" pitchFamily="18" charset="0"/>
              </a:rPr>
              <a:t>chính</a:t>
            </a:r>
            <a:r>
              <a:rPr lang="en-US" sz="3200" dirty="0">
                <a:solidFill>
                  <a:srgbClr val="000000"/>
                </a:solidFill>
                <a:effectLst/>
                <a:latin typeface="Times New Roman" panose="02020603050405020304" pitchFamily="18" charset="0"/>
                <a:ea typeface="Times New Roman" panose="02020603050405020304" pitchFamily="18" charset="0"/>
              </a:rPr>
              <a:t> con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tạo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nên</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cám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dỗ</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cần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điểm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chắc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điểm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ấy</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551710" y="-13853"/>
            <a:ext cx="9518073" cy="1828798"/>
          </a:xfrm>
          <a:prstGeom prst="horizontalScroll">
            <a:avLst>
              <a:gd name="adj" fmla="val 11964"/>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2217" y="-13853"/>
            <a:ext cx="1252516" cy="1179554"/>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500240" y="238000"/>
            <a:ext cx="8224983" cy="1179554"/>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4: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a:t>
            </a:r>
            <a:r>
              <a:rPr lang="vi-VN" sz="3200" i="1" dirty="0" err="1">
                <a:solidFill>
                  <a:srgbClr val="000000"/>
                </a:solidFill>
                <a:effectLst/>
                <a:latin typeface="Times New Roman" panose="02020603050405020304" pitchFamily="18" charset="0"/>
                <a:ea typeface="Calibri" panose="020F0502020204030204" pitchFamily="34" charset="0"/>
              </a:rPr>
              <a:t>gợi</a:t>
            </a:r>
            <a:r>
              <a:rPr lang="vi-VN" sz="3200" i="1" dirty="0">
                <a:solidFill>
                  <a:srgbClr val="000000"/>
                </a:solidFill>
                <a:effectLst/>
                <a:latin typeface="Times New Roman" panose="02020603050405020304" pitchFamily="18" charset="0"/>
                <a:ea typeface="Calibri" panose="020F0502020204030204" pitchFamily="34" charset="0"/>
              </a:rPr>
              <a:t> cho ta suy </a:t>
            </a:r>
            <a:r>
              <a:rPr lang="vi-VN" sz="3200" i="1" dirty="0" err="1">
                <a:solidFill>
                  <a:srgbClr val="000000"/>
                </a:solidFill>
                <a:effectLst/>
                <a:latin typeface="Times New Roman" panose="02020603050405020304" pitchFamily="18" charset="0"/>
                <a:ea typeface="Calibri" panose="020F0502020204030204" pitchFamily="34" charset="0"/>
              </a:rPr>
              <a:t>ngẫm</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về</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điều</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gì</a:t>
            </a:r>
            <a:r>
              <a:rPr lang="vi-VN" sz="3200" i="1" dirty="0">
                <a:solidFill>
                  <a:srgbClr val="000000"/>
                </a:solidFill>
                <a:effectLst/>
                <a:latin typeface="Times New Roman" panose="02020603050405020304" pitchFamily="18" charset="0"/>
                <a:ea typeface="Calibri" panose="020F0502020204030204" pitchFamily="34" charset="0"/>
              </a:rPr>
              <a:t> trong </a:t>
            </a:r>
            <a:r>
              <a:rPr lang="vi-VN" sz="3200" i="1" dirty="0" err="1">
                <a:solidFill>
                  <a:srgbClr val="000000"/>
                </a:solidFill>
                <a:effectLst/>
                <a:latin typeface="Times New Roman" panose="02020603050405020304" pitchFamily="18" charset="0"/>
                <a:ea typeface="Calibri" panose="020F0502020204030204" pitchFamily="34" charset="0"/>
              </a:rPr>
              <a:t>cuộc</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sống</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1046512" y="5498916"/>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8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1233056" y="2047598"/>
            <a:ext cx="10349344" cy="3539430"/>
          </a:xfrm>
          <a:prstGeom prst="rect">
            <a:avLst/>
          </a:prstGeom>
          <a:noFill/>
          <a:ln w="38100">
            <a:solidFill>
              <a:schemeClr val="tx1"/>
            </a:solidFill>
          </a:ln>
        </p:spPr>
        <p:txBody>
          <a:bodyPr wrap="square">
            <a:spAutoFit/>
          </a:bodyPr>
          <a:lstStyle/>
          <a:p>
            <a:pPr marL="228600"/>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riêng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tử</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ta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giới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thiêng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liêng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vĩnh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hằng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bất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diệt</a:t>
            </a:r>
            <a:r>
              <a:rPr lang="en-US" sz="3200" dirty="0">
                <a:solidFill>
                  <a:srgbClr val="000000"/>
                </a:solidFill>
                <a:effectLst/>
                <a:latin typeface="Times New Roman" panose="02020603050405020304" pitchFamily="18" charset="0"/>
                <a:ea typeface="Times New Roman" panose="02020603050405020304" pitchFamily="18" charset="0"/>
              </a:rPr>
              <a:t>, ai </a:t>
            </a:r>
            <a:r>
              <a:rPr lang="en-US" sz="3200" dirty="0" err="1">
                <a:solidFill>
                  <a:srgbClr val="000000"/>
                </a:solidFill>
                <a:effectLst/>
                <a:latin typeface="Times New Roman" panose="02020603050405020304" pitchFamily="18" charset="0"/>
                <a:ea typeface="Times New Roman" panose="02020603050405020304" pitchFamily="18" charset="0"/>
              </a:rPr>
              <a:t>cũng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nhưng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chẳng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được</a:t>
            </a:r>
            <a:r>
              <a:rPr lang="en-US" sz="3200" dirty="0">
                <a:solidFill>
                  <a:srgbClr val="000000"/>
                </a:solidFill>
                <a:effectLst/>
                <a:latin typeface="Times New Roman" panose="02020603050405020304" pitchFamily="18" charset="0"/>
                <a:ea typeface="Times New Roman" panose="02020603050405020304" pitchFamily="18" charset="0"/>
              </a:rPr>
              <a:t> </a:t>
            </a: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rPr>
              <a:t>khắp</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chứ</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riêng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nào</a:t>
            </a:r>
            <a:r>
              <a:rPr lang="en-US" sz="3200" dirty="0">
                <a:solidFill>
                  <a:srgbClr val="000000"/>
                </a:solidFill>
                <a:effectLst/>
                <a:latin typeface="Times New Roman" panose="02020603050405020304" pitchFamily="18" charset="0"/>
                <a:ea typeface="Times New Roman" panose="02020603050405020304" pitchFamily="18" charset="0"/>
              </a:rPr>
              <a:t> </a:t>
            </a: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giới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giới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huyền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bí</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rPr>
              <a:t> ai </a:t>
            </a:r>
            <a:r>
              <a:rPr lang="en-US" sz="3200" dirty="0" err="1">
                <a:solidFill>
                  <a:srgbClr val="000000"/>
                </a:solidFill>
                <a:effectLst/>
                <a:latin typeface="Times New Roman" panose="02020603050405020304" pitchFamily="18" charset="0"/>
                <a:ea typeface="Times New Roman" panose="02020603050405020304" pitchFamily="18" charset="0"/>
              </a:rPr>
              <a:t>nhận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b="1"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551710" y="-13853"/>
            <a:ext cx="9518073" cy="1828798"/>
          </a:xfrm>
          <a:prstGeom prst="horizontalScroll">
            <a:avLst>
              <a:gd name="adj" fmla="val 11964"/>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2217" y="-13853"/>
            <a:ext cx="1252516" cy="1179554"/>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250859" y="247541"/>
            <a:ext cx="8818924" cy="1179554"/>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5:</a:t>
            </a:r>
            <a:r>
              <a:rPr lang="vi-VN" sz="3200" dirty="0">
                <a:solidFill>
                  <a:srgbClr val="009900"/>
                </a:solidFill>
                <a:effectLst/>
                <a:latin typeface="Times New Roman" panose="02020603050405020304" pitchFamily="18" charset="0"/>
                <a:ea typeface="Calibri" panose="020F0502020204030204" pitchFamily="34" charset="0"/>
              </a:rPr>
              <a:t> </a:t>
            </a:r>
            <a:r>
              <a:rPr lang="vi-VN" sz="3200" i="1" dirty="0">
                <a:solidFill>
                  <a:srgbClr val="000000"/>
                </a:solidFill>
                <a:effectLst/>
                <a:latin typeface="Times New Roman" panose="02020603050405020304" pitchFamily="18" charset="0"/>
                <a:ea typeface="Calibri" panose="020F0502020204030204" pitchFamily="34" charset="0"/>
              </a:rPr>
              <a:t>Câu thơ “</a:t>
            </a:r>
            <a:r>
              <a:rPr lang="vi-VN" sz="3200" i="1" dirty="0" err="1">
                <a:solidFill>
                  <a:srgbClr val="000000"/>
                </a:solidFill>
                <a:effectLst/>
                <a:latin typeface="Times New Roman" panose="02020603050405020304" pitchFamily="18" charset="0"/>
                <a:ea typeface="Calibri" panose="020F0502020204030204" pitchFamily="34" charset="0"/>
              </a:rPr>
              <a:t>Và</a:t>
            </a:r>
            <a:r>
              <a:rPr lang="vi-VN" sz="3200" i="1" dirty="0">
                <a:solidFill>
                  <a:srgbClr val="000000"/>
                </a:solidFill>
                <a:effectLst/>
                <a:latin typeface="Times New Roman" panose="02020603050405020304" pitchFamily="18" charset="0"/>
                <a:ea typeface="Calibri" panose="020F0502020204030204" pitchFamily="34" charset="0"/>
              </a:rPr>
              <a:t> không ai trên </a:t>
            </a:r>
            <a:r>
              <a:rPr lang="vi-VN" sz="3200" i="1" dirty="0" err="1">
                <a:solidFill>
                  <a:srgbClr val="000000"/>
                </a:solidFill>
                <a:effectLst/>
                <a:latin typeface="Times New Roman" panose="02020603050405020304" pitchFamily="18" charset="0"/>
                <a:ea typeface="Calibri" panose="020F0502020204030204" pitchFamily="34" charset="0"/>
              </a:rPr>
              <a:t>thế</a:t>
            </a:r>
            <a:r>
              <a:rPr lang="vi-VN" sz="3200" i="1" dirty="0">
                <a:solidFill>
                  <a:srgbClr val="000000"/>
                </a:solidFill>
                <a:effectLst/>
                <a:latin typeface="Times New Roman" panose="02020603050405020304" pitchFamily="18" charset="0"/>
                <a:ea typeface="Calibri" panose="020F0502020204030204" pitchFamily="34" charset="0"/>
              </a:rPr>
              <a:t> gian </a:t>
            </a:r>
            <a:r>
              <a:rPr lang="vi-VN" sz="3200" i="1" dirty="0" err="1">
                <a:solidFill>
                  <a:srgbClr val="000000"/>
                </a:solidFill>
                <a:effectLst/>
                <a:latin typeface="Times New Roman" panose="02020603050405020304" pitchFamily="18" charset="0"/>
                <a:ea typeface="Calibri" panose="020F0502020204030204" pitchFamily="34" charset="0"/>
              </a:rPr>
              <a:t>này</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biết</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mẹ</a:t>
            </a:r>
            <a:r>
              <a:rPr lang="vi-VN" sz="3200" i="1" dirty="0">
                <a:solidFill>
                  <a:srgbClr val="000000"/>
                </a:solidFill>
                <a:effectLst/>
                <a:latin typeface="Times New Roman" panose="02020603050405020304" pitchFamily="18" charset="0"/>
                <a:ea typeface="Calibri" panose="020F0502020204030204" pitchFamily="34" charset="0"/>
              </a:rPr>
              <a:t> con ta ở </a:t>
            </a:r>
            <a:r>
              <a:rPr lang="vi-VN" sz="3200" i="1" dirty="0" err="1">
                <a:solidFill>
                  <a:srgbClr val="000000"/>
                </a:solidFill>
                <a:effectLst/>
                <a:latin typeface="Times New Roman" panose="02020603050405020304" pitchFamily="18" charset="0"/>
                <a:ea typeface="Calibri" panose="020F0502020204030204" pitchFamily="34" charset="0"/>
              </a:rPr>
              <a:t>chốn</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nào</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được</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hiểu</a:t>
            </a:r>
            <a:r>
              <a:rPr lang="vi-VN" sz="3200" i="1" dirty="0">
                <a:solidFill>
                  <a:srgbClr val="000000"/>
                </a:solidFill>
                <a:effectLst/>
                <a:latin typeface="Times New Roman" panose="02020603050405020304" pitchFamily="18" charset="0"/>
                <a:ea typeface="Calibri" panose="020F0502020204030204" pitchFamily="34" charset="0"/>
              </a:rPr>
              <a:t> như </a:t>
            </a:r>
            <a:r>
              <a:rPr lang="vi-VN" sz="3200" i="1" dirty="0" err="1">
                <a:solidFill>
                  <a:srgbClr val="000000"/>
                </a:solidFill>
                <a:effectLst/>
                <a:latin typeface="Times New Roman" panose="02020603050405020304" pitchFamily="18" charset="0"/>
                <a:ea typeface="Calibri" panose="020F0502020204030204" pitchFamily="34" charset="0"/>
              </a:rPr>
              <a:t>thế</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nào</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1274619" y="3105727"/>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9787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955532" y="2944566"/>
            <a:ext cx="10411692" cy="2968057"/>
          </a:xfrm>
          <a:prstGeom prst="rect">
            <a:avLst/>
          </a:prstGeom>
          <a:noFill/>
          <a:ln w="38100">
            <a:solidFill>
              <a:schemeClr val="tx1"/>
            </a:solidFill>
          </a:ln>
        </p:spPr>
        <p:txBody>
          <a:bodyPr wrap="square">
            <a:spAutoFit/>
          </a:bodyPr>
          <a:lstStyle/>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rPr>
              <a:t>Miêu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trò</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trẻ</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Thể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quan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hệ</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giữa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tâm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hồn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trẻ</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a:solidFill>
                  <a:srgbClr val="000000"/>
                </a:solidFill>
                <a:effectLst/>
                <a:latin typeface="Times New Roman" panose="02020603050405020304" pitchFamily="18" charset="0"/>
                <a:ea typeface="Times New Roman" panose="02020603050405020304" pitchFamily="18" charset="0"/>
              </a:rPr>
              <a:t>Ca </a:t>
            </a:r>
            <a:r>
              <a:rPr lang="en-US" sz="3200" dirty="0" err="1">
                <a:solidFill>
                  <a:srgbClr val="000000"/>
                </a:solidFill>
                <a:effectLst/>
                <a:latin typeface="Times New Roman" panose="02020603050405020304" pitchFamily="18" charset="0"/>
                <a:ea typeface="Times New Roman" panose="02020603050405020304" pitchFamily="18" charset="0"/>
              </a:rPr>
              <a:t>ngợi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ảnh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mẹ</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tấm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lòng</a:t>
            </a:r>
            <a:r>
              <a:rPr lang="en-US" sz="3200" dirty="0">
                <a:solidFill>
                  <a:srgbClr val="000000"/>
                </a:solidFill>
                <a:effectLst/>
                <a:latin typeface="Times New Roman" panose="02020603050405020304" pitchFamily="18" charset="0"/>
                <a:ea typeface="Times New Roman" panose="02020603050405020304" pitchFamily="18" charset="0"/>
              </a:rPr>
              <a:t> bao la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ngợi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diệt</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336963" y="207819"/>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500240" y="1158316"/>
            <a:ext cx="8224983" cy="613245"/>
          </a:xfrm>
          <a:prstGeom prst="rect">
            <a:avLst/>
          </a:prstGeom>
          <a:noFill/>
        </p:spPr>
        <p:txBody>
          <a:bodyPr wrap="square">
            <a:spAutoFit/>
          </a:bodyPr>
          <a:lstStyle/>
          <a:p>
            <a:pPr>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6</a:t>
            </a:r>
            <a:r>
              <a:rPr lang="vi-VN" sz="3200" b="1" i="1" dirty="0">
                <a:solidFill>
                  <a:srgbClr val="009900"/>
                </a:solidFill>
                <a:effectLst/>
                <a:latin typeface="Times New Roman" panose="02020603050405020304" pitchFamily="18" charset="0"/>
                <a:ea typeface="Calibri" panose="020F0502020204030204" pitchFamily="34" charset="0"/>
              </a:rPr>
              <a:t>:</a:t>
            </a:r>
            <a:r>
              <a:rPr lang="vi-VN" sz="3200" i="1" dirty="0">
                <a:solidFill>
                  <a:srgbClr val="0099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Nội</a:t>
            </a:r>
            <a:r>
              <a:rPr lang="vi-VN" sz="3200" i="1" dirty="0">
                <a:solidFill>
                  <a:srgbClr val="000000"/>
                </a:solidFill>
                <a:effectLst/>
                <a:latin typeface="Times New Roman" panose="02020603050405020304" pitchFamily="18" charset="0"/>
                <a:ea typeface="Calibri" panose="020F0502020204030204" pitchFamily="34" charset="0"/>
              </a:rPr>
              <a:t> dung </a:t>
            </a:r>
            <a:r>
              <a:rPr lang="vi-VN" sz="3200" i="1" dirty="0" err="1">
                <a:solidFill>
                  <a:srgbClr val="000000"/>
                </a:solidFill>
                <a:effectLst/>
                <a:latin typeface="Times New Roman" panose="02020603050405020304" pitchFamily="18" charset="0"/>
                <a:ea typeface="Calibri" panose="020F0502020204030204" pitchFamily="34" charset="0"/>
              </a:rPr>
              <a:t>chính</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của</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gì</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1135785" y="5266077"/>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8962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2064327" y="2514085"/>
            <a:ext cx="8696038" cy="2958502"/>
          </a:xfrm>
          <a:prstGeom prst="rect">
            <a:avLst/>
          </a:prstGeom>
          <a:noFill/>
          <a:ln w="38100">
            <a:solidFill>
              <a:schemeClr val="tx1"/>
            </a:solidFill>
          </a:ln>
        </p:spPr>
        <p:txBody>
          <a:bodyPr wrap="square">
            <a:spAutoFit/>
          </a:bodyPr>
          <a:lstStyle/>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bé</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Mây</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Sóng</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431635" y="174215"/>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500240" y="1138383"/>
            <a:ext cx="8439729" cy="613245"/>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7: </a:t>
            </a:r>
            <a:r>
              <a:rPr lang="vi-VN" sz="3200" i="1" dirty="0">
                <a:solidFill>
                  <a:srgbClr val="000000"/>
                </a:solidFill>
                <a:effectLst/>
                <a:latin typeface="Times New Roman" panose="02020603050405020304" pitchFamily="18" charset="0"/>
                <a:ea typeface="Calibri" panose="020F0502020204030204" pitchFamily="34" charset="0"/>
              </a:rPr>
              <a:t>Nhân </a:t>
            </a:r>
            <a:r>
              <a:rPr lang="vi-VN" sz="3200" i="1" dirty="0" err="1">
                <a:solidFill>
                  <a:srgbClr val="000000"/>
                </a:solidFill>
                <a:effectLst/>
                <a:latin typeface="Times New Roman" panose="02020603050405020304" pitchFamily="18" charset="0"/>
                <a:ea typeface="Calibri" panose="020F0502020204030204" pitchFamily="34" charset="0"/>
              </a:rPr>
              <a:t>vật</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trữ</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tình</a:t>
            </a:r>
            <a:r>
              <a:rPr lang="vi-VN" sz="3200" i="1" dirty="0">
                <a:solidFill>
                  <a:srgbClr val="000000"/>
                </a:solidFill>
                <a:effectLst/>
                <a:latin typeface="Times New Roman" panose="02020603050405020304" pitchFamily="18" charset="0"/>
                <a:ea typeface="Calibri" panose="020F0502020204030204" pitchFamily="34" charset="0"/>
              </a:rPr>
              <a:t> trong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trên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gì</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2149258" y="2724231"/>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86878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2064326" y="2761115"/>
            <a:ext cx="6927273" cy="2958502"/>
          </a:xfrm>
          <a:prstGeom prst="rect">
            <a:avLst/>
          </a:prstGeom>
          <a:noFill/>
          <a:ln w="38100">
            <a:solidFill>
              <a:schemeClr val="tx1"/>
            </a:solidFill>
          </a:ln>
        </p:spPr>
        <p:txBody>
          <a:bodyPr wrap="square">
            <a:spAutoFit/>
          </a:bodyPr>
          <a:lstStyle/>
          <a:p>
            <a:pPr marL="228600" marR="0">
              <a:lnSpc>
                <a:spcPct val="150000"/>
              </a:lnSpc>
              <a:spcBef>
                <a:spcPts val="20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bè</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thắm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anh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sâu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nặng</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liêng</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228600" marR="0">
              <a:lnSpc>
                <a:spcPct val="150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yêu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sâu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sắc</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431635" y="174215"/>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500240" y="1138383"/>
            <a:ext cx="8439729" cy="613245"/>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8</a:t>
            </a:r>
            <a:r>
              <a:rPr lang="vi-VN" sz="3200" b="1" i="1" dirty="0">
                <a:solidFill>
                  <a:srgbClr val="0099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Chủ</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đề</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Mây </a:t>
            </a:r>
            <a:r>
              <a:rPr lang="vi-VN" sz="3200" i="1" dirty="0" err="1">
                <a:solidFill>
                  <a:srgbClr val="000000"/>
                </a:solidFill>
                <a:effectLst/>
                <a:latin typeface="Times New Roman" panose="02020603050405020304" pitchFamily="18" charset="0"/>
                <a:ea typeface="Calibri" panose="020F0502020204030204" pitchFamily="34" charset="0"/>
              </a:rPr>
              <a:t>và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sóng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gì</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2163115" y="4415338"/>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8669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1136074" y="1901471"/>
            <a:ext cx="10349344" cy="4577407"/>
          </a:xfrm>
          <a:prstGeom prst="rect">
            <a:avLst/>
          </a:prstGeom>
          <a:noFill/>
          <a:ln w="38100">
            <a:solidFill>
              <a:schemeClr val="tx1"/>
            </a:solidFill>
          </a:ln>
        </p:spPr>
        <p:txBody>
          <a:bodyPr wrap="square">
            <a:spAutoFit/>
          </a:bodyPr>
          <a:lstStyle/>
          <a:p>
            <a:pPr marL="228600" marR="0">
              <a:lnSpc>
                <a:spcPct val="115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rPr>
              <a:t>Đều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số</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dòng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bằng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nhưng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cách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xây</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dựng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ảnh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khác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nhau</a:t>
            </a:r>
            <a:endParaRPr lang="en-US" sz="2800" dirty="0">
              <a:effectLst/>
              <a:latin typeface="Times New Roman" panose="02020603050405020304" pitchFamily="18" charset="0"/>
              <a:ea typeface="Times New Roman" panose="02020603050405020304" pitchFamily="18" charset="0"/>
            </a:endParaRPr>
          </a:p>
          <a:p>
            <a:pPr marL="228600" marR="0">
              <a:lnSpc>
                <a:spcPct val="115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tường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228600" marR="0">
              <a:lnSpc>
                <a:spcPct val="115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tường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thuật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khác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nhưng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cùng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rPr>
              <a:t> dung </a:t>
            </a:r>
            <a:r>
              <a:rPr lang="en-US" sz="3200" dirty="0" err="1">
                <a:solidFill>
                  <a:srgbClr val="000000"/>
                </a:solidFill>
                <a:effectLst/>
                <a:latin typeface="Times New Roman" panose="02020603050405020304" pitchFamily="18" charset="0"/>
                <a:ea typeface="Times New Roman" panose="02020603050405020304" pitchFamily="18" charset="0"/>
              </a:rPr>
              <a:t>biểu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endParaRPr>
          </a:p>
          <a:p>
            <a:pPr marL="228600" marR="0">
              <a:lnSpc>
                <a:spcPct val="115000"/>
              </a:lnSpc>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D.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tường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thuật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giống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nhưng</a:t>
            </a:r>
            <a:r>
              <a:rPr lang="en-US" sz="3200" dirty="0">
                <a:solidFill>
                  <a:srgbClr val="000000"/>
                </a:solidFill>
                <a:effectLst/>
                <a:latin typeface="Times New Roman" panose="02020603050405020304" pitchFamily="18" charset="0"/>
                <a:ea typeface="Times New Roman" panose="02020603050405020304" pitchFamily="18" charset="0"/>
              </a:rPr>
              <a:t> ý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trùng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lặp</a:t>
            </a:r>
            <a:endParaRPr lang="en-US" sz="2800" dirty="0">
              <a:effectLst/>
              <a:latin typeface="Times New Roman" panose="02020603050405020304" pitchFamily="18" charset="0"/>
              <a:ea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551710" y="-13853"/>
            <a:ext cx="9518073" cy="1828798"/>
          </a:xfrm>
          <a:prstGeom prst="horizontalScroll">
            <a:avLst>
              <a:gd name="adj" fmla="val 11964"/>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2217" y="-13853"/>
            <a:ext cx="1252516" cy="1179554"/>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250859" y="247541"/>
            <a:ext cx="8818924" cy="1179554"/>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9: </a:t>
            </a:r>
            <a:r>
              <a:rPr lang="vi-VN" sz="3200" i="1" dirty="0" err="1">
                <a:solidFill>
                  <a:srgbClr val="000000"/>
                </a:solidFill>
                <a:effectLst/>
                <a:latin typeface="Times New Roman" panose="02020603050405020304" pitchFamily="18" charset="0"/>
                <a:ea typeface="Calibri" panose="020F0502020204030204" pitchFamily="34" charset="0"/>
              </a:rPr>
              <a:t>Điểm</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giống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và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khác</a:t>
            </a:r>
            <a:r>
              <a:rPr lang="vi-VN" sz="3200" i="1" dirty="0">
                <a:solidFill>
                  <a:srgbClr val="000000"/>
                </a:solidFill>
                <a:effectLst/>
                <a:latin typeface="Times New Roman" panose="02020603050405020304" pitchFamily="18" charset="0"/>
                <a:ea typeface="Calibri" panose="020F0502020204030204" pitchFamily="34" charset="0"/>
              </a:rPr>
              <a:t> nhau </a:t>
            </a:r>
            <a:r>
              <a:rPr lang="vi-VN" sz="3200" i="1" dirty="0" err="1">
                <a:solidFill>
                  <a:srgbClr val="000000"/>
                </a:solidFill>
                <a:effectLst/>
                <a:latin typeface="Times New Roman" panose="02020603050405020304" pitchFamily="18" charset="0"/>
                <a:ea typeface="Calibri" panose="020F0502020204030204" pitchFamily="34" charset="0"/>
              </a:rPr>
              <a:t>giữa</a:t>
            </a:r>
            <a:r>
              <a:rPr lang="vi-VN" sz="3200" i="1" dirty="0">
                <a:solidFill>
                  <a:srgbClr val="000000"/>
                </a:solidFill>
                <a:effectLst/>
                <a:latin typeface="Times New Roman" panose="02020603050405020304" pitchFamily="18" charset="0"/>
                <a:ea typeface="Calibri" panose="020F0502020204030204" pitchFamily="34" charset="0"/>
              </a:rPr>
              <a:t> hai </a:t>
            </a:r>
            <a:r>
              <a:rPr lang="vi-VN" sz="3200" i="1" dirty="0" err="1">
                <a:solidFill>
                  <a:srgbClr val="000000"/>
                </a:solidFill>
                <a:effectLst/>
                <a:latin typeface="Times New Roman" panose="02020603050405020304" pitchFamily="18" charset="0"/>
                <a:ea typeface="Calibri" panose="020F0502020204030204" pitchFamily="34" charset="0"/>
              </a:rPr>
              <a:t>phần</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của</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Mây </a:t>
            </a:r>
            <a:r>
              <a:rPr lang="vi-VN" sz="3200" i="1" dirty="0" err="1">
                <a:solidFill>
                  <a:srgbClr val="000000"/>
                </a:solidFill>
                <a:effectLst/>
                <a:latin typeface="Times New Roman" panose="02020603050405020304" pitchFamily="18" charset="0"/>
                <a:ea typeface="Calibri" panose="020F0502020204030204" pitchFamily="34" charset="0"/>
              </a:rPr>
              <a:t>và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sóng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gì</a:t>
            </a:r>
            <a:r>
              <a:rPr lang="vi-VN" sz="3200" i="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1129638" y="3105727"/>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662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FE7F5F9F-7E8D-D4BD-E2F2-3660F5316054}"/>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79A1449-85DF-BFCF-8E67-CA5629696B59}"/>
              </a:ext>
            </a:extLst>
          </p:cNvPr>
          <p:cNvSpPr txBox="1"/>
          <p:nvPr/>
        </p:nvSpPr>
        <p:spPr>
          <a:xfrm>
            <a:off x="400049" y="666073"/>
            <a:ext cx="6696075"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00CC99"/>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latin typeface="Times New Roman" panose="02020603050405020304" pitchFamily="18" charset="0"/>
                <a:ea typeface="Calibri" panose="020F0502020204030204" pitchFamily="34" charset="0"/>
                <a:cs typeface="Times New Roman" panose="02020603050405020304" pitchFamily="18" charset="0"/>
              </a:rPr>
              <a:t>giả</a:t>
            </a:r>
            <a:r>
              <a:rPr lang="en-US" sz="3200" b="1" dirty="0">
                <a:solidFill>
                  <a:srgbClr val="00CC99"/>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MS Mincho" panose="02020609040205080304" pitchFamily="49" charset="-128"/>
              </a:rPr>
              <a:t>R.Ta</a:t>
            </a:r>
            <a:r>
              <a:rPr lang="en-US" sz="3200" b="1" dirty="0">
                <a:solidFill>
                  <a:srgbClr val="00CC99"/>
                </a:solidFill>
                <a:effectLst/>
                <a:latin typeface="Times New Roman" panose="02020603050405020304" pitchFamily="18" charset="0"/>
                <a:ea typeface="MS Mincho" panose="02020609040205080304" pitchFamily="49" charset="-128"/>
              </a:rPr>
              <a:t>-go</a:t>
            </a:r>
            <a:endParaRPr lang="en-US" sz="3200" dirty="0">
              <a:solidFill>
                <a:srgbClr val="00CC99"/>
              </a:solidFill>
              <a:effectLst/>
              <a:latin typeface="Times New Roman" panose="02020603050405020304" pitchFamily="18" charset="0"/>
              <a:ea typeface="Calibri" panose="020F0502020204030204" pitchFamily="34" charset="0"/>
            </a:endParaRPr>
          </a:p>
        </p:txBody>
      </p:sp>
      <p:sp>
        <p:nvSpPr>
          <p:cNvPr id="11" name="Hộp Văn bản 10">
            <a:extLst>
              <a:ext uri="{FF2B5EF4-FFF2-40B4-BE49-F238E27FC236}">
                <a16:creationId xmlns:a16="http://schemas.microsoft.com/office/drawing/2014/main" id="{B9658254-3F30-01E4-2688-D1117C576DFC}"/>
              </a:ext>
            </a:extLst>
          </p:cNvPr>
          <p:cNvSpPr txBox="1"/>
          <p:nvPr/>
        </p:nvSpPr>
        <p:spPr>
          <a:xfrm>
            <a:off x="3147173" y="1731105"/>
            <a:ext cx="6096000" cy="1055608"/>
          </a:xfrm>
          <a:prstGeom prst="wedgeRoundRectCallout">
            <a:avLst>
              <a:gd name="adj1" fmla="val -42083"/>
              <a:gd name="adj2" fmla="val 94081"/>
              <a:gd name="adj3" fmla="val 16667"/>
            </a:avLst>
          </a:prstGeom>
          <a:noFill/>
          <a:ln w="38100">
            <a:solidFill>
              <a:srgbClr val="00CC99"/>
            </a:solidFill>
          </a:ln>
        </p:spPr>
        <p:txBody>
          <a:bodyPr wrap="square">
            <a:spAutoFit/>
          </a:bodyPr>
          <a:lstStyle/>
          <a:p>
            <a:r>
              <a:rPr lang="pt-BR" sz="2800" dirty="0">
                <a:latin typeface="Times New Roman" panose="02020603050405020304" pitchFamily="18" charset="0"/>
                <a:cs typeface="Times New Roman" panose="02020603050405020304" pitchFamily="18" charset="0"/>
              </a:rPr>
              <a:t>Qua tìm hiểu ở nhà, nêu những hiểu biết của em về tác giả Ta-go?</a:t>
            </a:r>
            <a:endParaRPr lang="en-US" sz="2800" dirty="0">
              <a:latin typeface="Times New Roman" panose="02020603050405020304" pitchFamily="18"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pic>
        <p:nvPicPr>
          <p:cNvPr id="14" name="Hình ảnh 13">
            <a:extLst>
              <a:ext uri="{FF2B5EF4-FFF2-40B4-BE49-F238E27FC236}">
                <a16:creationId xmlns:a16="http://schemas.microsoft.com/office/drawing/2014/main" id="{797530F5-0005-9C9A-6DD4-DF80B6FE7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2498952"/>
            <a:ext cx="4276725" cy="4276725"/>
          </a:xfrm>
          <a:prstGeom prst="rect">
            <a:avLst/>
          </a:prstGeom>
        </p:spPr>
      </p:pic>
    </p:spTree>
    <p:extLst>
      <p:ext uri="{BB962C8B-B14F-4D97-AF65-F5344CB8AC3E}">
        <p14:creationId xmlns:p14="http://schemas.microsoft.com/office/powerpoint/2010/main" val="3344468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2064326" y="2761115"/>
            <a:ext cx="7964559" cy="2968057"/>
          </a:xfrm>
          <a:prstGeom prst="rect">
            <a:avLst/>
          </a:prstGeom>
          <a:noFill/>
          <a:ln w="38100">
            <a:solidFill>
              <a:schemeClr val="tx1"/>
            </a:solidFill>
          </a:ln>
        </p:spPr>
        <p:txBody>
          <a:bodyPr wrap="square">
            <a:spAutoFit/>
          </a:bodyPr>
          <a:lstStyle/>
          <a:p>
            <a:pPr marL="228600" marR="0">
              <a:lnSpc>
                <a:spcPct val="150000"/>
              </a:lnSpc>
              <a:spcBef>
                <a:spcPts val="0"/>
              </a:spcBef>
              <a:spcAft>
                <a:spcPts val="0"/>
              </a:spcAft>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a:solidFill>
                  <a:srgbClr val="000000"/>
                </a:solidFill>
                <a:effectLst/>
                <a:latin typeface="Times New Roman" panose="02020603050405020304" pitchFamily="18" charset="0"/>
                <a:ea typeface="Times New Roman" panose="02020603050405020304" pitchFamily="18" charset="0"/>
              </a:rPr>
              <a:t>Ta-go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cổ</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điển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nước</a:t>
            </a:r>
            <a:r>
              <a:rPr lang="en-US" sz="3200" dirty="0">
                <a:solidFill>
                  <a:srgbClr val="000000"/>
                </a:solidFill>
                <a:effectLst/>
                <a:latin typeface="Times New Roman" panose="02020603050405020304" pitchFamily="18" charset="0"/>
                <a:ea typeface="Times New Roman" panose="02020603050405020304" pitchFamily="18" charset="0"/>
              </a:rPr>
              <a:t> Anh</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a:solidFill>
                  <a:srgbClr val="000000"/>
                </a:solidFill>
                <a:effectLst/>
                <a:latin typeface="Times New Roman" panose="02020603050405020304" pitchFamily="18" charset="0"/>
                <a:ea typeface="Times New Roman" panose="02020603050405020304" pitchFamily="18" charset="0"/>
              </a:rPr>
              <a:t>Ta-go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đại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Anh</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a:solidFill>
                  <a:srgbClr val="000000"/>
                </a:solidFill>
                <a:effectLst/>
                <a:latin typeface="Times New Roman" panose="02020603050405020304" pitchFamily="18" charset="0"/>
                <a:ea typeface="Times New Roman" panose="02020603050405020304" pitchFamily="18" charset="0"/>
              </a:rPr>
              <a:t>Ta-go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cổ</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điển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Ấn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Độ</a:t>
            </a:r>
            <a:endParaRPr lang="en-US" sz="2800" dirty="0">
              <a:effectLst/>
              <a:latin typeface="Times New Roman" panose="02020603050405020304" pitchFamily="18" charset="0"/>
              <a:ea typeface="Times New Roman" panose="02020603050405020304" pitchFamily="18" charset="0"/>
            </a:endParaRPr>
          </a:p>
          <a:p>
            <a:pPr marL="228600" marR="0">
              <a:lnSpc>
                <a:spcPct val="150000"/>
              </a:lnSpc>
              <a:spcBef>
                <a:spcPts val="0"/>
              </a:spcBef>
              <a:spcAft>
                <a:spcPts val="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Ta-go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endParaRPr lang="en-US" sz="2800" dirty="0">
              <a:solidFill>
                <a:srgbClr val="4962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431635" y="174215"/>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500241" y="877888"/>
            <a:ext cx="8439729" cy="1179554"/>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10: </a:t>
            </a:r>
            <a:r>
              <a:rPr lang="vi-VN" sz="3200" i="1" dirty="0" err="1">
                <a:solidFill>
                  <a:srgbClr val="000000"/>
                </a:solidFill>
                <a:effectLst/>
                <a:latin typeface="Times New Roman" panose="02020603050405020304" pitchFamily="18" charset="0"/>
                <a:ea typeface="Calibri" panose="020F0502020204030204" pitchFamily="34" charset="0"/>
              </a:rPr>
              <a:t>Nhận</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định</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nào</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chính</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xác</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về</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nhà</a:t>
            </a:r>
            <a:r>
              <a:rPr lang="vi-VN" sz="3200" i="1" dirty="0">
                <a:solidFill>
                  <a:srgbClr val="000000"/>
                </a:solidFill>
                <a:effectLst/>
                <a:latin typeface="Times New Roman" panose="02020603050405020304" pitchFamily="18" charset="0"/>
                <a:ea typeface="Calibri" panose="020F0502020204030204" pitchFamily="34" charset="0"/>
              </a:rPr>
              <a:t> thơ Ta-go?</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2500241" y="5082626"/>
            <a:ext cx="701963" cy="646546"/>
          </a:xfrm>
          <a:prstGeom prst="smileyFace">
            <a:avLst>
              <a:gd name="adj" fmla="val 4653"/>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64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526472" y="2858564"/>
            <a:ext cx="11499273" cy="2958502"/>
          </a:xfrm>
          <a:prstGeom prst="rect">
            <a:avLst/>
          </a:prstGeom>
          <a:noFill/>
          <a:ln w="38100">
            <a:solidFill>
              <a:schemeClr val="tx1"/>
            </a:solidFill>
          </a:ln>
        </p:spPr>
        <p:txBody>
          <a:bodyPr wrap="square">
            <a:spAutoFit/>
          </a:bodyPr>
          <a:lstStyle/>
          <a:p>
            <a:pPr marL="514350" marR="0" lvl="0" indent="-514350">
              <a:lnSpc>
                <a:spcPct val="150000"/>
              </a:lnSpc>
              <a:spcBef>
                <a:spcPts val="0"/>
              </a:spcBef>
              <a:spcAft>
                <a:spcPts val="0"/>
              </a:spcAft>
              <a:buAutoNum type="alphaUcPeriod"/>
            </a:pPr>
            <a:r>
              <a:rPr lang="en-US" sz="3200" b="1" dirty="0">
                <a:solidFill>
                  <a:srgbClr val="0099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đứa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50000"/>
              </a:lnSpc>
              <a:spcBef>
                <a:spcPts val="0"/>
              </a:spcBef>
              <a:spcAft>
                <a:spcPts val="0"/>
              </a:spcAft>
            </a:pPr>
            <a:r>
              <a:rPr lang="en-US" sz="3200" b="1" dirty="0">
                <a:solidFill>
                  <a:srgbClr val="00990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sóng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50000"/>
              </a:lnSpc>
              <a:spcBef>
                <a:spcPts val="0"/>
              </a:spcBef>
              <a:spcAft>
                <a:spcPts val="0"/>
              </a:spcAft>
            </a:pPr>
            <a:r>
              <a:rPr lang="en-US" sz="2800" b="1" dirty="0">
                <a:solidFill>
                  <a:srgbClr val="0099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đứa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50000"/>
              </a:lnSpc>
              <a:spcBef>
                <a:spcPts val="0"/>
              </a:spcBef>
              <a:spcAft>
                <a:spcPts val="0"/>
              </a:spcAft>
            </a:pPr>
            <a:r>
              <a:rPr lang="en-US" sz="3200" b="1" dirty="0">
                <a:solidFill>
                  <a:srgbClr val="0099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bè</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431635" y="174215"/>
            <a:ext cx="9518073" cy="2656846"/>
          </a:xfrm>
          <a:prstGeom prst="horizontalScroll">
            <a:avLst>
              <a:gd name="adj" fmla="val 25000"/>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532" y="411020"/>
            <a:ext cx="1544709" cy="1454726"/>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2500242" y="877888"/>
            <a:ext cx="7528644" cy="1179554"/>
          </a:xfrm>
          <a:prstGeom prst="rect">
            <a:avLst/>
          </a:prstGeom>
          <a:noFill/>
        </p:spPr>
        <p:txBody>
          <a:bodyPr wrap="square">
            <a:spAutoFit/>
          </a:bodyPr>
          <a:lstStyle/>
          <a:p>
            <a:pPr marL="0" marR="0">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Câu 11:</a:t>
            </a:r>
            <a:r>
              <a:rPr lang="vi-VN" sz="3200" dirty="0">
                <a:solidFill>
                  <a:srgbClr val="0099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Bài</a:t>
            </a:r>
            <a:r>
              <a:rPr lang="vi-VN" sz="3200" i="1" dirty="0">
                <a:solidFill>
                  <a:srgbClr val="000000"/>
                </a:solidFill>
                <a:effectLst/>
                <a:latin typeface="Times New Roman" panose="02020603050405020304" pitchFamily="18" charset="0"/>
                <a:ea typeface="Calibri" panose="020F0502020204030204" pitchFamily="34" charset="0"/>
              </a:rPr>
              <a:t> thơ Mây </a:t>
            </a:r>
            <a:r>
              <a:rPr lang="vi-VN" sz="3200" i="1" dirty="0" err="1">
                <a:solidFill>
                  <a:srgbClr val="000000"/>
                </a:solidFill>
                <a:effectLst/>
                <a:latin typeface="Times New Roman" panose="02020603050405020304" pitchFamily="18" charset="0"/>
                <a:ea typeface="Calibri" panose="020F0502020204030204" pitchFamily="34" charset="0"/>
              </a:rPr>
              <a:t>và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sóng</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là</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lời</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của</a:t>
            </a:r>
            <a:r>
              <a:rPr lang="vi-VN" sz="3200" i="1" dirty="0">
                <a:solidFill>
                  <a:srgbClr val="000000"/>
                </a:solidFill>
                <a:effectLst/>
                <a:latin typeface="Times New Roman" panose="02020603050405020304" pitchFamily="18" charset="0"/>
                <a:ea typeface="Calibri" panose="020F0502020204030204" pitchFamily="34" charset="0"/>
              </a:rPr>
              <a:t> ai, </a:t>
            </a:r>
            <a:r>
              <a:rPr lang="vi-VN" sz="3200" i="1" dirty="0" err="1">
                <a:solidFill>
                  <a:srgbClr val="000000"/>
                </a:solidFill>
                <a:effectLst/>
                <a:latin typeface="Times New Roman" panose="02020603050405020304" pitchFamily="18" charset="0"/>
                <a:ea typeface="Calibri" panose="020F0502020204030204" pitchFamily="34" charset="0"/>
              </a:rPr>
              <a:t>nói</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với</a:t>
            </a:r>
            <a:r>
              <a:rPr lang="vi-VN" sz="3200" i="1" dirty="0">
                <a:solidFill>
                  <a:srgbClr val="000000"/>
                </a:solidFill>
                <a:effectLst/>
                <a:latin typeface="Times New Roman" panose="02020603050405020304" pitchFamily="18" charset="0"/>
                <a:ea typeface="Calibri" panose="020F0502020204030204" pitchFamily="34" charset="0"/>
              </a:rPr>
              <a:t> ai?</a:t>
            </a:r>
            <a:endParaRPr lang="en-US" sz="2800" dirty="0">
              <a:effectLst/>
              <a:latin typeface="Times New Roman" panose="02020603050405020304" pitchFamily="18" charset="0"/>
              <a:ea typeface="Calibri" panose="020F0502020204030204" pitchFamily="34"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360217" y="3794038"/>
            <a:ext cx="701963" cy="646546"/>
          </a:xfrm>
          <a:prstGeom prst="smileyFace">
            <a:avLst>
              <a:gd name="adj" fmla="val 4653"/>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3408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 Power points, Mẫu  power point, Hình nền">
            <a:extLst>
              <a:ext uri="{FF2B5EF4-FFF2-40B4-BE49-F238E27FC236}">
                <a16:creationId xmlns:a16="http://schemas.microsoft.com/office/drawing/2014/main" id="{4E0270A0-7648-8E66-5FB6-251C7D2B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B0141045-FDF7-05A0-4227-2B770344F086}"/>
              </a:ext>
            </a:extLst>
          </p:cNvPr>
          <p:cNvSpPr txBox="1"/>
          <p:nvPr/>
        </p:nvSpPr>
        <p:spPr>
          <a:xfrm>
            <a:off x="966200" y="1717667"/>
            <a:ext cx="10737271" cy="4524315"/>
          </a:xfrm>
          <a:prstGeom prst="rect">
            <a:avLst/>
          </a:prstGeom>
          <a:noFill/>
          <a:ln w="38100">
            <a:solidFill>
              <a:schemeClr val="tx1"/>
            </a:solidFill>
          </a:ln>
        </p:spPr>
        <p:txBody>
          <a:bodyPr wrap="square">
            <a:spAutoFit/>
          </a:bodyPr>
          <a:lstStyle/>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A. </a:t>
            </a:r>
            <a:r>
              <a:rPr lang="en-US" sz="3200" dirty="0" err="1">
                <a:solidFill>
                  <a:srgbClr val="000000"/>
                </a:solidFill>
                <a:effectLst/>
                <a:latin typeface="Times New Roman" panose="02020603050405020304" pitchFamily="18" charset="0"/>
                <a:ea typeface="Times New Roman" panose="02020603050405020304" pitchFamily="18" charset="0"/>
              </a:rPr>
              <a:t>Muốn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khước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cám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dỗ</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quyến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rũ</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đời</a:t>
            </a:r>
            <a:r>
              <a:rPr lang="en-US" sz="3200" dirty="0">
                <a:solidFill>
                  <a:srgbClr val="000000"/>
                </a:solidFill>
                <a:effectLst/>
                <a:latin typeface="Times New Roman" panose="02020603050405020304" pitchFamily="18" charset="0"/>
                <a:ea typeface="Times New Roman" panose="02020603050405020304" pitchFamily="18" charset="0"/>
              </a:rPr>
              <a:t>, con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phải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điểm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chắc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mẹ</a:t>
            </a:r>
            <a:r>
              <a:rPr lang="en-US" sz="3200" dirty="0">
                <a:solidFill>
                  <a:srgbClr val="000000"/>
                </a:solidFill>
                <a:effectLst/>
                <a:latin typeface="Times New Roman" panose="02020603050405020304" pitchFamily="18" charset="0"/>
                <a:ea typeface="Times New Roman" panose="02020603050405020304" pitchFamily="18" charset="0"/>
              </a:rPr>
              <a:t> con </a:t>
            </a:r>
            <a:r>
              <a:rPr lang="en-US" sz="3200" dirty="0" err="1">
                <a:solidFill>
                  <a:srgbClr val="000000"/>
                </a:solidFill>
                <a:effectLst/>
                <a:latin typeface="Times New Roman" panose="02020603050405020304" pitchFamily="18" charset="0"/>
                <a:ea typeface="Times New Roman" panose="02020603050405020304" pitchFamily="18" charset="0"/>
              </a:rPr>
              <a:t>chính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điểm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tựa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chắc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đó</a:t>
            </a:r>
            <a:r>
              <a:rPr lang="en-US" sz="32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B. </a:t>
            </a:r>
            <a:r>
              <a:rPr lang="en-US" sz="3200" dirty="0" err="1">
                <a:solidFill>
                  <a:srgbClr val="000000"/>
                </a:solidFill>
                <a:effectLst/>
                <a:latin typeface="Times New Roman" panose="02020603050405020304" pitchFamily="18" charset="0"/>
                <a:ea typeface="Times New Roman" panose="02020603050405020304" pitchFamily="18" charset="0"/>
              </a:rPr>
              <a:t>Hạnh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phúc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phải</a:t>
            </a:r>
            <a:r>
              <a:rPr lang="en-US" sz="3200" dirty="0">
                <a:solidFill>
                  <a:srgbClr val="000000"/>
                </a:solidFill>
                <a:effectLst/>
                <a:latin typeface="Times New Roman" panose="02020603050405020304" pitchFamily="18" charset="0"/>
                <a:ea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rPr>
              <a:t>trên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mây</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cao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vợi</a:t>
            </a:r>
            <a:r>
              <a:rPr lang="en-US" sz="3200" dirty="0">
                <a:solidFill>
                  <a:srgbClr val="000000"/>
                </a:solidFill>
                <a:effectLst/>
                <a:latin typeface="Times New Roman" panose="02020603050405020304" pitchFamily="18" charset="0"/>
                <a:ea typeface="Times New Roman" panose="02020603050405020304" pitchFamily="18" charset="0"/>
              </a:rPr>
              <a:t>, hay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sóng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xa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xôi</a:t>
            </a:r>
            <a:r>
              <a:rPr lang="en-US" sz="3200" dirty="0">
                <a:solidFill>
                  <a:srgbClr val="000000"/>
                </a:solidFill>
                <a:effectLst/>
                <a:latin typeface="Times New Roman" panose="02020603050405020304" pitchFamily="18" charset="0"/>
                <a:ea typeface="Times New Roman" panose="02020603050405020304" pitchFamily="18" charset="0"/>
              </a:rPr>
              <a:t>, do ai ban </a:t>
            </a:r>
            <a:r>
              <a:rPr lang="en-US" sz="3200" dirty="0" err="1">
                <a:solidFill>
                  <a:srgbClr val="000000"/>
                </a:solidFill>
                <a:effectLst/>
                <a:latin typeface="Times New Roman" panose="02020603050405020304" pitchFamily="18" charset="0"/>
                <a:ea typeface="Times New Roman" panose="02020603050405020304" pitchFamily="18" charset="0"/>
              </a:rPr>
              <a:t>phát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hạnh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phúc</a:t>
            </a:r>
            <a:r>
              <a:rPr lang="en-US" sz="3200" dirty="0">
                <a:solidFill>
                  <a:srgbClr val="000000"/>
                </a:solidFill>
                <a:effectLst/>
                <a:latin typeface="Times New Roman" panose="02020603050405020304" pitchFamily="18" charset="0"/>
                <a:ea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rPr>
              <a:t>ngay</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sống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trần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chính</a:t>
            </a:r>
            <a:r>
              <a:rPr lang="en-US" sz="3200" dirty="0">
                <a:solidFill>
                  <a:srgbClr val="000000"/>
                </a:solidFill>
                <a:effectLst/>
                <a:latin typeface="Times New Roman" panose="02020603050405020304" pitchFamily="18" charset="0"/>
                <a:ea typeface="Times New Roman" panose="02020603050405020304" pitchFamily="18" charset="0"/>
              </a:rPr>
              <a:t> con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chúng</a:t>
            </a:r>
            <a:r>
              <a:rPr lang="en-US" sz="3200" dirty="0">
                <a:solidFill>
                  <a:srgbClr val="000000"/>
                </a:solidFill>
                <a:effectLst/>
                <a:latin typeface="Times New Roman" panose="02020603050405020304" pitchFamily="18" charset="0"/>
                <a:ea typeface="Times New Roman" panose="02020603050405020304" pitchFamily="18" charset="0"/>
              </a:rPr>
              <a:t> ta </a:t>
            </a:r>
            <a:r>
              <a:rPr lang="en-US" sz="3200" dirty="0" err="1">
                <a:solidFill>
                  <a:srgbClr val="000000"/>
                </a:solidFill>
                <a:effectLst/>
                <a:latin typeface="Times New Roman" panose="02020603050405020304" pitchFamily="18" charset="0"/>
                <a:ea typeface="Times New Roman" panose="02020603050405020304" pitchFamily="18" charset="0"/>
              </a:rPr>
              <a:t>tạo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dựng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nên</a:t>
            </a:r>
            <a:r>
              <a:rPr lang="en-US" sz="32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ea typeface="Times New Roman" panose="02020603050405020304" pitchFamily="18" charset="0"/>
              </a:rPr>
              <a:t>C. </a:t>
            </a:r>
            <a:r>
              <a:rPr lang="en-US" sz="3200" dirty="0" err="1">
                <a:solidFill>
                  <a:srgbClr val="000000"/>
                </a:solidFill>
                <a:effectLst/>
                <a:latin typeface="Times New Roman" panose="02020603050405020304" pitchFamily="18" charset="0"/>
                <a:ea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lý</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đơn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giản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đúng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đắn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hạnh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phúc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đời</a:t>
            </a:r>
            <a:r>
              <a:rPr lang="en-US" sz="32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200" b="1" dirty="0">
                <a:solidFill>
                  <a:srgbClr val="009900"/>
                </a:solidFill>
                <a:effectLst/>
                <a:latin typeface="Times New Roman" panose="02020603050405020304" pitchFamily="18" charset="0"/>
                <a:cs typeface="Times New Roman" panose="02020603050405020304" pitchFamily="18" charset="0"/>
              </a:rPr>
              <a:t>D. </a:t>
            </a:r>
            <a:r>
              <a:rPr lang="en-US" sz="3200" dirty="0" err="1">
                <a:solidFill>
                  <a:srgbClr val="000000"/>
                </a:solidFill>
                <a:effectLst/>
                <a:latin typeface="Times New Roman" panose="02020603050405020304" pitchFamily="18" charset="0"/>
                <a:cs typeface="Times New Roman" panose="02020603050405020304" pitchFamily="18" charset="0"/>
              </a:rPr>
              <a:t>Cả</a:t>
            </a:r>
            <a:r>
              <a:rPr lang="en-US" sz="3200" dirty="0">
                <a:solidFill>
                  <a:srgbClr val="000000"/>
                </a:solidFill>
                <a:effectLst/>
                <a:latin typeface="Times New Roman" panose="02020603050405020304" pitchFamily="18" charset="0"/>
                <a:cs typeface="Times New Roman" panose="02020603050405020304" pitchFamily="18" charset="0"/>
              </a:rPr>
              <a:t> 3 </a:t>
            </a:r>
            <a:r>
              <a:rPr lang="en-US" sz="3200" dirty="0" err="1">
                <a:solidFill>
                  <a:srgbClr val="000000"/>
                </a:solidFill>
                <a:effectLst/>
                <a:latin typeface="Times New Roman" panose="02020603050405020304" pitchFamily="18" charset="0"/>
                <a:cs typeface="Times New Roman" panose="02020603050405020304" pitchFamily="18" charset="0"/>
              </a:rPr>
              <a:t>đáp</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án</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trên</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đúng</a:t>
            </a:r>
            <a:r>
              <a:rPr lang="en-US" sz="3200" dirty="0">
                <a:solidFill>
                  <a:srgbClr val="000000"/>
                </a:solidFill>
                <a:effectLst/>
                <a:latin typeface="Times New Roman" panose="02020603050405020304" pitchFamily="18" charset="0"/>
                <a:cs typeface="Times New Roman" panose="02020603050405020304" pitchFamily="18" charset="0"/>
              </a:rPr>
              <a:t>.</a:t>
            </a:r>
            <a:endParaRPr lang="en-US" sz="2800" dirty="0">
              <a:solidFill>
                <a:srgbClr val="496200"/>
              </a:solidFill>
              <a:effectLst/>
              <a:latin typeface="Calibri Light" panose="020F0302020204030204" pitchFamily="34" charset="0"/>
              <a:cs typeface="Times New Roman" panose="02020603050405020304" pitchFamily="18" charset="0"/>
            </a:endParaRPr>
          </a:p>
        </p:txBody>
      </p:sp>
      <p:sp>
        <p:nvSpPr>
          <p:cNvPr id="7" name="Cuộn: Ngang 6">
            <a:extLst>
              <a:ext uri="{FF2B5EF4-FFF2-40B4-BE49-F238E27FC236}">
                <a16:creationId xmlns:a16="http://schemas.microsoft.com/office/drawing/2014/main" id="{C5D0B1EC-5898-CF06-24EA-01A6A45AE9AD}"/>
              </a:ext>
            </a:extLst>
          </p:cNvPr>
          <p:cNvSpPr/>
          <p:nvPr/>
        </p:nvSpPr>
        <p:spPr>
          <a:xfrm>
            <a:off x="1136074" y="-13853"/>
            <a:ext cx="10349344" cy="1828798"/>
          </a:xfrm>
          <a:prstGeom prst="horizontalScroll">
            <a:avLst>
              <a:gd name="adj" fmla="val 11964"/>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8">
            <a:extLst>
              <a:ext uri="{FF2B5EF4-FFF2-40B4-BE49-F238E27FC236}">
                <a16:creationId xmlns:a16="http://schemas.microsoft.com/office/drawing/2014/main" id="{409B0ED1-B691-4862-7FCA-77869C6DF73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7419" y="-91931"/>
            <a:ext cx="1252516" cy="1179554"/>
          </a:xfrm>
          <a:prstGeom prst="rect">
            <a:avLst/>
          </a:prstGeom>
        </p:spPr>
      </p:pic>
      <p:sp>
        <p:nvSpPr>
          <p:cNvPr id="13" name="Hộp Văn bản 12">
            <a:extLst>
              <a:ext uri="{FF2B5EF4-FFF2-40B4-BE49-F238E27FC236}">
                <a16:creationId xmlns:a16="http://schemas.microsoft.com/office/drawing/2014/main" id="{A87E6EFB-62A7-CE0F-A7BD-8E0AE242714C}"/>
              </a:ext>
            </a:extLst>
          </p:cNvPr>
          <p:cNvSpPr txBox="1"/>
          <p:nvPr/>
        </p:nvSpPr>
        <p:spPr>
          <a:xfrm>
            <a:off x="1831601" y="297865"/>
            <a:ext cx="9871870" cy="1189108"/>
          </a:xfrm>
          <a:prstGeom prst="rect">
            <a:avLst/>
          </a:prstGeom>
          <a:noFill/>
        </p:spPr>
        <p:txBody>
          <a:bodyPr wrap="square">
            <a:spAutoFit/>
          </a:bodyPr>
          <a:lstStyle/>
          <a:p>
            <a:pPr marL="0" marR="0">
              <a:lnSpc>
                <a:spcPct val="115000"/>
              </a:lnSpc>
              <a:spcBef>
                <a:spcPts val="0"/>
              </a:spcBef>
              <a:spcAft>
                <a:spcPts val="0"/>
              </a:spcAft>
            </a:pPr>
            <a:r>
              <a:rPr lang="en-US" sz="3200" b="1" dirty="0" err="1">
                <a:solidFill>
                  <a:srgbClr val="000000"/>
                </a:solidFill>
                <a:effectLst/>
                <a:latin typeface="Times New Roman" panose="02020603050405020304" pitchFamily="18" charset="0"/>
                <a:cs typeface="Times New Roman" panose="02020603050405020304" pitchFamily="18" charset="0"/>
              </a:rPr>
              <a:t>Câu</a:t>
            </a:r>
            <a:r>
              <a:rPr lang="en-US" sz="3200" b="1" dirty="0">
                <a:solidFill>
                  <a:srgbClr val="000000"/>
                </a:solidFill>
                <a:effectLst/>
                <a:latin typeface="Times New Roman" panose="02020603050405020304" pitchFamily="18" charset="0"/>
                <a:cs typeface="Times New Roman" panose="02020603050405020304" pitchFamily="18" charset="0"/>
              </a:rPr>
              <a:t> 12: </a:t>
            </a:r>
            <a:r>
              <a:rPr lang="en-US" sz="3200" b="1" i="1" dirty="0" err="1">
                <a:solidFill>
                  <a:srgbClr val="000000"/>
                </a:solidFill>
                <a:effectLst/>
                <a:latin typeface="Times New Roman" panose="02020603050405020304" pitchFamily="18" charset="0"/>
                <a:cs typeface="Times New Roman" panose="02020603050405020304" pitchFamily="18" charset="0"/>
              </a:rPr>
              <a:t>Ngoài</a:t>
            </a:r>
            <a:r>
              <a:rPr lang="en-US" sz="3200" b="1" i="1" dirty="0">
                <a:solidFill>
                  <a:srgbClr val="000000"/>
                </a:solidFill>
                <a:effectLst/>
                <a:latin typeface="Times New Roman" panose="02020603050405020304" pitchFamily="18" charset="0"/>
                <a:cs typeface="Times New Roman" panose="02020603050405020304" pitchFamily="18" charset="0"/>
              </a:rPr>
              <a:t> ý </a:t>
            </a:r>
            <a:r>
              <a:rPr lang="en-US" sz="3200" b="1" i="1" dirty="0" err="1">
                <a:solidFill>
                  <a:srgbClr val="000000"/>
                </a:solidFill>
                <a:effectLst/>
                <a:latin typeface="Times New Roman" panose="02020603050405020304" pitchFamily="18" charset="0"/>
                <a:cs typeface="Times New Roman" panose="02020603050405020304" pitchFamily="18" charset="0"/>
              </a:rPr>
              <a:t>nghĩa</a:t>
            </a:r>
            <a:r>
              <a:rPr lang="en-US" sz="3200" b="1" i="1" dirty="0">
                <a:solidFill>
                  <a:srgbClr val="000000"/>
                </a:solidFill>
                <a:effectLst/>
                <a:latin typeface="Times New Roman" panose="02020603050405020304" pitchFamily="18" charset="0"/>
                <a:cs typeface="Times New Roman" panose="02020603050405020304" pitchFamily="18" charset="0"/>
              </a:rPr>
              <a:t> ca </a:t>
            </a:r>
            <a:r>
              <a:rPr lang="en-US" sz="3200" b="1" i="1" dirty="0" err="1">
                <a:solidFill>
                  <a:srgbClr val="000000"/>
                </a:solidFill>
                <a:effectLst/>
                <a:latin typeface="Times New Roman" panose="02020603050405020304" pitchFamily="18" charset="0"/>
                <a:cs typeface="Times New Roman" panose="02020603050405020304" pitchFamily="18" charset="0"/>
              </a:rPr>
              <a:t>ngợi</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tình</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cảm</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mẹ</a:t>
            </a:r>
            <a:r>
              <a:rPr lang="en-US" sz="3200" b="1" i="1" dirty="0">
                <a:solidFill>
                  <a:srgbClr val="000000"/>
                </a:solidFill>
                <a:effectLst/>
                <a:latin typeface="Times New Roman" panose="02020603050405020304" pitchFamily="18" charset="0"/>
                <a:cs typeface="Times New Roman" panose="02020603050405020304" pitchFamily="18" charset="0"/>
              </a:rPr>
              <a:t> con, </a:t>
            </a:r>
            <a:r>
              <a:rPr lang="en-US" sz="3200" b="1" i="1" dirty="0" err="1">
                <a:solidFill>
                  <a:srgbClr val="000000"/>
                </a:solidFill>
                <a:effectLst/>
                <a:latin typeface="Times New Roman" panose="02020603050405020304" pitchFamily="18" charset="0"/>
                <a:cs typeface="Times New Roman" panose="02020603050405020304" pitchFamily="18" charset="0"/>
              </a:rPr>
              <a:t>bài</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thơ</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còn</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gợi</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cho</a:t>
            </a:r>
            <a:r>
              <a:rPr lang="en-US" sz="3200" b="1" i="1" dirty="0">
                <a:solidFill>
                  <a:srgbClr val="000000"/>
                </a:solidFill>
                <a:effectLst/>
                <a:latin typeface="Times New Roman" panose="02020603050405020304" pitchFamily="18" charset="0"/>
                <a:cs typeface="Times New Roman" panose="02020603050405020304" pitchFamily="18" charset="0"/>
              </a:rPr>
              <a:t> ta </a:t>
            </a:r>
            <a:r>
              <a:rPr lang="en-US" sz="3200" b="1" i="1" dirty="0" err="1">
                <a:solidFill>
                  <a:srgbClr val="000000"/>
                </a:solidFill>
                <a:effectLst/>
                <a:latin typeface="Times New Roman" panose="02020603050405020304" pitchFamily="18" charset="0"/>
                <a:cs typeface="Times New Roman" panose="02020603050405020304" pitchFamily="18" charset="0"/>
              </a:rPr>
              <a:t>thêm</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suy</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ngẫm</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về</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điều</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gì</a:t>
            </a:r>
            <a:r>
              <a:rPr lang="en-US" sz="3200" b="1" i="1" dirty="0">
                <a:solidFill>
                  <a:srgbClr val="000000"/>
                </a:solidFill>
                <a:effectLst/>
                <a:latin typeface="Times New Roman" panose="02020603050405020304" pitchFamily="18" charset="0"/>
                <a:cs typeface="Times New Roman" panose="02020603050405020304" pitchFamily="18" charset="0"/>
              </a:rPr>
              <a:t> </a:t>
            </a:r>
            <a:r>
              <a:rPr lang="en-US" sz="3200" b="1" i="1" dirty="0" err="1">
                <a:solidFill>
                  <a:srgbClr val="000000"/>
                </a:solidFill>
                <a:effectLst/>
                <a:latin typeface="Times New Roman" panose="02020603050405020304" pitchFamily="18" charset="0"/>
                <a:cs typeface="Times New Roman" panose="02020603050405020304" pitchFamily="18" charset="0"/>
              </a:rPr>
              <a:t>nữa</a:t>
            </a:r>
            <a:r>
              <a:rPr lang="en-US" sz="3200" b="1" i="1" dirty="0">
                <a:solidFill>
                  <a:srgbClr val="000000"/>
                </a:solidFill>
                <a:effectLst/>
                <a:latin typeface="Times New Roman" panose="02020603050405020304" pitchFamily="18" charset="0"/>
                <a:cs typeface="Times New Roman" panose="02020603050405020304" pitchFamily="18" charset="0"/>
              </a:rPr>
              <a:t>?</a:t>
            </a:r>
            <a:endParaRPr lang="en-US" sz="2800" b="1" dirty="0">
              <a:solidFill>
                <a:srgbClr val="496200"/>
              </a:solidFill>
              <a:effectLst/>
              <a:latin typeface="Calibri Light" panose="020F0302020204030204" pitchFamily="34" charset="0"/>
              <a:cs typeface="Times New Roman" panose="02020603050405020304" pitchFamily="18" charset="0"/>
            </a:endParaRPr>
          </a:p>
        </p:txBody>
      </p:sp>
      <p:sp>
        <p:nvSpPr>
          <p:cNvPr id="14" name="Mặt Cười 13">
            <a:extLst>
              <a:ext uri="{FF2B5EF4-FFF2-40B4-BE49-F238E27FC236}">
                <a16:creationId xmlns:a16="http://schemas.microsoft.com/office/drawing/2014/main" id="{91441960-8776-CA79-BF56-9A95CAF844F4}"/>
              </a:ext>
            </a:extLst>
          </p:cNvPr>
          <p:cNvSpPr/>
          <p:nvPr/>
        </p:nvSpPr>
        <p:spPr>
          <a:xfrm>
            <a:off x="1038277" y="5580172"/>
            <a:ext cx="701963" cy="646546"/>
          </a:xfrm>
          <a:prstGeom prst="smileyFac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750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598AC2B-72BF-3F55-8FAD-86DE652228AD}"/>
              </a:ext>
            </a:extLst>
          </p:cNvPr>
          <p:cNvSpPr txBox="1"/>
          <p:nvPr/>
        </p:nvSpPr>
        <p:spPr>
          <a:xfrm>
            <a:off x="4534091" y="357947"/>
            <a:ext cx="3614229" cy="851297"/>
          </a:xfrm>
          <a:prstGeom prst="roundRect">
            <a:avLst/>
          </a:prstGeom>
          <a:gradFill flip="none" rotWithShape="1">
            <a:gsLst>
              <a:gs pos="79000">
                <a:srgbClr val="FF99CC"/>
              </a:gs>
              <a:gs pos="56000">
                <a:srgbClr val="FF33CC"/>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VẬN DỤNG</a:t>
            </a:r>
          </a:p>
        </p:txBody>
      </p:sp>
      <p:sp>
        <p:nvSpPr>
          <p:cNvPr id="6" name="Hộp Văn bản 5">
            <a:extLst>
              <a:ext uri="{FF2B5EF4-FFF2-40B4-BE49-F238E27FC236}">
                <a16:creationId xmlns:a16="http://schemas.microsoft.com/office/drawing/2014/main" id="{9286ED28-706F-6879-087E-8AA2BD204F64}"/>
              </a:ext>
            </a:extLst>
          </p:cNvPr>
          <p:cNvSpPr txBox="1"/>
          <p:nvPr/>
        </p:nvSpPr>
        <p:spPr>
          <a:xfrm>
            <a:off x="2098021" y="1572005"/>
            <a:ext cx="7988088" cy="1532334"/>
          </a:xfrm>
          <a:prstGeom prst="roundRect">
            <a:avLst/>
          </a:prstGeom>
          <a:solidFill>
            <a:srgbClr val="339933"/>
          </a:solidFill>
          <a:ln w="28575">
            <a:solidFill>
              <a:srgbClr val="00CC99"/>
            </a:solidFill>
          </a:ln>
        </p:spPr>
        <p:txBody>
          <a:bodyPr wrap="square">
            <a:spAutoFit/>
          </a:bodyPr>
          <a:lstStyle/>
          <a:p>
            <a:pPr algn="just"/>
            <a:r>
              <a:rPr lang="en-US" sz="2800" b="1" dirty="0">
                <a:solidFill>
                  <a:schemeClr val="bg1"/>
                </a:solidFill>
                <a:latin typeface="Times New Roman" panose="02020603050405020304" pitchFamily="18" charset="0"/>
                <a:cs typeface="Times New Roman" panose="02020603050405020304" pitchFamily="18" charset="0"/>
              </a:rPr>
              <a:t>BT 1: </a:t>
            </a:r>
            <a:r>
              <a:rPr lang="en-US" sz="2800" dirty="0">
                <a:solidFill>
                  <a:schemeClr val="bg1"/>
                </a:solidFill>
                <a:latin typeface="Times New Roman" panose="02020603050405020304" pitchFamily="18" charset="0"/>
                <a:cs typeface="Times New Roman" panose="02020603050405020304" pitchFamily="18" charset="0"/>
              </a:rPr>
              <a:t> </a:t>
            </a:r>
            <a:r>
              <a:rPr lang="en-US" sz="2800" u="sng" dirty="0" err="1">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Kỹ</a:t>
            </a:r>
            <a:r>
              <a:rPr lang="en-US" sz="2800" u="sng" dirty="0">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thuật</a:t>
            </a:r>
            <a:r>
              <a:rPr lang="en-US" sz="2800" u="sng" dirty="0">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Viết</a:t>
            </a:r>
            <a:r>
              <a:rPr lang="en-US" sz="2800" u="sng" dirty="0">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tích</a:t>
            </a:r>
            <a:r>
              <a:rPr lang="en-US" sz="2800" u="sng" dirty="0">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cực</a:t>
            </a:r>
            <a:r>
              <a:rPr lang="en-US" sz="2800" u="sng" dirty="0">
                <a:solidFill>
                  <a:schemeClr val="bg1"/>
                </a:solidFill>
                <a:latin typeface="Times New Roman" panose="02020603050405020304" pitchFamily="18" charset="0"/>
                <a:cs typeface="Times New Roman" panose="02020603050405020304" pitchFamily="18" charset="0"/>
                <a:hlinkClick r:id="rId2" tooltip="Các kỹ thuật dạy học tích cực/Kỹ thuật ">
                  <a:extLst>
                    <a:ext uri="{A12FA001-AC4F-418D-AE19-62706E023703}">
                      <ahyp:hlinkClr xmlns:ahyp="http://schemas.microsoft.com/office/drawing/2018/hyperlinkcolor" xmlns="" val="tx"/>
                    </a:ext>
                  </a:extLst>
                </a:hlinkClick>
              </a:rPr>
              <a:t>”</a:t>
            </a:r>
            <a:r>
              <a:rPr lang="en-US" sz="2800"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Hãy</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tưởng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tượng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em</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là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người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đang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là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người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trò</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chuyện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với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mây</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sóng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Viết</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đoạn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văn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khoảng</a:t>
            </a:r>
            <a:r>
              <a:rPr lang="en-US" sz="2800" i="1" dirty="0">
                <a:solidFill>
                  <a:schemeClr val="bg1"/>
                </a:solidFill>
                <a:latin typeface="Times New Roman" panose="02020603050405020304" pitchFamily="18" charset="0"/>
                <a:cs typeface="Times New Roman" panose="02020603050405020304" pitchFamily="18" charset="0"/>
              </a:rPr>
              <a:t> 5-7 </a:t>
            </a:r>
            <a:r>
              <a:rPr lang="en-US" sz="2800" i="1" dirty="0" err="1">
                <a:solidFill>
                  <a:schemeClr val="bg1"/>
                </a:solidFill>
                <a:latin typeface="Times New Roman" panose="02020603050405020304" pitchFamily="18" charset="0"/>
                <a:cs typeface="Times New Roman" panose="02020603050405020304" pitchFamily="18" charset="0"/>
              </a:rPr>
              <a:t>câu</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về</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cuộc</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trò</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chuyện</a:t>
            </a:r>
            <a:r>
              <a:rPr lang="en-US" sz="2800" i="1" dirty="0">
                <a:solidFill>
                  <a:schemeClr val="bg1"/>
                </a:solidFill>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9" name="Hộp Văn bản 18">
            <a:extLst>
              <a:ext uri="{FF2B5EF4-FFF2-40B4-BE49-F238E27FC236}">
                <a16:creationId xmlns:a16="http://schemas.microsoft.com/office/drawing/2014/main" id="{E0EC62F3-1574-C96C-CE76-ABDF551D5D83}"/>
              </a:ext>
            </a:extLst>
          </p:cNvPr>
          <p:cNvSpPr txBox="1"/>
          <p:nvPr/>
        </p:nvSpPr>
        <p:spPr>
          <a:xfrm>
            <a:off x="2098021" y="3585730"/>
            <a:ext cx="7544743" cy="1055608"/>
          </a:xfrm>
          <a:prstGeom prst="roundRect">
            <a:avLst/>
          </a:prstGeom>
          <a:solidFill>
            <a:srgbClr val="339933"/>
          </a:solidFill>
          <a:ln w="28575">
            <a:solidFill>
              <a:srgbClr val="00CC99"/>
            </a:solidFill>
          </a:ln>
        </p:spPr>
        <p:txBody>
          <a:bodyPr wrap="square">
            <a:spAutoFit/>
          </a:bodyPr>
          <a:lstStyle/>
          <a:p>
            <a:r>
              <a:rPr lang="en-US" sz="2800" b="1" dirty="0">
                <a:solidFill>
                  <a:schemeClr val="bg1"/>
                </a:solidFill>
                <a:latin typeface="Times New Roman" panose="02020603050405020304" pitchFamily="18" charset="0"/>
                <a:ea typeface="Times New Roman" panose="02020603050405020304" pitchFamily="18" charset="0"/>
              </a:rPr>
              <a:t>BT2</a:t>
            </a:r>
            <a:r>
              <a:rPr lang="en-US" sz="2800" dirty="0">
                <a:solidFill>
                  <a:schemeClr val="bg1"/>
                </a:solidFill>
                <a:latin typeface="Times New Roman" panose="02020603050405020304" pitchFamily="18" charset="0"/>
                <a:ea typeface="Times New Roman" panose="02020603050405020304" pitchFamily="18" charset="0"/>
              </a:rPr>
              <a:t>: Theo </a:t>
            </a: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thành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một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con </a:t>
            </a:r>
            <a:r>
              <a:rPr lang="en-US" sz="2800" dirty="0" err="1">
                <a:solidFill>
                  <a:schemeClr val="bg1"/>
                </a:solidFill>
                <a:latin typeface="Times New Roman" panose="02020603050405020304" pitchFamily="18" charset="0"/>
                <a:ea typeface="Times New Roman" panose="02020603050405020304" pitchFamily="18" charset="0"/>
              </a:rPr>
              <a:t>ngoan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mỗi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bạn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nhỏ</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gì</a:t>
            </a:r>
            <a:r>
              <a:rPr lang="en-US" sz="28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20" name="Picture 2" descr="150+ Hình Nền Slide PowerPoint Thuyết Trình Đẹp Nhất | Power points, Mẫu  power point, Hình nền">
            <a:extLst>
              <a:ext uri="{FF2B5EF4-FFF2-40B4-BE49-F238E27FC236}">
                <a16:creationId xmlns:a16="http://schemas.microsoft.com/office/drawing/2014/main" id="{77F3C81E-538D-6B32-F8A0-6CA89D610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071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 Power points, Mẫu  power point, Hình nền">
            <a:extLst>
              <a:ext uri="{FF2B5EF4-FFF2-40B4-BE49-F238E27FC236}">
                <a16:creationId xmlns:a16="http://schemas.microsoft.com/office/drawing/2014/main" id="{9C998148-4038-1D40-389D-CC8379A9D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286ED28-706F-6879-087E-8AA2BD204F64}"/>
              </a:ext>
            </a:extLst>
          </p:cNvPr>
          <p:cNvSpPr txBox="1"/>
          <p:nvPr/>
        </p:nvSpPr>
        <p:spPr>
          <a:xfrm>
            <a:off x="255365" y="1365624"/>
            <a:ext cx="11855355" cy="1055608"/>
          </a:xfrm>
          <a:prstGeom prst="roundRect">
            <a:avLst/>
          </a:prstGeom>
          <a:solidFill>
            <a:srgbClr val="339933"/>
          </a:solidFill>
          <a:ln w="28575">
            <a:solidFill>
              <a:srgbClr val="00CC99"/>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BT 1: </a:t>
            </a:r>
            <a:r>
              <a:rPr lang="en-US" sz="2800" dirty="0">
                <a:solidFill>
                  <a:schemeClr val="bg1"/>
                </a:solidFill>
                <a:latin typeface="Times New Roman" panose="02020603050405020304" pitchFamily="18" charset="0"/>
                <a:cs typeface="Times New Roman" panose="02020603050405020304" pitchFamily="18" charset="0"/>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Kỹ</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thuật</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Viết</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tích</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cực</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a:t>
            </a:r>
            <a:r>
              <a:rPr lang="en-US" sz="2800"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Hãy</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tưởng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tượng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em</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là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người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đang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là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người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trò</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chuyện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với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mây</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sóng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Viết</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đoạn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văn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khoảng</a:t>
            </a:r>
            <a:r>
              <a:rPr lang="en-US" sz="2800" i="1" dirty="0">
                <a:solidFill>
                  <a:schemeClr val="bg1"/>
                </a:solidFill>
                <a:latin typeface="Times New Roman" panose="02020603050405020304" pitchFamily="18" charset="0"/>
                <a:cs typeface="Times New Roman" panose="02020603050405020304" pitchFamily="18" charset="0"/>
              </a:rPr>
              <a:t> 5-7 </a:t>
            </a:r>
            <a:r>
              <a:rPr lang="en-US" sz="2800" i="1" dirty="0" err="1">
                <a:solidFill>
                  <a:schemeClr val="bg1"/>
                </a:solidFill>
                <a:latin typeface="Times New Roman" panose="02020603050405020304" pitchFamily="18" charset="0"/>
                <a:cs typeface="Times New Roman" panose="02020603050405020304" pitchFamily="18" charset="0"/>
              </a:rPr>
              <a:t>câu</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về</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cuộc</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trò</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chuyện</a:t>
            </a:r>
            <a:r>
              <a:rPr lang="en-US" sz="2800" i="1" dirty="0">
                <a:solidFill>
                  <a:schemeClr val="bg1"/>
                </a:solidFill>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7548E829-6714-0899-B43B-C0704AD22F14}"/>
              </a:ext>
            </a:extLst>
          </p:cNvPr>
          <p:cNvSpPr txBox="1"/>
          <p:nvPr/>
        </p:nvSpPr>
        <p:spPr>
          <a:xfrm>
            <a:off x="405757" y="3313167"/>
            <a:ext cx="3154861" cy="578882"/>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Ngôi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nhất</a:t>
            </a:r>
            <a:endParaRPr lang="en-US" sz="2400" dirty="0">
              <a:latin typeface="Times New Roman" panose="02020603050405020304" pitchFamily="18" charset="0"/>
              <a:ea typeface="Calibri" panose="020F0502020204030204" pitchFamily="34" charset="0"/>
            </a:endParaRPr>
          </a:p>
        </p:txBody>
      </p:sp>
      <p:sp>
        <p:nvSpPr>
          <p:cNvPr id="13" name="Hộp Văn bản 12">
            <a:extLst>
              <a:ext uri="{FF2B5EF4-FFF2-40B4-BE49-F238E27FC236}">
                <a16:creationId xmlns:a16="http://schemas.microsoft.com/office/drawing/2014/main" id="{B9D1A0E3-6E8E-DDC1-C4A4-6FC2A8254E73}"/>
              </a:ext>
            </a:extLst>
          </p:cNvPr>
          <p:cNvSpPr txBox="1"/>
          <p:nvPr/>
        </p:nvSpPr>
        <p:spPr>
          <a:xfrm>
            <a:off x="405757" y="2637197"/>
            <a:ext cx="3404243"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en-US" sz="2800" dirty="0">
                <a:solidFill>
                  <a:schemeClr val="bg1"/>
                </a:solidFill>
                <a:latin typeface="Times New Roman" panose="02020603050405020304" pitchFamily="18" charset="0"/>
                <a:ea typeface="Calibri" panose="020F0502020204030204" pitchFamily="34" charset="0"/>
              </a:rPr>
              <a:t>*</a:t>
            </a:r>
            <a:r>
              <a:rPr lang="en-US" sz="2800" dirty="0" err="1">
                <a:solidFill>
                  <a:schemeClr val="bg1"/>
                </a:solidFill>
                <a:latin typeface="Times New Roman" panose="02020603050405020304" pitchFamily="18" charset="0"/>
                <a:ea typeface="Calibri" panose="020F0502020204030204" pitchFamily="34" charset="0"/>
              </a:rPr>
              <a:t>Nội</a:t>
            </a:r>
            <a:r>
              <a:rPr lang="en-US" sz="2800" dirty="0">
                <a:solidFill>
                  <a:schemeClr val="bg1"/>
                </a:solidFill>
                <a:latin typeface="Times New Roman" panose="02020603050405020304" pitchFamily="18" charset="0"/>
                <a:ea typeface="Calibri" panose="020F0502020204030204" pitchFamily="34" charset="0"/>
              </a:rPr>
              <a:t> dung </a:t>
            </a:r>
            <a:r>
              <a:rPr lang="en-US" sz="2800" dirty="0" err="1">
                <a:solidFill>
                  <a:schemeClr val="bg1"/>
                </a:solidFill>
                <a:latin typeface="Times New Roman" panose="02020603050405020304" pitchFamily="18" charset="0"/>
                <a:ea typeface="Calibri" panose="020F0502020204030204" pitchFamily="34" charset="0"/>
              </a:rPr>
              <a:t>đoạn</a:t>
            </a:r>
            <a:r>
              <a:rPr lang="en-US" sz="2800" dirty="0">
                <a:solidFill>
                  <a:schemeClr val="bg1"/>
                </a:solidFill>
                <a:latin typeface="Times New Roman" panose="02020603050405020304" pitchFamily="18" charset="0"/>
                <a:ea typeface="Calibri" panose="020F0502020204030204" pitchFamily="34" charset="0"/>
              </a:rPr>
              <a:t> </a:t>
            </a:r>
            <a:r>
              <a:rPr lang="en-US" sz="2800" dirty="0" err="1">
                <a:solidFill>
                  <a:schemeClr val="bg1"/>
                </a:solidFill>
                <a:latin typeface="Times New Roman" panose="02020603050405020304" pitchFamily="18" charset="0"/>
                <a:ea typeface="Calibri" panose="020F0502020204030204" pitchFamily="34" charset="0"/>
              </a:rPr>
              <a:t>văn</a:t>
            </a:r>
            <a:r>
              <a:rPr lang="en-US" sz="2800" dirty="0">
                <a:solidFill>
                  <a:schemeClr val="bg1"/>
                </a:solidFill>
                <a:latin typeface="Times New Roman" panose="02020603050405020304" pitchFamily="18" charset="0"/>
                <a:ea typeface="Calibri" panose="020F0502020204030204" pitchFamily="34" charset="0"/>
              </a:rPr>
              <a:t> : </a:t>
            </a:r>
            <a:endParaRPr lang="en-US" sz="2800" dirty="0">
              <a:solidFill>
                <a:schemeClr val="bg1"/>
              </a:solidFill>
            </a:endParaRPr>
          </a:p>
        </p:txBody>
      </p:sp>
      <p:sp>
        <p:nvSpPr>
          <p:cNvPr id="14" name="Hộp Văn bản 13">
            <a:extLst>
              <a:ext uri="{FF2B5EF4-FFF2-40B4-BE49-F238E27FC236}">
                <a16:creationId xmlns:a16="http://schemas.microsoft.com/office/drawing/2014/main" id="{A78D8BFC-71CA-22AD-7868-0A5256A4D4EF}"/>
              </a:ext>
            </a:extLst>
          </p:cNvPr>
          <p:cNvSpPr txBox="1"/>
          <p:nvPr/>
        </p:nvSpPr>
        <p:spPr>
          <a:xfrm>
            <a:off x="405757" y="3997501"/>
            <a:ext cx="11315189" cy="1055608"/>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định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được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hoàn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cảnh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cuộc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gặp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mây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sóng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nào</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p:txBody>
      </p:sp>
      <p:sp>
        <p:nvSpPr>
          <p:cNvPr id="15" name="Hộp Văn bản 14">
            <a:extLst>
              <a:ext uri="{FF2B5EF4-FFF2-40B4-BE49-F238E27FC236}">
                <a16:creationId xmlns:a16="http://schemas.microsoft.com/office/drawing/2014/main" id="{22AB3ECA-CE2E-9331-3A09-D6735331FA2B}"/>
              </a:ext>
            </a:extLst>
          </p:cNvPr>
          <p:cNvSpPr txBox="1"/>
          <p:nvPr/>
        </p:nvSpPr>
        <p:spPr>
          <a:xfrm>
            <a:off x="405757" y="5193386"/>
            <a:ext cx="10109844" cy="1532334"/>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định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được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diễn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cuộc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gặp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cử</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chỉ</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nói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hành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động</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nghĩ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mây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sóng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Mây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sóng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hành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nào</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p:txBody>
      </p:sp>
      <p:sp>
        <p:nvSpPr>
          <p:cNvPr id="4" name="Hộp Văn bản 3">
            <a:extLst>
              <a:ext uri="{FF2B5EF4-FFF2-40B4-BE49-F238E27FC236}">
                <a16:creationId xmlns:a16="http://schemas.microsoft.com/office/drawing/2014/main" id="{C5218D2B-4C2B-4271-8269-5F20FE8A076F}"/>
              </a:ext>
            </a:extLst>
          </p:cNvPr>
          <p:cNvSpPr txBox="1"/>
          <p:nvPr/>
        </p:nvSpPr>
        <p:spPr>
          <a:xfrm>
            <a:off x="4534091" y="357947"/>
            <a:ext cx="3614229" cy="851297"/>
          </a:xfrm>
          <a:prstGeom prst="roundRect">
            <a:avLst/>
          </a:prstGeom>
          <a:gradFill flip="none" rotWithShape="1">
            <a:gsLst>
              <a:gs pos="79000">
                <a:srgbClr val="FF99CC"/>
              </a:gs>
              <a:gs pos="56000">
                <a:srgbClr val="FF33CC"/>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VẬN DỤNG</a:t>
            </a:r>
          </a:p>
        </p:txBody>
      </p:sp>
    </p:spTree>
    <p:extLst>
      <p:ext uri="{BB962C8B-B14F-4D97-AF65-F5344CB8AC3E}">
        <p14:creationId xmlns:p14="http://schemas.microsoft.com/office/powerpoint/2010/main" val="3463135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animBg="1"/>
      <p:bldP spid="14" grpId="0" animBg="1"/>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 Power points, Mẫu  power point, Hình nền">
            <a:extLst>
              <a:ext uri="{FF2B5EF4-FFF2-40B4-BE49-F238E27FC236}">
                <a16:creationId xmlns:a16="http://schemas.microsoft.com/office/drawing/2014/main" id="{9C998148-4038-1D40-389D-CC8379A9D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286ED28-706F-6879-087E-8AA2BD204F64}"/>
              </a:ext>
            </a:extLst>
          </p:cNvPr>
          <p:cNvSpPr txBox="1"/>
          <p:nvPr/>
        </p:nvSpPr>
        <p:spPr>
          <a:xfrm>
            <a:off x="255365" y="1365624"/>
            <a:ext cx="11855355" cy="1055608"/>
          </a:xfrm>
          <a:prstGeom prst="roundRect">
            <a:avLst/>
          </a:prstGeom>
          <a:solidFill>
            <a:srgbClr val="339933"/>
          </a:solidFill>
          <a:ln w="28575">
            <a:solidFill>
              <a:srgbClr val="00CC99"/>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BT 1: </a:t>
            </a:r>
            <a:r>
              <a:rPr lang="en-US" sz="2800" dirty="0">
                <a:solidFill>
                  <a:schemeClr val="bg1"/>
                </a:solidFill>
                <a:latin typeface="Times New Roman" panose="02020603050405020304" pitchFamily="18" charset="0"/>
                <a:cs typeface="Times New Roman" panose="02020603050405020304" pitchFamily="18" charset="0"/>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Kỹ</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thuật</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Viết</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tích</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 </a:t>
            </a:r>
            <a:r>
              <a:rPr lang="en-US" sz="2800" u="sng" dirty="0" err="1">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cực</a:t>
            </a:r>
            <a:r>
              <a:rPr lang="en-US" sz="2800" u="sng" dirty="0">
                <a:solidFill>
                  <a:schemeClr val="bg1"/>
                </a:solidFill>
                <a:latin typeface="Times New Roman" panose="02020603050405020304" pitchFamily="18" charset="0"/>
                <a:cs typeface="Times New Roman" panose="02020603050405020304" pitchFamily="18" charset="0"/>
                <a:hlinkClick r:id="rId3" tooltip="Các kỹ thuật dạy học tích cực/Kỹ thuật ">
                  <a:extLst>
                    <a:ext uri="{A12FA001-AC4F-418D-AE19-62706E023703}">
                      <ahyp:hlinkClr xmlns:ahyp="http://schemas.microsoft.com/office/drawing/2018/hyperlinkcolor" xmlns="" val="tx"/>
                    </a:ext>
                  </a:extLst>
                </a:hlinkClick>
              </a:rPr>
              <a:t>”</a:t>
            </a:r>
            <a:r>
              <a:rPr lang="en-US" sz="2800"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Hãy</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tưởng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tượng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em</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là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người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đang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là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người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trò</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chuyện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với</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mây</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và</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sóng</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Viết</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đoạn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văn</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khoảng</a:t>
            </a:r>
            <a:r>
              <a:rPr lang="en-US" sz="2800" i="1" dirty="0">
                <a:solidFill>
                  <a:schemeClr val="bg1"/>
                </a:solidFill>
                <a:latin typeface="Times New Roman" panose="02020603050405020304" pitchFamily="18" charset="0"/>
                <a:cs typeface="Times New Roman" panose="02020603050405020304" pitchFamily="18" charset="0"/>
              </a:rPr>
              <a:t> 5-7 </a:t>
            </a:r>
            <a:r>
              <a:rPr lang="en-US" sz="2800" i="1" dirty="0" err="1">
                <a:solidFill>
                  <a:schemeClr val="bg1"/>
                </a:solidFill>
                <a:latin typeface="Times New Roman" panose="02020603050405020304" pitchFamily="18" charset="0"/>
                <a:cs typeface="Times New Roman" panose="02020603050405020304" pitchFamily="18" charset="0"/>
              </a:rPr>
              <a:t>câu</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về</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cuộc</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trò</a:t>
            </a:r>
            <a:r>
              <a:rPr lang="en-US" sz="2800" i="1" dirty="0">
                <a:solidFill>
                  <a:schemeClr val="bg1"/>
                </a:solidFill>
                <a:latin typeface="Times New Roman" panose="02020603050405020304" pitchFamily="18" charset="0"/>
                <a:cs typeface="Times New Roman" panose="02020603050405020304" pitchFamily="18" charset="0"/>
              </a:rPr>
              <a:t> </a:t>
            </a:r>
            <a:r>
              <a:rPr lang="en-US" sz="2800" i="1" dirty="0" err="1">
                <a:solidFill>
                  <a:schemeClr val="bg1"/>
                </a:solidFill>
                <a:latin typeface="Times New Roman" panose="02020603050405020304" pitchFamily="18" charset="0"/>
                <a:cs typeface="Times New Roman" panose="02020603050405020304" pitchFamily="18" charset="0"/>
              </a:rPr>
              <a:t>chuyện</a:t>
            </a:r>
            <a:r>
              <a:rPr lang="en-US" sz="2800" i="1" dirty="0">
                <a:solidFill>
                  <a:schemeClr val="bg1"/>
                </a:solidFill>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7548E829-6714-0899-B43B-C0704AD22F14}"/>
              </a:ext>
            </a:extLst>
          </p:cNvPr>
          <p:cNvSpPr txBox="1"/>
          <p:nvPr/>
        </p:nvSpPr>
        <p:spPr>
          <a:xfrm>
            <a:off x="405757" y="3313167"/>
            <a:ext cx="3861443" cy="578882"/>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Sắp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xếp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việc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hợp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lí</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p:txBody>
      </p:sp>
      <p:sp>
        <p:nvSpPr>
          <p:cNvPr id="13" name="Hộp Văn bản 12">
            <a:extLst>
              <a:ext uri="{FF2B5EF4-FFF2-40B4-BE49-F238E27FC236}">
                <a16:creationId xmlns:a16="http://schemas.microsoft.com/office/drawing/2014/main" id="{B9D1A0E3-6E8E-DDC1-C4A4-6FC2A8254E73}"/>
              </a:ext>
            </a:extLst>
          </p:cNvPr>
          <p:cNvSpPr txBox="1"/>
          <p:nvPr/>
        </p:nvSpPr>
        <p:spPr>
          <a:xfrm>
            <a:off x="405757" y="2637197"/>
            <a:ext cx="3584352"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r>
              <a:rPr lang="en-US" sz="2800" b="1" dirty="0">
                <a:solidFill>
                  <a:schemeClr val="bg1"/>
                </a:solidFill>
                <a:latin typeface="Times New Roman" panose="02020603050405020304" pitchFamily="18" charset="0"/>
                <a:ea typeface="Calibri" panose="020F0502020204030204" pitchFamily="34" charset="0"/>
              </a:rPr>
              <a:t>*</a:t>
            </a:r>
            <a:r>
              <a:rPr lang="en-US" sz="2800" b="1" dirty="0" err="1">
                <a:solidFill>
                  <a:schemeClr val="bg1"/>
                </a:solidFill>
                <a:latin typeface="Times New Roman" panose="02020603050405020304" pitchFamily="18" charset="0"/>
                <a:ea typeface="Calibri" panose="020F0502020204030204" pitchFamily="34" charset="0"/>
              </a:rPr>
              <a:t>Nội</a:t>
            </a:r>
            <a:r>
              <a:rPr lang="en-US" sz="2800" b="1" dirty="0">
                <a:solidFill>
                  <a:schemeClr val="bg1"/>
                </a:solidFill>
                <a:latin typeface="Times New Roman" panose="02020603050405020304" pitchFamily="18" charset="0"/>
                <a:ea typeface="Calibri" panose="020F0502020204030204" pitchFamily="34" charset="0"/>
              </a:rPr>
              <a:t> dung </a:t>
            </a:r>
            <a:r>
              <a:rPr lang="en-US" sz="2800" b="1" dirty="0" err="1">
                <a:solidFill>
                  <a:schemeClr val="bg1"/>
                </a:solidFill>
                <a:latin typeface="Times New Roman" panose="02020603050405020304" pitchFamily="18" charset="0"/>
                <a:ea typeface="Calibri" panose="020F0502020204030204" pitchFamily="34" charset="0"/>
              </a:rPr>
              <a:t>đoạn</a:t>
            </a:r>
            <a:r>
              <a:rPr lang="en-US" sz="2800" b="1" dirty="0">
                <a:solidFill>
                  <a:schemeClr val="bg1"/>
                </a:solidFill>
                <a:latin typeface="Times New Roman" panose="02020603050405020304" pitchFamily="18" charset="0"/>
                <a:ea typeface="Calibri" panose="020F0502020204030204" pitchFamily="34" charset="0"/>
              </a:rPr>
              <a:t> </a:t>
            </a:r>
            <a:r>
              <a:rPr lang="en-US" sz="2800" b="1" dirty="0" err="1">
                <a:solidFill>
                  <a:schemeClr val="bg1"/>
                </a:solidFill>
                <a:latin typeface="Times New Roman" panose="02020603050405020304" pitchFamily="18" charset="0"/>
                <a:ea typeface="Calibri" panose="020F0502020204030204" pitchFamily="34" charset="0"/>
              </a:rPr>
              <a:t>văn</a:t>
            </a:r>
            <a:r>
              <a:rPr lang="en-US" sz="2800" b="1" dirty="0">
                <a:solidFill>
                  <a:schemeClr val="bg1"/>
                </a:solidFill>
                <a:latin typeface="Times New Roman" panose="02020603050405020304" pitchFamily="18" charset="0"/>
                <a:ea typeface="Calibri" panose="020F0502020204030204" pitchFamily="34" charset="0"/>
              </a:rPr>
              <a:t> : </a:t>
            </a:r>
            <a:endParaRPr lang="en-US" sz="2800" b="1" dirty="0">
              <a:solidFill>
                <a:schemeClr val="bg1"/>
              </a:solidFill>
            </a:endParaRPr>
          </a:p>
        </p:txBody>
      </p:sp>
      <p:sp>
        <p:nvSpPr>
          <p:cNvPr id="14" name="Hộp Văn bản 13">
            <a:extLst>
              <a:ext uri="{FF2B5EF4-FFF2-40B4-BE49-F238E27FC236}">
                <a16:creationId xmlns:a16="http://schemas.microsoft.com/office/drawing/2014/main" id="{A78D8BFC-71CA-22AD-7868-0A5256A4D4EF}"/>
              </a:ext>
            </a:extLst>
          </p:cNvPr>
          <p:cNvSpPr txBox="1"/>
          <p:nvPr/>
        </p:nvSpPr>
        <p:spPr>
          <a:xfrm>
            <a:off x="405757" y="3997501"/>
            <a:ext cx="6092025" cy="578882"/>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Cảm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xúc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đoạn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đó</a:t>
            </a:r>
            <a:r>
              <a:rPr lang="en-US" sz="2800"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p:txBody>
      </p:sp>
      <p:sp>
        <p:nvSpPr>
          <p:cNvPr id="4" name="Hộp Văn bản 3">
            <a:extLst>
              <a:ext uri="{FF2B5EF4-FFF2-40B4-BE49-F238E27FC236}">
                <a16:creationId xmlns:a16="http://schemas.microsoft.com/office/drawing/2014/main" id="{9D4F1A0B-2DAD-97AD-57CC-65F556036CB2}"/>
              </a:ext>
            </a:extLst>
          </p:cNvPr>
          <p:cNvSpPr txBox="1"/>
          <p:nvPr/>
        </p:nvSpPr>
        <p:spPr>
          <a:xfrm>
            <a:off x="405757" y="4736686"/>
            <a:ext cx="10165261" cy="1815882"/>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marL="0" marR="0" algn="just"/>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Hình</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thức</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đoạn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văn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Câu</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mở</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đoạn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Cần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giới</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thiệu</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hoàn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cảnh</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tình</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huống</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gặp</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gỡ</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của</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em</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với</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mây</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và</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sóng.Các</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câu</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tiếp</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theo</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cần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kể</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lại</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diễn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biến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cuộc</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gặp</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gỡ</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đó</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Câu</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kết</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đoạn</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lời</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chào</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cảm</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xúc</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của</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em</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về</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cuộc</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gặp</a:t>
            </a:r>
            <a:r>
              <a:rPr lang="en-US" sz="2800" dirty="0">
                <a:solidFill>
                  <a:schemeClr val="bg1"/>
                </a:solidFill>
                <a:effectLst/>
                <a:latin typeface="Times New Roman" panose="02020603050405020304" pitchFamily="18" charset="0"/>
                <a:ea typeface="Calibri" panose="020F0502020204030204" pitchFamily="34" charset="0"/>
              </a:rPr>
              <a:t> </a:t>
            </a:r>
            <a:r>
              <a:rPr lang="en-US" sz="2800" dirty="0" err="1">
                <a:solidFill>
                  <a:schemeClr val="bg1"/>
                </a:solidFill>
                <a:effectLst/>
                <a:latin typeface="Times New Roman" panose="02020603050405020304" pitchFamily="18" charset="0"/>
                <a:ea typeface="Calibri" panose="020F0502020204030204" pitchFamily="34" charset="0"/>
              </a:rPr>
              <a:t>gỡ</a:t>
            </a:r>
            <a:r>
              <a:rPr lang="en-US" sz="2800" dirty="0">
                <a:solidFill>
                  <a:schemeClr val="bg1"/>
                </a:solidFill>
                <a:effectLst/>
                <a:latin typeface="Times New Roman" panose="02020603050405020304" pitchFamily="18" charset="0"/>
                <a:ea typeface="Calibri" panose="020F0502020204030204" pitchFamily="34" charset="0"/>
              </a:rPr>
              <a:t>.</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94B3EE08-F101-CDBA-7A95-304F517E309E}"/>
              </a:ext>
            </a:extLst>
          </p:cNvPr>
          <p:cNvSpPr txBox="1"/>
          <p:nvPr/>
        </p:nvSpPr>
        <p:spPr>
          <a:xfrm>
            <a:off x="4534091" y="357947"/>
            <a:ext cx="3614229" cy="851297"/>
          </a:xfrm>
          <a:prstGeom prst="roundRect">
            <a:avLst/>
          </a:prstGeom>
          <a:gradFill flip="none" rotWithShape="1">
            <a:gsLst>
              <a:gs pos="79000">
                <a:srgbClr val="FF99CC"/>
              </a:gs>
              <a:gs pos="56000">
                <a:srgbClr val="FF33CC"/>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VẬN DỤNG</a:t>
            </a:r>
          </a:p>
        </p:txBody>
      </p:sp>
    </p:spTree>
    <p:extLst>
      <p:ext uri="{BB962C8B-B14F-4D97-AF65-F5344CB8AC3E}">
        <p14:creationId xmlns:p14="http://schemas.microsoft.com/office/powerpoint/2010/main" val="21397772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 Power points, Mẫu  power point, Hình nền">
            <a:extLst>
              <a:ext uri="{FF2B5EF4-FFF2-40B4-BE49-F238E27FC236}">
                <a16:creationId xmlns:a16="http://schemas.microsoft.com/office/drawing/2014/main" id="{9C998148-4038-1D40-389D-CC8379A9D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286ED28-706F-6879-087E-8AA2BD204F64}"/>
              </a:ext>
            </a:extLst>
          </p:cNvPr>
          <p:cNvSpPr txBox="1"/>
          <p:nvPr/>
        </p:nvSpPr>
        <p:spPr>
          <a:xfrm>
            <a:off x="2829319" y="1132567"/>
            <a:ext cx="6533362" cy="1055608"/>
          </a:xfrm>
          <a:prstGeom prst="roundRect">
            <a:avLst/>
          </a:prstGeom>
          <a:solidFill>
            <a:srgbClr val="339933"/>
          </a:solidFill>
          <a:ln w="28575">
            <a:solidFill>
              <a:srgbClr val="00CC99"/>
            </a:solidFill>
          </a:ln>
        </p:spPr>
        <p:txBody>
          <a:bodyPr wrap="square">
            <a:spAutoFit/>
          </a:bodyPr>
          <a:lstStyle/>
          <a:p>
            <a:r>
              <a:rPr lang="en-US" sz="2800" b="1" dirty="0">
                <a:solidFill>
                  <a:schemeClr val="bg1"/>
                </a:solidFill>
                <a:latin typeface="Times New Roman" panose="02020603050405020304" pitchFamily="18" charset="0"/>
                <a:ea typeface="Times New Roman" panose="02020603050405020304" pitchFamily="18" charset="0"/>
              </a:rPr>
              <a:t>BT2</a:t>
            </a:r>
            <a:r>
              <a:rPr lang="en-US" sz="2800" dirty="0">
                <a:solidFill>
                  <a:schemeClr val="bg1"/>
                </a:solidFill>
                <a:latin typeface="Times New Roman" panose="02020603050405020304" pitchFamily="18" charset="0"/>
                <a:ea typeface="Times New Roman" panose="02020603050405020304" pitchFamily="18" charset="0"/>
              </a:rPr>
              <a:t>: Theo </a:t>
            </a: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thành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một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con </a:t>
            </a:r>
            <a:r>
              <a:rPr lang="en-US" sz="2800" dirty="0" err="1">
                <a:solidFill>
                  <a:schemeClr val="bg1"/>
                </a:solidFill>
                <a:latin typeface="Times New Roman" panose="02020603050405020304" pitchFamily="18" charset="0"/>
                <a:ea typeface="Times New Roman" panose="02020603050405020304" pitchFamily="18" charset="0"/>
              </a:rPr>
              <a:t>ngoan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mỗi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bạn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nhỏ</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gì</a:t>
            </a:r>
            <a:r>
              <a:rPr lang="en-US" sz="28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7548E829-6714-0899-B43B-C0704AD22F14}"/>
              </a:ext>
            </a:extLst>
          </p:cNvPr>
          <p:cNvSpPr txBox="1"/>
          <p:nvPr/>
        </p:nvSpPr>
        <p:spPr>
          <a:xfrm>
            <a:off x="1624957" y="3128383"/>
            <a:ext cx="5219188" cy="578882"/>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a:solidFill>
                  <a:srgbClr val="000000"/>
                </a:solidFill>
                <a:latin typeface="Times New Roman" panose="02020603050405020304" pitchFamily="18" charset="0"/>
                <a:ea typeface="Times New Roman" panose="02020603050405020304" pitchFamily="18" charset="0"/>
              </a:rPr>
              <a:t>Nghe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thầy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B9D1A0E3-6E8E-DDC1-C4A4-6FC2A8254E73}"/>
              </a:ext>
            </a:extLst>
          </p:cNvPr>
          <p:cNvSpPr txBox="1"/>
          <p:nvPr/>
        </p:nvSpPr>
        <p:spPr>
          <a:xfrm>
            <a:off x="1444847" y="2396669"/>
            <a:ext cx="8433443" cy="523220"/>
          </a:xfrm>
          <a:prstGeom prst="rect">
            <a:avLst/>
          </a:prstGeom>
          <a:gradFill>
            <a:gsLst>
              <a:gs pos="98000">
                <a:srgbClr val="00CC66"/>
              </a:gs>
              <a:gs pos="16000">
                <a:srgbClr val="00CC99"/>
              </a:gs>
            </a:gsLst>
            <a:path path="circle">
              <a:fillToRect l="50000" t="50000" r="50000" b="50000"/>
            </a:path>
          </a:gradFill>
          <a:ln w="28575">
            <a:solidFill>
              <a:srgbClr val="00FFCC"/>
            </a:solidFill>
          </a:ln>
        </p:spPr>
        <p:txBody>
          <a:bodyPr wrap="square">
            <a:spAutoFit/>
          </a:bodyPr>
          <a:lstStyle/>
          <a:p>
            <a:pPr marL="0" marR="0" algn="just"/>
            <a:r>
              <a:rPr lang="en-US" sz="2800" b="1" dirty="0" err="1">
                <a:solidFill>
                  <a:schemeClr val="bg1"/>
                </a:solidFill>
                <a:effectLst/>
                <a:latin typeface="Times New Roman" panose="02020603050405020304" pitchFamily="18" charset="0"/>
                <a:ea typeface="Calibri" panose="020F0502020204030204" pitchFamily="34" charset="0"/>
              </a:rPr>
              <a:t>Để</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trở</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thành</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một</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người</a:t>
            </a:r>
            <a:r>
              <a:rPr lang="en-US" sz="2800" b="1" dirty="0">
                <a:solidFill>
                  <a:schemeClr val="bg1"/>
                </a:solidFill>
                <a:effectLst/>
                <a:latin typeface="Times New Roman" panose="02020603050405020304" pitchFamily="18" charset="0"/>
                <a:ea typeface="Calibri" panose="020F0502020204030204" pitchFamily="34" charset="0"/>
              </a:rPr>
              <a:t> con </a:t>
            </a:r>
            <a:r>
              <a:rPr lang="en-US" sz="2800" b="1" dirty="0" err="1">
                <a:solidFill>
                  <a:schemeClr val="bg1"/>
                </a:solidFill>
                <a:effectLst/>
                <a:latin typeface="Times New Roman" panose="02020603050405020304" pitchFamily="18" charset="0"/>
                <a:ea typeface="Calibri" panose="020F0502020204030204" pitchFamily="34" charset="0"/>
              </a:rPr>
              <a:t>ngoan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mỗi</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chúng</a:t>
            </a:r>
            <a:r>
              <a:rPr lang="en-US" sz="2800" b="1" dirty="0">
                <a:solidFill>
                  <a:schemeClr val="bg1"/>
                </a:solidFill>
                <a:effectLst/>
                <a:latin typeface="Times New Roman" panose="02020603050405020304" pitchFamily="18" charset="0"/>
                <a:ea typeface="Calibri" panose="020F0502020204030204" pitchFamily="34" charset="0"/>
              </a:rPr>
              <a:t> ta </a:t>
            </a:r>
            <a:r>
              <a:rPr lang="en-US" sz="2800" b="1" dirty="0" err="1">
                <a:solidFill>
                  <a:schemeClr val="bg1"/>
                </a:solidFill>
                <a:effectLst/>
                <a:latin typeface="Times New Roman" panose="02020603050405020304" pitchFamily="18" charset="0"/>
                <a:ea typeface="Calibri" panose="020F0502020204030204" pitchFamily="34" charset="0"/>
              </a:rPr>
              <a:t>cần</a:t>
            </a:r>
            <a:r>
              <a:rPr lang="en-US" sz="2800" b="1" dirty="0">
                <a:solidFill>
                  <a:schemeClr val="bg1"/>
                </a:solidFill>
                <a:effectLst/>
                <a:latin typeface="Times New Roman" panose="02020603050405020304" pitchFamily="18" charset="0"/>
                <a:ea typeface="Calibri" panose="020F0502020204030204" pitchFamily="34" charset="0"/>
              </a:rPr>
              <a:t>:</a:t>
            </a:r>
            <a:endParaRPr lang="en-US" sz="2400" dirty="0">
              <a:solidFill>
                <a:schemeClr val="bg1"/>
              </a:solidFill>
              <a:effectLs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id="{A78D8BFC-71CA-22AD-7868-0A5256A4D4EF}"/>
              </a:ext>
            </a:extLst>
          </p:cNvPr>
          <p:cNvSpPr txBox="1"/>
          <p:nvPr/>
        </p:nvSpPr>
        <p:spPr>
          <a:xfrm>
            <a:off x="1624957" y="3938112"/>
            <a:ext cx="8696679" cy="1055608"/>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Times New Roman" panose="02020603050405020304" pitchFamily="18" charset="0"/>
              </a:rPr>
              <a:t>Luôn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57150859-FE5F-6C05-E509-A6E25A42B745}"/>
              </a:ext>
            </a:extLst>
          </p:cNvPr>
          <p:cNvSpPr txBox="1"/>
          <p:nvPr/>
        </p:nvSpPr>
        <p:spPr>
          <a:xfrm>
            <a:off x="1624956" y="5258636"/>
            <a:ext cx="8696679" cy="1055608"/>
          </a:xfrm>
          <a:prstGeom prst="roundRect">
            <a:avLst/>
          </a:prstGeom>
          <a:noFill/>
          <a:ln w="28575">
            <a:solidFill>
              <a:srgbClr val="00FFCC"/>
            </a:solidFill>
          </a:ln>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vượt</a:t>
            </a:r>
            <a:r>
              <a:rPr lang="en-US" sz="2800" dirty="0">
                <a:solidFill>
                  <a:srgbClr val="000000"/>
                </a:solidFill>
                <a:latin typeface="Times New Roman" panose="02020603050405020304" pitchFamily="18" charset="0"/>
                <a:ea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dỗ</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xấu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kéo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rê</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B5832BF-9708-A4C1-92CE-9CF108296F99}"/>
              </a:ext>
            </a:extLst>
          </p:cNvPr>
          <p:cNvSpPr txBox="1"/>
          <p:nvPr/>
        </p:nvSpPr>
        <p:spPr>
          <a:xfrm>
            <a:off x="4762691" y="106740"/>
            <a:ext cx="3614229" cy="851297"/>
          </a:xfrm>
          <a:prstGeom prst="roundRect">
            <a:avLst/>
          </a:prstGeom>
          <a:gradFill flip="none" rotWithShape="1">
            <a:gsLst>
              <a:gs pos="79000">
                <a:srgbClr val="FF99CC"/>
              </a:gs>
              <a:gs pos="56000">
                <a:srgbClr val="FF33CC"/>
              </a:gs>
            </a:gsLst>
            <a:path path="circle">
              <a:fillToRect l="50000" t="50000" r="50000" b="50000"/>
            </a:path>
            <a:tileRect/>
          </a:gradFill>
        </p:spPr>
        <p:txBody>
          <a:bodyPr wrap="square" rtlCol="0">
            <a:spAutoFit/>
          </a:bodyPr>
          <a:lstStyle/>
          <a:p>
            <a:r>
              <a:rPr lang="en-US" sz="4400" dirty="0">
                <a:solidFill>
                  <a:schemeClr val="bg1"/>
                </a:solidFill>
                <a:latin typeface="Ravie" panose="04040805050809020602" pitchFamily="82" charset="0"/>
                <a:cs typeface="Times New Roman" panose="02020603050405020304" pitchFamily="18" charset="0"/>
              </a:rPr>
              <a:t>VẬN DỤNG</a:t>
            </a:r>
          </a:p>
        </p:txBody>
      </p:sp>
    </p:spTree>
    <p:extLst>
      <p:ext uri="{BB962C8B-B14F-4D97-AF65-F5344CB8AC3E}">
        <p14:creationId xmlns:p14="http://schemas.microsoft.com/office/powerpoint/2010/main" val="2854585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F0A60390-2273-C6D3-9F6F-AC70534562CC}"/>
              </a:ext>
            </a:extLst>
          </p:cNvPr>
          <p:cNvSpPr txBox="1"/>
          <p:nvPr/>
        </p:nvSpPr>
        <p:spPr>
          <a:xfrm>
            <a:off x="969818" y="992095"/>
            <a:ext cx="10598727" cy="2105448"/>
          </a:xfrm>
          <a:prstGeom prst="rect">
            <a:avLst/>
          </a:prstGeom>
          <a:noFill/>
          <a:ln w="57150">
            <a:solidFill>
              <a:srgbClr val="009900"/>
            </a:solidFill>
          </a:ln>
        </p:spPr>
        <p:txBody>
          <a:bodyPr wrap="square">
            <a:spAutoFit/>
          </a:bodyPr>
          <a:lstStyle/>
          <a:p>
            <a:pPr marL="0" marR="0" algn="ctr">
              <a:lnSpc>
                <a:spcPct val="115000"/>
              </a:lnSpc>
            </a:pPr>
            <a:r>
              <a:rPr lang="vi-VN" sz="3200" b="1" dirty="0">
                <a:solidFill>
                  <a:srgbClr val="009900"/>
                </a:solidFill>
                <a:effectLst/>
                <a:latin typeface="Times New Roman" panose="02020603050405020304" pitchFamily="18" charset="0"/>
                <a:ea typeface="Calibri" panose="020F0502020204030204" pitchFamily="34" charset="0"/>
              </a:rPr>
              <a:t>H</a:t>
            </a:r>
            <a:r>
              <a:rPr lang="pt-BR" sz="3200" b="1" dirty="0">
                <a:solidFill>
                  <a:srgbClr val="009900"/>
                </a:solidFill>
                <a:effectLst/>
                <a:latin typeface="Times New Roman" panose="02020603050405020304" pitchFamily="18" charset="0"/>
                <a:ea typeface="Calibri" panose="020F0502020204030204" pitchFamily="34" charset="0"/>
              </a:rPr>
              <a:t>ướng dẫn học ở nhà</a:t>
            </a:r>
            <a:r>
              <a:rPr lang="pt-BR" sz="3200" dirty="0">
                <a:solidFill>
                  <a:srgbClr val="009900"/>
                </a:solidFill>
                <a:effectLst/>
                <a:latin typeface="Times New Roman" panose="02020603050405020304" pitchFamily="18" charset="0"/>
                <a:ea typeface="Calibri" panose="020F0502020204030204" pitchFamily="34" charset="0"/>
              </a:rPr>
              <a:t>:</a:t>
            </a:r>
            <a:endParaRPr lang="en-US" sz="3200" dirty="0">
              <a:solidFill>
                <a:srgbClr val="009900"/>
              </a:solidFill>
              <a:effectLst/>
              <a:latin typeface="Times New Roman" panose="02020603050405020304" pitchFamily="18" charset="0"/>
              <a:ea typeface="Calibri" panose="020F0502020204030204" pitchFamily="34" charset="0"/>
            </a:endParaRPr>
          </a:p>
          <a:p>
            <a:pPr marL="0" marR="0">
              <a:lnSpc>
                <a:spcPct val="115000"/>
              </a:lnSpc>
              <a:spcBef>
                <a:spcPts val="0"/>
              </a:spcBef>
              <a:spcAft>
                <a:spcPts val="0"/>
              </a:spcAft>
            </a:pPr>
            <a:r>
              <a:rPr lang="pt-BR" sz="2800" dirty="0">
                <a:effectLst/>
                <a:latin typeface="Times New Roman" panose="02020603050405020304" pitchFamily="18" charset="0"/>
                <a:ea typeface="Times New Roman" panose="02020603050405020304" pitchFamily="18" charset="0"/>
              </a:rPr>
              <a:t>- Vẽ sơ đồ tư duy về các đơn vị kiến thức của bài học.</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pt-BR" sz="2800" dirty="0">
                <a:effectLst/>
                <a:latin typeface="Times New Roman" panose="02020603050405020304" pitchFamily="18" charset="0"/>
                <a:ea typeface="Times New Roman" panose="02020603050405020304" pitchFamily="18" charset="0"/>
              </a:rPr>
              <a:t>- Tìm đọc các tác phẩm thơ khác viết về tình mẫu tử, tình cảm gia đình.</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pt-BR" sz="2800" dirty="0">
                <a:effectLst/>
                <a:latin typeface="Times New Roman" panose="02020603050405020304" pitchFamily="18" charset="0"/>
                <a:ea typeface="Times New Roman" panose="02020603050405020304" pitchFamily="18" charset="0"/>
              </a:rPr>
              <a:t>- Chuẩn bị: văn bản thực hành đọc hiểu “Mẹ và quả”.</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95B82C42-D2EB-8824-82EC-1AA8059008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0278" y="2869623"/>
            <a:ext cx="3988377" cy="3988377"/>
          </a:xfrm>
          <a:prstGeom prst="rect">
            <a:avLst/>
          </a:prstGeom>
        </p:spPr>
      </p:pic>
    </p:spTree>
    <p:extLst>
      <p:ext uri="{BB962C8B-B14F-4D97-AF65-F5344CB8AC3E}">
        <p14:creationId xmlns:p14="http://schemas.microsoft.com/office/powerpoint/2010/main" val="3938985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3712507" y="1800451"/>
            <a:ext cx="8362950" cy="578882"/>
          </a:xfrm>
          <a:prstGeom prst="roundRect">
            <a:avLst/>
          </a:prstGeom>
          <a:noFill/>
          <a:ln w="28575">
            <a:solidFill>
              <a:srgbClr val="00FFCC"/>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Ta-go (1861-1941) </a:t>
            </a:r>
            <a:r>
              <a:rPr lang="en-US" sz="2800" dirty="0" err="1">
                <a:solidFill>
                  <a:srgbClr val="000000"/>
                </a:solidFill>
                <a:effectLst/>
                <a:latin typeface="Times New Roman" panose="02020603050405020304" pitchFamily="18" charset="0"/>
                <a:ea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Ra-bin-</a:t>
            </a:r>
            <a:r>
              <a:rPr lang="en-US" sz="2800" dirty="0" err="1">
                <a:solidFill>
                  <a:srgbClr val="000000"/>
                </a:solidFill>
                <a:effectLst/>
                <a:latin typeface="Times New Roman" panose="02020603050405020304" pitchFamily="18" charset="0"/>
                <a:ea typeface="Times New Roman" panose="02020603050405020304" pitchFamily="18" charset="0"/>
              </a:rPr>
              <a:t>đra</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nát</a:t>
            </a:r>
            <a:r>
              <a:rPr lang="en-US" sz="2800" dirty="0">
                <a:solidFill>
                  <a:srgbClr val="000000"/>
                </a:solidFill>
                <a:effectLst/>
                <a:latin typeface="Times New Roman" panose="02020603050405020304" pitchFamily="18" charset="0"/>
                <a:ea typeface="Times New Roman" panose="02020603050405020304" pitchFamily="18" charset="0"/>
              </a:rPr>
              <a:t> Ta-go.</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9F38731-F831-7E49-62EF-6EEAF759A027}"/>
              </a:ext>
            </a:extLst>
          </p:cNvPr>
          <p:cNvSpPr txBox="1"/>
          <p:nvPr/>
        </p:nvSpPr>
        <p:spPr>
          <a:xfrm>
            <a:off x="3712507" y="2664382"/>
            <a:ext cx="8045384" cy="1055608"/>
          </a:xfrm>
          <a:prstGeom prst="roundRect">
            <a:avLst/>
          </a:prstGeom>
          <a:noFill/>
          <a:ln w="28575">
            <a:solidFill>
              <a:srgbClr val="00FFCC"/>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83997AC-58D0-7460-E444-45590037C6C9}"/>
              </a:ext>
            </a:extLst>
          </p:cNvPr>
          <p:cNvSpPr txBox="1"/>
          <p:nvPr/>
        </p:nvSpPr>
        <p:spPr>
          <a:xfrm>
            <a:off x="3712507" y="4128265"/>
            <a:ext cx="8045384" cy="1055608"/>
          </a:xfrm>
          <a:prstGeom prst="roundRect">
            <a:avLst/>
          </a:prstGeom>
          <a:noFill/>
          <a:ln w="28575">
            <a:solidFill>
              <a:srgbClr val="00FFCC"/>
            </a:solidFill>
          </a:ln>
        </p:spPr>
        <p:txBody>
          <a:bodyPr wrap="square">
            <a:spAutoFit/>
          </a:bodyPr>
          <a:lstStyle/>
          <a:p>
            <a:pPr algn="just"/>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Làm</a:t>
            </a:r>
            <a:r>
              <a:rPr lang="vi-VN" sz="2800" dirty="0">
                <a:effectLst/>
                <a:latin typeface="Times New Roman" panose="02020603050405020304" pitchFamily="18" charset="0"/>
                <a:ea typeface="Calibri" panose="020F0502020204030204" pitchFamily="34" charset="0"/>
              </a:rPr>
              <a:t> thơ </a:t>
            </a:r>
            <a:r>
              <a:rPr lang="vi-VN" sz="2800" dirty="0" err="1">
                <a:effectLst/>
                <a:latin typeface="Times New Roman" panose="02020603050405020304" pitchFamily="18" charset="0"/>
                <a:ea typeface="Calibri" panose="020F0502020204030204" pitchFamily="34" charset="0"/>
              </a:rPr>
              <a:t>từ</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sớm</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và</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cũng</a:t>
            </a:r>
            <a:r>
              <a:rPr lang="vi-VN" sz="2800" dirty="0">
                <a:effectLst/>
                <a:latin typeface="Times New Roman" panose="02020603050405020304" pitchFamily="18" charset="0"/>
                <a:ea typeface="Calibri" panose="020F0502020204030204" pitchFamily="34" charset="0"/>
              </a:rPr>
              <a:t> tham gia </a:t>
            </a:r>
            <a:r>
              <a:rPr lang="vi-VN" sz="2800" dirty="0" err="1">
                <a:effectLst/>
                <a:latin typeface="Times New Roman" panose="02020603050405020304" pitchFamily="18" charset="0"/>
                <a:ea typeface="Calibri" panose="020F0502020204030204" pitchFamily="34" charset="0"/>
              </a:rPr>
              <a:t>các</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hoạt</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động</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chính</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trị</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và</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xã</a:t>
            </a:r>
            <a:r>
              <a:rPr lang="vi-VN" sz="2800" dirty="0">
                <a:effectLst/>
                <a:latin typeface="Times New Roman" panose="02020603050405020304" pitchFamily="18" charset="0"/>
                <a:ea typeface="Calibri" panose="020F0502020204030204" pitchFamily="34" charset="0"/>
              </a:rPr>
              <a:t> </a:t>
            </a:r>
            <a:r>
              <a:rPr lang="vi-VN" sz="2800" dirty="0" err="1">
                <a:effectLst/>
                <a:latin typeface="Times New Roman" panose="02020603050405020304" pitchFamily="18" charset="0"/>
                <a:ea typeface="Calibri" panose="020F0502020204030204" pitchFamily="34" charset="0"/>
              </a:rPr>
              <a:t>hội</a:t>
            </a:r>
            <a:r>
              <a:rPr lang="vi-VN"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8" name="Hộp Văn bản 7">
            <a:extLst>
              <a:ext uri="{FF2B5EF4-FFF2-40B4-BE49-F238E27FC236}">
                <a16:creationId xmlns:a16="http://schemas.microsoft.com/office/drawing/2014/main" id="{7A175091-2432-CD5F-AAFD-76C81117B166}"/>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92C130E6-EA14-54A0-6929-852D2883F93B}"/>
              </a:ext>
            </a:extLst>
          </p:cNvPr>
          <p:cNvSpPr txBox="1"/>
          <p:nvPr/>
        </p:nvSpPr>
        <p:spPr>
          <a:xfrm>
            <a:off x="476250" y="830527"/>
            <a:ext cx="6696075"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00CC99"/>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latin typeface="Times New Roman" panose="02020603050405020304" pitchFamily="18" charset="0"/>
                <a:ea typeface="Calibri" panose="020F0502020204030204" pitchFamily="34" charset="0"/>
                <a:cs typeface="Times New Roman" panose="02020603050405020304" pitchFamily="18" charset="0"/>
              </a:rPr>
              <a:t>giả</a:t>
            </a:r>
            <a:r>
              <a:rPr lang="en-US" sz="3200" b="1" dirty="0">
                <a:solidFill>
                  <a:srgbClr val="00CC99"/>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MS Mincho" panose="02020609040205080304" pitchFamily="49" charset="-128"/>
              </a:rPr>
              <a:t>R.Ta</a:t>
            </a:r>
            <a:r>
              <a:rPr lang="en-US" sz="3200" b="1" dirty="0">
                <a:solidFill>
                  <a:srgbClr val="00CC99"/>
                </a:solidFill>
                <a:effectLst/>
                <a:latin typeface="Times New Roman" panose="02020603050405020304" pitchFamily="18" charset="0"/>
                <a:ea typeface="MS Mincho" panose="02020609040205080304" pitchFamily="49" charset="-128"/>
              </a:rPr>
              <a:t>-go</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15" descr="Tagore, nhà thơ của tình yêu và lòng nhân ái | baotintuc.vn">
            <a:extLst>
              <a:ext uri="{FF2B5EF4-FFF2-40B4-BE49-F238E27FC236}">
                <a16:creationId xmlns:a16="http://schemas.microsoft.com/office/drawing/2014/main" id="{BD2519DB-B846-2D4C-77FA-1EA445D99F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1940502"/>
            <a:ext cx="2777152" cy="324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060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50" y="1263246"/>
            <a:ext cx="11061326" cy="2485787"/>
          </a:xfrm>
          <a:prstGeom prst="roundRect">
            <a:avLst/>
          </a:prstGeom>
          <a:noFill/>
          <a:ln w="28575">
            <a:solidFill>
              <a:srgbClr val="00FFCC"/>
            </a:solidFill>
          </a:ln>
        </p:spPr>
        <p:txBody>
          <a:bodyPr wrap="square">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sộ</a:t>
            </a:r>
            <a:r>
              <a:rPr lang="en-US" sz="2800" dirty="0">
                <a:solidFill>
                  <a:srgbClr val="000000"/>
                </a:solidFill>
                <a:effectLst/>
                <a:latin typeface="Times New Roman" panose="02020603050405020304" pitchFamily="18" charset="0"/>
                <a:ea typeface="Times New Roman" panose="02020603050405020304" pitchFamily="18" charset="0"/>
              </a:rPr>
              <a:t>: 52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42 </a:t>
            </a:r>
            <a:r>
              <a:rPr lang="en-US" sz="2800" dirty="0" err="1">
                <a:solidFill>
                  <a:srgbClr val="000000"/>
                </a:solidFill>
                <a:effectLst/>
                <a:latin typeface="Times New Roman" panose="02020603050405020304" pitchFamily="18" charset="0"/>
                <a:ea typeface="Times New Roman" panose="02020603050405020304" pitchFamily="18" charset="0"/>
              </a:rPr>
              <a:t>vở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kịch</a:t>
            </a:r>
            <a:r>
              <a:rPr lang="en-US" sz="2800" dirty="0">
                <a:solidFill>
                  <a:srgbClr val="000000"/>
                </a:solidFill>
                <a:effectLst/>
                <a:latin typeface="Times New Roman" panose="02020603050405020304" pitchFamily="18" charset="0"/>
                <a:ea typeface="Times New Roman" panose="02020603050405020304" pitchFamily="18" charset="0"/>
              </a:rPr>
              <a:t>, 12 </a:t>
            </a:r>
            <a:r>
              <a:rPr lang="en-US" sz="2800" dirty="0" err="1">
                <a:solidFill>
                  <a:srgbClr val="000000"/>
                </a:solidFill>
                <a:effectLst/>
                <a:latin typeface="Times New Roman" panose="02020603050405020304" pitchFamily="18" charset="0"/>
                <a:ea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khoảng</a:t>
            </a:r>
            <a:r>
              <a:rPr lang="en-US" sz="2800" dirty="0">
                <a:solidFill>
                  <a:srgbClr val="000000"/>
                </a:solidFill>
                <a:effectLst/>
                <a:latin typeface="Times New Roman" panose="02020603050405020304" pitchFamily="18" charset="0"/>
                <a:ea typeface="Times New Roman" panose="02020603050405020304" pitchFamily="18" charset="0"/>
              </a:rPr>
              <a:t> 100 </a:t>
            </a:r>
            <a:r>
              <a:rPr lang="en-US" sz="2800" dirty="0" err="1">
                <a:solidFill>
                  <a:srgbClr val="000000"/>
                </a:solidFill>
                <a:effectLst/>
                <a:latin typeface="Times New Roman" panose="02020603050405020304" pitchFamily="18" charset="0"/>
                <a:ea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1500 </a:t>
            </a:r>
            <a:r>
              <a:rPr lang="en-US" sz="2800" dirty="0" err="1">
                <a:solidFill>
                  <a:srgbClr val="000000"/>
                </a:solidFill>
                <a:effectLst/>
                <a:latin typeface="Times New Roman" panose="02020603050405020304" pitchFamily="18" charset="0"/>
                <a:ea typeface="Times New Roman" panose="02020603050405020304" pitchFamily="18" charset="0"/>
              </a:rPr>
              <a:t>bức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khúc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vườn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Trăng</a:t>
            </a:r>
            <a:r>
              <a:rPr lang="en-US" sz="2800" i="1" dirty="0">
                <a:solidFill>
                  <a:srgbClr val="000000"/>
                </a:solidFill>
                <a:effectLst/>
                <a:latin typeface="Times New Roman" panose="02020603050405020304" pitchFamily="18" charset="0"/>
                <a:ea typeface="Times New Roman" panose="02020603050405020304" pitchFamily="18" charset="0"/>
              </a:rPr>
              <a:t> non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dâng</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83997AC-58D0-7460-E444-45590037C6C9}"/>
              </a:ext>
            </a:extLst>
          </p:cNvPr>
          <p:cNvSpPr txBox="1"/>
          <p:nvPr/>
        </p:nvSpPr>
        <p:spPr>
          <a:xfrm>
            <a:off x="476250" y="3880187"/>
            <a:ext cx="11209244" cy="1055608"/>
          </a:xfrm>
          <a:prstGeom prst="roundRect">
            <a:avLst/>
          </a:prstGeom>
          <a:noFill/>
          <a:ln w="28575">
            <a:solidFill>
              <a:srgbClr val="00FFCC"/>
            </a:solidFill>
          </a:ln>
        </p:spPr>
        <p:txBody>
          <a:bodyPr wrap="square">
            <a:spAutoFit/>
          </a:bodyPr>
          <a:lstStyle/>
          <a:p>
            <a:pPr algn="just"/>
            <a:r>
              <a:rPr lang="it-IT" sz="2800" dirty="0">
                <a:effectLst/>
                <a:latin typeface="Times New Roman" panose="02020603050405020304" pitchFamily="18" charset="0"/>
                <a:ea typeface="Times New Roman" panose="02020603050405020304" pitchFamily="18" charset="0"/>
              </a:rPr>
              <a:t>- Ông là nhà văn Châu Á đầu tiên đư­­ợc giải thưởng Nobel văn học với tập “</a:t>
            </a:r>
            <a:r>
              <a:rPr lang="it-IT" sz="2800" i="1" dirty="0">
                <a:effectLst/>
                <a:latin typeface="Times New Roman" panose="02020603050405020304" pitchFamily="18" charset="0"/>
                <a:ea typeface="Times New Roman" panose="02020603050405020304" pitchFamily="18" charset="0"/>
              </a:rPr>
              <a:t>Thơ Dâng</a:t>
            </a:r>
            <a:r>
              <a:rPr lang="it-IT" sz="2800" dirty="0">
                <a:effectLst/>
                <a:latin typeface="Times New Roman" panose="02020603050405020304" pitchFamily="18" charset="0"/>
                <a:ea typeface="Times New Roman" panose="02020603050405020304" pitchFamily="18" charset="0"/>
              </a:rPr>
              <a:t>” 1913.</a:t>
            </a:r>
            <a:r>
              <a:rPr lang="it-IT"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7A175091-2432-CD5F-AAFD-76C81117B166}"/>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92C130E6-EA14-54A0-6929-852D2883F93B}"/>
              </a:ext>
            </a:extLst>
          </p:cNvPr>
          <p:cNvSpPr txBox="1"/>
          <p:nvPr/>
        </p:nvSpPr>
        <p:spPr>
          <a:xfrm>
            <a:off x="400049" y="666073"/>
            <a:ext cx="6696075"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00CC99"/>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latin typeface="Times New Roman" panose="02020603050405020304" pitchFamily="18" charset="0"/>
                <a:ea typeface="Calibri" panose="020F0502020204030204" pitchFamily="34" charset="0"/>
                <a:cs typeface="Times New Roman" panose="02020603050405020304" pitchFamily="18" charset="0"/>
              </a:rPr>
              <a:t>giả</a:t>
            </a:r>
            <a:r>
              <a:rPr lang="en-US" sz="3200" b="1" dirty="0">
                <a:solidFill>
                  <a:srgbClr val="00CC99"/>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MS Mincho" panose="02020609040205080304" pitchFamily="49" charset="-128"/>
              </a:rPr>
              <a:t>R.Ta</a:t>
            </a:r>
            <a:r>
              <a:rPr lang="en-US" sz="3200" b="1" dirty="0">
                <a:solidFill>
                  <a:srgbClr val="00CC99"/>
                </a:solidFill>
                <a:effectLst/>
                <a:latin typeface="Times New Roman" panose="02020603050405020304" pitchFamily="18" charset="0"/>
                <a:ea typeface="MS Mincho" panose="02020609040205080304" pitchFamily="49" charset="-128"/>
              </a:rPr>
              <a:t>-go</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6EC8D2D6-7820-D79D-788C-1EFC3B43599B}"/>
              </a:ext>
            </a:extLst>
          </p:cNvPr>
          <p:cNvSpPr txBox="1"/>
          <p:nvPr/>
        </p:nvSpPr>
        <p:spPr>
          <a:xfrm>
            <a:off x="476250" y="5066950"/>
            <a:ext cx="11209245" cy="1055608"/>
          </a:xfrm>
          <a:prstGeom prst="roundRect">
            <a:avLst/>
          </a:prstGeom>
          <a:noFill/>
          <a:ln w="28575">
            <a:solidFill>
              <a:srgbClr val="00FFCC"/>
            </a:solidFill>
          </a:ln>
        </p:spPr>
        <p:txBody>
          <a:bodyPr wrap="square">
            <a:spAutoFit/>
          </a:bodyPr>
          <a:lstStyle/>
          <a:p>
            <a:pPr algn="just"/>
            <a:r>
              <a:rPr lang="it-IT" sz="2800" dirty="0">
                <a:effectLst/>
                <a:latin typeface="Times New Roman" panose="02020603050405020304" pitchFamily="18" charset="0"/>
                <a:ea typeface="Times New Roman" panose="02020603050405020304" pitchFamily="18" charset="0"/>
              </a:rPr>
              <a:t>- Thơ Ta- go thể hiện tinh thần dân tộc và dân chủ sâu sắc, tinh thần nhân văn cao cả, chất trữ tình thắm thiết, thâm trầm triết lý.</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78522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9000">
              <a:schemeClr val="accent4">
                <a:lumMod val="40000"/>
                <a:lumOff val="60000"/>
              </a:schemeClr>
            </a:gs>
            <a:gs pos="90000">
              <a:schemeClr val="accent4">
                <a:lumMod val="20000"/>
                <a:lumOff val="80000"/>
              </a:schemeClr>
            </a:gs>
          </a:gsLst>
          <a:lin ang="5400000" scaled="1"/>
        </a:gradFill>
        <a:effectLst/>
      </p:bgPr>
    </p:bg>
    <p:spTree>
      <p:nvGrpSpPr>
        <p:cNvPr id="1" name=""/>
        <p:cNvGrpSpPr/>
        <p:nvPr/>
      </p:nvGrpSpPr>
      <p:grpSpPr>
        <a:xfrm>
          <a:off x="0" y="0"/>
          <a:ext cx="0" cy="0"/>
          <a:chOff x="0" y="0"/>
          <a:chExt cx="0" cy="0"/>
        </a:xfrm>
      </p:grpSpPr>
      <p:pic>
        <p:nvPicPr>
          <p:cNvPr id="4100" name="Picture 41" descr="RABINDRANATH TAGORE Nhà thơ vĩ đại của đạo Phật Nguyễn Phúc Bửu Tập,  California, Hoa Kỳ Tagore biết rõ là trên hoàn vũ và trong suốt lịch sử  nhân thế, đức Phật lên tiếng trước tất cả, tìm cách ngăn chận và chỉ rõ hậu  quả tác hại do sự độc ác của ...">
            <a:extLst>
              <a:ext uri="{FF2B5EF4-FFF2-40B4-BE49-F238E27FC236}">
                <a16:creationId xmlns:a16="http://schemas.microsoft.com/office/drawing/2014/main" id="{857B3C26-75C9-321F-135E-A7EB5271E3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8778" y="3429000"/>
            <a:ext cx="2806250" cy="328493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42" descr="Minh Khai Book Store - BẦY CHIM LẠC">
            <a:extLst>
              <a:ext uri="{FF2B5EF4-FFF2-40B4-BE49-F238E27FC236}">
                <a16:creationId xmlns:a16="http://schemas.microsoft.com/office/drawing/2014/main" id="{CCAA9115-BC3B-3707-5DE2-393BA30AB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6892" y="3429000"/>
            <a:ext cx="2806250" cy="328493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46" descr="TAGORE &amp;amp; THƠ – TiTi book &amp;amp; cafe">
            <a:extLst>
              <a:ext uri="{FF2B5EF4-FFF2-40B4-BE49-F238E27FC236}">
                <a16:creationId xmlns:a16="http://schemas.microsoft.com/office/drawing/2014/main" id="{4CA23801-662B-7428-7C9F-EEFCCE730E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8778" y="144068"/>
            <a:ext cx="2806250" cy="3010612"/>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48" descr="Đúng, đó là tập &amp;#39;Thơ dâng&amp;#39; - VnExpress">
            <a:extLst>
              <a:ext uri="{FF2B5EF4-FFF2-40B4-BE49-F238E27FC236}">
                <a16:creationId xmlns:a16="http://schemas.microsoft.com/office/drawing/2014/main" id="{257FDA47-69B9-072C-33B2-A206D4D604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6892" y="144068"/>
            <a:ext cx="2806250" cy="2910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964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7"/>
                                        </p:tgtEl>
                                        <p:attrNameLst>
                                          <p:attrName>style.visibility</p:attrName>
                                        </p:attrNameLst>
                                      </p:cBhvr>
                                      <p:to>
                                        <p:strVal val="visible"/>
                                      </p:to>
                                    </p:set>
                                    <p:animEffect transition="in" filter="barn(inVertical)">
                                      <p:cBhvr>
                                        <p:cTn id="7" dur="500"/>
                                        <p:tgtEl>
                                          <p:spTgt spid="4097"/>
                                        </p:tgtEl>
                                      </p:cBhvr>
                                    </p:animEffect>
                                  </p:childTnLst>
                                </p:cTn>
                              </p:par>
                              <p:par>
                                <p:cTn id="8" presetID="16" presetClass="entr" presetSubtype="21"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barn(inVertical)">
                                      <p:cBhvr>
                                        <p:cTn id="10" dur="500"/>
                                        <p:tgtEl>
                                          <p:spTgt spid="4098"/>
                                        </p:tgtEl>
                                      </p:cBhvr>
                                    </p:animEffect>
                                  </p:childTnLst>
                                </p:cTn>
                              </p:par>
                              <p:par>
                                <p:cTn id="11" presetID="16" presetClass="entr" presetSubtype="21" fill="hold" nodeType="withEffect">
                                  <p:stCondLst>
                                    <p:cond delay="0"/>
                                  </p:stCondLst>
                                  <p:childTnLst>
                                    <p:set>
                                      <p:cBhvr>
                                        <p:cTn id="12" dur="1" fill="hold">
                                          <p:stCondLst>
                                            <p:cond delay="0"/>
                                          </p:stCondLst>
                                        </p:cTn>
                                        <p:tgtEl>
                                          <p:spTgt spid="4099"/>
                                        </p:tgtEl>
                                        <p:attrNameLst>
                                          <p:attrName>style.visibility</p:attrName>
                                        </p:attrNameLst>
                                      </p:cBhvr>
                                      <p:to>
                                        <p:strVal val="visible"/>
                                      </p:to>
                                    </p:set>
                                    <p:animEffect transition="in" filter="barn(inVertical)">
                                      <p:cBhvr>
                                        <p:cTn id="13" dur="500"/>
                                        <p:tgtEl>
                                          <p:spTgt spid="4099"/>
                                        </p:tgtEl>
                                      </p:cBhvr>
                                    </p:animEffect>
                                  </p:childTnLst>
                                </p:cTn>
                              </p:par>
                              <p:par>
                                <p:cTn id="14" presetID="16" presetClass="entr" presetSubtype="21" fill="hold" nodeType="withEffect">
                                  <p:stCondLst>
                                    <p:cond delay="0"/>
                                  </p:stCondLst>
                                  <p:childTnLst>
                                    <p:set>
                                      <p:cBhvr>
                                        <p:cTn id="15" dur="1" fill="hold">
                                          <p:stCondLst>
                                            <p:cond delay="0"/>
                                          </p:stCondLst>
                                        </p:cTn>
                                        <p:tgtEl>
                                          <p:spTgt spid="4100"/>
                                        </p:tgtEl>
                                        <p:attrNameLst>
                                          <p:attrName>style.visibility</p:attrName>
                                        </p:attrNameLst>
                                      </p:cBhvr>
                                      <p:to>
                                        <p:strVal val="visible"/>
                                      </p:to>
                                    </p:set>
                                    <p:animEffect transition="in" filter="barn(inVertical)">
                                      <p:cBhvr>
                                        <p:cTn id="16"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479A1449-85DF-BFCF-8E67-CA5629696B59}"/>
              </a:ext>
            </a:extLst>
          </p:cNvPr>
          <p:cNvSpPr txBox="1"/>
          <p:nvPr/>
        </p:nvSpPr>
        <p:spPr>
          <a:xfrm>
            <a:off x="476248" y="630688"/>
            <a:ext cx="7905750" cy="583750"/>
          </a:xfrm>
          <a:prstGeom prst="rect">
            <a:avLst/>
          </a:prstGeom>
          <a:noFill/>
        </p:spPr>
        <p:txBody>
          <a:bodyPr wrap="square">
            <a:spAutoFit/>
          </a:bodyPr>
          <a:lstStyle/>
          <a:p>
            <a:pPr>
              <a:lnSpc>
                <a:spcPct val="107000"/>
              </a:lnSpc>
              <a:spcAft>
                <a:spcPts val="800"/>
              </a:spcAft>
              <a:tabLst>
                <a:tab pos="1386840" algn="l"/>
              </a:tabLst>
            </a:pP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Mây</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rPr>
              <a:t>sóng</a:t>
            </a:r>
            <a:endParaRPr lang="en-US" sz="3200" dirty="0">
              <a:solidFill>
                <a:srgbClr val="00CC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2" descr="150+ Hình Nền Slide PowerPoint Thuyết Trình Đẹp Nhất | Power points, Mẫu  power point, Hình nền">
            <a:extLst>
              <a:ext uri="{FF2B5EF4-FFF2-40B4-BE49-F238E27FC236}">
                <a16:creationId xmlns:a16="http://schemas.microsoft.com/office/drawing/2014/main" id="{786B6EC7-131E-B8D2-E376-568CA4B12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4707147"/>
            <a:ext cx="3352800" cy="2150853"/>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2E468B47-431A-90E1-D67B-797BB31D56E9}"/>
              </a:ext>
            </a:extLst>
          </p:cNvPr>
          <p:cNvSpPr txBox="1"/>
          <p:nvPr/>
        </p:nvSpPr>
        <p:spPr>
          <a:xfrm>
            <a:off x="476248" y="1121026"/>
            <a:ext cx="10765155" cy="578882"/>
          </a:xfrm>
          <a:prstGeom prst="roundRect">
            <a:avLst/>
          </a:prstGeom>
          <a:noFill/>
          <a:ln w="28575">
            <a:noFill/>
          </a:ln>
        </p:spPr>
        <p:txBody>
          <a:bodyPr wrap="square">
            <a:spAutoFit/>
          </a:bodyPr>
          <a:lstStyle/>
          <a:p>
            <a:r>
              <a:rPr lang="en-US" sz="2800" b="1" dirty="0">
                <a:solidFill>
                  <a:srgbClr val="00CC66"/>
                </a:solidFill>
                <a:latin typeface="Times New Roman" panose="02020603050405020304" pitchFamily="18" charset="0"/>
                <a:cs typeface="Times New Roman" panose="02020603050405020304" pitchFamily="18" charset="0"/>
              </a:rPr>
              <a:t>a. </a:t>
            </a:r>
            <a:r>
              <a:rPr lang="en-US" sz="2800" b="1" dirty="0" err="1">
                <a:solidFill>
                  <a:srgbClr val="00CC66"/>
                </a:solidFill>
                <a:latin typeface="Times New Roman" panose="02020603050405020304" pitchFamily="18" charset="0"/>
                <a:cs typeface="Times New Roman" panose="02020603050405020304" pitchFamily="18" charset="0"/>
              </a:rPr>
              <a:t>Đọc</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chú</a:t>
            </a:r>
            <a:r>
              <a:rPr lang="en-US" sz="2800" b="1" dirty="0">
                <a:solidFill>
                  <a:srgbClr val="00CC66"/>
                </a:solidFill>
                <a:latin typeface="Times New Roman" panose="02020603050405020304" pitchFamily="18" charset="0"/>
                <a:cs typeface="Times New Roman" panose="02020603050405020304" pitchFamily="18" charset="0"/>
              </a:rPr>
              <a:t> </a:t>
            </a:r>
            <a:r>
              <a:rPr lang="en-US" sz="2800" b="1" dirty="0" err="1">
                <a:solidFill>
                  <a:srgbClr val="00CC66"/>
                </a:solidFill>
                <a:latin typeface="Times New Roman" panose="02020603050405020304" pitchFamily="18" charset="0"/>
                <a:cs typeface="Times New Roman" panose="02020603050405020304" pitchFamily="18" charset="0"/>
              </a:rPr>
              <a:t>thích</a:t>
            </a:r>
            <a:endParaRPr lang="en-US" sz="2800" dirty="0">
              <a:solidFill>
                <a:srgbClr val="00CC66"/>
              </a:solidFill>
              <a:latin typeface="Times New Roman" panose="02020603050405020304" pitchFamily="18" charset="0"/>
              <a:cs typeface="Times New Roman" panose="02020603050405020304" pitchFamily="18" charset="0"/>
            </a:endParaRPr>
          </a:p>
        </p:txBody>
      </p:sp>
      <p:pic>
        <p:nvPicPr>
          <p:cNvPr id="13" name="Hình ảnh 12">
            <a:extLst>
              <a:ext uri="{FF2B5EF4-FFF2-40B4-BE49-F238E27FC236}">
                <a16:creationId xmlns:a16="http://schemas.microsoft.com/office/drawing/2014/main" id="{58605322-2C43-A945-0CBB-BDFD428C5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89068" y="3857281"/>
            <a:ext cx="4244832" cy="2370031"/>
          </a:xfrm>
          <a:prstGeom prst="rect">
            <a:avLst/>
          </a:prstGeom>
        </p:spPr>
      </p:pic>
      <p:sp>
        <p:nvSpPr>
          <p:cNvPr id="18" name="Hộp Văn bản 17">
            <a:extLst>
              <a:ext uri="{FF2B5EF4-FFF2-40B4-BE49-F238E27FC236}">
                <a16:creationId xmlns:a16="http://schemas.microsoft.com/office/drawing/2014/main" id="{9D3C5F0C-A782-4F74-7D7E-F2F7DC127F58}"/>
              </a:ext>
            </a:extLst>
          </p:cNvPr>
          <p:cNvSpPr txBox="1"/>
          <p:nvPr/>
        </p:nvSpPr>
        <p:spPr>
          <a:xfrm>
            <a:off x="400050" y="82323"/>
            <a:ext cx="4133850"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Tìm</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hiểu</a:t>
            </a:r>
            <a:r>
              <a:rPr lang="en-US" sz="3600" b="1"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rPr>
              <a:t>chung</a:t>
            </a:r>
            <a:endParaRPr lang="en-US" sz="3600" dirty="0">
              <a:effectLst/>
              <a:highlight>
                <a:srgbClr val="00CC99"/>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CF0772EC-89C9-4EEE-F370-282754D03A51}"/>
              </a:ext>
            </a:extLst>
          </p:cNvPr>
          <p:cNvSpPr txBox="1"/>
          <p:nvPr/>
        </p:nvSpPr>
        <p:spPr>
          <a:xfrm>
            <a:off x="4093982" y="2619559"/>
            <a:ext cx="6843648" cy="1532334"/>
          </a:xfrm>
          <a:prstGeom prst="roundRect">
            <a:avLst/>
          </a:prstGeom>
          <a:noFill/>
          <a:ln w="28575">
            <a:solidFill>
              <a:srgbClr val="00FFCC"/>
            </a:solidFill>
          </a:ln>
        </p:spPr>
        <p:txBody>
          <a:bodyPr wrap="square">
            <a:spAutoFit/>
          </a:bodyPr>
          <a:lstStyle/>
          <a:p>
            <a:pPr>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Ngao</a:t>
            </a:r>
            <a:r>
              <a:rPr lang="en-US" sz="2800" i="1" dirty="0">
                <a:solidFill>
                  <a:srgbClr val="0D0D0D"/>
                </a:solidFill>
                <a:effectLst/>
                <a:latin typeface="Times New Roman" panose="02020603050405020304" pitchFamily="18" charset="0"/>
                <a:ea typeface="MS Mincho" panose="02020609040205080304" pitchFamily="49" charset="-128"/>
              </a:rPr>
              <a:t> du: </a:t>
            </a:r>
            <a:r>
              <a:rPr lang="en-US" sz="2800" i="1" dirty="0" err="1">
                <a:solidFill>
                  <a:srgbClr val="0D0D0D"/>
                </a:solidFill>
                <a:effectLst/>
                <a:latin typeface="Times New Roman" panose="02020603050405020304" pitchFamily="18" charset="0"/>
                <a:ea typeface="MS Mincho" panose="02020609040205080304" pitchFamily="49" charset="-128"/>
              </a:rPr>
              <a:t>dạo</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chơi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khắp</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đó</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đây</a:t>
            </a:r>
            <a:endParaRPr lang="en-US" sz="2800" dirty="0">
              <a:effectLst/>
              <a:latin typeface="Times New Roman" panose="02020603050405020304" pitchFamily="18" charset="0"/>
              <a:ea typeface="Times New Roman" panose="02020603050405020304" pitchFamily="18" charset="0"/>
            </a:endParaRPr>
          </a:p>
          <a:p>
            <a:pPr>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Rìa</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trong</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bài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thơ</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này</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có</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nghĩa</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là</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bờ</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biển</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chỗ</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giáp</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với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mặt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nước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biển</a:t>
            </a:r>
            <a:r>
              <a:rPr lang="en-US" sz="2800" i="1"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4207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351&quot;/&gt;&lt;/object&gt;&lt;object type=&quot;3&quot; unique_id=&quot;10005&quot;&gt;&lt;property id=&quot;20148&quot; value=&quot;5&quot;/&gt;&lt;property id=&quot;20300&quot; value=&quot;Slide 3&quot;/&gt;&lt;property id=&quot;20307&quot; value=&quot;352&quot;/&gt;&lt;/object&gt;&lt;object type=&quot;3&quot; unique_id=&quot;10006&quot;&gt;&lt;property id=&quot;20148&quot; value=&quot;5&quot;/&gt;&lt;property id=&quot;20300&quot; value=&quot;Slide 4&quot;/&gt;&lt;property id=&quot;20307&quot; value=&quot;353&quot;/&gt;&lt;/object&gt;&lt;object type=&quot;3&quot; unique_id=&quot;10007&quot;&gt;&lt;property id=&quot;20148&quot; value=&quot;5&quot;/&gt;&lt;property id=&quot;20300&quot; value=&quot;Slide 5&quot;/&gt;&lt;property id=&quot;20307&quot; value=&quot;354&quot;/&gt;&lt;/object&gt;&lt;object type=&quot;3&quot; unique_id=&quot;10008&quot;&gt;&lt;property id=&quot;20148&quot; value=&quot;5&quot;/&gt;&lt;property id=&quot;20300&quot; value=&quot;Slide 6&quot;/&gt;&lt;property id=&quot;20307&quot; value=&quot;355&quot;/&gt;&lt;/object&gt;&lt;object type=&quot;3&quot; unique_id=&quot;10009&quot;&gt;&lt;property id=&quot;20148&quot; value=&quot;5&quot;/&gt;&lt;property id=&quot;20300&quot; value=&quot;Slide 7&quot;/&gt;&lt;property id=&quot;20307&quot; value=&quot;392&quot;/&gt;&lt;/object&gt;&lt;object type=&quot;3&quot; unique_id=&quot;10010&quot;&gt;&lt;property id=&quot;20148&quot; value=&quot;5&quot;/&gt;&lt;property id=&quot;20300&quot; value=&quot;Slide 8&quot;/&gt;&lt;property id=&quot;20307&quot; value=&quot;393&quot;/&gt;&lt;/object&gt;&lt;object type=&quot;3&quot; unique_id=&quot;10011&quot;&gt;&lt;property id=&quot;20148&quot; value=&quot;5&quot;/&gt;&lt;property id=&quot;20300&quot; value=&quot;Slide 9&quot;/&gt;&lt;property id=&quot;20307&quot; value=&quot;356&quot;/&gt;&lt;/object&gt;&lt;object type=&quot;3&quot; unique_id=&quot;10012&quot;&gt;&lt;property id=&quot;20148&quot; value=&quot;5&quot;/&gt;&lt;property id=&quot;20300&quot; value=&quot;Slide 10&quot;/&gt;&lt;property id=&quot;20307&quot; value=&quot;357&quot;/&gt;&lt;/object&gt;&lt;object type=&quot;3&quot; unique_id=&quot;10013&quot;&gt;&lt;property id=&quot;20148&quot; value=&quot;5&quot;/&gt;&lt;property id=&quot;20300&quot; value=&quot;Slide 11&quot;/&gt;&lt;property id=&quot;20307&quot; value=&quot;394&quot;/&gt;&lt;/object&gt;&lt;object type=&quot;3&quot; unique_id=&quot;10014&quot;&gt;&lt;property id=&quot;20148&quot; value=&quot;5&quot;/&gt;&lt;property id=&quot;20300&quot; value=&quot;Slide 12&quot;/&gt;&lt;property id=&quot;20307&quot; value=&quot;395&quot;/&gt;&lt;/object&gt;&lt;object type=&quot;3&quot; unique_id=&quot;10015&quot;&gt;&lt;property id=&quot;20148&quot; value=&quot;5&quot;/&gt;&lt;property id=&quot;20300&quot; value=&quot;Slide 13&quot;/&gt;&lt;property id=&quot;20307&quot; value=&quot;390&quot;/&gt;&lt;/object&gt;&lt;object type=&quot;3&quot; unique_id=&quot;10016&quot;&gt;&lt;property id=&quot;20148&quot; value=&quot;5&quot;/&gt;&lt;property id=&quot;20300&quot; value=&quot;Slide 14&quot;/&gt;&lt;property id=&quot;20307&quot; value=&quot;391&quot;/&gt;&lt;/object&gt;&lt;object type=&quot;3&quot; unique_id=&quot;10017&quot;&gt;&lt;property id=&quot;20148&quot; value=&quot;5&quot;/&gt;&lt;property id=&quot;20300&quot; value=&quot;Slide 15&quot;/&gt;&lt;property id=&quot;20307&quot; value=&quot;397&quot;/&gt;&lt;/object&gt;&lt;object type=&quot;3&quot; unique_id=&quot;10018&quot;&gt;&lt;property id=&quot;20148&quot; value=&quot;5&quot;/&gt;&lt;property id=&quot;20300&quot; value=&quot;Slide 16&quot;/&gt;&lt;property id=&quot;20307&quot; value=&quot;398&quot;/&gt;&lt;/object&gt;&lt;object type=&quot;3&quot; unique_id=&quot;10019&quot;&gt;&lt;property id=&quot;20148&quot; value=&quot;5&quot;/&gt;&lt;property id=&quot;20300&quot; value=&quot;Slide 17&quot;/&gt;&lt;property id=&quot;20307&quot; value=&quot;399&quot;/&gt;&lt;/object&gt;&lt;object type=&quot;3&quot; unique_id=&quot;10020&quot;&gt;&lt;property id=&quot;20148&quot; value=&quot;5&quot;/&gt;&lt;property id=&quot;20300&quot; value=&quot;Slide 18&quot;/&gt;&lt;property id=&quot;20307&quot; value=&quot;400&quot;/&gt;&lt;/object&gt;&lt;object type=&quot;3&quot; unique_id=&quot;10021&quot;&gt;&lt;property id=&quot;20148&quot; value=&quot;5&quot;/&gt;&lt;property id=&quot;20300&quot; value=&quot;Slide 19&quot;/&gt;&lt;property id=&quot;20307&quot; value=&quot;401&quot;/&gt;&lt;/object&gt;&lt;object type=&quot;3&quot; unique_id=&quot;10022&quot;&gt;&lt;property id=&quot;20148&quot; value=&quot;5&quot;/&gt;&lt;property id=&quot;20300&quot; value=&quot;Slide 20&quot;/&gt;&lt;property id=&quot;20307&quot; value=&quot;402&quot;/&gt;&lt;/object&gt;&lt;object type=&quot;3&quot; unique_id=&quot;10023&quot;&gt;&lt;property id=&quot;20148&quot; value=&quot;5&quot;/&gt;&lt;property id=&quot;20300&quot; value=&quot;Slide 21&quot;/&gt;&lt;property id=&quot;20307&quot; value=&quot;404&quot;/&gt;&lt;/object&gt;&lt;object type=&quot;3&quot; unique_id=&quot;10024&quot;&gt;&lt;property id=&quot;20148&quot; value=&quot;5&quot;/&gt;&lt;property id=&quot;20300&quot; value=&quot;Slide 22&quot;/&gt;&lt;property id=&quot;20307&quot; value=&quot;403&quot;/&gt;&lt;/object&gt;&lt;object type=&quot;3&quot; unique_id=&quot;10025&quot;&gt;&lt;property id=&quot;20148&quot; value=&quot;5&quot;/&gt;&lt;property id=&quot;20300&quot; value=&quot;Slide 23&quot;/&gt;&lt;property id=&quot;20307&quot; value=&quot;405&quot;/&gt;&lt;/object&gt;&lt;object type=&quot;3&quot; unique_id=&quot;10026&quot;&gt;&lt;property id=&quot;20148&quot; value=&quot;5&quot;/&gt;&lt;property id=&quot;20300&quot; value=&quot;Slide 24&quot;/&gt;&lt;property id=&quot;20307&quot; value=&quot;406&quot;/&gt;&lt;/object&gt;&lt;object type=&quot;3&quot; unique_id=&quot;10027&quot;&gt;&lt;property id=&quot;20148&quot; value=&quot;5&quot;/&gt;&lt;property id=&quot;20300&quot; value=&quot;Slide 25&quot;/&gt;&lt;property id=&quot;20307&quot; value=&quot;407&quot;/&gt;&lt;/object&gt;&lt;object type=&quot;3&quot; unique_id=&quot;10028&quot;&gt;&lt;property id=&quot;20148&quot; value=&quot;5&quot;/&gt;&lt;property id=&quot;20300&quot; value=&quot;Slide 26&quot;/&gt;&lt;property id=&quot;20307&quot; value=&quot;408&quot;/&gt;&lt;/object&gt;&lt;object type=&quot;3&quot; unique_id=&quot;10029&quot;&gt;&lt;property id=&quot;20148&quot; value=&quot;5&quot;/&gt;&lt;property id=&quot;20300&quot; value=&quot;Slide 27&quot;/&gt;&lt;property id=&quot;20307&quot; value=&quot;409&quot;/&gt;&lt;/object&gt;&lt;object type=&quot;3&quot; unique_id=&quot;10030&quot;&gt;&lt;property id=&quot;20148&quot; value=&quot;5&quot;/&gt;&lt;property id=&quot;20300&quot; value=&quot;Slide 28&quot;/&gt;&lt;property id=&quot;20307&quot; value=&quot;410&quot;/&gt;&lt;/object&gt;&lt;object type=&quot;3&quot; unique_id=&quot;10031&quot;&gt;&lt;property id=&quot;20148&quot; value=&quot;5&quot;/&gt;&lt;property id=&quot;20300&quot; value=&quot;Slide 29&quot;/&gt;&lt;property id=&quot;20307&quot; value=&quot;411&quot;/&gt;&lt;/object&gt;&lt;object type=&quot;3&quot; unique_id=&quot;10032&quot;&gt;&lt;property id=&quot;20148&quot; value=&quot;5&quot;/&gt;&lt;property id=&quot;20300&quot; value=&quot;Slide 30&quot;/&gt;&lt;property id=&quot;20307&quot; value=&quot;413&quot;/&gt;&lt;/object&gt;&lt;object type=&quot;3&quot; unique_id=&quot;10033&quot;&gt;&lt;property id=&quot;20148&quot; value=&quot;5&quot;/&gt;&lt;property id=&quot;20300&quot; value=&quot;Slide 31&quot;/&gt;&lt;property id=&quot;20307&quot; value=&quot;414&quot;/&gt;&lt;/object&gt;&lt;object type=&quot;3&quot; unique_id=&quot;10034&quot;&gt;&lt;property id=&quot;20148&quot; value=&quot;5&quot;/&gt;&lt;property id=&quot;20300&quot; value=&quot;Slide 32&quot;/&gt;&lt;property id=&quot;20307&quot; value=&quot;415&quot;/&gt;&lt;/object&gt;&lt;object type=&quot;3&quot; unique_id=&quot;10035&quot;&gt;&lt;property id=&quot;20148&quot; value=&quot;5&quot;/&gt;&lt;property id=&quot;20300&quot; value=&quot;Slide 33&quot;/&gt;&lt;property id=&quot;20307&quot; value=&quot;416&quot;/&gt;&lt;/object&gt;&lt;object type=&quot;3&quot; unique_id=&quot;10036&quot;&gt;&lt;property id=&quot;20148&quot; value=&quot;5&quot;/&gt;&lt;property id=&quot;20300&quot; value=&quot;Slide 34&quot;/&gt;&lt;property id=&quot;20307&quot; value=&quot;417&quot;/&gt;&lt;/object&gt;&lt;object type=&quot;3&quot; unique_id=&quot;10037&quot;&gt;&lt;property id=&quot;20148&quot; value=&quot;5&quot;/&gt;&lt;property id=&quot;20300&quot; value=&quot;Slide 35&quot;/&gt;&lt;property id=&quot;20307&quot; value=&quot;381&quot;/&gt;&lt;/object&gt;&lt;object type=&quot;3&quot; unique_id=&quot;10038&quot;&gt;&lt;property id=&quot;20148&quot; value=&quot;5&quot;/&gt;&lt;property id=&quot;20300&quot; value=&quot;Slide 36&quot;/&gt;&lt;property id=&quot;20307&quot; value=&quot;378&quot;/&gt;&lt;/object&gt;&lt;object type=&quot;3&quot; unique_id=&quot;10039&quot;&gt;&lt;property id=&quot;20148&quot; value=&quot;5&quot;/&gt;&lt;property id=&quot;20300&quot; value=&quot;Slide 37&quot;/&gt;&lt;property id=&quot;20307&quot; value=&quot;379&quot;/&gt;&lt;/object&gt;&lt;object type=&quot;3&quot; unique_id=&quot;10040&quot;&gt;&lt;property id=&quot;20148&quot; value=&quot;5&quot;/&gt;&lt;property id=&quot;20300&quot; value=&quot;Slide 38&quot;/&gt;&lt;property id=&quot;20307&quot; value=&quot;362&quot;/&gt;&lt;/object&gt;&lt;object type=&quot;3&quot; unique_id=&quot;10041&quot;&gt;&lt;property id=&quot;20148&quot; value=&quot;5&quot;/&gt;&lt;property id=&quot;20300&quot; value=&quot;Slide 39&quot;/&gt;&lt;property id=&quot;20307&quot; value=&quot;418&quot;/&gt;&lt;/object&gt;&lt;object type=&quot;3&quot; unique_id=&quot;10042&quot;&gt;&lt;property id=&quot;20148&quot; value=&quot;5&quot;/&gt;&lt;property id=&quot;20300&quot; value=&quot;Slide 40&quot;/&gt;&lt;property id=&quot;20307&quot; value=&quot;420&quot;/&gt;&lt;/object&gt;&lt;object type=&quot;3&quot; unique_id=&quot;10043&quot;&gt;&lt;property id=&quot;20148&quot; value=&quot;5&quot;/&gt;&lt;property id=&quot;20300&quot; value=&quot;Slide 41&quot;/&gt;&lt;property id=&quot;20307&quot; value=&quot;419&quot;/&gt;&lt;/object&gt;&lt;object type=&quot;3&quot; unique_id=&quot;10044&quot;&gt;&lt;property id=&quot;20148&quot; value=&quot;5&quot;/&gt;&lt;property id=&quot;20300&quot; value=&quot;Slide 42&quot;/&gt;&lt;property id=&quot;20307&quot; value=&quot;436&quot;/&gt;&lt;/object&gt;&lt;object type=&quot;3&quot; unique_id=&quot;10045&quot;&gt;&lt;property id=&quot;20148&quot; value=&quot;5&quot;/&gt;&lt;property id=&quot;20300&quot; value=&quot;Slide 43&quot;/&gt;&lt;property id=&quot;20307&quot; value=&quot;437&quot;/&gt;&lt;/object&gt;&lt;object type=&quot;3&quot; unique_id=&quot;10046&quot;&gt;&lt;property id=&quot;20148&quot; value=&quot;5&quot;/&gt;&lt;property id=&quot;20300&quot; value=&quot;Slide 44&quot;/&gt;&lt;property id=&quot;20307&quot; value=&quot;438&quot;/&gt;&lt;/object&gt;&lt;object type=&quot;3&quot; unique_id=&quot;10047&quot;&gt;&lt;property id=&quot;20148&quot; value=&quot;5&quot;/&gt;&lt;property id=&quot;20300&quot; value=&quot;Slide 45&quot;/&gt;&lt;property id=&quot;20307&quot; value=&quot;439&quot;/&gt;&lt;/object&gt;&lt;object type=&quot;3&quot; unique_id=&quot;10048&quot;&gt;&lt;property id=&quot;20148&quot; value=&quot;5&quot;/&gt;&lt;property id=&quot;20300&quot; value=&quot;Slide 46&quot;/&gt;&lt;property id=&quot;20307&quot; value=&quot;440&quot;/&gt;&lt;/object&gt;&lt;object type=&quot;3&quot; unique_id=&quot;10049&quot;&gt;&lt;property id=&quot;20148&quot; value=&quot;5&quot;/&gt;&lt;property id=&quot;20300&quot; value=&quot;Slide 47&quot;/&gt;&lt;property id=&quot;20307&quot; value=&quot;441&quot;/&gt;&lt;/object&gt;&lt;object type=&quot;3&quot; unique_id=&quot;10050&quot;&gt;&lt;property id=&quot;20148&quot; value=&quot;5&quot;/&gt;&lt;property id=&quot;20300&quot; value=&quot;Slide 48&quot;/&gt;&lt;property id=&quot;20307&quot; value=&quot;442&quot;/&gt;&lt;/object&gt;&lt;object type=&quot;3&quot; unique_id=&quot;10051&quot;&gt;&lt;property id=&quot;20148&quot; value=&quot;5&quot;/&gt;&lt;property id=&quot;20300&quot; value=&quot;Slide 49&quot;/&gt;&lt;property id=&quot;20307&quot; value=&quot;443&quot;/&gt;&lt;/object&gt;&lt;object type=&quot;3&quot; unique_id=&quot;10052&quot;&gt;&lt;property id=&quot;20148&quot; value=&quot;5&quot;/&gt;&lt;property id=&quot;20300&quot; value=&quot;Slide 50&quot;/&gt;&lt;property id=&quot;20307&quot; value=&quot;444&quot;/&gt;&lt;/object&gt;&lt;object type=&quot;3&quot; unique_id=&quot;10053&quot;&gt;&lt;property id=&quot;20148&quot; value=&quot;5&quot;/&gt;&lt;property id=&quot;20300&quot; value=&quot;Slide 51&quot;/&gt;&lt;property id=&quot;20307&quot; value=&quot;445&quot;/&gt;&lt;/object&gt;&lt;object type=&quot;3&quot; unique_id=&quot;10054&quot;&gt;&lt;property id=&quot;20148&quot; value=&quot;5&quot;/&gt;&lt;property id=&quot;20300&quot; value=&quot;Slide 52&quot;/&gt;&lt;property id=&quot;20307&quot; value=&quot;446&quot;/&gt;&lt;/object&gt;&lt;object type=&quot;3&quot; unique_id=&quot;10055&quot;&gt;&lt;property id=&quot;20148&quot; value=&quot;5&quot;/&gt;&lt;property id=&quot;20300&quot; value=&quot;Slide 53&quot;/&gt;&lt;property id=&quot;20307&quot; value=&quot;387&quot;/&gt;&lt;/object&gt;&lt;object type=&quot;3&quot; unique_id=&quot;10056&quot;&gt;&lt;property id=&quot;20148&quot; value=&quot;5&quot;/&gt;&lt;property id=&quot;20300&quot; value=&quot;Slide 54&quot;/&gt;&lt;property id=&quot;20307&quot; value=&quot;433&quot;/&gt;&lt;/object&gt;&lt;object type=&quot;3&quot; unique_id=&quot;10057&quot;&gt;&lt;property id=&quot;20148&quot; value=&quot;5&quot;/&gt;&lt;property id=&quot;20300&quot; value=&quot;Slide 55&quot;/&gt;&lt;property id=&quot;20307&quot; value=&quot;432&quot;/&gt;&lt;/object&gt;&lt;object type=&quot;3&quot; unique_id=&quot;10058&quot;&gt;&lt;property id=&quot;20148&quot; value=&quot;5&quot;/&gt;&lt;property id=&quot;20300&quot; value=&quot;Slide 56&quot;/&gt;&lt;property id=&quot;20307&quot; value=&quot;434&quot;/&gt;&lt;/object&gt;&lt;object type=&quot;3&quot; unique_id=&quot;10059&quot;&gt;&lt;property id=&quot;20148&quot; value=&quot;5&quot;/&gt;&lt;property id=&quot;20300&quot; value=&quot;Slide 57&quot;/&gt;&lt;property id=&quot;20307&quot; value=&quot;435&quot;/&gt;&lt;/object&gt;&lt;/object&gt;&lt;object type=&quot;8&quot; unique_id=&quot;10118&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4428</Words>
  <Application>Microsoft Office PowerPoint</Application>
  <PresentationFormat>Widescreen</PresentationFormat>
  <Paragraphs>383</Paragraphs>
  <Slides>57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Arial</vt:lpstr>
      <vt:lpstr>Bodoni MT Black</vt:lpstr>
      <vt:lpstr>Calibri</vt:lpstr>
      <vt:lpstr>Calibri Light</vt:lpstr>
      <vt:lpstr>MS Mincho</vt:lpstr>
      <vt:lpstr>Ravie</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56</cp:revision>
  <dcterms:created xsi:type="dcterms:W3CDTF">2022-11-23T08:16:34Z</dcterms:created>
  <dcterms:modified xsi:type="dcterms:W3CDTF">2023-02-22T04:37:10Z</dcterms:modified>
</cp:coreProperties>
</file>