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70" r:id="rId15"/>
    <p:sldId id="269"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4" r:id="rId39"/>
    <p:sldId id="293" r:id="rId40"/>
    <p:sldId id="295" r:id="rId41"/>
    <p:sldId id="296" r:id="rId42"/>
    <p:sldId id="297" r:id="rId4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Kiểu Trung bình 2 - Màu chủ đề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660"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êu đề Bản chiếu">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EE60E602-8A63-4F6A-5800-41ED1B8A24EB}"/>
              </a:ext>
            </a:extLst>
          </p:cNvPr>
          <p:cNvSpPr>
            <a:spLocks noGrp="1"/>
          </p:cNvSpPr>
          <p:nvPr>
            <p:ph type="ctrTitle"/>
          </p:nvPr>
        </p:nvSpPr>
        <p:spPr>
          <a:xfrm>
            <a:off x="1524000" y="1122363"/>
            <a:ext cx="9144000" cy="2387600"/>
          </a:xfrm>
        </p:spPr>
        <p:txBody>
          <a:bodyPr anchor="b"/>
          <a:lstStyle>
            <a:lvl1pPr algn="ctr">
              <a:defRPr sz="6000"/>
            </a:lvl1pPr>
          </a:lstStyle>
          <a:p>
            <a:r>
              <a:rPr lang="vi-VN"/>
              <a:t>Bấm để sửa kiểu tiêu đề Bản cái</a:t>
            </a:r>
            <a:endParaRPr lang="en-US"/>
          </a:p>
        </p:txBody>
      </p:sp>
      <p:sp>
        <p:nvSpPr>
          <p:cNvPr id="3" name="Tiêu đề phụ 2">
            <a:extLst>
              <a:ext uri="{FF2B5EF4-FFF2-40B4-BE49-F238E27FC236}">
                <a16:creationId xmlns:a16="http://schemas.microsoft.com/office/drawing/2014/main" id="{C9066C26-5AFD-D52F-B320-6B4D7D16639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vi-VN"/>
              <a:t>Bấm để chỉnh sửa kiểu tiêu đề phụ của Bản cái</a:t>
            </a:r>
            <a:endParaRPr lang="en-US"/>
          </a:p>
        </p:txBody>
      </p:sp>
      <p:sp>
        <p:nvSpPr>
          <p:cNvPr id="4" name="Chỗ dành sẵn cho Ngày tháng 3">
            <a:extLst>
              <a:ext uri="{FF2B5EF4-FFF2-40B4-BE49-F238E27FC236}">
                <a16:creationId xmlns:a16="http://schemas.microsoft.com/office/drawing/2014/main" id="{427BC64D-28EA-CF1A-C49C-116CC51F1DED}"/>
              </a:ext>
            </a:extLst>
          </p:cNvPr>
          <p:cNvSpPr>
            <a:spLocks noGrp="1"/>
          </p:cNvSpPr>
          <p:nvPr>
            <p:ph type="dt" sz="half" idx="10"/>
          </p:nvPr>
        </p:nvSpPr>
        <p:spPr/>
        <p:txBody>
          <a:bodyPr/>
          <a:lstStyle/>
          <a:p>
            <a:fld id="{FB7571BE-1000-4B2A-B7B0-B523D48FE379}" type="datetimeFigureOut">
              <a:rPr lang="en-US" smtClean="0"/>
              <a:t>10/29/2022</a:t>
            </a:fld>
            <a:endParaRPr lang="en-US"/>
          </a:p>
        </p:txBody>
      </p:sp>
      <p:sp>
        <p:nvSpPr>
          <p:cNvPr id="5" name="Chỗ dành sẵn cho Chân trang 4">
            <a:extLst>
              <a:ext uri="{FF2B5EF4-FFF2-40B4-BE49-F238E27FC236}">
                <a16:creationId xmlns:a16="http://schemas.microsoft.com/office/drawing/2014/main" id="{75199322-699A-0F8D-047A-F3D1174F51EE}"/>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5E503BFA-84FC-F0E7-8056-D9944B7FFCEE}"/>
              </a:ext>
            </a:extLst>
          </p:cNvPr>
          <p:cNvSpPr>
            <a:spLocks noGrp="1"/>
          </p:cNvSpPr>
          <p:nvPr>
            <p:ph type="sldNum" sz="quarter" idx="12"/>
          </p:nvPr>
        </p:nvSpPr>
        <p:spPr/>
        <p:txBody>
          <a:bodyPr/>
          <a:lstStyle/>
          <a:p>
            <a:fld id="{8CFAADC2-3435-4E1C-8D34-810A895C1F33}" type="slidenum">
              <a:rPr lang="en-US" smtClean="0"/>
              <a:t>‹#›</a:t>
            </a:fld>
            <a:endParaRPr lang="en-US"/>
          </a:p>
        </p:txBody>
      </p:sp>
    </p:spTree>
    <p:extLst>
      <p:ext uri="{BB962C8B-B14F-4D97-AF65-F5344CB8AC3E}">
        <p14:creationId xmlns:p14="http://schemas.microsoft.com/office/powerpoint/2010/main" val="33161586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êu đề và Văn bản Dọc">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725FFC05-32BC-F51E-EFAE-A2B7BD7D6E84}"/>
              </a:ext>
            </a:extLst>
          </p:cNvPr>
          <p:cNvSpPr>
            <a:spLocks noGrp="1"/>
          </p:cNvSpPr>
          <p:nvPr>
            <p:ph type="title"/>
          </p:nvPr>
        </p:nvSpPr>
        <p:spPr/>
        <p:txBody>
          <a:bodyPr/>
          <a:lstStyle/>
          <a:p>
            <a:r>
              <a:rPr lang="vi-VN"/>
              <a:t>Bấm để sửa kiểu tiêu đề Bản cái</a:t>
            </a:r>
            <a:endParaRPr lang="en-US"/>
          </a:p>
        </p:txBody>
      </p:sp>
      <p:sp>
        <p:nvSpPr>
          <p:cNvPr id="3" name="Chỗ dành sẵn cho Văn bản Dọc 2">
            <a:extLst>
              <a:ext uri="{FF2B5EF4-FFF2-40B4-BE49-F238E27FC236}">
                <a16:creationId xmlns:a16="http://schemas.microsoft.com/office/drawing/2014/main" id="{2CFE3E98-CBFD-57EE-1419-A952C0589F4B}"/>
              </a:ext>
            </a:extLst>
          </p:cNvPr>
          <p:cNvSpPr>
            <a:spLocks noGrp="1"/>
          </p:cNvSpPr>
          <p:nvPr>
            <p:ph type="body" orient="vert" idx="1"/>
          </p:nvPr>
        </p:nvSpPr>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64037A69-7B52-0B32-4B6A-31BA786E38E5}"/>
              </a:ext>
            </a:extLst>
          </p:cNvPr>
          <p:cNvSpPr>
            <a:spLocks noGrp="1"/>
          </p:cNvSpPr>
          <p:nvPr>
            <p:ph type="dt" sz="half" idx="10"/>
          </p:nvPr>
        </p:nvSpPr>
        <p:spPr/>
        <p:txBody>
          <a:bodyPr/>
          <a:lstStyle/>
          <a:p>
            <a:fld id="{FB7571BE-1000-4B2A-B7B0-B523D48FE379}" type="datetimeFigureOut">
              <a:rPr lang="en-US" smtClean="0"/>
              <a:t>10/29/2022</a:t>
            </a:fld>
            <a:endParaRPr lang="en-US"/>
          </a:p>
        </p:txBody>
      </p:sp>
      <p:sp>
        <p:nvSpPr>
          <p:cNvPr id="5" name="Chỗ dành sẵn cho Chân trang 4">
            <a:extLst>
              <a:ext uri="{FF2B5EF4-FFF2-40B4-BE49-F238E27FC236}">
                <a16:creationId xmlns:a16="http://schemas.microsoft.com/office/drawing/2014/main" id="{B152D103-82EF-981F-906E-3541A192D130}"/>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50DEFB1F-4A99-1E48-E24D-3FBE3659579A}"/>
              </a:ext>
            </a:extLst>
          </p:cNvPr>
          <p:cNvSpPr>
            <a:spLocks noGrp="1"/>
          </p:cNvSpPr>
          <p:nvPr>
            <p:ph type="sldNum" sz="quarter" idx="12"/>
          </p:nvPr>
        </p:nvSpPr>
        <p:spPr/>
        <p:txBody>
          <a:bodyPr/>
          <a:lstStyle/>
          <a:p>
            <a:fld id="{8CFAADC2-3435-4E1C-8D34-810A895C1F33}" type="slidenum">
              <a:rPr lang="en-US" smtClean="0"/>
              <a:t>‹#›</a:t>
            </a:fld>
            <a:endParaRPr lang="en-US"/>
          </a:p>
        </p:txBody>
      </p:sp>
    </p:spTree>
    <p:extLst>
      <p:ext uri="{BB962C8B-B14F-4D97-AF65-F5344CB8AC3E}">
        <p14:creationId xmlns:p14="http://schemas.microsoft.com/office/powerpoint/2010/main" val="38764479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êu đề Dọc và Văn bản">
    <p:spTree>
      <p:nvGrpSpPr>
        <p:cNvPr id="1" name=""/>
        <p:cNvGrpSpPr/>
        <p:nvPr/>
      </p:nvGrpSpPr>
      <p:grpSpPr>
        <a:xfrm>
          <a:off x="0" y="0"/>
          <a:ext cx="0" cy="0"/>
          <a:chOff x="0" y="0"/>
          <a:chExt cx="0" cy="0"/>
        </a:xfrm>
      </p:grpSpPr>
      <p:sp>
        <p:nvSpPr>
          <p:cNvPr id="2" name="Tiêu đề Dọc 1">
            <a:extLst>
              <a:ext uri="{FF2B5EF4-FFF2-40B4-BE49-F238E27FC236}">
                <a16:creationId xmlns:a16="http://schemas.microsoft.com/office/drawing/2014/main" id="{90AD037E-3151-D081-D03E-5352D19401BC}"/>
              </a:ext>
            </a:extLst>
          </p:cNvPr>
          <p:cNvSpPr>
            <a:spLocks noGrp="1"/>
          </p:cNvSpPr>
          <p:nvPr>
            <p:ph type="title" orient="vert"/>
          </p:nvPr>
        </p:nvSpPr>
        <p:spPr>
          <a:xfrm>
            <a:off x="8724900" y="365125"/>
            <a:ext cx="2628900" cy="5811838"/>
          </a:xfrm>
        </p:spPr>
        <p:txBody>
          <a:bodyPr vert="eaVert"/>
          <a:lstStyle/>
          <a:p>
            <a:r>
              <a:rPr lang="vi-VN"/>
              <a:t>Bấm để sửa kiểu tiêu đề Bản cái</a:t>
            </a:r>
            <a:endParaRPr lang="en-US"/>
          </a:p>
        </p:txBody>
      </p:sp>
      <p:sp>
        <p:nvSpPr>
          <p:cNvPr id="3" name="Chỗ dành sẵn cho Văn bản Dọc 2">
            <a:extLst>
              <a:ext uri="{FF2B5EF4-FFF2-40B4-BE49-F238E27FC236}">
                <a16:creationId xmlns:a16="http://schemas.microsoft.com/office/drawing/2014/main" id="{F2F782E8-EC78-277E-570B-D9DF660D7800}"/>
              </a:ext>
            </a:extLst>
          </p:cNvPr>
          <p:cNvSpPr>
            <a:spLocks noGrp="1"/>
          </p:cNvSpPr>
          <p:nvPr>
            <p:ph type="body" orient="vert" idx="1"/>
          </p:nvPr>
        </p:nvSpPr>
        <p:spPr>
          <a:xfrm>
            <a:off x="838200" y="365125"/>
            <a:ext cx="7734300" cy="5811838"/>
          </a:xfrm>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441A86F3-7FDC-CB31-5836-384462EBFB8B}"/>
              </a:ext>
            </a:extLst>
          </p:cNvPr>
          <p:cNvSpPr>
            <a:spLocks noGrp="1"/>
          </p:cNvSpPr>
          <p:nvPr>
            <p:ph type="dt" sz="half" idx="10"/>
          </p:nvPr>
        </p:nvSpPr>
        <p:spPr/>
        <p:txBody>
          <a:bodyPr/>
          <a:lstStyle/>
          <a:p>
            <a:fld id="{FB7571BE-1000-4B2A-B7B0-B523D48FE379}" type="datetimeFigureOut">
              <a:rPr lang="en-US" smtClean="0"/>
              <a:t>10/29/2022</a:t>
            </a:fld>
            <a:endParaRPr lang="en-US"/>
          </a:p>
        </p:txBody>
      </p:sp>
      <p:sp>
        <p:nvSpPr>
          <p:cNvPr id="5" name="Chỗ dành sẵn cho Chân trang 4">
            <a:extLst>
              <a:ext uri="{FF2B5EF4-FFF2-40B4-BE49-F238E27FC236}">
                <a16:creationId xmlns:a16="http://schemas.microsoft.com/office/drawing/2014/main" id="{71DD92A3-636F-9494-846A-967D82B21CFF}"/>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4025ECF3-24BC-D85E-B241-562FCEDF6C90}"/>
              </a:ext>
            </a:extLst>
          </p:cNvPr>
          <p:cNvSpPr>
            <a:spLocks noGrp="1"/>
          </p:cNvSpPr>
          <p:nvPr>
            <p:ph type="sldNum" sz="quarter" idx="12"/>
          </p:nvPr>
        </p:nvSpPr>
        <p:spPr/>
        <p:txBody>
          <a:bodyPr/>
          <a:lstStyle/>
          <a:p>
            <a:fld id="{8CFAADC2-3435-4E1C-8D34-810A895C1F33}" type="slidenum">
              <a:rPr lang="en-US" smtClean="0"/>
              <a:t>‹#›</a:t>
            </a:fld>
            <a:endParaRPr lang="en-US"/>
          </a:p>
        </p:txBody>
      </p:sp>
    </p:spTree>
    <p:extLst>
      <p:ext uri="{BB962C8B-B14F-4D97-AF65-F5344CB8AC3E}">
        <p14:creationId xmlns:p14="http://schemas.microsoft.com/office/powerpoint/2010/main" val="38877665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êu đề và Nội dung">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16C29BA7-5E79-F5D6-788D-3F9F3E4C450C}"/>
              </a:ext>
            </a:extLst>
          </p:cNvPr>
          <p:cNvSpPr>
            <a:spLocks noGrp="1"/>
          </p:cNvSpPr>
          <p:nvPr>
            <p:ph type="title"/>
          </p:nvPr>
        </p:nvSpPr>
        <p:spPr/>
        <p:txBody>
          <a:body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id="{C4C68E63-ED09-6674-F1ED-9DA6C42570E3}"/>
              </a:ext>
            </a:extLst>
          </p:cNvPr>
          <p:cNvSpPr>
            <a:spLocks noGrp="1"/>
          </p:cNvSpPr>
          <p:nvPr>
            <p:ph idx="1"/>
          </p:nvPr>
        </p:nvSpPr>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19385320-DD50-30BF-4CBC-18E75C0A7B81}"/>
              </a:ext>
            </a:extLst>
          </p:cNvPr>
          <p:cNvSpPr>
            <a:spLocks noGrp="1"/>
          </p:cNvSpPr>
          <p:nvPr>
            <p:ph type="dt" sz="half" idx="10"/>
          </p:nvPr>
        </p:nvSpPr>
        <p:spPr/>
        <p:txBody>
          <a:bodyPr/>
          <a:lstStyle/>
          <a:p>
            <a:fld id="{FB7571BE-1000-4B2A-B7B0-B523D48FE379}" type="datetimeFigureOut">
              <a:rPr lang="en-US" smtClean="0"/>
              <a:t>10/29/2022</a:t>
            </a:fld>
            <a:endParaRPr lang="en-US"/>
          </a:p>
        </p:txBody>
      </p:sp>
      <p:sp>
        <p:nvSpPr>
          <p:cNvPr id="5" name="Chỗ dành sẵn cho Chân trang 4">
            <a:extLst>
              <a:ext uri="{FF2B5EF4-FFF2-40B4-BE49-F238E27FC236}">
                <a16:creationId xmlns:a16="http://schemas.microsoft.com/office/drawing/2014/main" id="{91DEB197-BF45-A4E6-A277-31D9A007BE85}"/>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EBF1CF9A-EDAD-9782-CA69-8CBA94518CF2}"/>
              </a:ext>
            </a:extLst>
          </p:cNvPr>
          <p:cNvSpPr>
            <a:spLocks noGrp="1"/>
          </p:cNvSpPr>
          <p:nvPr>
            <p:ph type="sldNum" sz="quarter" idx="12"/>
          </p:nvPr>
        </p:nvSpPr>
        <p:spPr/>
        <p:txBody>
          <a:bodyPr/>
          <a:lstStyle/>
          <a:p>
            <a:fld id="{8CFAADC2-3435-4E1C-8D34-810A895C1F33}" type="slidenum">
              <a:rPr lang="en-US" smtClean="0"/>
              <a:t>‹#›</a:t>
            </a:fld>
            <a:endParaRPr lang="en-US"/>
          </a:p>
        </p:txBody>
      </p:sp>
    </p:spTree>
    <p:extLst>
      <p:ext uri="{BB962C8B-B14F-4D97-AF65-F5344CB8AC3E}">
        <p14:creationId xmlns:p14="http://schemas.microsoft.com/office/powerpoint/2010/main" val="9862160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Đầu trang của Phần">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E1EBE3C5-002A-8867-9F1C-E4BE7F06C8ED}"/>
              </a:ext>
            </a:extLst>
          </p:cNvPr>
          <p:cNvSpPr>
            <a:spLocks noGrp="1"/>
          </p:cNvSpPr>
          <p:nvPr>
            <p:ph type="title"/>
          </p:nvPr>
        </p:nvSpPr>
        <p:spPr>
          <a:xfrm>
            <a:off x="831850" y="1709738"/>
            <a:ext cx="10515600" cy="2852737"/>
          </a:xfrm>
        </p:spPr>
        <p:txBody>
          <a:bodyPr anchor="b"/>
          <a:lstStyle>
            <a:lvl1pPr>
              <a:defRPr sz="6000"/>
            </a:lvl1p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id="{391836B6-B5CC-2E2D-02FD-7CAE3D3231B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vi-VN"/>
              <a:t>Bấm để chỉnh sửa kiểu văn bản của Bản cái</a:t>
            </a:r>
          </a:p>
        </p:txBody>
      </p:sp>
      <p:sp>
        <p:nvSpPr>
          <p:cNvPr id="4" name="Chỗ dành sẵn cho Ngày tháng 3">
            <a:extLst>
              <a:ext uri="{FF2B5EF4-FFF2-40B4-BE49-F238E27FC236}">
                <a16:creationId xmlns:a16="http://schemas.microsoft.com/office/drawing/2014/main" id="{D7A592AD-ED5B-AF72-5997-B4088C2BFDF1}"/>
              </a:ext>
            </a:extLst>
          </p:cNvPr>
          <p:cNvSpPr>
            <a:spLocks noGrp="1"/>
          </p:cNvSpPr>
          <p:nvPr>
            <p:ph type="dt" sz="half" idx="10"/>
          </p:nvPr>
        </p:nvSpPr>
        <p:spPr/>
        <p:txBody>
          <a:bodyPr/>
          <a:lstStyle/>
          <a:p>
            <a:fld id="{FB7571BE-1000-4B2A-B7B0-B523D48FE379}" type="datetimeFigureOut">
              <a:rPr lang="en-US" smtClean="0"/>
              <a:t>10/29/2022</a:t>
            </a:fld>
            <a:endParaRPr lang="en-US"/>
          </a:p>
        </p:txBody>
      </p:sp>
      <p:sp>
        <p:nvSpPr>
          <p:cNvPr id="5" name="Chỗ dành sẵn cho Chân trang 4">
            <a:extLst>
              <a:ext uri="{FF2B5EF4-FFF2-40B4-BE49-F238E27FC236}">
                <a16:creationId xmlns:a16="http://schemas.microsoft.com/office/drawing/2014/main" id="{3675742F-7809-1EDB-E60E-29D34DCA9F44}"/>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B96160A0-47DE-45B3-179E-D5F2DFE61E0C}"/>
              </a:ext>
            </a:extLst>
          </p:cNvPr>
          <p:cNvSpPr>
            <a:spLocks noGrp="1"/>
          </p:cNvSpPr>
          <p:nvPr>
            <p:ph type="sldNum" sz="quarter" idx="12"/>
          </p:nvPr>
        </p:nvSpPr>
        <p:spPr/>
        <p:txBody>
          <a:bodyPr/>
          <a:lstStyle/>
          <a:p>
            <a:fld id="{8CFAADC2-3435-4E1C-8D34-810A895C1F33}" type="slidenum">
              <a:rPr lang="en-US" smtClean="0"/>
              <a:t>‹#›</a:t>
            </a:fld>
            <a:endParaRPr lang="en-US"/>
          </a:p>
        </p:txBody>
      </p:sp>
    </p:spTree>
    <p:extLst>
      <p:ext uri="{BB962C8B-B14F-4D97-AF65-F5344CB8AC3E}">
        <p14:creationId xmlns:p14="http://schemas.microsoft.com/office/powerpoint/2010/main" val="3879309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Hai Nội dung">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CB25874D-CCC8-187D-73FA-D68B4BF65211}"/>
              </a:ext>
            </a:extLst>
          </p:cNvPr>
          <p:cNvSpPr>
            <a:spLocks noGrp="1"/>
          </p:cNvSpPr>
          <p:nvPr>
            <p:ph type="title"/>
          </p:nvPr>
        </p:nvSpPr>
        <p:spPr/>
        <p:txBody>
          <a:body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id="{72E8DE26-5A4C-B488-663B-2043D0F975CF}"/>
              </a:ext>
            </a:extLst>
          </p:cNvPr>
          <p:cNvSpPr>
            <a:spLocks noGrp="1"/>
          </p:cNvSpPr>
          <p:nvPr>
            <p:ph sz="half" idx="1"/>
          </p:nvPr>
        </p:nvSpPr>
        <p:spPr>
          <a:xfrm>
            <a:off x="838200" y="1825625"/>
            <a:ext cx="5181600" cy="435133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ội dung 3">
            <a:extLst>
              <a:ext uri="{FF2B5EF4-FFF2-40B4-BE49-F238E27FC236}">
                <a16:creationId xmlns:a16="http://schemas.microsoft.com/office/drawing/2014/main" id="{964E1BAD-932E-B658-015E-5614D7A06C02}"/>
              </a:ext>
            </a:extLst>
          </p:cNvPr>
          <p:cNvSpPr>
            <a:spLocks noGrp="1"/>
          </p:cNvSpPr>
          <p:nvPr>
            <p:ph sz="half" idx="2"/>
          </p:nvPr>
        </p:nvSpPr>
        <p:spPr>
          <a:xfrm>
            <a:off x="6172200" y="1825625"/>
            <a:ext cx="5181600" cy="435133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5" name="Chỗ dành sẵn cho Ngày tháng 4">
            <a:extLst>
              <a:ext uri="{FF2B5EF4-FFF2-40B4-BE49-F238E27FC236}">
                <a16:creationId xmlns:a16="http://schemas.microsoft.com/office/drawing/2014/main" id="{1BDAA5DE-5BCA-13C4-30E2-A5C8C81E3957}"/>
              </a:ext>
            </a:extLst>
          </p:cNvPr>
          <p:cNvSpPr>
            <a:spLocks noGrp="1"/>
          </p:cNvSpPr>
          <p:nvPr>
            <p:ph type="dt" sz="half" idx="10"/>
          </p:nvPr>
        </p:nvSpPr>
        <p:spPr/>
        <p:txBody>
          <a:bodyPr/>
          <a:lstStyle/>
          <a:p>
            <a:fld id="{FB7571BE-1000-4B2A-B7B0-B523D48FE379}" type="datetimeFigureOut">
              <a:rPr lang="en-US" smtClean="0"/>
              <a:t>10/29/2022</a:t>
            </a:fld>
            <a:endParaRPr lang="en-US"/>
          </a:p>
        </p:txBody>
      </p:sp>
      <p:sp>
        <p:nvSpPr>
          <p:cNvPr id="6" name="Chỗ dành sẵn cho Chân trang 5">
            <a:extLst>
              <a:ext uri="{FF2B5EF4-FFF2-40B4-BE49-F238E27FC236}">
                <a16:creationId xmlns:a16="http://schemas.microsoft.com/office/drawing/2014/main" id="{B75386C4-5485-30B1-1C60-187E40CFD550}"/>
              </a:ext>
            </a:extLst>
          </p:cNvPr>
          <p:cNvSpPr>
            <a:spLocks noGrp="1"/>
          </p:cNvSpPr>
          <p:nvPr>
            <p:ph type="ftr" sz="quarter" idx="11"/>
          </p:nvPr>
        </p:nvSpPr>
        <p:spPr/>
        <p:txBody>
          <a:bodyPr/>
          <a:lstStyle/>
          <a:p>
            <a:endParaRPr lang="en-US"/>
          </a:p>
        </p:txBody>
      </p:sp>
      <p:sp>
        <p:nvSpPr>
          <p:cNvPr id="7" name="Chỗ dành sẵn cho Số hiệu Bản chiếu 6">
            <a:extLst>
              <a:ext uri="{FF2B5EF4-FFF2-40B4-BE49-F238E27FC236}">
                <a16:creationId xmlns:a16="http://schemas.microsoft.com/office/drawing/2014/main" id="{D311592A-EC7A-0D0B-37C4-F49C547015FF}"/>
              </a:ext>
            </a:extLst>
          </p:cNvPr>
          <p:cNvSpPr>
            <a:spLocks noGrp="1"/>
          </p:cNvSpPr>
          <p:nvPr>
            <p:ph type="sldNum" sz="quarter" idx="12"/>
          </p:nvPr>
        </p:nvSpPr>
        <p:spPr/>
        <p:txBody>
          <a:bodyPr/>
          <a:lstStyle/>
          <a:p>
            <a:fld id="{8CFAADC2-3435-4E1C-8D34-810A895C1F33}" type="slidenum">
              <a:rPr lang="en-US" smtClean="0"/>
              <a:t>‹#›</a:t>
            </a:fld>
            <a:endParaRPr lang="en-US"/>
          </a:p>
        </p:txBody>
      </p:sp>
    </p:spTree>
    <p:extLst>
      <p:ext uri="{BB962C8B-B14F-4D97-AF65-F5344CB8AC3E}">
        <p14:creationId xmlns:p14="http://schemas.microsoft.com/office/powerpoint/2010/main" val="14295562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hép so sán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A93805D0-2980-C637-DD8C-B78C928EC11D}"/>
              </a:ext>
            </a:extLst>
          </p:cNvPr>
          <p:cNvSpPr>
            <a:spLocks noGrp="1"/>
          </p:cNvSpPr>
          <p:nvPr>
            <p:ph type="title"/>
          </p:nvPr>
        </p:nvSpPr>
        <p:spPr>
          <a:xfrm>
            <a:off x="839788" y="365125"/>
            <a:ext cx="10515600" cy="1325563"/>
          </a:xfrm>
        </p:spPr>
        <p:txBody>
          <a:body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id="{C4579BCC-6625-6F1C-86DF-A6A0AF52AB9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4" name="Chỗ dành sẵn cho Nội dung 3">
            <a:extLst>
              <a:ext uri="{FF2B5EF4-FFF2-40B4-BE49-F238E27FC236}">
                <a16:creationId xmlns:a16="http://schemas.microsoft.com/office/drawing/2014/main" id="{FB6656A3-25D4-CEDE-EEA0-7384F528D178}"/>
              </a:ext>
            </a:extLst>
          </p:cNvPr>
          <p:cNvSpPr>
            <a:spLocks noGrp="1"/>
          </p:cNvSpPr>
          <p:nvPr>
            <p:ph sz="half" idx="2"/>
          </p:nvPr>
        </p:nvSpPr>
        <p:spPr>
          <a:xfrm>
            <a:off x="839788" y="2505075"/>
            <a:ext cx="5157787" cy="368458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5" name="Chỗ dành sẵn cho Văn bản 4">
            <a:extLst>
              <a:ext uri="{FF2B5EF4-FFF2-40B4-BE49-F238E27FC236}">
                <a16:creationId xmlns:a16="http://schemas.microsoft.com/office/drawing/2014/main" id="{8F82B766-8B2B-E610-F5AE-51808FCDF51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6" name="Chỗ dành sẵn cho Nội dung 5">
            <a:extLst>
              <a:ext uri="{FF2B5EF4-FFF2-40B4-BE49-F238E27FC236}">
                <a16:creationId xmlns:a16="http://schemas.microsoft.com/office/drawing/2014/main" id="{2517D2B6-3883-201D-353E-E8894213953C}"/>
              </a:ext>
            </a:extLst>
          </p:cNvPr>
          <p:cNvSpPr>
            <a:spLocks noGrp="1"/>
          </p:cNvSpPr>
          <p:nvPr>
            <p:ph sz="quarter" idx="4"/>
          </p:nvPr>
        </p:nvSpPr>
        <p:spPr>
          <a:xfrm>
            <a:off x="6172200" y="2505075"/>
            <a:ext cx="5183188" cy="368458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7" name="Chỗ dành sẵn cho Ngày tháng 6">
            <a:extLst>
              <a:ext uri="{FF2B5EF4-FFF2-40B4-BE49-F238E27FC236}">
                <a16:creationId xmlns:a16="http://schemas.microsoft.com/office/drawing/2014/main" id="{B47D0BA6-AEDC-C079-0174-F8AB15C800D3}"/>
              </a:ext>
            </a:extLst>
          </p:cNvPr>
          <p:cNvSpPr>
            <a:spLocks noGrp="1"/>
          </p:cNvSpPr>
          <p:nvPr>
            <p:ph type="dt" sz="half" idx="10"/>
          </p:nvPr>
        </p:nvSpPr>
        <p:spPr/>
        <p:txBody>
          <a:bodyPr/>
          <a:lstStyle/>
          <a:p>
            <a:fld id="{FB7571BE-1000-4B2A-B7B0-B523D48FE379}" type="datetimeFigureOut">
              <a:rPr lang="en-US" smtClean="0"/>
              <a:t>10/29/2022</a:t>
            </a:fld>
            <a:endParaRPr lang="en-US"/>
          </a:p>
        </p:txBody>
      </p:sp>
      <p:sp>
        <p:nvSpPr>
          <p:cNvPr id="8" name="Chỗ dành sẵn cho Chân trang 7">
            <a:extLst>
              <a:ext uri="{FF2B5EF4-FFF2-40B4-BE49-F238E27FC236}">
                <a16:creationId xmlns:a16="http://schemas.microsoft.com/office/drawing/2014/main" id="{3BB27D4B-77A1-FA22-88F5-32FD0841C902}"/>
              </a:ext>
            </a:extLst>
          </p:cNvPr>
          <p:cNvSpPr>
            <a:spLocks noGrp="1"/>
          </p:cNvSpPr>
          <p:nvPr>
            <p:ph type="ftr" sz="quarter" idx="11"/>
          </p:nvPr>
        </p:nvSpPr>
        <p:spPr/>
        <p:txBody>
          <a:bodyPr/>
          <a:lstStyle/>
          <a:p>
            <a:endParaRPr lang="en-US"/>
          </a:p>
        </p:txBody>
      </p:sp>
      <p:sp>
        <p:nvSpPr>
          <p:cNvPr id="9" name="Chỗ dành sẵn cho Số hiệu Bản chiếu 8">
            <a:extLst>
              <a:ext uri="{FF2B5EF4-FFF2-40B4-BE49-F238E27FC236}">
                <a16:creationId xmlns:a16="http://schemas.microsoft.com/office/drawing/2014/main" id="{6C8211CC-D8C4-0188-69DC-619B81935DDA}"/>
              </a:ext>
            </a:extLst>
          </p:cNvPr>
          <p:cNvSpPr>
            <a:spLocks noGrp="1"/>
          </p:cNvSpPr>
          <p:nvPr>
            <p:ph type="sldNum" sz="quarter" idx="12"/>
          </p:nvPr>
        </p:nvSpPr>
        <p:spPr/>
        <p:txBody>
          <a:bodyPr/>
          <a:lstStyle/>
          <a:p>
            <a:fld id="{8CFAADC2-3435-4E1C-8D34-810A895C1F33}" type="slidenum">
              <a:rPr lang="en-US" smtClean="0"/>
              <a:t>‹#›</a:t>
            </a:fld>
            <a:endParaRPr lang="en-US"/>
          </a:p>
        </p:txBody>
      </p:sp>
    </p:spTree>
    <p:extLst>
      <p:ext uri="{BB962C8B-B14F-4D97-AF65-F5344CB8AC3E}">
        <p14:creationId xmlns:p14="http://schemas.microsoft.com/office/powerpoint/2010/main" val="452019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Chỉ Tiêu đề">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6B0B0B9C-FA9E-AF9A-CA24-7C72974A6973}"/>
              </a:ext>
            </a:extLst>
          </p:cNvPr>
          <p:cNvSpPr>
            <a:spLocks noGrp="1"/>
          </p:cNvSpPr>
          <p:nvPr>
            <p:ph type="title"/>
          </p:nvPr>
        </p:nvSpPr>
        <p:spPr/>
        <p:txBody>
          <a:bodyPr/>
          <a:lstStyle/>
          <a:p>
            <a:r>
              <a:rPr lang="vi-VN"/>
              <a:t>Bấm để sửa kiểu tiêu đề Bản cái</a:t>
            </a:r>
            <a:endParaRPr lang="en-US"/>
          </a:p>
        </p:txBody>
      </p:sp>
      <p:sp>
        <p:nvSpPr>
          <p:cNvPr id="3" name="Chỗ dành sẵn cho Ngày tháng 2">
            <a:extLst>
              <a:ext uri="{FF2B5EF4-FFF2-40B4-BE49-F238E27FC236}">
                <a16:creationId xmlns:a16="http://schemas.microsoft.com/office/drawing/2014/main" id="{859EA8EA-9E86-3AC1-C66E-C4F83F1DBEDE}"/>
              </a:ext>
            </a:extLst>
          </p:cNvPr>
          <p:cNvSpPr>
            <a:spLocks noGrp="1"/>
          </p:cNvSpPr>
          <p:nvPr>
            <p:ph type="dt" sz="half" idx="10"/>
          </p:nvPr>
        </p:nvSpPr>
        <p:spPr/>
        <p:txBody>
          <a:bodyPr/>
          <a:lstStyle/>
          <a:p>
            <a:fld id="{FB7571BE-1000-4B2A-B7B0-B523D48FE379}" type="datetimeFigureOut">
              <a:rPr lang="en-US" smtClean="0"/>
              <a:t>10/29/2022</a:t>
            </a:fld>
            <a:endParaRPr lang="en-US"/>
          </a:p>
        </p:txBody>
      </p:sp>
      <p:sp>
        <p:nvSpPr>
          <p:cNvPr id="4" name="Chỗ dành sẵn cho Chân trang 3">
            <a:extLst>
              <a:ext uri="{FF2B5EF4-FFF2-40B4-BE49-F238E27FC236}">
                <a16:creationId xmlns:a16="http://schemas.microsoft.com/office/drawing/2014/main" id="{496D05B1-2D47-F93E-72D9-79895DFD9053}"/>
              </a:ext>
            </a:extLst>
          </p:cNvPr>
          <p:cNvSpPr>
            <a:spLocks noGrp="1"/>
          </p:cNvSpPr>
          <p:nvPr>
            <p:ph type="ftr" sz="quarter" idx="11"/>
          </p:nvPr>
        </p:nvSpPr>
        <p:spPr/>
        <p:txBody>
          <a:bodyPr/>
          <a:lstStyle/>
          <a:p>
            <a:endParaRPr lang="en-US"/>
          </a:p>
        </p:txBody>
      </p:sp>
      <p:sp>
        <p:nvSpPr>
          <p:cNvPr id="5" name="Chỗ dành sẵn cho Số hiệu Bản chiếu 4">
            <a:extLst>
              <a:ext uri="{FF2B5EF4-FFF2-40B4-BE49-F238E27FC236}">
                <a16:creationId xmlns:a16="http://schemas.microsoft.com/office/drawing/2014/main" id="{D6C37BFE-232B-899C-AA5E-75950F4E032A}"/>
              </a:ext>
            </a:extLst>
          </p:cNvPr>
          <p:cNvSpPr>
            <a:spLocks noGrp="1"/>
          </p:cNvSpPr>
          <p:nvPr>
            <p:ph type="sldNum" sz="quarter" idx="12"/>
          </p:nvPr>
        </p:nvSpPr>
        <p:spPr/>
        <p:txBody>
          <a:bodyPr/>
          <a:lstStyle/>
          <a:p>
            <a:fld id="{8CFAADC2-3435-4E1C-8D34-810A895C1F33}" type="slidenum">
              <a:rPr lang="en-US" smtClean="0"/>
              <a:t>‹#›</a:t>
            </a:fld>
            <a:endParaRPr lang="en-US"/>
          </a:p>
        </p:txBody>
      </p:sp>
    </p:spTree>
    <p:extLst>
      <p:ext uri="{BB962C8B-B14F-4D97-AF65-F5344CB8AC3E}">
        <p14:creationId xmlns:p14="http://schemas.microsoft.com/office/powerpoint/2010/main" val="11361688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rống">
    <p:spTree>
      <p:nvGrpSpPr>
        <p:cNvPr id="1" name=""/>
        <p:cNvGrpSpPr/>
        <p:nvPr/>
      </p:nvGrpSpPr>
      <p:grpSpPr>
        <a:xfrm>
          <a:off x="0" y="0"/>
          <a:ext cx="0" cy="0"/>
          <a:chOff x="0" y="0"/>
          <a:chExt cx="0" cy="0"/>
        </a:xfrm>
      </p:grpSpPr>
      <p:sp>
        <p:nvSpPr>
          <p:cNvPr id="2" name="Chỗ dành sẵn cho Ngày tháng 1">
            <a:extLst>
              <a:ext uri="{FF2B5EF4-FFF2-40B4-BE49-F238E27FC236}">
                <a16:creationId xmlns:a16="http://schemas.microsoft.com/office/drawing/2014/main" id="{7F65457D-011F-D05A-4D18-97C7C652BFAF}"/>
              </a:ext>
            </a:extLst>
          </p:cNvPr>
          <p:cNvSpPr>
            <a:spLocks noGrp="1"/>
          </p:cNvSpPr>
          <p:nvPr>
            <p:ph type="dt" sz="half" idx="10"/>
          </p:nvPr>
        </p:nvSpPr>
        <p:spPr/>
        <p:txBody>
          <a:bodyPr/>
          <a:lstStyle/>
          <a:p>
            <a:fld id="{FB7571BE-1000-4B2A-B7B0-B523D48FE379}" type="datetimeFigureOut">
              <a:rPr lang="en-US" smtClean="0"/>
              <a:t>10/29/2022</a:t>
            </a:fld>
            <a:endParaRPr lang="en-US"/>
          </a:p>
        </p:txBody>
      </p:sp>
      <p:sp>
        <p:nvSpPr>
          <p:cNvPr id="3" name="Chỗ dành sẵn cho Chân trang 2">
            <a:extLst>
              <a:ext uri="{FF2B5EF4-FFF2-40B4-BE49-F238E27FC236}">
                <a16:creationId xmlns:a16="http://schemas.microsoft.com/office/drawing/2014/main" id="{6DCBD9A7-8E3C-0E0C-07E8-436644DA6CA3}"/>
              </a:ext>
            </a:extLst>
          </p:cNvPr>
          <p:cNvSpPr>
            <a:spLocks noGrp="1"/>
          </p:cNvSpPr>
          <p:nvPr>
            <p:ph type="ftr" sz="quarter" idx="11"/>
          </p:nvPr>
        </p:nvSpPr>
        <p:spPr/>
        <p:txBody>
          <a:bodyPr/>
          <a:lstStyle/>
          <a:p>
            <a:endParaRPr lang="en-US"/>
          </a:p>
        </p:txBody>
      </p:sp>
      <p:sp>
        <p:nvSpPr>
          <p:cNvPr id="4" name="Chỗ dành sẵn cho Số hiệu Bản chiếu 3">
            <a:extLst>
              <a:ext uri="{FF2B5EF4-FFF2-40B4-BE49-F238E27FC236}">
                <a16:creationId xmlns:a16="http://schemas.microsoft.com/office/drawing/2014/main" id="{D94B22E0-4807-1970-CDA1-612AC929CCEB}"/>
              </a:ext>
            </a:extLst>
          </p:cNvPr>
          <p:cNvSpPr>
            <a:spLocks noGrp="1"/>
          </p:cNvSpPr>
          <p:nvPr>
            <p:ph type="sldNum" sz="quarter" idx="12"/>
          </p:nvPr>
        </p:nvSpPr>
        <p:spPr/>
        <p:txBody>
          <a:bodyPr/>
          <a:lstStyle/>
          <a:p>
            <a:fld id="{8CFAADC2-3435-4E1C-8D34-810A895C1F33}" type="slidenum">
              <a:rPr lang="en-US" smtClean="0"/>
              <a:t>‹#›</a:t>
            </a:fld>
            <a:endParaRPr lang="en-US"/>
          </a:p>
        </p:txBody>
      </p:sp>
    </p:spTree>
    <p:extLst>
      <p:ext uri="{BB962C8B-B14F-4D97-AF65-F5344CB8AC3E}">
        <p14:creationId xmlns:p14="http://schemas.microsoft.com/office/powerpoint/2010/main" val="34006616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Nội dung với Chú thíc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A16376C7-E3F4-C222-E064-6E7BDB86C7BA}"/>
              </a:ext>
            </a:extLst>
          </p:cNvPr>
          <p:cNvSpPr>
            <a:spLocks noGrp="1"/>
          </p:cNvSpPr>
          <p:nvPr>
            <p:ph type="title"/>
          </p:nvPr>
        </p:nvSpPr>
        <p:spPr>
          <a:xfrm>
            <a:off x="839788" y="457200"/>
            <a:ext cx="3932237" cy="1600200"/>
          </a:xfrm>
        </p:spPr>
        <p:txBody>
          <a:bodyPr anchor="b"/>
          <a:lstStyle>
            <a:lvl1pPr>
              <a:defRPr sz="3200"/>
            </a:lvl1p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id="{E0B706B9-FA5D-3DB1-49B4-571F275D6EC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Văn bản 3">
            <a:extLst>
              <a:ext uri="{FF2B5EF4-FFF2-40B4-BE49-F238E27FC236}">
                <a16:creationId xmlns:a16="http://schemas.microsoft.com/office/drawing/2014/main" id="{4E57E1D0-2EA5-233A-96C4-E371F5E2401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vi-VN"/>
              <a:t>Bấm để chỉnh sửa kiểu văn bản của Bản cái</a:t>
            </a:r>
          </a:p>
        </p:txBody>
      </p:sp>
      <p:sp>
        <p:nvSpPr>
          <p:cNvPr id="5" name="Chỗ dành sẵn cho Ngày tháng 4">
            <a:extLst>
              <a:ext uri="{FF2B5EF4-FFF2-40B4-BE49-F238E27FC236}">
                <a16:creationId xmlns:a16="http://schemas.microsoft.com/office/drawing/2014/main" id="{55225002-B3F9-F0F3-CCCE-175D62A141BF}"/>
              </a:ext>
            </a:extLst>
          </p:cNvPr>
          <p:cNvSpPr>
            <a:spLocks noGrp="1"/>
          </p:cNvSpPr>
          <p:nvPr>
            <p:ph type="dt" sz="half" idx="10"/>
          </p:nvPr>
        </p:nvSpPr>
        <p:spPr/>
        <p:txBody>
          <a:bodyPr/>
          <a:lstStyle/>
          <a:p>
            <a:fld id="{FB7571BE-1000-4B2A-B7B0-B523D48FE379}" type="datetimeFigureOut">
              <a:rPr lang="en-US" smtClean="0"/>
              <a:t>10/29/2022</a:t>
            </a:fld>
            <a:endParaRPr lang="en-US"/>
          </a:p>
        </p:txBody>
      </p:sp>
      <p:sp>
        <p:nvSpPr>
          <p:cNvPr id="6" name="Chỗ dành sẵn cho Chân trang 5">
            <a:extLst>
              <a:ext uri="{FF2B5EF4-FFF2-40B4-BE49-F238E27FC236}">
                <a16:creationId xmlns:a16="http://schemas.microsoft.com/office/drawing/2014/main" id="{A2FAAF70-4B5F-159A-22D3-00C07FE79A21}"/>
              </a:ext>
            </a:extLst>
          </p:cNvPr>
          <p:cNvSpPr>
            <a:spLocks noGrp="1"/>
          </p:cNvSpPr>
          <p:nvPr>
            <p:ph type="ftr" sz="quarter" idx="11"/>
          </p:nvPr>
        </p:nvSpPr>
        <p:spPr/>
        <p:txBody>
          <a:bodyPr/>
          <a:lstStyle/>
          <a:p>
            <a:endParaRPr lang="en-US"/>
          </a:p>
        </p:txBody>
      </p:sp>
      <p:sp>
        <p:nvSpPr>
          <p:cNvPr id="7" name="Chỗ dành sẵn cho Số hiệu Bản chiếu 6">
            <a:extLst>
              <a:ext uri="{FF2B5EF4-FFF2-40B4-BE49-F238E27FC236}">
                <a16:creationId xmlns:a16="http://schemas.microsoft.com/office/drawing/2014/main" id="{D4A2B75A-8FE1-30FE-FCCA-572778A4C2FA}"/>
              </a:ext>
            </a:extLst>
          </p:cNvPr>
          <p:cNvSpPr>
            <a:spLocks noGrp="1"/>
          </p:cNvSpPr>
          <p:nvPr>
            <p:ph type="sldNum" sz="quarter" idx="12"/>
          </p:nvPr>
        </p:nvSpPr>
        <p:spPr/>
        <p:txBody>
          <a:bodyPr/>
          <a:lstStyle/>
          <a:p>
            <a:fld id="{8CFAADC2-3435-4E1C-8D34-810A895C1F33}" type="slidenum">
              <a:rPr lang="en-US" smtClean="0"/>
              <a:t>‹#›</a:t>
            </a:fld>
            <a:endParaRPr lang="en-US"/>
          </a:p>
        </p:txBody>
      </p:sp>
    </p:spTree>
    <p:extLst>
      <p:ext uri="{BB962C8B-B14F-4D97-AF65-F5344CB8AC3E}">
        <p14:creationId xmlns:p14="http://schemas.microsoft.com/office/powerpoint/2010/main" val="22274806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nh với Chú thíc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CD03336F-78BB-2B72-ABB3-E5258AF5F33C}"/>
              </a:ext>
            </a:extLst>
          </p:cNvPr>
          <p:cNvSpPr>
            <a:spLocks noGrp="1"/>
          </p:cNvSpPr>
          <p:nvPr>
            <p:ph type="title"/>
          </p:nvPr>
        </p:nvSpPr>
        <p:spPr>
          <a:xfrm>
            <a:off x="839788" y="457200"/>
            <a:ext cx="3932237" cy="1600200"/>
          </a:xfrm>
        </p:spPr>
        <p:txBody>
          <a:bodyPr anchor="b"/>
          <a:lstStyle>
            <a:lvl1pPr>
              <a:defRPr sz="3200"/>
            </a:lvl1pPr>
          </a:lstStyle>
          <a:p>
            <a:r>
              <a:rPr lang="vi-VN"/>
              <a:t>Bấm để sửa kiểu tiêu đề Bản cái</a:t>
            </a:r>
            <a:endParaRPr lang="en-US"/>
          </a:p>
        </p:txBody>
      </p:sp>
      <p:sp>
        <p:nvSpPr>
          <p:cNvPr id="3" name="Chỗ dành sẵn cho Hình ảnh 2">
            <a:extLst>
              <a:ext uri="{FF2B5EF4-FFF2-40B4-BE49-F238E27FC236}">
                <a16:creationId xmlns:a16="http://schemas.microsoft.com/office/drawing/2014/main" id="{8A49BEC0-C4C1-487D-CC05-A09B9E57331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Chỗ dành sẵn cho Văn bản 3">
            <a:extLst>
              <a:ext uri="{FF2B5EF4-FFF2-40B4-BE49-F238E27FC236}">
                <a16:creationId xmlns:a16="http://schemas.microsoft.com/office/drawing/2014/main" id="{2BFB2E6B-F2D1-43E5-E773-7164047F737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vi-VN"/>
              <a:t>Bấm để chỉnh sửa kiểu văn bản của Bản cái</a:t>
            </a:r>
          </a:p>
        </p:txBody>
      </p:sp>
      <p:sp>
        <p:nvSpPr>
          <p:cNvPr id="5" name="Chỗ dành sẵn cho Ngày tháng 4">
            <a:extLst>
              <a:ext uri="{FF2B5EF4-FFF2-40B4-BE49-F238E27FC236}">
                <a16:creationId xmlns:a16="http://schemas.microsoft.com/office/drawing/2014/main" id="{F11EF83E-E38D-3222-F0B7-E32AF26815C9}"/>
              </a:ext>
            </a:extLst>
          </p:cNvPr>
          <p:cNvSpPr>
            <a:spLocks noGrp="1"/>
          </p:cNvSpPr>
          <p:nvPr>
            <p:ph type="dt" sz="half" idx="10"/>
          </p:nvPr>
        </p:nvSpPr>
        <p:spPr/>
        <p:txBody>
          <a:bodyPr/>
          <a:lstStyle/>
          <a:p>
            <a:fld id="{FB7571BE-1000-4B2A-B7B0-B523D48FE379}" type="datetimeFigureOut">
              <a:rPr lang="en-US" smtClean="0"/>
              <a:t>10/29/2022</a:t>
            </a:fld>
            <a:endParaRPr lang="en-US"/>
          </a:p>
        </p:txBody>
      </p:sp>
      <p:sp>
        <p:nvSpPr>
          <p:cNvPr id="6" name="Chỗ dành sẵn cho Chân trang 5">
            <a:extLst>
              <a:ext uri="{FF2B5EF4-FFF2-40B4-BE49-F238E27FC236}">
                <a16:creationId xmlns:a16="http://schemas.microsoft.com/office/drawing/2014/main" id="{0A0E2222-50AD-CC6F-8165-47B079F7BB4D}"/>
              </a:ext>
            </a:extLst>
          </p:cNvPr>
          <p:cNvSpPr>
            <a:spLocks noGrp="1"/>
          </p:cNvSpPr>
          <p:nvPr>
            <p:ph type="ftr" sz="quarter" idx="11"/>
          </p:nvPr>
        </p:nvSpPr>
        <p:spPr/>
        <p:txBody>
          <a:bodyPr/>
          <a:lstStyle/>
          <a:p>
            <a:endParaRPr lang="en-US"/>
          </a:p>
        </p:txBody>
      </p:sp>
      <p:sp>
        <p:nvSpPr>
          <p:cNvPr id="7" name="Chỗ dành sẵn cho Số hiệu Bản chiếu 6">
            <a:extLst>
              <a:ext uri="{FF2B5EF4-FFF2-40B4-BE49-F238E27FC236}">
                <a16:creationId xmlns:a16="http://schemas.microsoft.com/office/drawing/2014/main" id="{F1569D55-79DC-70E6-AB10-7B147B33178F}"/>
              </a:ext>
            </a:extLst>
          </p:cNvPr>
          <p:cNvSpPr>
            <a:spLocks noGrp="1"/>
          </p:cNvSpPr>
          <p:nvPr>
            <p:ph type="sldNum" sz="quarter" idx="12"/>
          </p:nvPr>
        </p:nvSpPr>
        <p:spPr/>
        <p:txBody>
          <a:bodyPr/>
          <a:lstStyle/>
          <a:p>
            <a:fld id="{8CFAADC2-3435-4E1C-8D34-810A895C1F33}" type="slidenum">
              <a:rPr lang="en-US" smtClean="0"/>
              <a:t>‹#›</a:t>
            </a:fld>
            <a:endParaRPr lang="en-US"/>
          </a:p>
        </p:txBody>
      </p:sp>
    </p:spTree>
    <p:extLst>
      <p:ext uri="{BB962C8B-B14F-4D97-AF65-F5344CB8AC3E}">
        <p14:creationId xmlns:p14="http://schemas.microsoft.com/office/powerpoint/2010/main" val="3330203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Chỗ dành sẵn cho Tiêu đề 1">
            <a:extLst>
              <a:ext uri="{FF2B5EF4-FFF2-40B4-BE49-F238E27FC236}">
                <a16:creationId xmlns:a16="http://schemas.microsoft.com/office/drawing/2014/main" id="{D27F94F5-B16D-7C9D-7F6F-79C191A0A09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id="{9E453BE7-9663-1248-A1DC-35C1583435F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E457F91E-2EAA-B629-DED9-D7D1F119B45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B7571BE-1000-4B2A-B7B0-B523D48FE379}" type="datetimeFigureOut">
              <a:rPr lang="en-US" smtClean="0"/>
              <a:t>10/29/2022</a:t>
            </a:fld>
            <a:endParaRPr lang="en-US"/>
          </a:p>
        </p:txBody>
      </p:sp>
      <p:sp>
        <p:nvSpPr>
          <p:cNvPr id="5" name="Chỗ dành sẵn cho Chân trang 4">
            <a:extLst>
              <a:ext uri="{FF2B5EF4-FFF2-40B4-BE49-F238E27FC236}">
                <a16:creationId xmlns:a16="http://schemas.microsoft.com/office/drawing/2014/main" id="{BC0071E9-EB7D-804F-BD7F-6A376CE712B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Chỗ dành sẵn cho Số hiệu Bản chiếu 5">
            <a:extLst>
              <a:ext uri="{FF2B5EF4-FFF2-40B4-BE49-F238E27FC236}">
                <a16:creationId xmlns:a16="http://schemas.microsoft.com/office/drawing/2014/main" id="{7809E5CE-C53F-244E-B447-A13DF86CCF6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CFAADC2-3435-4E1C-8D34-810A895C1F33}" type="slidenum">
              <a:rPr lang="en-US" smtClean="0"/>
              <a:t>‹#›</a:t>
            </a:fld>
            <a:endParaRPr lang="en-US"/>
          </a:p>
        </p:txBody>
      </p:sp>
    </p:spTree>
    <p:extLst>
      <p:ext uri="{BB962C8B-B14F-4D97-AF65-F5344CB8AC3E}">
        <p14:creationId xmlns:p14="http://schemas.microsoft.com/office/powerpoint/2010/main" val="16338202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Hình ảnh 4">
            <a:extLst>
              <a:ext uri="{FF2B5EF4-FFF2-40B4-BE49-F238E27FC236}">
                <a16:creationId xmlns:a16="http://schemas.microsoft.com/office/drawing/2014/main" id="{D2914389-14CF-C0C1-1DCE-F7A69391CA3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95595" y="3429000"/>
            <a:ext cx="4237797" cy="2685637"/>
          </a:xfrm>
          <a:prstGeom prst="rect">
            <a:avLst/>
          </a:prstGeom>
          <a:ln>
            <a:noFill/>
          </a:ln>
          <a:effectLst>
            <a:outerShdw blurRad="107950" dist="12700" dir="5400000" algn="ctr">
              <a:srgbClr val="000000"/>
            </a:outerShdw>
            <a:reflection blurRad="6350" stA="50000" endA="300" endPos="38500" dist="508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pic>
      <p:sp>
        <p:nvSpPr>
          <p:cNvPr id="8" name="Hình chữ nhật 7">
            <a:extLst>
              <a:ext uri="{FF2B5EF4-FFF2-40B4-BE49-F238E27FC236}">
                <a16:creationId xmlns:a16="http://schemas.microsoft.com/office/drawing/2014/main" id="{BFF64F8E-6416-797B-0F6B-E97B5DFCBF16}"/>
              </a:ext>
            </a:extLst>
          </p:cNvPr>
          <p:cNvSpPr/>
          <p:nvPr/>
        </p:nvSpPr>
        <p:spPr>
          <a:xfrm>
            <a:off x="3160643" y="2014282"/>
            <a:ext cx="6480314" cy="950893"/>
          </a:xfrm>
          <a:prstGeom prst="rect">
            <a:avLst/>
          </a:prstGeom>
          <a:noFill/>
        </p:spPr>
        <p:txBody>
          <a:bodyPr wrap="none" lIns="91440" tIns="45720" rIns="91440" bIns="45720">
            <a:prstTxWarp prst="textChevron">
              <a:avLst/>
            </a:prstTxWarp>
            <a:spAutoFit/>
          </a:bodyPr>
          <a:lstStyle/>
          <a:p>
            <a:pPr algn="ctr"/>
            <a:r>
              <a:rPr lang="en-US" sz="5400" dirty="0">
                <a:ln w="0"/>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NÓI VÀ NGHE</a:t>
            </a:r>
            <a:endParaRPr lang="vi-VN" sz="5400" b="0" cap="none" spc="0" dirty="0">
              <a:ln w="0"/>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endParaRPr>
          </a:p>
        </p:txBody>
      </p:sp>
      <p:sp>
        <p:nvSpPr>
          <p:cNvPr id="9" name="Hình chữ nhật 8">
            <a:extLst>
              <a:ext uri="{FF2B5EF4-FFF2-40B4-BE49-F238E27FC236}">
                <a16:creationId xmlns:a16="http://schemas.microsoft.com/office/drawing/2014/main" id="{20D00573-B59E-29E0-AD57-71E2F8403DF8}"/>
              </a:ext>
            </a:extLst>
          </p:cNvPr>
          <p:cNvSpPr/>
          <p:nvPr/>
        </p:nvSpPr>
        <p:spPr>
          <a:xfrm>
            <a:off x="106017" y="119271"/>
            <a:ext cx="11926957" cy="6738730"/>
          </a:xfrm>
          <a:prstGeom prst="rect">
            <a:avLst/>
          </a:prstGeom>
          <a:noFill/>
        </p:spPr>
        <p:txBody>
          <a:bodyPr wrap="square" lIns="91440" tIns="45720" rIns="91440" bIns="45720">
            <a:prstTxWarp prst="textArchUpPour">
              <a:avLst/>
            </a:prstTxWarp>
            <a:spAutoFit/>
          </a:bodyPr>
          <a:lstStyle/>
          <a:p>
            <a:pPr algn="just">
              <a:lnSpc>
                <a:spcPct val="107000"/>
              </a:lnSpc>
              <a:spcAft>
                <a:spcPts val="800"/>
              </a:spcAft>
            </a:pPr>
            <a:r>
              <a:rPr lang="en-US" sz="18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GIẢI THÍCH QUY TẮC, LUẬT LỆ CỦA MỘT HOẠT ĐỘNG HAY TRÒ CHƠI</a:t>
            </a:r>
            <a:endParaRPr lang="en-US" sz="18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vi-VN" sz="18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11" name="Hình ảnh 10" descr="Ảnh có chứa mẫu họa&#10;&#10;Mô tả được tạo tự động">
            <a:extLst>
              <a:ext uri="{FF2B5EF4-FFF2-40B4-BE49-F238E27FC236}">
                <a16:creationId xmlns:a16="http://schemas.microsoft.com/office/drawing/2014/main" id="{28269A59-7363-97DE-73DE-FB49F66567B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03165" y="3488636"/>
            <a:ext cx="3893240" cy="2576308"/>
          </a:xfrm>
          <a:prstGeom prst="rect">
            <a:avLst/>
          </a:prstGeom>
          <a:ln>
            <a:noFill/>
          </a:ln>
          <a:effectLst>
            <a:outerShdw blurRad="107950" dist="12700" dir="5400000" algn="ctr">
              <a:srgbClr val="000000"/>
            </a:outerShdw>
            <a:reflection blurRad="6350" stA="50000" endA="300" endPos="38500" dist="508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pic>
    </p:spTree>
    <p:extLst>
      <p:ext uri="{BB962C8B-B14F-4D97-AF65-F5344CB8AC3E}">
        <p14:creationId xmlns:p14="http://schemas.microsoft.com/office/powerpoint/2010/main" val="2931552387"/>
      </p:ext>
    </p:extLst>
  </p:cSld>
  <p:clrMapOvr>
    <a:masterClrMapping/>
  </p:clrMapOvr>
  <p:transition spd="slow">
    <p:randomBar dir="vert"/>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ộp Văn bản 3">
            <a:extLst>
              <a:ext uri="{FF2B5EF4-FFF2-40B4-BE49-F238E27FC236}">
                <a16:creationId xmlns:a16="http://schemas.microsoft.com/office/drawing/2014/main" id="{175AE290-4141-F3A2-20A6-19A5AD34BE97}"/>
              </a:ext>
            </a:extLst>
          </p:cNvPr>
          <p:cNvSpPr txBox="1"/>
          <p:nvPr/>
        </p:nvSpPr>
        <p:spPr>
          <a:xfrm>
            <a:off x="106018" y="119270"/>
            <a:ext cx="11754678" cy="1555234"/>
          </a:xfrm>
          <a:prstGeom prst="rect">
            <a:avLst/>
          </a:prstGeom>
          <a:noFill/>
        </p:spPr>
        <p:txBody>
          <a:bodyPr wrap="square" rtlCol="0">
            <a:spAutoFit/>
          </a:bodyPr>
          <a:lstStyle/>
          <a:p>
            <a:pPr algn="ctr">
              <a:lnSpc>
                <a:spcPct val="107000"/>
              </a:lnSpc>
              <a:spcAft>
                <a:spcPts val="800"/>
              </a:spcAft>
            </a:pPr>
            <a:r>
              <a:rPr lang="vi-VN"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Bài</a:t>
            </a:r>
            <a:r>
              <a:rPr lang="vi-VN"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tập</a:t>
            </a:r>
            <a:r>
              <a:rPr lang="vi-VN"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07000"/>
              </a:lnSpc>
              <a:spcAft>
                <a:spcPts val="800"/>
              </a:spcAft>
            </a:pP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Dựa</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vào</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văn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vi-VN"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vi-VN"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vi-VN"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nét</a:t>
            </a:r>
            <a:r>
              <a:rPr lang="vi-VN"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đặc</a:t>
            </a:r>
            <a:r>
              <a:rPr lang="vi-VN"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sắc</a:t>
            </a:r>
            <a:r>
              <a:rPr lang="vi-VN"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trên “ </a:t>
            </a:r>
            <a:r>
              <a:rPr lang="vi-VN"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đất</a:t>
            </a:r>
            <a:r>
              <a:rPr lang="vi-VN"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vật</a:t>
            </a:r>
            <a:r>
              <a:rPr lang="vi-VN"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Bắc</a:t>
            </a:r>
            <a:r>
              <a:rPr lang="vi-VN"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Giang</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vi-VN"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giới</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thiệu</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số</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quy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tắc</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luật</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lệ</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hoạt</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động</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đấu</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vật</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ở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Bắc</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Giang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hoặc</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ở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địa</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phương em</a:t>
            </a:r>
            <a:r>
              <a:rPr lang="vi-VN"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Hình ảnh 5">
            <a:extLst>
              <a:ext uri="{FF2B5EF4-FFF2-40B4-BE49-F238E27FC236}">
                <a16:creationId xmlns:a16="http://schemas.microsoft.com/office/drawing/2014/main" id="{C5E2B58B-A7E2-0E59-5B00-461A15462AB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14330" y="2067339"/>
            <a:ext cx="8401879" cy="4671391"/>
          </a:xfrm>
          <a:prstGeom prst="rect">
            <a:avLst/>
          </a:prstGeom>
        </p:spPr>
      </p:pic>
    </p:spTree>
    <p:extLst>
      <p:ext uri="{BB962C8B-B14F-4D97-AF65-F5344CB8AC3E}">
        <p14:creationId xmlns:p14="http://schemas.microsoft.com/office/powerpoint/2010/main" val="64972875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ộp chú thích: Mũi tên Bốn hướng 3">
            <a:extLst>
              <a:ext uri="{FF2B5EF4-FFF2-40B4-BE49-F238E27FC236}">
                <a16:creationId xmlns:a16="http://schemas.microsoft.com/office/drawing/2014/main" id="{F643E76C-7D69-50A9-42E9-401C15AD2592}"/>
              </a:ext>
            </a:extLst>
          </p:cNvPr>
          <p:cNvSpPr/>
          <p:nvPr/>
        </p:nvSpPr>
        <p:spPr>
          <a:xfrm>
            <a:off x="3101009" y="0"/>
            <a:ext cx="4876800" cy="1457739"/>
          </a:xfrm>
          <a:prstGeom prst="quadArrowCallou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3200" b="1">
                <a:solidFill>
                  <a:schemeClr val="bg1"/>
                </a:solidFill>
                <a:effectLst/>
                <a:latin typeface="Times New Roman" panose="02020603050405020304" pitchFamily="18" charset="0"/>
                <a:ea typeface="Times New Roman" panose="02020603050405020304" pitchFamily="18" charset="0"/>
              </a:rPr>
              <a:t>a. Chuẩn bị</a:t>
            </a:r>
            <a:endParaRPr lang="en-US" sz="3200">
              <a:solidFill>
                <a:schemeClr val="bg1"/>
              </a:solidFill>
              <a:effectLst/>
              <a:latin typeface="Times New Roman" panose="02020603050405020304" pitchFamily="18" charset="0"/>
              <a:ea typeface="Times New Roman" panose="02020603050405020304" pitchFamily="18" charset="0"/>
            </a:endParaRPr>
          </a:p>
        </p:txBody>
      </p:sp>
      <p:sp>
        <p:nvSpPr>
          <p:cNvPr id="5" name="Hộp Văn bản 4">
            <a:extLst>
              <a:ext uri="{FF2B5EF4-FFF2-40B4-BE49-F238E27FC236}">
                <a16:creationId xmlns:a16="http://schemas.microsoft.com/office/drawing/2014/main" id="{BB0742A3-5498-699B-2821-3F29BE731FC0}"/>
              </a:ext>
            </a:extLst>
          </p:cNvPr>
          <p:cNvSpPr txBox="1"/>
          <p:nvPr/>
        </p:nvSpPr>
        <p:spPr>
          <a:xfrm>
            <a:off x="477078" y="1628362"/>
            <a:ext cx="11145079" cy="954107"/>
          </a:xfrm>
          <a:prstGeom prst="rect">
            <a:avLst/>
          </a:prstGeom>
          <a:noFill/>
        </p:spPr>
        <p:txBody>
          <a:bodyPr wrap="square" rtlCol="0">
            <a:spAutoFit/>
          </a:bodyPr>
          <a:lstStyle/>
          <a:p>
            <a:pPr algn="just"/>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Xem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lại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nội</a:t>
            </a:r>
            <a:r>
              <a:rPr lang="en-US" sz="2800" dirty="0">
                <a:solidFill>
                  <a:srgbClr val="000000"/>
                </a:solidFill>
                <a:effectLst/>
                <a:latin typeface="Times New Roman" panose="02020603050405020304" pitchFamily="18" charset="0"/>
                <a:ea typeface="Times New Roman" panose="02020603050405020304" pitchFamily="18" charset="0"/>
              </a:rPr>
              <a:t> dung </a:t>
            </a:r>
            <a:r>
              <a:rPr lang="en-US" sz="2800" dirty="0" err="1">
                <a:solidFill>
                  <a:srgbClr val="000000"/>
                </a:solidFill>
                <a:effectLst/>
                <a:latin typeface="Times New Roman" panose="02020603050405020304" pitchFamily="18" charset="0"/>
                <a:ea typeface="Times New Roman" panose="02020603050405020304" pitchFamily="18" charset="0"/>
              </a:rPr>
              <a:t>đọc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hiểu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văn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bản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i="1" dirty="0">
                <a:solidFill>
                  <a:srgbClr val="000000"/>
                </a:solidFill>
                <a:effectLst/>
                <a:latin typeface="Times New Roman" panose="02020603050405020304" pitchFamily="18" charset="0"/>
                <a:ea typeface="Times New Roman" panose="02020603050405020304" pitchFamily="18" charset="0"/>
              </a:rPr>
              <a:t>“</a:t>
            </a:r>
            <a:r>
              <a:rPr lang="vi-VN" sz="2800" i="1" dirty="0" err="1">
                <a:solidFill>
                  <a:srgbClr val="000000"/>
                </a:solidFill>
                <a:effectLst/>
                <a:latin typeface="Times New Roman" panose="02020603050405020304" pitchFamily="18" charset="0"/>
                <a:ea typeface="Times New Roman" panose="02020603050405020304" pitchFamily="18" charset="0"/>
              </a:rPr>
              <a:t>Những</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nét</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đặc</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sắc</a:t>
            </a:r>
            <a:r>
              <a:rPr lang="vi-VN" sz="2800" i="1" dirty="0">
                <a:solidFill>
                  <a:srgbClr val="000000"/>
                </a:solidFill>
                <a:effectLst/>
                <a:latin typeface="Times New Roman" panose="02020603050405020304" pitchFamily="18" charset="0"/>
                <a:ea typeface="Times New Roman" panose="02020603050405020304" pitchFamily="18" charset="0"/>
              </a:rPr>
              <a:t> trên “</a:t>
            </a:r>
            <a:r>
              <a:rPr lang="vi-VN" sz="2800" i="1" dirty="0" err="1">
                <a:solidFill>
                  <a:srgbClr val="000000"/>
                </a:solidFill>
                <a:effectLst/>
                <a:latin typeface="Times New Roman" panose="02020603050405020304" pitchFamily="18" charset="0"/>
                <a:ea typeface="Times New Roman" panose="02020603050405020304" pitchFamily="18" charset="0"/>
              </a:rPr>
              <a:t>đất</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vật</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Bắc</a:t>
            </a:r>
            <a:r>
              <a:rPr lang="vi-VN" sz="2800" i="1" dirty="0">
                <a:solidFill>
                  <a:srgbClr val="000000"/>
                </a:solidFill>
                <a:effectLst/>
                <a:latin typeface="Times New Roman" panose="02020603050405020304" pitchFamily="18" charset="0"/>
                <a:ea typeface="Times New Roman" panose="02020603050405020304" pitchFamily="18" charset="0"/>
              </a:rPr>
              <a:t> Giang</a:t>
            </a:r>
            <a:r>
              <a:rPr lang="en-US" sz="2800" i="1" dirty="0">
                <a:solidFill>
                  <a:srgbClr val="000000"/>
                </a:solidFill>
                <a:effectLst/>
                <a:latin typeface="Times New Roman" panose="02020603050405020304" pitchFamily="18" charset="0"/>
                <a:ea typeface="Times New Roman" panose="02020603050405020304" pitchFamily="18" charset="0"/>
              </a:rPr>
              <a:t>”</a:t>
            </a:r>
            <a:r>
              <a:rPr lang="en-US" sz="2800" dirty="0">
                <a:solidFill>
                  <a:srgbClr val="000000"/>
                </a:solidFill>
                <a:effectLst/>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p:txBody>
      </p:sp>
      <p:sp>
        <p:nvSpPr>
          <p:cNvPr id="6" name="Hộp Văn bản 5">
            <a:extLst>
              <a:ext uri="{FF2B5EF4-FFF2-40B4-BE49-F238E27FC236}">
                <a16:creationId xmlns:a16="http://schemas.microsoft.com/office/drawing/2014/main" id="{5D521A86-0F4B-7433-5E49-783B208FB8E1}"/>
              </a:ext>
            </a:extLst>
          </p:cNvPr>
          <p:cNvSpPr txBox="1"/>
          <p:nvPr/>
        </p:nvSpPr>
        <p:spPr>
          <a:xfrm>
            <a:off x="477078" y="2793040"/>
            <a:ext cx="10906539" cy="523220"/>
          </a:xfrm>
          <a:prstGeom prst="rect">
            <a:avLst/>
          </a:prstGeom>
          <a:noFill/>
        </p:spPr>
        <p:txBody>
          <a:bodyPr wrap="square" rtlCol="0">
            <a:spAutoFit/>
          </a:bodyPr>
          <a:lstStyle/>
          <a:p>
            <a:pPr algn="just"/>
            <a:r>
              <a:rPr lang="vi-VN" sz="2800" dirty="0">
                <a:solidFill>
                  <a:srgbClr val="000000"/>
                </a:solidFill>
                <a:effectLst/>
                <a:latin typeface="Times New Roman" panose="02020603050405020304" pitchFamily="18" charset="0"/>
                <a:ea typeface="Times New Roman" panose="02020603050405020304" pitchFamily="18" charset="0"/>
              </a:rPr>
              <a:t>- T</a:t>
            </a:r>
            <a:r>
              <a:rPr lang="en-US" sz="2800" dirty="0" err="1">
                <a:solidFill>
                  <a:srgbClr val="000000"/>
                </a:solidFill>
                <a:effectLst/>
                <a:latin typeface="Times New Roman" panose="02020603050405020304" pitchFamily="18" charset="0"/>
                <a:ea typeface="Times New Roman" panose="02020603050405020304" pitchFamily="18" charset="0"/>
              </a:rPr>
              <a:t>ìm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hiểu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các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thông</a:t>
            </a:r>
            <a:r>
              <a:rPr lang="en-US" sz="2800" dirty="0">
                <a:solidFill>
                  <a:srgbClr val="000000"/>
                </a:solidFill>
                <a:effectLst/>
                <a:latin typeface="Times New Roman" panose="02020603050405020304" pitchFamily="18" charset="0"/>
                <a:ea typeface="Times New Roman" panose="02020603050405020304" pitchFamily="18" charset="0"/>
              </a:rPr>
              <a:t> tin </a:t>
            </a:r>
            <a:r>
              <a:rPr lang="en-US" sz="2800" dirty="0" err="1">
                <a:solidFill>
                  <a:srgbClr val="000000"/>
                </a:solidFill>
                <a:effectLst/>
                <a:latin typeface="Times New Roman" panose="02020603050405020304" pitchFamily="18" charset="0"/>
                <a:ea typeface="Times New Roman" panose="02020603050405020304" pitchFamily="18" charset="0"/>
              </a:rPr>
              <a:t>liên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quan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đến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quy</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định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hoạt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động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đấu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vật</a:t>
            </a:r>
            <a:endParaRPr lang="en-US" sz="2800" dirty="0">
              <a:effectLst/>
              <a:latin typeface="Times New Roman" panose="02020603050405020304" pitchFamily="18" charset="0"/>
              <a:ea typeface="Times New Roman" panose="02020603050405020304" pitchFamily="18" charset="0"/>
            </a:endParaRPr>
          </a:p>
        </p:txBody>
      </p:sp>
      <p:sp>
        <p:nvSpPr>
          <p:cNvPr id="7" name="Hộp Văn bản 6">
            <a:extLst>
              <a:ext uri="{FF2B5EF4-FFF2-40B4-BE49-F238E27FC236}">
                <a16:creationId xmlns:a16="http://schemas.microsoft.com/office/drawing/2014/main" id="{BC38D23C-2CAD-0AC2-B24A-1FCDE5095C76}"/>
              </a:ext>
            </a:extLst>
          </p:cNvPr>
          <p:cNvSpPr txBox="1"/>
          <p:nvPr/>
        </p:nvSpPr>
        <p:spPr>
          <a:xfrm>
            <a:off x="477078" y="3591339"/>
            <a:ext cx="10588487" cy="954107"/>
          </a:xfrm>
          <a:prstGeom prst="rect">
            <a:avLst/>
          </a:prstGeom>
          <a:noFill/>
        </p:spPr>
        <p:txBody>
          <a:bodyPr wrap="square" rtlCol="0">
            <a:spAutoFit/>
          </a:bodyPr>
          <a:lstStyle/>
          <a:p>
            <a:pPr algn="just"/>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Xem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lại</a:t>
            </a:r>
            <a:r>
              <a:rPr lang="en-US"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nội</a:t>
            </a:r>
            <a:r>
              <a:rPr lang="vi-VN" sz="2800" dirty="0">
                <a:solidFill>
                  <a:srgbClr val="000000"/>
                </a:solidFill>
                <a:effectLst/>
                <a:latin typeface="Times New Roman" panose="02020603050405020304" pitchFamily="18" charset="0"/>
                <a:ea typeface="Times New Roman" panose="02020603050405020304" pitchFamily="18" charset="0"/>
              </a:rPr>
              <a:t> dung yêu </a:t>
            </a:r>
            <a:r>
              <a:rPr lang="vi-VN" sz="2800" dirty="0" err="1">
                <a:solidFill>
                  <a:srgbClr val="000000"/>
                </a:solidFill>
                <a:effectLst/>
                <a:latin typeface="Times New Roman" panose="02020603050405020304" pitchFamily="18" charset="0"/>
                <a:ea typeface="Times New Roman" panose="02020603050405020304" pitchFamily="18" charset="0"/>
              </a:rPr>
              <a:t>cầu</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thuyết</a:t>
            </a:r>
            <a:r>
              <a:rPr lang="vi-VN" sz="2800" dirty="0">
                <a:solidFill>
                  <a:srgbClr val="000000"/>
                </a:solidFill>
                <a:effectLst/>
                <a:latin typeface="Times New Roman" panose="02020603050405020304" pitchFamily="18" charset="0"/>
                <a:ea typeface="Times New Roman" panose="02020603050405020304" pitchFamily="18" charset="0"/>
              </a:rPr>
              <a:t> minh </a:t>
            </a:r>
            <a:r>
              <a:rPr lang="vi-VN" sz="2800" dirty="0" err="1">
                <a:solidFill>
                  <a:srgbClr val="000000"/>
                </a:solidFill>
                <a:effectLst/>
                <a:latin typeface="Times New Roman" panose="02020603050405020304" pitchFamily="18" charset="0"/>
                <a:ea typeface="Times New Roman" panose="02020603050405020304" pitchFamily="18" charset="0"/>
              </a:rPr>
              <a:t>về</a:t>
            </a:r>
            <a:r>
              <a:rPr lang="vi-VN" sz="2800" dirty="0">
                <a:solidFill>
                  <a:srgbClr val="000000"/>
                </a:solidFill>
                <a:effectLst/>
                <a:latin typeface="Times New Roman" panose="02020603050405020304" pitchFamily="18" charset="0"/>
                <a:ea typeface="Times New Roman" panose="02020603050405020304" pitchFamily="18" charset="0"/>
              </a:rPr>
              <a:t> quy </a:t>
            </a:r>
            <a:r>
              <a:rPr lang="vi-VN" sz="2800" dirty="0" err="1">
                <a:solidFill>
                  <a:srgbClr val="000000"/>
                </a:solidFill>
                <a:effectLst/>
                <a:latin typeface="Times New Roman" panose="02020603050405020304" pitchFamily="18" charset="0"/>
                <a:ea typeface="Times New Roman" panose="02020603050405020304" pitchFamily="18" charset="0"/>
              </a:rPr>
              <a:t>tắc</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luật</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lệ</a:t>
            </a:r>
            <a:r>
              <a:rPr lang="vi-VN" sz="2800" dirty="0">
                <a:solidFill>
                  <a:srgbClr val="000000"/>
                </a:solidFill>
                <a:effectLst/>
                <a:latin typeface="Times New Roman" panose="02020603050405020304" pitchFamily="18" charset="0"/>
                <a:ea typeface="Times New Roman" panose="02020603050405020304" pitchFamily="18" charset="0"/>
              </a:rPr>
              <a:t> trong </a:t>
            </a:r>
            <a:r>
              <a:rPr lang="vi-VN" sz="2800" dirty="0" err="1">
                <a:solidFill>
                  <a:srgbClr val="000000"/>
                </a:solidFill>
                <a:effectLst/>
                <a:latin typeface="Times New Roman" panose="02020603050405020304" pitchFamily="18" charset="0"/>
                <a:ea typeface="Times New Roman" panose="02020603050405020304" pitchFamily="18" charset="0"/>
              </a:rPr>
              <a:t>một</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trò</a:t>
            </a:r>
            <a:r>
              <a:rPr lang="vi-VN" sz="2800" dirty="0">
                <a:solidFill>
                  <a:srgbClr val="000000"/>
                </a:solidFill>
                <a:effectLst/>
                <a:latin typeface="Times New Roman" panose="02020603050405020304" pitchFamily="18" charset="0"/>
                <a:ea typeface="Times New Roman" panose="02020603050405020304" pitchFamily="18" charset="0"/>
              </a:rPr>
              <a:t> chơi, hay </a:t>
            </a:r>
            <a:r>
              <a:rPr lang="vi-VN" sz="2800" dirty="0" err="1">
                <a:solidFill>
                  <a:srgbClr val="000000"/>
                </a:solidFill>
                <a:effectLst/>
                <a:latin typeface="Times New Roman" panose="02020603050405020304" pitchFamily="18" charset="0"/>
                <a:ea typeface="Times New Roman" panose="02020603050405020304" pitchFamily="18" charset="0"/>
              </a:rPr>
              <a:t>hoạt</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động</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đã</a:t>
            </a:r>
            <a:r>
              <a:rPr lang="vi-VN" sz="2800" dirty="0">
                <a:solidFill>
                  <a:srgbClr val="000000"/>
                </a:solidFill>
                <a:effectLst/>
                <a:latin typeface="Times New Roman" panose="02020603050405020304" pitchFamily="18" charset="0"/>
                <a:ea typeface="Times New Roman" panose="02020603050405020304" pitchFamily="18" charset="0"/>
              </a:rPr>
              <a:t> nêu ở </a:t>
            </a:r>
            <a:r>
              <a:rPr lang="vi-VN" sz="2800" dirty="0" err="1">
                <a:solidFill>
                  <a:srgbClr val="000000"/>
                </a:solidFill>
                <a:effectLst/>
                <a:latin typeface="Times New Roman" panose="02020603050405020304" pitchFamily="18" charset="0"/>
                <a:ea typeface="Times New Roman" panose="02020603050405020304" pitchFamily="18" charset="0"/>
              </a:rPr>
              <a:t>phần</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viết</a:t>
            </a:r>
            <a:r>
              <a:rPr lang="vi-VN" sz="2800" dirty="0">
                <a:solidFill>
                  <a:srgbClr val="000000"/>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8" name="Hộp Văn bản 7">
            <a:extLst>
              <a:ext uri="{FF2B5EF4-FFF2-40B4-BE49-F238E27FC236}">
                <a16:creationId xmlns:a16="http://schemas.microsoft.com/office/drawing/2014/main" id="{206B23F3-4D23-FAFA-789A-FC1B966E081E}"/>
              </a:ext>
            </a:extLst>
          </p:cNvPr>
          <p:cNvSpPr txBox="1"/>
          <p:nvPr/>
        </p:nvSpPr>
        <p:spPr>
          <a:xfrm>
            <a:off x="596348" y="4752584"/>
            <a:ext cx="10787269" cy="523220"/>
          </a:xfrm>
          <a:prstGeom prst="rect">
            <a:avLst/>
          </a:prstGeom>
          <a:noFill/>
        </p:spPr>
        <p:txBody>
          <a:bodyPr wrap="square" rtlCol="0">
            <a:spAutoFit/>
          </a:bodyPr>
          <a:lstStyle/>
          <a:p>
            <a:pPr algn="just"/>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Chuẩn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bị</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các</a:t>
            </a:r>
            <a:r>
              <a:rPr lang="vi-VN" sz="2800" dirty="0">
                <a:solidFill>
                  <a:srgbClr val="000000"/>
                </a:solidFill>
                <a:effectLst/>
                <a:latin typeface="Times New Roman" panose="02020603050405020304" pitchFamily="18" charset="0"/>
                <a:ea typeface="Times New Roman" panose="02020603050405020304" pitchFamily="18" charset="0"/>
              </a:rPr>
              <a:t> phương </a:t>
            </a:r>
            <a:r>
              <a:rPr lang="vi-VN" sz="2800" dirty="0" err="1">
                <a:solidFill>
                  <a:srgbClr val="000000"/>
                </a:solidFill>
                <a:effectLst/>
                <a:latin typeface="Times New Roman" panose="02020603050405020304" pitchFamily="18" charset="0"/>
                <a:ea typeface="Times New Roman" panose="02020603050405020304" pitchFamily="18" charset="0"/>
              </a:rPr>
              <a:t>tiện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tranh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ảnh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phương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tiện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trình</a:t>
            </a:r>
            <a:r>
              <a:rPr lang="en-US"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bày</a:t>
            </a:r>
            <a:r>
              <a:rPr lang="vi-VN" sz="2800" dirty="0">
                <a:solidFill>
                  <a:srgbClr val="000000"/>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93079322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barn(inVertical)">
                                      <p:cBhvr>
                                        <p:cTn id="18" dur="5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wipe(down)">
                                      <p:cBhvr>
                                        <p:cTn id="23" dur="500"/>
                                        <p:tgtEl>
                                          <p:spTgt spid="7"/>
                                        </p:tgtEl>
                                      </p:cBhvr>
                                    </p:animEffec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randombar(horizontal)">
                                      <p:cBhvr>
                                        <p:cTn id="2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p:bldP spid="7" grpId="0"/>
      <p:bldP spid="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ặt trời 3">
            <a:extLst>
              <a:ext uri="{FF2B5EF4-FFF2-40B4-BE49-F238E27FC236}">
                <a16:creationId xmlns:a16="http://schemas.microsoft.com/office/drawing/2014/main" id="{40966649-CF46-3545-005B-0D94CE84CFDA}"/>
              </a:ext>
            </a:extLst>
          </p:cNvPr>
          <p:cNvSpPr/>
          <p:nvPr/>
        </p:nvSpPr>
        <p:spPr>
          <a:xfrm>
            <a:off x="225287" y="92764"/>
            <a:ext cx="11608903" cy="2451650"/>
          </a:xfrm>
          <a:prstGeom prst="su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3200" b="1">
                <a:solidFill>
                  <a:schemeClr val="bg1"/>
                </a:solidFill>
                <a:effectLst/>
                <a:latin typeface="Times New Roman" panose="02020603050405020304" pitchFamily="18" charset="0"/>
                <a:ea typeface="Times New Roman" panose="02020603050405020304" pitchFamily="18" charset="0"/>
              </a:rPr>
              <a:t>b. Tìm ý và lập dàn ý </a:t>
            </a:r>
            <a:endParaRPr lang="en-US" sz="3200">
              <a:solidFill>
                <a:schemeClr val="bg1"/>
              </a:solidFill>
              <a:effectLst/>
              <a:latin typeface="Times New Roman" panose="02020603050405020304" pitchFamily="18" charset="0"/>
              <a:ea typeface="Times New Roman" panose="02020603050405020304" pitchFamily="18" charset="0"/>
            </a:endParaRPr>
          </a:p>
        </p:txBody>
      </p:sp>
      <p:sp>
        <p:nvSpPr>
          <p:cNvPr id="5" name="Lưu đồ: Tài liệu 4">
            <a:extLst>
              <a:ext uri="{FF2B5EF4-FFF2-40B4-BE49-F238E27FC236}">
                <a16:creationId xmlns:a16="http://schemas.microsoft.com/office/drawing/2014/main" id="{ABCF8CB7-0BB8-8FF9-5A56-D5F354AAFD44}"/>
              </a:ext>
            </a:extLst>
          </p:cNvPr>
          <p:cNvSpPr/>
          <p:nvPr/>
        </p:nvSpPr>
        <p:spPr>
          <a:xfrm>
            <a:off x="3385930" y="3266662"/>
            <a:ext cx="5420139" cy="2451651"/>
          </a:xfrm>
          <a:prstGeom prst="flowChartDocumen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Tìm</a:t>
            </a:r>
            <a:r>
              <a:rPr lang="en-US" sz="3200" dirty="0">
                <a:solidFill>
                  <a:srgbClr val="000000"/>
                </a:solidFill>
                <a:effectLst/>
                <a:latin typeface="Times New Roman" panose="02020603050405020304" pitchFamily="18" charset="0"/>
                <a:ea typeface="Times New Roman" panose="02020603050405020304" pitchFamily="18" charset="0"/>
              </a:rPr>
              <a:t> ý </a:t>
            </a:r>
            <a:r>
              <a:rPr lang="en-US" sz="3200" dirty="0" err="1">
                <a:solidFill>
                  <a:srgbClr val="000000"/>
                </a:solidFill>
                <a:effectLst/>
                <a:latin typeface="Times New Roman" panose="02020603050405020304" pitchFamily="18" charset="0"/>
                <a:ea typeface="Times New Roman" panose="02020603050405020304" pitchFamily="18" charset="0"/>
              </a:rPr>
              <a:t>cho</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bài</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nói</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bằng</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cách</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đặt</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và</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trả</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lời</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các</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câu</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hỏi</a:t>
            </a:r>
            <a:r>
              <a:rPr lang="en-US" sz="3200" dirty="0">
                <a:solidFill>
                  <a:srgbClr val="000000"/>
                </a:solidFill>
                <a:effectLst/>
                <a:latin typeface="Times New Roman" panose="02020603050405020304" pitchFamily="18" charset="0"/>
                <a:ea typeface="Times New Roman" panose="02020603050405020304" pitchFamily="18" charset="0"/>
              </a:rPr>
              <a:t> </a:t>
            </a:r>
            <a:endParaRPr lang="en-US"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9772826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1000" fill="hold"/>
                                        <p:tgtEl>
                                          <p:spTgt spid="5"/>
                                        </p:tgtEl>
                                        <p:attrNameLst>
                                          <p:attrName>ppt_w</p:attrName>
                                        </p:attrNameLst>
                                      </p:cBhvr>
                                      <p:tavLst>
                                        <p:tav tm="0">
                                          <p:val>
                                            <p:fltVal val="0"/>
                                          </p:val>
                                        </p:tav>
                                        <p:tav tm="100000">
                                          <p:val>
                                            <p:strVal val="#ppt_w"/>
                                          </p:val>
                                        </p:tav>
                                      </p:tavLst>
                                    </p:anim>
                                    <p:anim calcmode="lin" valueType="num">
                                      <p:cBhvr>
                                        <p:cTn id="13" dur="1000" fill="hold"/>
                                        <p:tgtEl>
                                          <p:spTgt spid="5"/>
                                        </p:tgtEl>
                                        <p:attrNameLst>
                                          <p:attrName>ppt_h</p:attrName>
                                        </p:attrNameLst>
                                      </p:cBhvr>
                                      <p:tavLst>
                                        <p:tav tm="0">
                                          <p:val>
                                            <p:fltVal val="0"/>
                                          </p:val>
                                        </p:tav>
                                        <p:tav tm="100000">
                                          <p:val>
                                            <p:strVal val="#ppt_h"/>
                                          </p:val>
                                        </p:tav>
                                      </p:tavLst>
                                    </p:anim>
                                    <p:anim calcmode="lin" valueType="num">
                                      <p:cBhvr>
                                        <p:cTn id="14" dur="1000" fill="hold"/>
                                        <p:tgtEl>
                                          <p:spTgt spid="5"/>
                                        </p:tgtEl>
                                        <p:attrNameLst>
                                          <p:attrName>style.rotation</p:attrName>
                                        </p:attrNameLst>
                                      </p:cBhvr>
                                      <p:tavLst>
                                        <p:tav tm="0">
                                          <p:val>
                                            <p:fltVal val="90"/>
                                          </p:val>
                                        </p:tav>
                                        <p:tav tm="100000">
                                          <p:val>
                                            <p:fltVal val="0"/>
                                          </p:val>
                                        </p:tav>
                                      </p:tavLst>
                                    </p:anim>
                                    <p:animEffect transition="in" filter="fade">
                                      <p:cBhvr>
                                        <p:cTn id="15"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Bảng 3">
            <a:extLst>
              <a:ext uri="{FF2B5EF4-FFF2-40B4-BE49-F238E27FC236}">
                <a16:creationId xmlns:a16="http://schemas.microsoft.com/office/drawing/2014/main" id="{67BE8ABC-D4DC-E44C-4B40-8E7DA965BAA3}"/>
              </a:ext>
            </a:extLst>
          </p:cNvPr>
          <p:cNvGraphicFramePr>
            <a:graphicFrameLocks noGrp="1"/>
          </p:cNvGraphicFramePr>
          <p:nvPr>
            <p:extLst>
              <p:ext uri="{D42A27DB-BD31-4B8C-83A1-F6EECF244321}">
                <p14:modId xmlns:p14="http://schemas.microsoft.com/office/powerpoint/2010/main" val="4274496326"/>
              </p:ext>
            </p:extLst>
          </p:nvPr>
        </p:nvGraphicFramePr>
        <p:xfrm>
          <a:off x="119270" y="89693"/>
          <a:ext cx="11953460" cy="6678614"/>
        </p:xfrm>
        <a:graphic>
          <a:graphicData uri="http://schemas.openxmlformats.org/drawingml/2006/table">
            <a:tbl>
              <a:tblPr firstRow="1" firstCol="1" bandRow="1">
                <a:tableStyleId>{5C22544A-7EE6-4342-B048-85BDC9FD1C3A}</a:tableStyleId>
              </a:tblPr>
              <a:tblGrid>
                <a:gridCol w="3008243">
                  <a:extLst>
                    <a:ext uri="{9D8B030D-6E8A-4147-A177-3AD203B41FA5}">
                      <a16:colId xmlns:a16="http://schemas.microsoft.com/office/drawing/2014/main" val="28477705"/>
                    </a:ext>
                  </a:extLst>
                </a:gridCol>
                <a:gridCol w="8945217">
                  <a:extLst>
                    <a:ext uri="{9D8B030D-6E8A-4147-A177-3AD203B41FA5}">
                      <a16:colId xmlns:a16="http://schemas.microsoft.com/office/drawing/2014/main" val="3178685078"/>
                    </a:ext>
                  </a:extLst>
                </a:gridCol>
              </a:tblGrid>
              <a:tr h="170360">
                <a:tc>
                  <a:txBody>
                    <a:bodyPr/>
                    <a:lstStyle/>
                    <a:p>
                      <a:pPr algn="ctr"/>
                      <a:r>
                        <a:rPr lang="vi-VN" sz="2800" dirty="0">
                          <a:effectLst/>
                          <a:latin typeface="Times New Roman" panose="02020603050405020304" pitchFamily="18" charset="0"/>
                          <a:cs typeface="Times New Roman" panose="02020603050405020304" pitchFamily="18" charset="0"/>
                        </a:rPr>
                        <a:t>Câu </a:t>
                      </a:r>
                      <a:r>
                        <a:rPr lang="vi-VN" sz="2800" dirty="0" err="1">
                          <a:effectLst/>
                          <a:latin typeface="Times New Roman" panose="02020603050405020304" pitchFamily="18" charset="0"/>
                          <a:cs typeface="Times New Roman" panose="02020603050405020304" pitchFamily="18" charset="0"/>
                        </a:rPr>
                        <a:t>hỏi</a:t>
                      </a:r>
                      <a:r>
                        <a:rPr lang="vi-VN" sz="2800" dirty="0">
                          <a:effectLst/>
                          <a:latin typeface="Times New Roman" panose="02020603050405020304" pitchFamily="18" charset="0"/>
                          <a:cs typeface="Times New Roman" panose="02020603050405020304" pitchFamily="18" charset="0"/>
                        </a:rPr>
                        <a:t> </a:t>
                      </a:r>
                      <a:r>
                        <a:rPr lang="vi-VN" sz="2800" dirty="0" err="1">
                          <a:effectLst/>
                          <a:latin typeface="Times New Roman" panose="02020603050405020304" pitchFamily="18" charset="0"/>
                          <a:cs typeface="Times New Roman" panose="02020603050405020304" pitchFamily="18" charset="0"/>
                        </a:rPr>
                        <a:t>tìm</a:t>
                      </a:r>
                      <a:r>
                        <a:rPr lang="vi-VN" sz="2800" dirty="0">
                          <a:effectLst/>
                          <a:latin typeface="Times New Roman" panose="02020603050405020304" pitchFamily="18" charset="0"/>
                          <a:cs typeface="Times New Roman" panose="02020603050405020304" pitchFamily="18" charset="0"/>
                        </a:rPr>
                        <a:t> ý</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8971" marR="5897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algn="ctr"/>
                      <a:r>
                        <a:rPr lang="vi-VN" sz="2800" dirty="0" err="1">
                          <a:effectLst/>
                          <a:latin typeface="Times New Roman" panose="02020603050405020304" pitchFamily="18" charset="0"/>
                          <a:cs typeface="Times New Roman" panose="02020603050405020304" pitchFamily="18" charset="0"/>
                        </a:rPr>
                        <a:t>Trả</a:t>
                      </a:r>
                      <a:r>
                        <a:rPr lang="vi-VN" sz="2800" dirty="0">
                          <a:effectLst/>
                          <a:latin typeface="Times New Roman" panose="02020603050405020304" pitchFamily="18" charset="0"/>
                          <a:cs typeface="Times New Roman" panose="02020603050405020304" pitchFamily="18" charset="0"/>
                        </a:rPr>
                        <a:t> </a:t>
                      </a:r>
                      <a:r>
                        <a:rPr lang="vi-VN" sz="2800" dirty="0" err="1">
                          <a:effectLst/>
                          <a:latin typeface="Times New Roman" panose="02020603050405020304" pitchFamily="18" charset="0"/>
                          <a:cs typeface="Times New Roman" panose="02020603050405020304" pitchFamily="18" charset="0"/>
                        </a:rPr>
                        <a:t>lời</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8971" marR="5897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2442237250"/>
                  </a:ext>
                </a:extLst>
              </a:tr>
              <a:tr h="681441">
                <a:tc>
                  <a:txBody>
                    <a:bodyPr/>
                    <a:lstStyle/>
                    <a:p>
                      <a:pPr algn="just"/>
                      <a:r>
                        <a:rPr lang="vi-VN" sz="2800" dirty="0" err="1">
                          <a:solidFill>
                            <a:schemeClr val="tx1"/>
                          </a:solidFill>
                          <a:effectLst/>
                          <a:latin typeface="Times New Roman" panose="02020603050405020304" pitchFamily="18" charset="0"/>
                          <a:cs typeface="Times New Roman" panose="02020603050405020304" pitchFamily="18" charset="0"/>
                        </a:rPr>
                        <a:t>Hoạt</a:t>
                      </a:r>
                      <a:r>
                        <a:rPr lang="vi-VN" sz="2800" dirty="0">
                          <a:solidFill>
                            <a:schemeClr val="tx1"/>
                          </a:solidFill>
                          <a:effectLst/>
                          <a:latin typeface="Times New Roman" panose="02020603050405020304" pitchFamily="18" charset="0"/>
                          <a:cs typeface="Times New Roman" panose="02020603050405020304" pitchFamily="18" charset="0"/>
                        </a:rPr>
                        <a:t> </a:t>
                      </a:r>
                      <a:r>
                        <a:rPr lang="vi-VN" sz="2800" dirty="0" err="1">
                          <a:solidFill>
                            <a:schemeClr val="tx1"/>
                          </a:solidFill>
                          <a:effectLst/>
                          <a:latin typeface="Times New Roman" panose="02020603050405020304" pitchFamily="18" charset="0"/>
                          <a:cs typeface="Times New Roman" panose="02020603050405020304" pitchFamily="18" charset="0"/>
                        </a:rPr>
                        <a:t>động</a:t>
                      </a:r>
                      <a:r>
                        <a:rPr lang="vi-VN" sz="2800" dirty="0">
                          <a:solidFill>
                            <a:schemeClr val="tx1"/>
                          </a:solidFill>
                          <a:effectLst/>
                          <a:latin typeface="Times New Roman" panose="02020603050405020304" pitchFamily="18" charset="0"/>
                          <a:cs typeface="Times New Roman" panose="02020603050405020304" pitchFamily="18" charset="0"/>
                        </a:rPr>
                        <a:t> </a:t>
                      </a:r>
                      <a:r>
                        <a:rPr lang="vi-VN" sz="2800" dirty="0" err="1">
                          <a:solidFill>
                            <a:schemeClr val="tx1"/>
                          </a:solidFill>
                          <a:effectLst/>
                          <a:latin typeface="Times New Roman" panose="02020603050405020304" pitchFamily="18" charset="0"/>
                          <a:cs typeface="Times New Roman" panose="02020603050405020304" pitchFamily="18" charset="0"/>
                        </a:rPr>
                        <a:t>đấu</a:t>
                      </a:r>
                      <a:r>
                        <a:rPr lang="vi-VN" sz="2800" dirty="0">
                          <a:solidFill>
                            <a:schemeClr val="tx1"/>
                          </a:solidFill>
                          <a:effectLst/>
                          <a:latin typeface="Times New Roman" panose="02020603050405020304" pitchFamily="18" charset="0"/>
                          <a:cs typeface="Times New Roman" panose="02020603050405020304" pitchFamily="18" charset="0"/>
                        </a:rPr>
                        <a:t> </a:t>
                      </a:r>
                      <a:r>
                        <a:rPr lang="vi-VN" sz="2800" dirty="0" err="1">
                          <a:solidFill>
                            <a:schemeClr val="tx1"/>
                          </a:solidFill>
                          <a:effectLst/>
                          <a:latin typeface="Times New Roman" panose="02020603050405020304" pitchFamily="18" charset="0"/>
                          <a:cs typeface="Times New Roman" panose="02020603050405020304" pitchFamily="18" charset="0"/>
                        </a:rPr>
                        <a:t>vật</a:t>
                      </a:r>
                      <a:r>
                        <a:rPr lang="vi-VN" sz="2800" dirty="0">
                          <a:solidFill>
                            <a:schemeClr val="tx1"/>
                          </a:solidFill>
                          <a:effectLst/>
                          <a:latin typeface="Times New Roman" panose="02020603050405020304" pitchFamily="18" charset="0"/>
                          <a:cs typeface="Times New Roman" panose="02020603050405020304" pitchFamily="18" charset="0"/>
                        </a:rPr>
                        <a:t> </a:t>
                      </a:r>
                      <a:r>
                        <a:rPr lang="vi-VN" sz="2800" dirty="0" err="1">
                          <a:solidFill>
                            <a:schemeClr val="tx1"/>
                          </a:solidFill>
                          <a:effectLst/>
                          <a:latin typeface="Times New Roman" panose="02020603050405020304" pitchFamily="18" charset="0"/>
                          <a:cs typeface="Times New Roman" panose="02020603050405020304" pitchFamily="18" charset="0"/>
                        </a:rPr>
                        <a:t>được</a:t>
                      </a:r>
                      <a:r>
                        <a:rPr lang="vi-VN" sz="2800" dirty="0">
                          <a:solidFill>
                            <a:schemeClr val="tx1"/>
                          </a:solidFill>
                          <a:effectLst/>
                          <a:latin typeface="Times New Roman" panose="02020603050405020304" pitchFamily="18" charset="0"/>
                          <a:cs typeface="Times New Roman" panose="02020603050405020304" pitchFamily="18" charset="0"/>
                        </a:rPr>
                        <a:t> </a:t>
                      </a:r>
                      <a:r>
                        <a:rPr lang="vi-VN" sz="2800" dirty="0" err="1">
                          <a:solidFill>
                            <a:schemeClr val="tx1"/>
                          </a:solidFill>
                          <a:effectLst/>
                          <a:latin typeface="Times New Roman" panose="02020603050405020304" pitchFamily="18" charset="0"/>
                          <a:cs typeface="Times New Roman" panose="02020603050405020304" pitchFamily="18" charset="0"/>
                        </a:rPr>
                        <a:t>nói</a:t>
                      </a:r>
                      <a:r>
                        <a:rPr lang="vi-VN" sz="2800" dirty="0">
                          <a:solidFill>
                            <a:schemeClr val="tx1"/>
                          </a:solidFill>
                          <a:effectLst/>
                          <a:latin typeface="Times New Roman" panose="02020603050405020304" pitchFamily="18" charset="0"/>
                          <a:cs typeface="Times New Roman" panose="02020603050405020304" pitchFamily="18" charset="0"/>
                        </a:rPr>
                        <a:t> </a:t>
                      </a:r>
                      <a:r>
                        <a:rPr lang="vi-VN" sz="2800" dirty="0" err="1">
                          <a:solidFill>
                            <a:schemeClr val="tx1"/>
                          </a:solidFill>
                          <a:effectLst/>
                          <a:latin typeface="Times New Roman" panose="02020603050405020304" pitchFamily="18" charset="0"/>
                          <a:cs typeface="Times New Roman" panose="02020603050405020304" pitchFamily="18" charset="0"/>
                        </a:rPr>
                        <a:t>tới</a:t>
                      </a:r>
                      <a:r>
                        <a:rPr lang="vi-VN" sz="2800" dirty="0">
                          <a:solidFill>
                            <a:schemeClr val="tx1"/>
                          </a:solidFill>
                          <a:effectLst/>
                          <a:latin typeface="Times New Roman" panose="02020603050405020304" pitchFamily="18" charset="0"/>
                          <a:cs typeface="Times New Roman" panose="02020603050405020304" pitchFamily="18" charset="0"/>
                        </a:rPr>
                        <a:t> trong </a:t>
                      </a:r>
                      <a:r>
                        <a:rPr lang="vi-VN" sz="2800" dirty="0" err="1">
                          <a:solidFill>
                            <a:schemeClr val="tx1"/>
                          </a:solidFill>
                          <a:effectLst/>
                          <a:latin typeface="Times New Roman" panose="02020603050405020304" pitchFamily="18" charset="0"/>
                          <a:cs typeface="Times New Roman" panose="02020603050405020304" pitchFamily="18" charset="0"/>
                        </a:rPr>
                        <a:t>bài</a:t>
                      </a:r>
                      <a:r>
                        <a:rPr lang="vi-VN" sz="2800" dirty="0">
                          <a:solidFill>
                            <a:schemeClr val="tx1"/>
                          </a:solidFill>
                          <a:effectLst/>
                          <a:latin typeface="Times New Roman" panose="02020603050405020304" pitchFamily="18" charset="0"/>
                          <a:cs typeface="Times New Roman" panose="02020603050405020304" pitchFamily="18" charset="0"/>
                        </a:rPr>
                        <a:t> </a:t>
                      </a:r>
                      <a:r>
                        <a:rPr lang="vi-VN" sz="2800" dirty="0" err="1">
                          <a:solidFill>
                            <a:schemeClr val="tx1"/>
                          </a:solidFill>
                          <a:effectLst/>
                          <a:latin typeface="Times New Roman" panose="02020603050405020304" pitchFamily="18" charset="0"/>
                          <a:cs typeface="Times New Roman" panose="02020603050405020304" pitchFamily="18" charset="0"/>
                        </a:rPr>
                        <a:t>diễn</a:t>
                      </a:r>
                      <a:r>
                        <a:rPr lang="vi-VN" sz="2800" dirty="0">
                          <a:solidFill>
                            <a:schemeClr val="tx1"/>
                          </a:solidFill>
                          <a:effectLst/>
                          <a:latin typeface="Times New Roman" panose="02020603050405020304" pitchFamily="18" charset="0"/>
                          <a:cs typeface="Times New Roman" panose="02020603050405020304" pitchFamily="18" charset="0"/>
                        </a:rPr>
                        <a:t> ra ở đâu?</a:t>
                      </a:r>
                      <a:endParaRPr lang="en-US"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8971" marR="5897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r>
                        <a:rPr lang="vi-VN" sz="2800">
                          <a:solidFill>
                            <a:schemeClr val="tx1"/>
                          </a:solidFill>
                          <a:effectLst/>
                          <a:latin typeface="Times New Roman" panose="02020603050405020304" pitchFamily="18" charset="0"/>
                          <a:cs typeface="Times New Roman" panose="02020603050405020304" pitchFamily="18" charset="0"/>
                        </a:rPr>
                        <a:t>+ Hoạt động đấu vật được nói đến trong văn bản diễn ra ở vùng đất Bắc Giang.</a:t>
                      </a:r>
                      <a:endParaRPr lang="en-US" sz="2800">
                        <a:solidFill>
                          <a:schemeClr val="tx1"/>
                        </a:solidFill>
                        <a:effectLst/>
                        <a:latin typeface="Times New Roman" panose="02020603050405020304" pitchFamily="18" charset="0"/>
                        <a:cs typeface="Times New Roman" panose="02020603050405020304" pitchFamily="18" charset="0"/>
                      </a:endParaRPr>
                    </a:p>
                    <a:p>
                      <a:pPr algn="just"/>
                      <a:r>
                        <a:rPr lang="en-US" sz="2800">
                          <a:solidFill>
                            <a:schemeClr val="tx1"/>
                          </a:solidFill>
                          <a:effectLst/>
                          <a:latin typeface="Times New Roman" panose="02020603050405020304" pitchFamily="18" charset="0"/>
                          <a:cs typeface="Times New Roman" panose="02020603050405020304" pitchFamily="18" charset="0"/>
                        </a:rPr>
                        <a:t> </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8971" marR="5897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33816341"/>
                  </a:ext>
                </a:extLst>
              </a:tr>
              <a:tr h="902309">
                <a:tc>
                  <a:txBody>
                    <a:bodyPr/>
                    <a:lstStyle/>
                    <a:p>
                      <a:pPr algn="just"/>
                      <a:r>
                        <a:rPr lang="vi-VN" sz="2800" dirty="0" err="1">
                          <a:solidFill>
                            <a:schemeClr val="tx1"/>
                          </a:solidFill>
                          <a:effectLst/>
                          <a:latin typeface="Times New Roman" panose="02020603050405020304" pitchFamily="18" charset="0"/>
                          <a:cs typeface="Times New Roman" panose="02020603050405020304" pitchFamily="18" charset="0"/>
                        </a:rPr>
                        <a:t>Mục</a:t>
                      </a:r>
                      <a:r>
                        <a:rPr lang="vi-VN" sz="2800" dirty="0">
                          <a:solidFill>
                            <a:schemeClr val="tx1"/>
                          </a:solidFill>
                          <a:effectLst/>
                          <a:latin typeface="Times New Roman" panose="02020603050405020304" pitchFamily="18" charset="0"/>
                          <a:cs typeface="Times New Roman" panose="02020603050405020304" pitchFamily="18" charset="0"/>
                        </a:rPr>
                        <a:t> </a:t>
                      </a:r>
                      <a:r>
                        <a:rPr lang="vi-VN" sz="2800" dirty="0" err="1">
                          <a:solidFill>
                            <a:schemeClr val="tx1"/>
                          </a:solidFill>
                          <a:effectLst/>
                          <a:latin typeface="Times New Roman" panose="02020603050405020304" pitchFamily="18" charset="0"/>
                          <a:cs typeface="Times New Roman" panose="02020603050405020304" pitchFamily="18" charset="0"/>
                        </a:rPr>
                        <a:t>đích</a:t>
                      </a:r>
                      <a:r>
                        <a:rPr lang="vi-VN" sz="2800" dirty="0">
                          <a:solidFill>
                            <a:schemeClr val="tx1"/>
                          </a:solidFill>
                          <a:effectLst/>
                          <a:latin typeface="Times New Roman" panose="02020603050405020304" pitchFamily="18" charset="0"/>
                          <a:cs typeface="Times New Roman" panose="02020603050405020304" pitchFamily="18" charset="0"/>
                        </a:rPr>
                        <a:t> thi </a:t>
                      </a:r>
                      <a:r>
                        <a:rPr lang="vi-VN" sz="2800" dirty="0" err="1">
                          <a:solidFill>
                            <a:schemeClr val="tx1"/>
                          </a:solidFill>
                          <a:effectLst/>
                          <a:latin typeface="Times New Roman" panose="02020603050405020304" pitchFamily="18" charset="0"/>
                          <a:cs typeface="Times New Roman" panose="02020603050405020304" pitchFamily="18" charset="0"/>
                        </a:rPr>
                        <a:t>đấu</a:t>
                      </a:r>
                      <a:r>
                        <a:rPr lang="vi-VN" sz="2800" dirty="0">
                          <a:solidFill>
                            <a:schemeClr val="tx1"/>
                          </a:solidFill>
                          <a:effectLst/>
                          <a:latin typeface="Times New Roman" panose="02020603050405020304" pitchFamily="18" charset="0"/>
                          <a:cs typeface="Times New Roman" panose="02020603050405020304" pitchFamily="18" charset="0"/>
                        </a:rPr>
                        <a:t> </a:t>
                      </a:r>
                      <a:r>
                        <a:rPr lang="vi-VN" sz="2800" dirty="0" err="1">
                          <a:solidFill>
                            <a:schemeClr val="tx1"/>
                          </a:solidFill>
                          <a:effectLst/>
                          <a:latin typeface="Times New Roman" panose="02020603050405020304" pitchFamily="18" charset="0"/>
                          <a:cs typeface="Times New Roman" panose="02020603050405020304" pitchFamily="18" charset="0"/>
                        </a:rPr>
                        <a:t>vật</a:t>
                      </a:r>
                      <a:r>
                        <a:rPr lang="vi-VN" sz="2800" dirty="0">
                          <a:solidFill>
                            <a:schemeClr val="tx1"/>
                          </a:solidFill>
                          <a:effectLst/>
                          <a:latin typeface="Times New Roman" panose="02020603050405020304" pitchFamily="18" charset="0"/>
                          <a:cs typeface="Times New Roman" panose="02020603050405020304" pitchFamily="18" charset="0"/>
                        </a:rPr>
                        <a:t> </a:t>
                      </a:r>
                      <a:r>
                        <a:rPr lang="vi-VN" sz="2800" dirty="0" err="1">
                          <a:solidFill>
                            <a:schemeClr val="tx1"/>
                          </a:solidFill>
                          <a:effectLst/>
                          <a:latin typeface="Times New Roman" panose="02020603050405020304" pitchFamily="18" charset="0"/>
                          <a:cs typeface="Times New Roman" panose="02020603050405020304" pitchFamily="18" charset="0"/>
                        </a:rPr>
                        <a:t>là</a:t>
                      </a:r>
                      <a:r>
                        <a:rPr lang="vi-VN" sz="2800" dirty="0">
                          <a:solidFill>
                            <a:schemeClr val="tx1"/>
                          </a:solidFill>
                          <a:effectLst/>
                          <a:latin typeface="Times New Roman" panose="02020603050405020304" pitchFamily="18" charset="0"/>
                          <a:cs typeface="Times New Roman" panose="02020603050405020304" pitchFamily="18" charset="0"/>
                        </a:rPr>
                        <a:t> </a:t>
                      </a:r>
                      <a:r>
                        <a:rPr lang="vi-VN" sz="2800" dirty="0" err="1">
                          <a:solidFill>
                            <a:schemeClr val="tx1"/>
                          </a:solidFill>
                          <a:effectLst/>
                          <a:latin typeface="Times New Roman" panose="02020603050405020304" pitchFamily="18" charset="0"/>
                          <a:cs typeface="Times New Roman" panose="02020603050405020304" pitchFamily="18" charset="0"/>
                        </a:rPr>
                        <a:t>gì</a:t>
                      </a:r>
                      <a:r>
                        <a:rPr lang="vi-VN" sz="2800" dirty="0">
                          <a:solidFill>
                            <a:schemeClr val="tx1"/>
                          </a:solidFill>
                          <a:effectLst/>
                          <a:latin typeface="Times New Roman" panose="02020603050405020304" pitchFamily="18" charset="0"/>
                          <a:cs typeface="Times New Roman" panose="02020603050405020304" pitchFamily="18" charset="0"/>
                        </a:rPr>
                        <a:t>?</a:t>
                      </a:r>
                      <a:endParaRPr lang="en-US" sz="2800" dirty="0">
                        <a:solidFill>
                          <a:schemeClr val="tx1"/>
                        </a:solidFill>
                        <a:effectLst/>
                        <a:latin typeface="Times New Roman" panose="02020603050405020304" pitchFamily="18" charset="0"/>
                        <a:cs typeface="Times New Roman" panose="02020603050405020304" pitchFamily="18" charset="0"/>
                      </a:endParaRPr>
                    </a:p>
                    <a:p>
                      <a:pPr algn="just"/>
                      <a:r>
                        <a:rPr lang="en-US" sz="2800" dirty="0">
                          <a:solidFill>
                            <a:schemeClr val="tx1"/>
                          </a:solidFill>
                          <a:effectLst/>
                          <a:latin typeface="Times New Roman" panose="02020603050405020304" pitchFamily="18" charset="0"/>
                          <a:cs typeface="Times New Roman" panose="02020603050405020304" pitchFamily="18" charset="0"/>
                        </a:rPr>
                        <a:t> </a:t>
                      </a:r>
                      <a:endParaRPr lang="en-US"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8971" marR="5897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vi-VN" sz="2800" dirty="0">
                          <a:solidFill>
                            <a:schemeClr val="tx1"/>
                          </a:solidFill>
                          <a:effectLst/>
                          <a:latin typeface="Times New Roman" panose="02020603050405020304" pitchFamily="18" charset="0"/>
                          <a:cs typeface="Times New Roman" panose="02020603050405020304" pitchFamily="18" charset="0"/>
                        </a:rPr>
                        <a:t>+ </a:t>
                      </a:r>
                      <a:r>
                        <a:rPr lang="vi-VN" sz="2800" dirty="0" err="1">
                          <a:solidFill>
                            <a:schemeClr val="tx1"/>
                          </a:solidFill>
                          <a:effectLst/>
                          <a:latin typeface="Times New Roman" panose="02020603050405020304" pitchFamily="18" charset="0"/>
                          <a:cs typeface="Times New Roman" panose="02020603050405020304" pitchFamily="18" charset="0"/>
                        </a:rPr>
                        <a:t>Mục</a:t>
                      </a:r>
                      <a:r>
                        <a:rPr lang="vi-VN" sz="2800" dirty="0">
                          <a:solidFill>
                            <a:schemeClr val="tx1"/>
                          </a:solidFill>
                          <a:effectLst/>
                          <a:latin typeface="Times New Roman" panose="02020603050405020304" pitchFamily="18" charset="0"/>
                          <a:cs typeface="Times New Roman" panose="02020603050405020304" pitchFamily="18" charset="0"/>
                        </a:rPr>
                        <a:t> </a:t>
                      </a:r>
                      <a:r>
                        <a:rPr lang="vi-VN" sz="2800" dirty="0" err="1">
                          <a:solidFill>
                            <a:schemeClr val="tx1"/>
                          </a:solidFill>
                          <a:effectLst/>
                          <a:latin typeface="Times New Roman" panose="02020603050405020304" pitchFamily="18" charset="0"/>
                          <a:cs typeface="Times New Roman" panose="02020603050405020304" pitchFamily="18" charset="0"/>
                        </a:rPr>
                        <a:t>đích</a:t>
                      </a:r>
                      <a:r>
                        <a:rPr lang="vi-VN" sz="2800" dirty="0">
                          <a:solidFill>
                            <a:schemeClr val="tx1"/>
                          </a:solidFill>
                          <a:effectLst/>
                          <a:latin typeface="Times New Roman" panose="02020603050405020304" pitchFamily="18" charset="0"/>
                          <a:cs typeface="Times New Roman" panose="02020603050405020304" pitchFamily="18" charset="0"/>
                        </a:rPr>
                        <a:t>: </a:t>
                      </a:r>
                      <a:r>
                        <a:rPr lang="vi-VN" sz="2800" dirty="0" err="1">
                          <a:solidFill>
                            <a:schemeClr val="tx1"/>
                          </a:solidFill>
                          <a:effectLst/>
                          <a:latin typeface="Times New Roman" panose="02020603050405020304" pitchFamily="18" charset="0"/>
                          <a:cs typeface="Times New Roman" panose="02020603050405020304" pitchFamily="18" charset="0"/>
                        </a:rPr>
                        <a:t>Thể</a:t>
                      </a:r>
                      <a:r>
                        <a:rPr lang="vi-VN" sz="2800" dirty="0">
                          <a:solidFill>
                            <a:schemeClr val="tx1"/>
                          </a:solidFill>
                          <a:effectLst/>
                          <a:latin typeface="Times New Roman" panose="02020603050405020304" pitchFamily="18" charset="0"/>
                          <a:cs typeface="Times New Roman" panose="02020603050405020304" pitchFamily="18" charset="0"/>
                        </a:rPr>
                        <a:t> </a:t>
                      </a:r>
                      <a:r>
                        <a:rPr lang="vi-VN" sz="2800" dirty="0" err="1">
                          <a:solidFill>
                            <a:schemeClr val="tx1"/>
                          </a:solidFill>
                          <a:effectLst/>
                          <a:latin typeface="Times New Roman" panose="02020603050405020304" pitchFamily="18" charset="0"/>
                          <a:cs typeface="Times New Roman" panose="02020603050405020304" pitchFamily="18" charset="0"/>
                        </a:rPr>
                        <a:t>hiện</a:t>
                      </a:r>
                      <a:r>
                        <a:rPr lang="vi-VN" sz="2800" dirty="0">
                          <a:solidFill>
                            <a:schemeClr val="tx1"/>
                          </a:solidFill>
                          <a:effectLst/>
                          <a:latin typeface="Times New Roman" panose="02020603050405020304" pitchFamily="18" charset="0"/>
                          <a:cs typeface="Times New Roman" panose="02020603050405020304" pitchFamily="18" charset="0"/>
                        </a:rPr>
                        <a:t> </a:t>
                      </a:r>
                      <a:r>
                        <a:rPr lang="vi-VN" sz="2800" dirty="0" err="1">
                          <a:solidFill>
                            <a:schemeClr val="tx1"/>
                          </a:solidFill>
                          <a:effectLst/>
                          <a:latin typeface="Times New Roman" panose="02020603050405020304" pitchFamily="18" charset="0"/>
                          <a:cs typeface="Times New Roman" panose="02020603050405020304" pitchFamily="18" charset="0"/>
                        </a:rPr>
                        <a:t>một</a:t>
                      </a:r>
                      <a:r>
                        <a:rPr lang="vi-VN" sz="2800" dirty="0">
                          <a:solidFill>
                            <a:schemeClr val="tx1"/>
                          </a:solidFill>
                          <a:effectLst/>
                          <a:latin typeface="Times New Roman" panose="02020603050405020304" pitchFamily="18" charset="0"/>
                          <a:cs typeface="Times New Roman" panose="02020603050405020304" pitchFamily="18" charset="0"/>
                        </a:rPr>
                        <a:t> </a:t>
                      </a:r>
                      <a:r>
                        <a:rPr lang="vi-VN" sz="2800" dirty="0" err="1">
                          <a:solidFill>
                            <a:schemeClr val="tx1"/>
                          </a:solidFill>
                          <a:effectLst/>
                          <a:latin typeface="Times New Roman" panose="02020603050405020304" pitchFamily="18" charset="0"/>
                          <a:cs typeface="Times New Roman" panose="02020603050405020304" pitchFamily="18" charset="0"/>
                        </a:rPr>
                        <a:t>nét</a:t>
                      </a:r>
                      <a:r>
                        <a:rPr lang="vi-VN" sz="2800" dirty="0">
                          <a:solidFill>
                            <a:schemeClr val="tx1"/>
                          </a:solidFill>
                          <a:effectLst/>
                          <a:latin typeface="Times New Roman" panose="02020603050405020304" pitchFamily="18" charset="0"/>
                          <a:cs typeface="Times New Roman" panose="02020603050405020304" pitchFamily="18" charset="0"/>
                        </a:rPr>
                        <a:t> </a:t>
                      </a:r>
                      <a:r>
                        <a:rPr lang="vi-VN" sz="2800" dirty="0" err="1">
                          <a:solidFill>
                            <a:schemeClr val="tx1"/>
                          </a:solidFill>
                          <a:effectLst/>
                          <a:latin typeface="Times New Roman" panose="02020603050405020304" pitchFamily="18" charset="0"/>
                          <a:cs typeface="Times New Roman" panose="02020603050405020304" pitchFamily="18" charset="0"/>
                        </a:rPr>
                        <a:t>đẹp</a:t>
                      </a:r>
                      <a:r>
                        <a:rPr lang="vi-VN" sz="2800" dirty="0">
                          <a:solidFill>
                            <a:schemeClr val="tx1"/>
                          </a:solidFill>
                          <a:effectLst/>
                          <a:latin typeface="Times New Roman" panose="02020603050405020304" pitchFamily="18" charset="0"/>
                          <a:cs typeface="Times New Roman" panose="02020603050405020304" pitchFamily="18" charset="0"/>
                        </a:rPr>
                        <a:t> </a:t>
                      </a:r>
                      <a:r>
                        <a:rPr lang="vi-VN" sz="2800" dirty="0" err="1">
                          <a:solidFill>
                            <a:schemeClr val="tx1"/>
                          </a:solidFill>
                          <a:effectLst/>
                          <a:latin typeface="Times New Roman" panose="02020603050405020304" pitchFamily="18" charset="0"/>
                          <a:cs typeface="Times New Roman" panose="02020603050405020304" pitchFamily="18" charset="0"/>
                        </a:rPr>
                        <a:t>truyền</a:t>
                      </a:r>
                      <a:r>
                        <a:rPr lang="vi-VN" sz="2800" dirty="0">
                          <a:solidFill>
                            <a:schemeClr val="tx1"/>
                          </a:solidFill>
                          <a:effectLst/>
                          <a:latin typeface="Times New Roman" panose="02020603050405020304" pitchFamily="18" charset="0"/>
                          <a:cs typeface="Times New Roman" panose="02020603050405020304" pitchFamily="18" charset="0"/>
                        </a:rPr>
                        <a:t> </a:t>
                      </a:r>
                      <a:r>
                        <a:rPr lang="vi-VN" sz="2800" dirty="0" err="1">
                          <a:solidFill>
                            <a:schemeClr val="tx1"/>
                          </a:solidFill>
                          <a:effectLst/>
                          <a:latin typeface="Times New Roman" panose="02020603050405020304" pitchFamily="18" charset="0"/>
                          <a:cs typeface="Times New Roman" panose="02020603050405020304" pitchFamily="18" charset="0"/>
                        </a:rPr>
                        <a:t>thống</a:t>
                      </a:r>
                      <a:r>
                        <a:rPr lang="vi-VN" sz="2800" dirty="0">
                          <a:solidFill>
                            <a:schemeClr val="tx1"/>
                          </a:solidFill>
                          <a:effectLst/>
                          <a:latin typeface="Times New Roman" panose="02020603050405020304" pitchFamily="18" charset="0"/>
                          <a:cs typeface="Times New Roman" panose="02020603050405020304" pitchFamily="18" charset="0"/>
                        </a:rPr>
                        <a:t> </a:t>
                      </a:r>
                      <a:r>
                        <a:rPr lang="vi-VN" sz="2800" dirty="0" err="1">
                          <a:solidFill>
                            <a:schemeClr val="tx1"/>
                          </a:solidFill>
                          <a:effectLst/>
                          <a:latin typeface="Times New Roman" panose="02020603050405020304" pitchFamily="18" charset="0"/>
                          <a:cs typeface="Times New Roman" panose="02020603050405020304" pitchFamily="18" charset="0"/>
                        </a:rPr>
                        <a:t>của</a:t>
                      </a:r>
                      <a:r>
                        <a:rPr lang="vi-VN" sz="2800" dirty="0">
                          <a:solidFill>
                            <a:schemeClr val="tx1"/>
                          </a:solidFill>
                          <a:effectLst/>
                          <a:latin typeface="Times New Roman" panose="02020603050405020304" pitchFamily="18" charset="0"/>
                          <a:cs typeface="Times New Roman" panose="02020603050405020304" pitchFamily="18" charset="0"/>
                        </a:rPr>
                        <a:t> </a:t>
                      </a:r>
                      <a:r>
                        <a:rPr lang="vi-VN" sz="2800" dirty="0" err="1">
                          <a:solidFill>
                            <a:schemeClr val="tx1"/>
                          </a:solidFill>
                          <a:effectLst/>
                          <a:latin typeface="Times New Roman" panose="02020603050405020304" pitchFamily="18" charset="0"/>
                          <a:cs typeface="Times New Roman" panose="02020603050405020304" pitchFamily="18" charset="0"/>
                        </a:rPr>
                        <a:t>hội</a:t>
                      </a:r>
                      <a:r>
                        <a:rPr lang="vi-VN" sz="2800" dirty="0">
                          <a:solidFill>
                            <a:schemeClr val="tx1"/>
                          </a:solidFill>
                          <a:effectLst/>
                          <a:latin typeface="Times New Roman" panose="02020603050405020304" pitchFamily="18" charset="0"/>
                          <a:cs typeface="Times New Roman" panose="02020603050405020304" pitchFamily="18" charset="0"/>
                        </a:rPr>
                        <a:t> </a:t>
                      </a:r>
                      <a:r>
                        <a:rPr lang="vi-VN" sz="2800" dirty="0" err="1">
                          <a:solidFill>
                            <a:schemeClr val="tx1"/>
                          </a:solidFill>
                          <a:effectLst/>
                          <a:latin typeface="Times New Roman" panose="02020603050405020304" pitchFamily="18" charset="0"/>
                          <a:cs typeface="Times New Roman" panose="02020603050405020304" pitchFamily="18" charset="0"/>
                        </a:rPr>
                        <a:t>vật</a:t>
                      </a:r>
                      <a:r>
                        <a:rPr lang="vi-VN" sz="2800" dirty="0">
                          <a:solidFill>
                            <a:schemeClr val="tx1"/>
                          </a:solidFill>
                          <a:effectLst/>
                          <a:latin typeface="Times New Roman" panose="02020603050405020304" pitchFamily="18" charset="0"/>
                          <a:cs typeface="Times New Roman" panose="02020603050405020304" pitchFamily="18" charset="0"/>
                        </a:rPr>
                        <a:t> </a:t>
                      </a:r>
                      <a:r>
                        <a:rPr lang="vi-VN" sz="2800" dirty="0" err="1">
                          <a:solidFill>
                            <a:schemeClr val="tx1"/>
                          </a:solidFill>
                          <a:effectLst/>
                          <a:latin typeface="Times New Roman" panose="02020603050405020304" pitchFamily="18" charset="0"/>
                          <a:cs typeface="Times New Roman" panose="02020603050405020304" pitchFamily="18" charset="0"/>
                        </a:rPr>
                        <a:t>Bắc</a:t>
                      </a:r>
                      <a:r>
                        <a:rPr lang="vi-VN" sz="2800" dirty="0">
                          <a:solidFill>
                            <a:schemeClr val="tx1"/>
                          </a:solidFill>
                          <a:effectLst/>
                          <a:latin typeface="Times New Roman" panose="02020603050405020304" pitchFamily="18" charset="0"/>
                          <a:cs typeface="Times New Roman" panose="02020603050405020304" pitchFamily="18" charset="0"/>
                        </a:rPr>
                        <a:t> Giang, qua </a:t>
                      </a:r>
                      <a:r>
                        <a:rPr lang="vi-VN" sz="2800" dirty="0" err="1">
                          <a:solidFill>
                            <a:schemeClr val="tx1"/>
                          </a:solidFill>
                          <a:effectLst/>
                          <a:latin typeface="Times New Roman" panose="02020603050405020304" pitchFamily="18" charset="0"/>
                          <a:cs typeface="Times New Roman" panose="02020603050405020304" pitchFamily="18" charset="0"/>
                        </a:rPr>
                        <a:t>đó</a:t>
                      </a:r>
                      <a:r>
                        <a:rPr lang="vi-VN" sz="2800" dirty="0">
                          <a:solidFill>
                            <a:schemeClr val="tx1"/>
                          </a:solidFill>
                          <a:effectLst/>
                          <a:latin typeface="Times New Roman" panose="02020603050405020304" pitchFamily="18" charset="0"/>
                          <a:cs typeface="Times New Roman" panose="02020603050405020304" pitchFamily="18" charset="0"/>
                        </a:rPr>
                        <a:t> khơi </a:t>
                      </a:r>
                      <a:r>
                        <a:rPr lang="vi-VN" sz="2800" dirty="0" err="1">
                          <a:solidFill>
                            <a:schemeClr val="tx1"/>
                          </a:solidFill>
                          <a:effectLst/>
                          <a:latin typeface="Times New Roman" panose="02020603050405020304" pitchFamily="18" charset="0"/>
                          <a:cs typeface="Times New Roman" panose="02020603050405020304" pitchFamily="18" charset="0"/>
                        </a:rPr>
                        <a:t>dậy</a:t>
                      </a:r>
                      <a:r>
                        <a:rPr lang="vi-VN" sz="2800" dirty="0">
                          <a:solidFill>
                            <a:schemeClr val="tx1"/>
                          </a:solidFill>
                          <a:effectLst/>
                          <a:latin typeface="Times New Roman" panose="02020603050405020304" pitchFamily="18" charset="0"/>
                          <a:cs typeface="Times New Roman" panose="02020603050405020304" pitchFamily="18" charset="0"/>
                        </a:rPr>
                        <a:t> </a:t>
                      </a:r>
                      <a:r>
                        <a:rPr lang="vi-VN" sz="2800" dirty="0" err="1">
                          <a:solidFill>
                            <a:schemeClr val="tx1"/>
                          </a:solidFill>
                          <a:effectLst/>
                          <a:latin typeface="Times New Roman" panose="02020603050405020304" pitchFamily="18" charset="0"/>
                          <a:cs typeface="Times New Roman" panose="02020603050405020304" pitchFamily="18" charset="0"/>
                        </a:rPr>
                        <a:t>lòng</a:t>
                      </a:r>
                      <a:r>
                        <a:rPr lang="vi-VN" sz="2800" dirty="0">
                          <a:solidFill>
                            <a:schemeClr val="tx1"/>
                          </a:solidFill>
                          <a:effectLst/>
                          <a:latin typeface="Times New Roman" panose="02020603050405020304" pitchFamily="18" charset="0"/>
                          <a:cs typeface="Times New Roman" panose="02020603050405020304" pitchFamily="18" charset="0"/>
                        </a:rPr>
                        <a:t> yêu </a:t>
                      </a:r>
                      <a:r>
                        <a:rPr lang="vi-VN" sz="2800" dirty="0" err="1">
                          <a:solidFill>
                            <a:schemeClr val="tx1"/>
                          </a:solidFill>
                          <a:effectLst/>
                          <a:latin typeface="Times New Roman" panose="02020603050405020304" pitchFamily="18" charset="0"/>
                          <a:cs typeface="Times New Roman" panose="02020603050405020304" pitchFamily="18" charset="0"/>
                        </a:rPr>
                        <a:t>nước</a:t>
                      </a:r>
                      <a:r>
                        <a:rPr lang="vi-VN" sz="2800" dirty="0">
                          <a:solidFill>
                            <a:schemeClr val="tx1"/>
                          </a:solidFill>
                          <a:effectLst/>
                          <a:latin typeface="Times New Roman" panose="02020603050405020304" pitchFamily="18" charset="0"/>
                          <a:cs typeface="Times New Roman" panose="02020603050405020304" pitchFamily="18" charset="0"/>
                        </a:rPr>
                        <a:t>, </a:t>
                      </a:r>
                      <a:r>
                        <a:rPr lang="vi-VN" sz="2800" dirty="0" err="1">
                          <a:solidFill>
                            <a:schemeClr val="tx1"/>
                          </a:solidFill>
                          <a:effectLst/>
                          <a:latin typeface="Times New Roman" panose="02020603050405020304" pitchFamily="18" charset="0"/>
                          <a:cs typeface="Times New Roman" panose="02020603050405020304" pitchFamily="18" charset="0"/>
                        </a:rPr>
                        <a:t>tự</a:t>
                      </a:r>
                      <a:r>
                        <a:rPr lang="vi-VN" sz="2800" dirty="0">
                          <a:solidFill>
                            <a:schemeClr val="tx1"/>
                          </a:solidFill>
                          <a:effectLst/>
                          <a:latin typeface="Times New Roman" panose="02020603050405020304" pitchFamily="18" charset="0"/>
                          <a:cs typeface="Times New Roman" panose="02020603050405020304" pitchFamily="18" charset="0"/>
                        </a:rPr>
                        <a:t> </a:t>
                      </a:r>
                      <a:r>
                        <a:rPr lang="vi-VN" sz="2800" dirty="0" err="1">
                          <a:solidFill>
                            <a:schemeClr val="tx1"/>
                          </a:solidFill>
                          <a:effectLst/>
                          <a:latin typeface="Times New Roman" panose="02020603050405020304" pitchFamily="18" charset="0"/>
                          <a:cs typeface="Times New Roman" panose="02020603050405020304" pitchFamily="18" charset="0"/>
                        </a:rPr>
                        <a:t>hào</a:t>
                      </a:r>
                      <a:r>
                        <a:rPr lang="vi-VN" sz="2800" dirty="0">
                          <a:solidFill>
                            <a:schemeClr val="tx1"/>
                          </a:solidFill>
                          <a:effectLst/>
                          <a:latin typeface="Times New Roman" panose="02020603050405020304" pitchFamily="18" charset="0"/>
                          <a:cs typeface="Times New Roman" panose="02020603050405020304" pitchFamily="18" charset="0"/>
                        </a:rPr>
                        <a:t> </a:t>
                      </a:r>
                      <a:r>
                        <a:rPr lang="vi-VN" sz="2800" dirty="0" err="1">
                          <a:solidFill>
                            <a:schemeClr val="tx1"/>
                          </a:solidFill>
                          <a:effectLst/>
                          <a:latin typeface="Times New Roman" panose="02020603050405020304" pitchFamily="18" charset="0"/>
                          <a:cs typeface="Times New Roman" panose="02020603050405020304" pitchFamily="18" charset="0"/>
                        </a:rPr>
                        <a:t>với</a:t>
                      </a:r>
                      <a:r>
                        <a:rPr lang="vi-VN" sz="2800" dirty="0">
                          <a:solidFill>
                            <a:schemeClr val="tx1"/>
                          </a:solidFill>
                          <a:effectLst/>
                          <a:latin typeface="Times New Roman" panose="02020603050405020304" pitchFamily="18" charset="0"/>
                          <a:cs typeface="Times New Roman" panose="02020603050405020304" pitchFamily="18" charset="0"/>
                        </a:rPr>
                        <a:t> </a:t>
                      </a:r>
                      <a:r>
                        <a:rPr lang="vi-VN" sz="2800" dirty="0" err="1">
                          <a:solidFill>
                            <a:schemeClr val="tx1"/>
                          </a:solidFill>
                          <a:effectLst/>
                          <a:latin typeface="Times New Roman" panose="02020603050405020304" pitchFamily="18" charset="0"/>
                          <a:cs typeface="Times New Roman" panose="02020603050405020304" pitchFamily="18" charset="0"/>
                        </a:rPr>
                        <a:t>bản</a:t>
                      </a:r>
                      <a:r>
                        <a:rPr lang="vi-VN" sz="2800" dirty="0">
                          <a:solidFill>
                            <a:schemeClr val="tx1"/>
                          </a:solidFill>
                          <a:effectLst/>
                          <a:latin typeface="Times New Roman" panose="02020603050405020304" pitchFamily="18" charset="0"/>
                          <a:cs typeface="Times New Roman" panose="02020603050405020304" pitchFamily="18" charset="0"/>
                        </a:rPr>
                        <a:t> </a:t>
                      </a:r>
                      <a:r>
                        <a:rPr lang="vi-VN" sz="2800" dirty="0" err="1">
                          <a:solidFill>
                            <a:schemeClr val="tx1"/>
                          </a:solidFill>
                          <a:effectLst/>
                          <a:latin typeface="Times New Roman" panose="02020603050405020304" pitchFamily="18" charset="0"/>
                          <a:cs typeface="Times New Roman" panose="02020603050405020304" pitchFamily="18" charset="0"/>
                        </a:rPr>
                        <a:t>sắc</a:t>
                      </a:r>
                      <a:r>
                        <a:rPr lang="vi-VN" sz="2800" dirty="0">
                          <a:solidFill>
                            <a:schemeClr val="tx1"/>
                          </a:solidFill>
                          <a:effectLst/>
                          <a:latin typeface="Times New Roman" panose="02020603050405020304" pitchFamily="18" charset="0"/>
                          <a:cs typeface="Times New Roman" panose="02020603050405020304" pitchFamily="18" charset="0"/>
                        </a:rPr>
                        <a:t> văn </a:t>
                      </a:r>
                      <a:r>
                        <a:rPr lang="vi-VN" sz="2800" dirty="0" err="1">
                          <a:solidFill>
                            <a:schemeClr val="tx1"/>
                          </a:solidFill>
                          <a:effectLst/>
                          <a:latin typeface="Times New Roman" panose="02020603050405020304" pitchFamily="18" charset="0"/>
                          <a:cs typeface="Times New Roman" panose="02020603050405020304" pitchFamily="18" charset="0"/>
                        </a:rPr>
                        <a:t>hóa</a:t>
                      </a:r>
                      <a:r>
                        <a:rPr lang="vi-VN" sz="2800" dirty="0">
                          <a:solidFill>
                            <a:schemeClr val="tx1"/>
                          </a:solidFill>
                          <a:effectLst/>
                          <a:latin typeface="Times New Roman" panose="02020603050405020304" pitchFamily="18" charset="0"/>
                          <a:cs typeface="Times New Roman" panose="02020603050405020304" pitchFamily="18" charset="0"/>
                        </a:rPr>
                        <a:t> lâu </a:t>
                      </a:r>
                      <a:r>
                        <a:rPr lang="vi-VN" sz="2800" dirty="0" err="1">
                          <a:solidFill>
                            <a:schemeClr val="tx1"/>
                          </a:solidFill>
                          <a:effectLst/>
                          <a:latin typeface="Times New Roman" panose="02020603050405020304" pitchFamily="18" charset="0"/>
                          <a:cs typeface="Times New Roman" panose="02020603050405020304" pitchFamily="18" charset="0"/>
                        </a:rPr>
                        <a:t>đời</a:t>
                      </a:r>
                      <a:r>
                        <a:rPr lang="vi-VN" sz="2800" dirty="0">
                          <a:solidFill>
                            <a:schemeClr val="tx1"/>
                          </a:solidFill>
                          <a:effectLst/>
                          <a:latin typeface="Times New Roman" panose="02020603050405020304" pitchFamily="18" charset="0"/>
                          <a:cs typeface="Times New Roman" panose="02020603050405020304" pitchFamily="18" charset="0"/>
                        </a:rPr>
                        <a:t>.</a:t>
                      </a: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8971" marR="5897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069253038"/>
                  </a:ext>
                </a:extLst>
              </a:tr>
              <a:tr h="340720">
                <a:tc>
                  <a:txBody>
                    <a:bodyPr/>
                    <a:lstStyle/>
                    <a:p>
                      <a:pPr algn="just"/>
                      <a:r>
                        <a:rPr lang="vi-VN" sz="2800">
                          <a:solidFill>
                            <a:schemeClr val="tx1"/>
                          </a:solidFill>
                          <a:effectLst/>
                          <a:latin typeface="Times New Roman" panose="02020603050405020304" pitchFamily="18" charset="0"/>
                          <a:cs typeface="Times New Roman" panose="02020603050405020304" pitchFamily="18" charset="0"/>
                        </a:rPr>
                        <a:t>Những ai tham gia thi đấu vật</a:t>
                      </a:r>
                      <a:r>
                        <a:rPr lang="en-US" sz="2800">
                          <a:solidFill>
                            <a:schemeClr val="tx1"/>
                          </a:solidFill>
                          <a:effectLst/>
                          <a:latin typeface="Times New Roman" panose="02020603050405020304" pitchFamily="18" charset="0"/>
                          <a:cs typeface="Times New Roman" panose="02020603050405020304" pitchFamily="18" charset="0"/>
                        </a:rPr>
                        <a:t>.</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8971" marR="5897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r>
                        <a:rPr lang="vi-VN" sz="2800" dirty="0">
                          <a:solidFill>
                            <a:schemeClr val="tx1"/>
                          </a:solidFill>
                          <a:effectLst/>
                          <a:latin typeface="Times New Roman" panose="02020603050405020304" pitchFamily="18" charset="0"/>
                          <a:cs typeface="Times New Roman" panose="02020603050405020304" pitchFamily="18" charset="0"/>
                        </a:rPr>
                        <a:t>Hai đô </a:t>
                      </a:r>
                      <a:r>
                        <a:rPr lang="vi-VN" sz="2800" dirty="0" err="1">
                          <a:solidFill>
                            <a:schemeClr val="tx1"/>
                          </a:solidFill>
                          <a:effectLst/>
                          <a:latin typeface="Times New Roman" panose="02020603050405020304" pitchFamily="18" charset="0"/>
                          <a:cs typeface="Times New Roman" panose="02020603050405020304" pitchFamily="18" charset="0"/>
                        </a:rPr>
                        <a:t>vật</a:t>
                      </a:r>
                      <a:endParaRPr lang="en-US"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8971" marR="5897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18609602"/>
                  </a:ext>
                </a:extLst>
              </a:tr>
              <a:tr h="1171936">
                <a:tc>
                  <a:txBody>
                    <a:bodyPr/>
                    <a:lstStyle/>
                    <a:p>
                      <a:pPr algn="just"/>
                      <a:r>
                        <a:rPr lang="vi-VN" sz="2800">
                          <a:solidFill>
                            <a:schemeClr val="tx1"/>
                          </a:solidFill>
                          <a:effectLst/>
                          <a:latin typeface="Times New Roman" panose="02020603050405020304" pitchFamily="18" charset="0"/>
                          <a:cs typeface="Times New Roman" panose="02020603050405020304" pitchFamily="18" charset="0"/>
                        </a:rPr>
                        <a:t>Trình tự tiến hành hoạt động đấu vật như thế nào</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8971" marR="5897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vi-VN" sz="2800" dirty="0">
                          <a:solidFill>
                            <a:schemeClr val="tx1"/>
                          </a:solidFill>
                          <a:effectLst/>
                          <a:highlight>
                            <a:srgbClr val="FFFF00"/>
                          </a:highlight>
                          <a:latin typeface="Times New Roman" panose="02020603050405020304" pitchFamily="18" charset="0"/>
                          <a:cs typeface="Times New Roman" panose="02020603050405020304" pitchFamily="18" charset="0"/>
                        </a:rPr>
                        <a:t> </a:t>
                      </a:r>
                      <a:endParaRPr lang="en-US" sz="2800" dirty="0">
                        <a:solidFill>
                          <a:schemeClr val="tx1"/>
                        </a:solidFill>
                        <a:effectLst/>
                        <a:latin typeface="Times New Roman" panose="02020603050405020304" pitchFamily="18" charset="0"/>
                        <a:cs typeface="Times New Roman" panose="02020603050405020304" pitchFamily="18" charset="0"/>
                      </a:endParaRPr>
                    </a:p>
                    <a:p>
                      <a:pPr algn="just">
                        <a:lnSpc>
                          <a:spcPct val="107000"/>
                        </a:lnSpc>
                        <a:spcAft>
                          <a:spcPts val="800"/>
                        </a:spcAft>
                      </a:pPr>
                      <a:r>
                        <a:rPr lang="vi-VN" sz="2800" dirty="0" err="1">
                          <a:solidFill>
                            <a:schemeClr val="tx1"/>
                          </a:solidFill>
                          <a:effectLst/>
                          <a:latin typeface="Times New Roman" panose="02020603050405020304" pitchFamily="18" charset="0"/>
                          <a:cs typeface="Times New Roman" panose="02020603050405020304" pitchFamily="18" charset="0"/>
                        </a:rPr>
                        <a:t>Trình</a:t>
                      </a:r>
                      <a:r>
                        <a:rPr lang="vi-VN" sz="2800" dirty="0">
                          <a:solidFill>
                            <a:schemeClr val="tx1"/>
                          </a:solidFill>
                          <a:effectLst/>
                          <a:latin typeface="Times New Roman" panose="02020603050405020304" pitchFamily="18" charset="0"/>
                          <a:cs typeface="Times New Roman" panose="02020603050405020304" pitchFamily="18" charset="0"/>
                        </a:rPr>
                        <a:t> </a:t>
                      </a:r>
                      <a:r>
                        <a:rPr lang="vi-VN" sz="2800" dirty="0" err="1">
                          <a:solidFill>
                            <a:schemeClr val="tx1"/>
                          </a:solidFill>
                          <a:effectLst/>
                          <a:latin typeface="Times New Roman" panose="02020603050405020304" pitchFamily="18" charset="0"/>
                          <a:cs typeface="Times New Roman" panose="02020603050405020304" pitchFamily="18" charset="0"/>
                        </a:rPr>
                        <a:t>tự</a:t>
                      </a:r>
                      <a:r>
                        <a:rPr lang="vi-VN" sz="2800" dirty="0">
                          <a:solidFill>
                            <a:schemeClr val="tx1"/>
                          </a:solidFill>
                          <a:effectLst/>
                          <a:latin typeface="Times New Roman" panose="02020603050405020304" pitchFamily="18" charset="0"/>
                          <a:cs typeface="Times New Roman" panose="02020603050405020304" pitchFamily="18" charset="0"/>
                        </a:rPr>
                        <a:t> </a:t>
                      </a:r>
                      <a:r>
                        <a:rPr lang="vi-VN" sz="2800" dirty="0" err="1">
                          <a:solidFill>
                            <a:schemeClr val="tx1"/>
                          </a:solidFill>
                          <a:effectLst/>
                          <a:latin typeface="Times New Roman" panose="02020603050405020304" pitchFamily="18" charset="0"/>
                          <a:cs typeface="Times New Roman" panose="02020603050405020304" pitchFamily="18" charset="0"/>
                        </a:rPr>
                        <a:t>tiến</a:t>
                      </a:r>
                      <a:r>
                        <a:rPr lang="vi-VN" sz="2800" dirty="0">
                          <a:solidFill>
                            <a:schemeClr val="tx1"/>
                          </a:solidFill>
                          <a:effectLst/>
                          <a:latin typeface="Times New Roman" panose="02020603050405020304" pitchFamily="18" charset="0"/>
                          <a:cs typeface="Times New Roman" panose="02020603050405020304" pitchFamily="18" charset="0"/>
                        </a:rPr>
                        <a:t> </a:t>
                      </a:r>
                      <a:r>
                        <a:rPr lang="vi-VN" sz="2800" dirty="0" err="1">
                          <a:solidFill>
                            <a:schemeClr val="tx1"/>
                          </a:solidFill>
                          <a:effectLst/>
                          <a:latin typeface="Times New Roman" panose="02020603050405020304" pitchFamily="18" charset="0"/>
                          <a:cs typeface="Times New Roman" panose="02020603050405020304" pitchFamily="18" charset="0"/>
                        </a:rPr>
                        <a:t>hành</a:t>
                      </a:r>
                      <a:r>
                        <a:rPr lang="vi-VN" sz="2800" dirty="0">
                          <a:solidFill>
                            <a:schemeClr val="tx1"/>
                          </a:solidFill>
                          <a:effectLst/>
                          <a:latin typeface="Times New Roman" panose="02020603050405020304" pitchFamily="18" charset="0"/>
                          <a:cs typeface="Times New Roman" panose="02020603050405020304" pitchFamily="18" charset="0"/>
                        </a:rPr>
                        <a:t> </a:t>
                      </a:r>
                      <a:r>
                        <a:rPr lang="vi-VN" sz="2800" dirty="0" err="1">
                          <a:solidFill>
                            <a:schemeClr val="tx1"/>
                          </a:solidFill>
                          <a:effectLst/>
                          <a:latin typeface="Times New Roman" panose="02020603050405020304" pitchFamily="18" charset="0"/>
                          <a:cs typeface="Times New Roman" panose="02020603050405020304" pitchFamily="18" charset="0"/>
                        </a:rPr>
                        <a:t>hoạt</a:t>
                      </a:r>
                      <a:r>
                        <a:rPr lang="vi-VN" sz="2800" dirty="0">
                          <a:solidFill>
                            <a:schemeClr val="tx1"/>
                          </a:solidFill>
                          <a:effectLst/>
                          <a:latin typeface="Times New Roman" panose="02020603050405020304" pitchFamily="18" charset="0"/>
                          <a:cs typeface="Times New Roman" panose="02020603050405020304" pitchFamily="18" charset="0"/>
                        </a:rPr>
                        <a:t> </a:t>
                      </a:r>
                      <a:r>
                        <a:rPr lang="vi-VN" sz="2800" dirty="0" err="1">
                          <a:solidFill>
                            <a:schemeClr val="tx1"/>
                          </a:solidFill>
                          <a:effectLst/>
                          <a:latin typeface="Times New Roman" panose="02020603050405020304" pitchFamily="18" charset="0"/>
                          <a:cs typeface="Times New Roman" panose="02020603050405020304" pitchFamily="18" charset="0"/>
                        </a:rPr>
                        <a:t>động</a:t>
                      </a:r>
                      <a:r>
                        <a:rPr lang="vi-VN" sz="2800" dirty="0">
                          <a:solidFill>
                            <a:schemeClr val="tx1"/>
                          </a:solidFill>
                          <a:effectLst/>
                          <a:latin typeface="Times New Roman" panose="02020603050405020304" pitchFamily="18" charset="0"/>
                          <a:cs typeface="Times New Roman" panose="02020603050405020304" pitchFamily="18" charset="0"/>
                        </a:rPr>
                        <a:t> </a:t>
                      </a:r>
                      <a:r>
                        <a:rPr lang="vi-VN" sz="2800" dirty="0" err="1">
                          <a:solidFill>
                            <a:schemeClr val="tx1"/>
                          </a:solidFill>
                          <a:effectLst/>
                          <a:latin typeface="Times New Roman" panose="02020603050405020304" pitchFamily="18" charset="0"/>
                          <a:cs typeface="Times New Roman" panose="02020603050405020304" pitchFamily="18" charset="0"/>
                        </a:rPr>
                        <a:t>đấu</a:t>
                      </a:r>
                      <a:r>
                        <a:rPr lang="vi-VN" sz="2800" dirty="0">
                          <a:solidFill>
                            <a:schemeClr val="tx1"/>
                          </a:solidFill>
                          <a:effectLst/>
                          <a:latin typeface="Times New Roman" panose="02020603050405020304" pitchFamily="18" charset="0"/>
                          <a:cs typeface="Times New Roman" panose="02020603050405020304" pitchFamily="18" charset="0"/>
                        </a:rPr>
                        <a:t> </a:t>
                      </a:r>
                      <a:r>
                        <a:rPr lang="vi-VN" sz="2800" dirty="0" err="1">
                          <a:solidFill>
                            <a:schemeClr val="tx1"/>
                          </a:solidFill>
                          <a:effectLst/>
                          <a:latin typeface="Times New Roman" panose="02020603050405020304" pitchFamily="18" charset="0"/>
                          <a:cs typeface="Times New Roman" panose="02020603050405020304" pitchFamily="18" charset="0"/>
                        </a:rPr>
                        <a:t>vật</a:t>
                      </a:r>
                      <a:r>
                        <a:rPr lang="vi-VN" sz="2800" dirty="0">
                          <a:solidFill>
                            <a:schemeClr val="tx1"/>
                          </a:solidFill>
                          <a:effectLst/>
                          <a:latin typeface="Times New Roman" panose="02020603050405020304" pitchFamily="18" charset="0"/>
                          <a:cs typeface="Times New Roman" panose="02020603050405020304" pitchFamily="18" charset="0"/>
                        </a:rPr>
                        <a:t> theo không gian </a:t>
                      </a:r>
                      <a:r>
                        <a:rPr lang="vi-VN" sz="2800" dirty="0" err="1">
                          <a:solidFill>
                            <a:schemeClr val="tx1"/>
                          </a:solidFill>
                          <a:effectLst/>
                          <a:latin typeface="Times New Roman" panose="02020603050405020304" pitchFamily="18" charset="0"/>
                          <a:cs typeface="Times New Roman" panose="02020603050405020304" pitchFamily="18" charset="0"/>
                        </a:rPr>
                        <a:t>và</a:t>
                      </a:r>
                      <a:r>
                        <a:rPr lang="vi-VN" sz="2800" dirty="0">
                          <a:solidFill>
                            <a:schemeClr val="tx1"/>
                          </a:solidFill>
                          <a:effectLst/>
                          <a:latin typeface="Times New Roman" panose="02020603050405020304" pitchFamily="18" charset="0"/>
                          <a:cs typeface="Times New Roman" panose="02020603050405020304" pitchFamily="18" charset="0"/>
                        </a:rPr>
                        <a:t> </a:t>
                      </a:r>
                      <a:r>
                        <a:rPr lang="vi-VN" sz="2800" dirty="0" err="1">
                          <a:solidFill>
                            <a:schemeClr val="tx1"/>
                          </a:solidFill>
                          <a:effectLst/>
                          <a:latin typeface="Times New Roman" panose="02020603050405020304" pitchFamily="18" charset="0"/>
                          <a:cs typeface="Times New Roman" panose="02020603050405020304" pitchFamily="18" charset="0"/>
                        </a:rPr>
                        <a:t>trình</a:t>
                      </a:r>
                      <a:r>
                        <a:rPr lang="vi-VN" sz="2800" dirty="0">
                          <a:solidFill>
                            <a:schemeClr val="tx1"/>
                          </a:solidFill>
                          <a:effectLst/>
                          <a:latin typeface="Times New Roman" panose="02020603050405020304" pitchFamily="18" charset="0"/>
                          <a:cs typeface="Times New Roman" panose="02020603050405020304" pitchFamily="18" charset="0"/>
                        </a:rPr>
                        <a:t> </a:t>
                      </a:r>
                      <a:r>
                        <a:rPr lang="vi-VN" sz="2800" dirty="0" err="1">
                          <a:solidFill>
                            <a:schemeClr val="tx1"/>
                          </a:solidFill>
                          <a:effectLst/>
                          <a:latin typeface="Times New Roman" panose="02020603050405020304" pitchFamily="18" charset="0"/>
                          <a:cs typeface="Times New Roman" panose="02020603050405020304" pitchFamily="18" charset="0"/>
                        </a:rPr>
                        <a:t>tự</a:t>
                      </a:r>
                      <a:r>
                        <a:rPr lang="vi-VN" sz="2800" dirty="0">
                          <a:solidFill>
                            <a:schemeClr val="tx1"/>
                          </a:solidFill>
                          <a:effectLst/>
                          <a:latin typeface="Times New Roman" panose="02020603050405020304" pitchFamily="18" charset="0"/>
                          <a:cs typeface="Times New Roman" panose="02020603050405020304" pitchFamily="18" charset="0"/>
                        </a:rPr>
                        <a:t> nghi </a:t>
                      </a:r>
                      <a:r>
                        <a:rPr lang="vi-VN" sz="2800" dirty="0" err="1">
                          <a:solidFill>
                            <a:schemeClr val="tx1"/>
                          </a:solidFill>
                          <a:effectLst/>
                          <a:latin typeface="Times New Roman" panose="02020603050405020304" pitchFamily="18" charset="0"/>
                          <a:cs typeface="Times New Roman" panose="02020603050405020304" pitchFamily="18" charset="0"/>
                        </a:rPr>
                        <a:t>lễ</a:t>
                      </a:r>
                      <a:r>
                        <a:rPr lang="vi-VN" sz="2800" dirty="0">
                          <a:solidFill>
                            <a:schemeClr val="tx1"/>
                          </a:solidFill>
                          <a:effectLst/>
                          <a:latin typeface="Times New Roman" panose="02020603050405020304" pitchFamily="18" charset="0"/>
                          <a:cs typeface="Times New Roman" panose="02020603050405020304" pitchFamily="18" charset="0"/>
                        </a:rPr>
                        <a:t> quy </a:t>
                      </a:r>
                      <a:r>
                        <a:rPr lang="vi-VN" sz="2800" dirty="0" err="1">
                          <a:solidFill>
                            <a:schemeClr val="tx1"/>
                          </a:solidFill>
                          <a:effectLst/>
                          <a:latin typeface="Times New Roman" panose="02020603050405020304" pitchFamily="18" charset="0"/>
                          <a:cs typeface="Times New Roman" panose="02020603050405020304" pitchFamily="18" charset="0"/>
                        </a:rPr>
                        <a:t>định</a:t>
                      </a:r>
                      <a:r>
                        <a:rPr lang="vi-VN" sz="2800" dirty="0">
                          <a:solidFill>
                            <a:schemeClr val="tx1"/>
                          </a:solidFill>
                          <a:effectLst/>
                          <a:latin typeface="Times New Roman" panose="02020603050405020304" pitchFamily="18" charset="0"/>
                          <a:cs typeface="Times New Roman" panose="02020603050405020304" pitchFamily="18" charset="0"/>
                        </a:rPr>
                        <a:t> </a:t>
                      </a:r>
                      <a:r>
                        <a:rPr lang="vi-VN" sz="2800" dirty="0" err="1">
                          <a:solidFill>
                            <a:schemeClr val="tx1"/>
                          </a:solidFill>
                          <a:effectLst/>
                          <a:latin typeface="Times New Roman" panose="02020603050405020304" pitchFamily="18" charset="0"/>
                          <a:cs typeface="Times New Roman" panose="02020603050405020304" pitchFamily="18" charset="0"/>
                        </a:rPr>
                        <a:t>của</a:t>
                      </a:r>
                      <a:r>
                        <a:rPr lang="vi-VN" sz="2800" dirty="0">
                          <a:solidFill>
                            <a:schemeClr val="tx1"/>
                          </a:solidFill>
                          <a:effectLst/>
                          <a:latin typeface="Times New Roman" panose="02020603050405020304" pitchFamily="18" charset="0"/>
                          <a:cs typeface="Times New Roman" panose="02020603050405020304" pitchFamily="18" charset="0"/>
                        </a:rPr>
                        <a:t> </a:t>
                      </a:r>
                      <a:r>
                        <a:rPr lang="vi-VN" sz="2800" dirty="0" err="1">
                          <a:solidFill>
                            <a:schemeClr val="tx1"/>
                          </a:solidFill>
                          <a:effectLst/>
                          <a:latin typeface="Times New Roman" panose="02020603050405020304" pitchFamily="18" charset="0"/>
                          <a:cs typeface="Times New Roman" panose="02020603050405020304" pitchFamily="18" charset="0"/>
                        </a:rPr>
                        <a:t>bái</a:t>
                      </a:r>
                      <a:r>
                        <a:rPr lang="vi-VN" sz="2800" dirty="0">
                          <a:solidFill>
                            <a:schemeClr val="tx1"/>
                          </a:solidFill>
                          <a:effectLst/>
                          <a:latin typeface="Times New Roman" panose="02020603050405020304" pitchFamily="18" charset="0"/>
                          <a:cs typeface="Times New Roman" panose="02020603050405020304" pitchFamily="18" charset="0"/>
                        </a:rPr>
                        <a:t> </a:t>
                      </a:r>
                      <a:r>
                        <a:rPr lang="vi-VN" sz="2800" dirty="0" err="1">
                          <a:solidFill>
                            <a:schemeClr val="tx1"/>
                          </a:solidFill>
                          <a:effectLst/>
                          <a:latin typeface="Times New Roman" panose="02020603050405020304" pitchFamily="18" charset="0"/>
                          <a:cs typeface="Times New Roman" panose="02020603050405020304" pitchFamily="18" charset="0"/>
                        </a:rPr>
                        <a:t>tổ</a:t>
                      </a:r>
                      <a:r>
                        <a:rPr lang="vi-VN" sz="2800" dirty="0">
                          <a:solidFill>
                            <a:schemeClr val="tx1"/>
                          </a:solidFill>
                          <a:effectLst/>
                          <a:latin typeface="Times New Roman" panose="02020603050405020304" pitchFamily="18" charset="0"/>
                          <a:cs typeface="Times New Roman" panose="02020603050405020304" pitchFamily="18" charset="0"/>
                        </a:rPr>
                        <a:t>, keo </a:t>
                      </a:r>
                      <a:r>
                        <a:rPr lang="vi-VN" sz="2800" dirty="0" err="1">
                          <a:solidFill>
                            <a:schemeClr val="tx1"/>
                          </a:solidFill>
                          <a:effectLst/>
                          <a:latin typeface="Times New Roman" panose="02020603050405020304" pitchFamily="18" charset="0"/>
                          <a:cs typeface="Times New Roman" panose="02020603050405020304" pitchFamily="18" charset="0"/>
                        </a:rPr>
                        <a:t>vật</a:t>
                      </a:r>
                      <a:r>
                        <a:rPr lang="vi-VN" sz="2800" dirty="0">
                          <a:solidFill>
                            <a:schemeClr val="tx1"/>
                          </a:solidFill>
                          <a:effectLst/>
                          <a:latin typeface="Times New Roman" panose="02020603050405020304" pitchFamily="18" charset="0"/>
                          <a:cs typeface="Times New Roman" panose="02020603050405020304" pitchFamily="18" charset="0"/>
                        </a:rPr>
                        <a:t> </a:t>
                      </a:r>
                      <a:r>
                        <a:rPr lang="vi-VN" sz="2800" dirty="0" err="1">
                          <a:solidFill>
                            <a:schemeClr val="tx1"/>
                          </a:solidFill>
                          <a:effectLst/>
                          <a:latin typeface="Times New Roman" panose="02020603050405020304" pitchFamily="18" charset="0"/>
                          <a:cs typeface="Times New Roman" panose="02020603050405020304" pitchFamily="18" charset="0"/>
                        </a:rPr>
                        <a:t>thờ</a:t>
                      </a:r>
                      <a:r>
                        <a:rPr lang="vi-VN" sz="2800" dirty="0">
                          <a:solidFill>
                            <a:schemeClr val="tx1"/>
                          </a:solidFill>
                          <a:effectLst/>
                          <a:latin typeface="Times New Roman" panose="02020603050405020304" pitchFamily="18" charset="0"/>
                          <a:cs typeface="Times New Roman" panose="02020603050405020304" pitchFamily="18" charset="0"/>
                        </a:rPr>
                        <a:t>, </a:t>
                      </a:r>
                      <a:r>
                        <a:rPr lang="vi-VN" sz="2800" dirty="0" err="1">
                          <a:solidFill>
                            <a:schemeClr val="tx1"/>
                          </a:solidFill>
                          <a:effectLst/>
                          <a:latin typeface="Times New Roman" panose="02020603050405020304" pitchFamily="18" charset="0"/>
                          <a:cs typeface="Times New Roman" panose="02020603050405020304" pitchFamily="18" charset="0"/>
                        </a:rPr>
                        <a:t>động</a:t>
                      </a:r>
                      <a:r>
                        <a:rPr lang="vi-VN" sz="2800" dirty="0">
                          <a:solidFill>
                            <a:schemeClr val="tx1"/>
                          </a:solidFill>
                          <a:effectLst/>
                          <a:latin typeface="Times New Roman" panose="02020603050405020304" pitchFamily="18" charset="0"/>
                          <a:cs typeface="Times New Roman" panose="02020603050405020304" pitchFamily="18" charset="0"/>
                        </a:rPr>
                        <a:t> </a:t>
                      </a:r>
                      <a:r>
                        <a:rPr lang="vi-VN" sz="2800" dirty="0" err="1">
                          <a:solidFill>
                            <a:schemeClr val="tx1"/>
                          </a:solidFill>
                          <a:effectLst/>
                          <a:latin typeface="Times New Roman" panose="02020603050405020304" pitchFamily="18" charset="0"/>
                          <a:cs typeface="Times New Roman" panose="02020603050405020304" pitchFamily="18" charset="0"/>
                        </a:rPr>
                        <a:t>tác</a:t>
                      </a:r>
                      <a:r>
                        <a:rPr lang="vi-VN" sz="2800" dirty="0">
                          <a:solidFill>
                            <a:schemeClr val="tx1"/>
                          </a:solidFill>
                          <a:effectLst/>
                          <a:latin typeface="Times New Roman" panose="02020603050405020304" pitchFamily="18" charset="0"/>
                          <a:cs typeface="Times New Roman" panose="02020603050405020304" pitchFamily="18" charset="0"/>
                        </a:rPr>
                        <a:t> xe </a:t>
                      </a:r>
                      <a:r>
                        <a:rPr lang="vi-VN" sz="2800" dirty="0" err="1">
                          <a:solidFill>
                            <a:schemeClr val="tx1"/>
                          </a:solidFill>
                          <a:effectLst/>
                          <a:latin typeface="Times New Roman" panose="02020603050405020304" pitchFamily="18" charset="0"/>
                          <a:cs typeface="Times New Roman" panose="02020603050405020304" pitchFamily="18" charset="0"/>
                        </a:rPr>
                        <a:t>đài</a:t>
                      </a:r>
                      <a:r>
                        <a:rPr lang="vi-VN" sz="2800" dirty="0">
                          <a:solidFill>
                            <a:schemeClr val="tx1"/>
                          </a:solidFill>
                          <a:effectLst/>
                          <a:latin typeface="Times New Roman" panose="02020603050405020304" pitchFamily="18" charset="0"/>
                          <a:cs typeface="Times New Roman" panose="02020603050405020304" pitchFamily="18" charset="0"/>
                        </a:rPr>
                        <a:t>...</a:t>
                      </a: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8971" marR="5897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85021520"/>
                  </a:ext>
                </a:extLst>
              </a:tr>
              <a:tr h="1084572">
                <a:tc>
                  <a:txBody>
                    <a:bodyPr/>
                    <a:lstStyle/>
                    <a:p>
                      <a:pPr algn="just"/>
                      <a:r>
                        <a:rPr lang="vi-VN" sz="2800">
                          <a:solidFill>
                            <a:schemeClr val="tx1"/>
                          </a:solidFill>
                          <a:effectLst/>
                          <a:latin typeface="Times New Roman" panose="02020603050405020304" pitchFamily="18" charset="0"/>
                          <a:cs typeface="Times New Roman" panose="02020603050405020304" pitchFamily="18" charset="0"/>
                        </a:rPr>
                        <a:t>Ý nghĩa của hoạt động đấu vật là gì?</a:t>
                      </a:r>
                      <a:endParaRPr lang="en-US" sz="2800">
                        <a:solidFill>
                          <a:schemeClr val="tx1"/>
                        </a:solidFill>
                        <a:effectLst/>
                        <a:latin typeface="Times New Roman" panose="02020603050405020304" pitchFamily="18" charset="0"/>
                        <a:cs typeface="Times New Roman" panose="02020603050405020304" pitchFamily="18" charset="0"/>
                      </a:endParaRPr>
                    </a:p>
                    <a:p>
                      <a:pPr algn="just"/>
                      <a:r>
                        <a:rPr lang="en-US" sz="2800">
                          <a:solidFill>
                            <a:schemeClr val="tx1"/>
                          </a:solidFill>
                          <a:effectLst/>
                          <a:latin typeface="Times New Roman" panose="02020603050405020304" pitchFamily="18" charset="0"/>
                          <a:cs typeface="Times New Roman" panose="02020603050405020304" pitchFamily="18" charset="0"/>
                        </a:rPr>
                        <a:t> </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8971" marR="5897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vi-VN" sz="2800" dirty="0">
                          <a:solidFill>
                            <a:schemeClr val="tx1"/>
                          </a:solidFill>
                          <a:effectLst/>
                          <a:latin typeface="Times New Roman" panose="02020603050405020304" pitchFamily="18" charset="0"/>
                          <a:cs typeface="Times New Roman" panose="02020603050405020304" pitchFamily="18" charset="0"/>
                        </a:rPr>
                        <a:t>Văn </a:t>
                      </a:r>
                      <a:r>
                        <a:rPr lang="vi-VN" sz="2800" dirty="0" err="1">
                          <a:solidFill>
                            <a:schemeClr val="tx1"/>
                          </a:solidFill>
                          <a:effectLst/>
                          <a:latin typeface="Times New Roman" panose="02020603050405020304" pitchFamily="18" charset="0"/>
                          <a:cs typeface="Times New Roman" panose="02020603050405020304" pitchFamily="18" charset="0"/>
                        </a:rPr>
                        <a:t>bản</a:t>
                      </a:r>
                      <a:r>
                        <a:rPr lang="vi-VN" sz="2800" dirty="0">
                          <a:solidFill>
                            <a:schemeClr val="tx1"/>
                          </a:solidFill>
                          <a:effectLst/>
                          <a:latin typeface="Times New Roman" panose="02020603050405020304" pitchFamily="18" charset="0"/>
                          <a:cs typeface="Times New Roman" panose="02020603050405020304" pitchFamily="18" charset="0"/>
                        </a:rPr>
                        <a:t> mang </a:t>
                      </a:r>
                      <a:r>
                        <a:rPr lang="vi-VN" sz="2800" dirty="0" err="1">
                          <a:solidFill>
                            <a:schemeClr val="tx1"/>
                          </a:solidFill>
                          <a:effectLst/>
                          <a:latin typeface="Times New Roman" panose="02020603050405020304" pitchFamily="18" charset="0"/>
                          <a:cs typeface="Times New Roman" panose="02020603050405020304" pitchFamily="18" charset="0"/>
                        </a:rPr>
                        <a:t>đến</a:t>
                      </a:r>
                      <a:r>
                        <a:rPr lang="vi-VN" sz="2800" dirty="0">
                          <a:solidFill>
                            <a:schemeClr val="tx1"/>
                          </a:solidFill>
                          <a:effectLst/>
                          <a:latin typeface="Times New Roman" panose="02020603050405020304" pitchFamily="18" charset="0"/>
                          <a:cs typeface="Times New Roman" panose="02020603050405020304" pitchFamily="18" charset="0"/>
                        </a:rPr>
                        <a:t> cho </a:t>
                      </a:r>
                      <a:r>
                        <a:rPr lang="vi-VN" sz="2800" dirty="0" err="1">
                          <a:solidFill>
                            <a:schemeClr val="tx1"/>
                          </a:solidFill>
                          <a:effectLst/>
                          <a:latin typeface="Times New Roman" panose="02020603050405020304" pitchFamily="18" charset="0"/>
                          <a:cs typeface="Times New Roman" panose="02020603050405020304" pitchFamily="18" charset="0"/>
                        </a:rPr>
                        <a:t>độc</a:t>
                      </a:r>
                      <a:r>
                        <a:rPr lang="vi-VN" sz="2800" dirty="0">
                          <a:solidFill>
                            <a:schemeClr val="tx1"/>
                          </a:solidFill>
                          <a:effectLst/>
                          <a:latin typeface="Times New Roman" panose="02020603050405020304" pitchFamily="18" charset="0"/>
                          <a:cs typeface="Times New Roman" panose="02020603050405020304" pitchFamily="18" charset="0"/>
                        </a:rPr>
                        <a:t> </a:t>
                      </a:r>
                      <a:r>
                        <a:rPr lang="vi-VN" sz="2800" dirty="0" err="1">
                          <a:solidFill>
                            <a:schemeClr val="tx1"/>
                          </a:solidFill>
                          <a:effectLst/>
                          <a:latin typeface="Times New Roman" panose="02020603050405020304" pitchFamily="18" charset="0"/>
                          <a:cs typeface="Times New Roman" panose="02020603050405020304" pitchFamily="18" charset="0"/>
                        </a:rPr>
                        <a:t>giả</a:t>
                      </a:r>
                      <a:r>
                        <a:rPr lang="vi-VN" sz="2800" dirty="0">
                          <a:solidFill>
                            <a:schemeClr val="tx1"/>
                          </a:solidFill>
                          <a:effectLst/>
                          <a:latin typeface="Times New Roman" panose="02020603050405020304" pitchFamily="18" charset="0"/>
                          <a:cs typeface="Times New Roman" panose="02020603050405020304" pitchFamily="18" charset="0"/>
                        </a:rPr>
                        <a:t> </a:t>
                      </a:r>
                      <a:r>
                        <a:rPr lang="vi-VN" sz="2800" dirty="0" err="1">
                          <a:solidFill>
                            <a:schemeClr val="tx1"/>
                          </a:solidFill>
                          <a:effectLst/>
                          <a:latin typeface="Times New Roman" panose="02020603050405020304" pitchFamily="18" charset="0"/>
                          <a:cs typeface="Times New Roman" panose="02020603050405020304" pitchFamily="18" charset="0"/>
                        </a:rPr>
                        <a:t>hiểu</a:t>
                      </a:r>
                      <a:r>
                        <a:rPr lang="vi-VN" sz="2800" dirty="0">
                          <a:solidFill>
                            <a:schemeClr val="tx1"/>
                          </a:solidFill>
                          <a:effectLst/>
                          <a:latin typeface="Times New Roman" panose="02020603050405020304" pitchFamily="18" charset="0"/>
                          <a:cs typeface="Times New Roman" panose="02020603050405020304" pitchFamily="18" charset="0"/>
                        </a:rPr>
                        <a:t> </a:t>
                      </a:r>
                      <a:r>
                        <a:rPr lang="vi-VN" sz="2800" dirty="0" err="1">
                          <a:solidFill>
                            <a:schemeClr val="tx1"/>
                          </a:solidFill>
                          <a:effectLst/>
                          <a:latin typeface="Times New Roman" panose="02020603050405020304" pitchFamily="18" charset="0"/>
                          <a:cs typeface="Times New Roman" panose="02020603050405020304" pitchFamily="18" charset="0"/>
                        </a:rPr>
                        <a:t>biết</a:t>
                      </a:r>
                      <a:r>
                        <a:rPr lang="vi-VN" sz="2800" dirty="0">
                          <a:solidFill>
                            <a:schemeClr val="tx1"/>
                          </a:solidFill>
                          <a:effectLst/>
                          <a:latin typeface="Times New Roman" panose="02020603050405020304" pitchFamily="18" charset="0"/>
                          <a:cs typeface="Times New Roman" panose="02020603050405020304" pitchFamily="18" charset="0"/>
                        </a:rPr>
                        <a:t> </a:t>
                      </a:r>
                      <a:r>
                        <a:rPr lang="vi-VN" sz="2800" dirty="0" err="1">
                          <a:solidFill>
                            <a:schemeClr val="tx1"/>
                          </a:solidFill>
                          <a:effectLst/>
                          <a:latin typeface="Times New Roman" panose="02020603050405020304" pitchFamily="18" charset="0"/>
                          <a:cs typeface="Times New Roman" panose="02020603050405020304" pitchFamily="18" charset="0"/>
                        </a:rPr>
                        <a:t>về</a:t>
                      </a:r>
                      <a:r>
                        <a:rPr lang="vi-VN" sz="2800" dirty="0">
                          <a:solidFill>
                            <a:schemeClr val="tx1"/>
                          </a:solidFill>
                          <a:effectLst/>
                          <a:latin typeface="Times New Roman" panose="02020603050405020304" pitchFamily="18" charset="0"/>
                          <a:cs typeface="Times New Roman" panose="02020603050405020304" pitchFamily="18" charset="0"/>
                        </a:rPr>
                        <a:t> </a:t>
                      </a:r>
                      <a:r>
                        <a:rPr lang="vi-VN" sz="2800" dirty="0" err="1">
                          <a:solidFill>
                            <a:schemeClr val="tx1"/>
                          </a:solidFill>
                          <a:effectLst/>
                          <a:latin typeface="Times New Roman" panose="02020603050405020304" pitchFamily="18" charset="0"/>
                          <a:cs typeface="Times New Roman" panose="02020603050405020304" pitchFamily="18" charset="0"/>
                        </a:rPr>
                        <a:t>một</a:t>
                      </a:r>
                      <a:r>
                        <a:rPr lang="vi-VN" sz="2800" dirty="0">
                          <a:solidFill>
                            <a:schemeClr val="tx1"/>
                          </a:solidFill>
                          <a:effectLst/>
                          <a:latin typeface="Times New Roman" panose="02020603050405020304" pitchFamily="18" charset="0"/>
                          <a:cs typeface="Times New Roman" panose="02020603050405020304" pitchFamily="18" charset="0"/>
                        </a:rPr>
                        <a:t> </a:t>
                      </a:r>
                      <a:r>
                        <a:rPr lang="vi-VN" sz="2800" dirty="0" err="1">
                          <a:solidFill>
                            <a:schemeClr val="tx1"/>
                          </a:solidFill>
                          <a:effectLst/>
                          <a:latin typeface="Times New Roman" panose="02020603050405020304" pitchFamily="18" charset="0"/>
                          <a:cs typeface="Times New Roman" panose="02020603050405020304" pitchFamily="18" charset="0"/>
                        </a:rPr>
                        <a:t>nét</a:t>
                      </a:r>
                      <a:r>
                        <a:rPr lang="vi-VN" sz="2800" dirty="0">
                          <a:solidFill>
                            <a:schemeClr val="tx1"/>
                          </a:solidFill>
                          <a:effectLst/>
                          <a:latin typeface="Times New Roman" panose="02020603050405020304" pitchFamily="18" charset="0"/>
                          <a:cs typeface="Times New Roman" panose="02020603050405020304" pitchFamily="18" charset="0"/>
                        </a:rPr>
                        <a:t> </a:t>
                      </a:r>
                      <a:r>
                        <a:rPr lang="vi-VN" sz="2800" dirty="0" err="1">
                          <a:solidFill>
                            <a:schemeClr val="tx1"/>
                          </a:solidFill>
                          <a:effectLst/>
                          <a:latin typeface="Times New Roman" panose="02020603050405020304" pitchFamily="18" charset="0"/>
                          <a:cs typeface="Times New Roman" panose="02020603050405020304" pitchFamily="18" charset="0"/>
                        </a:rPr>
                        <a:t>đẹp</a:t>
                      </a:r>
                      <a:r>
                        <a:rPr lang="vi-VN" sz="2800" dirty="0">
                          <a:solidFill>
                            <a:schemeClr val="tx1"/>
                          </a:solidFill>
                          <a:effectLst/>
                          <a:latin typeface="Times New Roman" panose="02020603050405020304" pitchFamily="18" charset="0"/>
                          <a:cs typeface="Times New Roman" panose="02020603050405020304" pitchFamily="18" charset="0"/>
                        </a:rPr>
                        <a:t> </a:t>
                      </a:r>
                      <a:r>
                        <a:rPr lang="vi-VN" sz="2800" dirty="0" err="1">
                          <a:solidFill>
                            <a:schemeClr val="tx1"/>
                          </a:solidFill>
                          <a:effectLst/>
                          <a:latin typeface="Times New Roman" panose="02020603050405020304" pitchFamily="18" charset="0"/>
                          <a:cs typeface="Times New Roman" panose="02020603050405020304" pitchFamily="18" charset="0"/>
                        </a:rPr>
                        <a:t>truyền</a:t>
                      </a:r>
                      <a:r>
                        <a:rPr lang="vi-VN" sz="2800" dirty="0">
                          <a:solidFill>
                            <a:schemeClr val="tx1"/>
                          </a:solidFill>
                          <a:effectLst/>
                          <a:latin typeface="Times New Roman" panose="02020603050405020304" pitchFamily="18" charset="0"/>
                          <a:cs typeface="Times New Roman" panose="02020603050405020304" pitchFamily="18" charset="0"/>
                        </a:rPr>
                        <a:t> </a:t>
                      </a:r>
                      <a:r>
                        <a:rPr lang="vi-VN" sz="2800" dirty="0" err="1">
                          <a:solidFill>
                            <a:schemeClr val="tx1"/>
                          </a:solidFill>
                          <a:effectLst/>
                          <a:latin typeface="Times New Roman" panose="02020603050405020304" pitchFamily="18" charset="0"/>
                          <a:cs typeface="Times New Roman" panose="02020603050405020304" pitchFamily="18" charset="0"/>
                        </a:rPr>
                        <a:t>thống</a:t>
                      </a:r>
                      <a:r>
                        <a:rPr lang="vi-VN" sz="2800" dirty="0">
                          <a:solidFill>
                            <a:schemeClr val="tx1"/>
                          </a:solidFill>
                          <a:effectLst/>
                          <a:latin typeface="Times New Roman" panose="02020603050405020304" pitchFamily="18" charset="0"/>
                          <a:cs typeface="Times New Roman" panose="02020603050405020304" pitchFamily="18" charset="0"/>
                        </a:rPr>
                        <a:t> </a:t>
                      </a:r>
                      <a:r>
                        <a:rPr lang="vi-VN" sz="2800" dirty="0" err="1">
                          <a:solidFill>
                            <a:schemeClr val="tx1"/>
                          </a:solidFill>
                          <a:effectLst/>
                          <a:latin typeface="Times New Roman" panose="02020603050405020304" pitchFamily="18" charset="0"/>
                          <a:cs typeface="Times New Roman" panose="02020603050405020304" pitchFamily="18" charset="0"/>
                        </a:rPr>
                        <a:t>của</a:t>
                      </a:r>
                      <a:r>
                        <a:rPr lang="vi-VN" sz="2800" dirty="0">
                          <a:solidFill>
                            <a:schemeClr val="tx1"/>
                          </a:solidFill>
                          <a:effectLst/>
                          <a:latin typeface="Times New Roman" panose="02020603050405020304" pitchFamily="18" charset="0"/>
                          <a:cs typeface="Times New Roman" panose="02020603050405020304" pitchFamily="18" charset="0"/>
                        </a:rPr>
                        <a:t> </a:t>
                      </a:r>
                      <a:r>
                        <a:rPr lang="vi-VN" sz="2800" dirty="0" err="1">
                          <a:solidFill>
                            <a:schemeClr val="tx1"/>
                          </a:solidFill>
                          <a:effectLst/>
                          <a:latin typeface="Times New Roman" panose="02020603050405020304" pitchFamily="18" charset="0"/>
                          <a:cs typeface="Times New Roman" panose="02020603050405020304" pitchFamily="18" charset="0"/>
                        </a:rPr>
                        <a:t>hội</a:t>
                      </a:r>
                      <a:r>
                        <a:rPr lang="vi-VN" sz="2800" dirty="0">
                          <a:solidFill>
                            <a:schemeClr val="tx1"/>
                          </a:solidFill>
                          <a:effectLst/>
                          <a:latin typeface="Times New Roman" panose="02020603050405020304" pitchFamily="18" charset="0"/>
                          <a:cs typeface="Times New Roman" panose="02020603050405020304" pitchFamily="18" charset="0"/>
                        </a:rPr>
                        <a:t> </a:t>
                      </a:r>
                      <a:r>
                        <a:rPr lang="vi-VN" sz="2800" dirty="0" err="1">
                          <a:solidFill>
                            <a:schemeClr val="tx1"/>
                          </a:solidFill>
                          <a:effectLst/>
                          <a:latin typeface="Times New Roman" panose="02020603050405020304" pitchFamily="18" charset="0"/>
                          <a:cs typeface="Times New Roman" panose="02020603050405020304" pitchFamily="18" charset="0"/>
                        </a:rPr>
                        <a:t>vật</a:t>
                      </a:r>
                      <a:r>
                        <a:rPr lang="vi-VN" sz="2800" dirty="0">
                          <a:solidFill>
                            <a:schemeClr val="tx1"/>
                          </a:solidFill>
                          <a:effectLst/>
                          <a:latin typeface="Times New Roman" panose="02020603050405020304" pitchFamily="18" charset="0"/>
                          <a:cs typeface="Times New Roman" panose="02020603050405020304" pitchFamily="18" charset="0"/>
                        </a:rPr>
                        <a:t> </a:t>
                      </a:r>
                      <a:r>
                        <a:rPr lang="vi-VN" sz="2800" dirty="0" err="1">
                          <a:solidFill>
                            <a:schemeClr val="tx1"/>
                          </a:solidFill>
                          <a:effectLst/>
                          <a:latin typeface="Times New Roman" panose="02020603050405020304" pitchFamily="18" charset="0"/>
                          <a:cs typeface="Times New Roman" panose="02020603050405020304" pitchFamily="18" charset="0"/>
                        </a:rPr>
                        <a:t>Bắc</a:t>
                      </a:r>
                      <a:r>
                        <a:rPr lang="vi-VN" sz="2800" dirty="0">
                          <a:solidFill>
                            <a:schemeClr val="tx1"/>
                          </a:solidFill>
                          <a:effectLst/>
                          <a:latin typeface="Times New Roman" panose="02020603050405020304" pitchFamily="18" charset="0"/>
                          <a:cs typeface="Times New Roman" panose="02020603050405020304" pitchFamily="18" charset="0"/>
                        </a:rPr>
                        <a:t> Giang, qua </a:t>
                      </a:r>
                      <a:r>
                        <a:rPr lang="vi-VN" sz="2800" dirty="0" err="1">
                          <a:solidFill>
                            <a:schemeClr val="tx1"/>
                          </a:solidFill>
                          <a:effectLst/>
                          <a:latin typeface="Times New Roman" panose="02020603050405020304" pitchFamily="18" charset="0"/>
                          <a:cs typeface="Times New Roman" panose="02020603050405020304" pitchFamily="18" charset="0"/>
                        </a:rPr>
                        <a:t>đó</a:t>
                      </a:r>
                      <a:r>
                        <a:rPr lang="vi-VN" sz="2800" dirty="0">
                          <a:solidFill>
                            <a:schemeClr val="tx1"/>
                          </a:solidFill>
                          <a:effectLst/>
                          <a:latin typeface="Times New Roman" panose="02020603050405020304" pitchFamily="18" charset="0"/>
                          <a:cs typeface="Times New Roman" panose="02020603050405020304" pitchFamily="18" charset="0"/>
                        </a:rPr>
                        <a:t> khơi </a:t>
                      </a:r>
                      <a:r>
                        <a:rPr lang="vi-VN" sz="2800" dirty="0" err="1">
                          <a:solidFill>
                            <a:schemeClr val="tx1"/>
                          </a:solidFill>
                          <a:effectLst/>
                          <a:latin typeface="Times New Roman" panose="02020603050405020304" pitchFamily="18" charset="0"/>
                          <a:cs typeface="Times New Roman" panose="02020603050405020304" pitchFamily="18" charset="0"/>
                        </a:rPr>
                        <a:t>dậy</a:t>
                      </a:r>
                      <a:r>
                        <a:rPr lang="vi-VN" sz="2800" dirty="0">
                          <a:solidFill>
                            <a:schemeClr val="tx1"/>
                          </a:solidFill>
                          <a:effectLst/>
                          <a:latin typeface="Times New Roman" panose="02020603050405020304" pitchFamily="18" charset="0"/>
                          <a:cs typeface="Times New Roman" panose="02020603050405020304" pitchFamily="18" charset="0"/>
                        </a:rPr>
                        <a:t> </a:t>
                      </a:r>
                      <a:r>
                        <a:rPr lang="vi-VN" sz="2800" dirty="0" err="1">
                          <a:solidFill>
                            <a:schemeClr val="tx1"/>
                          </a:solidFill>
                          <a:effectLst/>
                          <a:latin typeface="Times New Roman" panose="02020603050405020304" pitchFamily="18" charset="0"/>
                          <a:cs typeface="Times New Roman" panose="02020603050405020304" pitchFamily="18" charset="0"/>
                        </a:rPr>
                        <a:t>lòng</a:t>
                      </a:r>
                      <a:r>
                        <a:rPr lang="vi-VN" sz="2800" dirty="0">
                          <a:solidFill>
                            <a:schemeClr val="tx1"/>
                          </a:solidFill>
                          <a:effectLst/>
                          <a:latin typeface="Times New Roman" panose="02020603050405020304" pitchFamily="18" charset="0"/>
                          <a:cs typeface="Times New Roman" panose="02020603050405020304" pitchFamily="18" charset="0"/>
                        </a:rPr>
                        <a:t> yêu </a:t>
                      </a:r>
                      <a:r>
                        <a:rPr lang="vi-VN" sz="2800" dirty="0" err="1">
                          <a:solidFill>
                            <a:schemeClr val="tx1"/>
                          </a:solidFill>
                          <a:effectLst/>
                          <a:latin typeface="Times New Roman" panose="02020603050405020304" pitchFamily="18" charset="0"/>
                          <a:cs typeface="Times New Roman" panose="02020603050405020304" pitchFamily="18" charset="0"/>
                        </a:rPr>
                        <a:t>nước</a:t>
                      </a:r>
                      <a:r>
                        <a:rPr lang="vi-VN" sz="2800" dirty="0">
                          <a:solidFill>
                            <a:schemeClr val="tx1"/>
                          </a:solidFill>
                          <a:effectLst/>
                          <a:latin typeface="Times New Roman" panose="02020603050405020304" pitchFamily="18" charset="0"/>
                          <a:cs typeface="Times New Roman" panose="02020603050405020304" pitchFamily="18" charset="0"/>
                        </a:rPr>
                        <a:t>, </a:t>
                      </a:r>
                      <a:r>
                        <a:rPr lang="vi-VN" sz="2800" dirty="0" err="1">
                          <a:solidFill>
                            <a:schemeClr val="tx1"/>
                          </a:solidFill>
                          <a:effectLst/>
                          <a:latin typeface="Times New Roman" panose="02020603050405020304" pitchFamily="18" charset="0"/>
                          <a:cs typeface="Times New Roman" panose="02020603050405020304" pitchFamily="18" charset="0"/>
                        </a:rPr>
                        <a:t>tự</a:t>
                      </a:r>
                      <a:r>
                        <a:rPr lang="vi-VN" sz="2800" dirty="0">
                          <a:solidFill>
                            <a:schemeClr val="tx1"/>
                          </a:solidFill>
                          <a:effectLst/>
                          <a:latin typeface="Times New Roman" panose="02020603050405020304" pitchFamily="18" charset="0"/>
                          <a:cs typeface="Times New Roman" panose="02020603050405020304" pitchFamily="18" charset="0"/>
                        </a:rPr>
                        <a:t> </a:t>
                      </a:r>
                      <a:r>
                        <a:rPr lang="vi-VN" sz="2800" dirty="0" err="1">
                          <a:solidFill>
                            <a:schemeClr val="tx1"/>
                          </a:solidFill>
                          <a:effectLst/>
                          <a:latin typeface="Times New Roman" panose="02020603050405020304" pitchFamily="18" charset="0"/>
                          <a:cs typeface="Times New Roman" panose="02020603050405020304" pitchFamily="18" charset="0"/>
                        </a:rPr>
                        <a:t>hào</a:t>
                      </a:r>
                      <a:r>
                        <a:rPr lang="vi-VN" sz="2800" dirty="0">
                          <a:solidFill>
                            <a:schemeClr val="tx1"/>
                          </a:solidFill>
                          <a:effectLst/>
                          <a:latin typeface="Times New Roman" panose="02020603050405020304" pitchFamily="18" charset="0"/>
                          <a:cs typeface="Times New Roman" panose="02020603050405020304" pitchFamily="18" charset="0"/>
                        </a:rPr>
                        <a:t> </a:t>
                      </a:r>
                      <a:r>
                        <a:rPr lang="vi-VN" sz="2800" dirty="0" err="1">
                          <a:solidFill>
                            <a:schemeClr val="tx1"/>
                          </a:solidFill>
                          <a:effectLst/>
                          <a:latin typeface="Times New Roman" panose="02020603050405020304" pitchFamily="18" charset="0"/>
                          <a:cs typeface="Times New Roman" panose="02020603050405020304" pitchFamily="18" charset="0"/>
                        </a:rPr>
                        <a:t>với</a:t>
                      </a:r>
                      <a:r>
                        <a:rPr lang="vi-VN" sz="2800" dirty="0">
                          <a:solidFill>
                            <a:schemeClr val="tx1"/>
                          </a:solidFill>
                          <a:effectLst/>
                          <a:latin typeface="Times New Roman" panose="02020603050405020304" pitchFamily="18" charset="0"/>
                          <a:cs typeface="Times New Roman" panose="02020603050405020304" pitchFamily="18" charset="0"/>
                        </a:rPr>
                        <a:t> </a:t>
                      </a:r>
                      <a:r>
                        <a:rPr lang="vi-VN" sz="2800" dirty="0" err="1">
                          <a:solidFill>
                            <a:schemeClr val="tx1"/>
                          </a:solidFill>
                          <a:effectLst/>
                          <a:latin typeface="Times New Roman" panose="02020603050405020304" pitchFamily="18" charset="0"/>
                          <a:cs typeface="Times New Roman" panose="02020603050405020304" pitchFamily="18" charset="0"/>
                        </a:rPr>
                        <a:t>bản</a:t>
                      </a:r>
                      <a:r>
                        <a:rPr lang="vi-VN" sz="2800" dirty="0">
                          <a:solidFill>
                            <a:schemeClr val="tx1"/>
                          </a:solidFill>
                          <a:effectLst/>
                          <a:latin typeface="Times New Roman" panose="02020603050405020304" pitchFamily="18" charset="0"/>
                          <a:cs typeface="Times New Roman" panose="02020603050405020304" pitchFamily="18" charset="0"/>
                        </a:rPr>
                        <a:t> </a:t>
                      </a:r>
                      <a:r>
                        <a:rPr lang="vi-VN" sz="2800" dirty="0" err="1">
                          <a:solidFill>
                            <a:schemeClr val="tx1"/>
                          </a:solidFill>
                          <a:effectLst/>
                          <a:latin typeface="Times New Roman" panose="02020603050405020304" pitchFamily="18" charset="0"/>
                          <a:cs typeface="Times New Roman" panose="02020603050405020304" pitchFamily="18" charset="0"/>
                        </a:rPr>
                        <a:t>sắc</a:t>
                      </a:r>
                      <a:r>
                        <a:rPr lang="vi-VN" sz="2800" dirty="0">
                          <a:solidFill>
                            <a:schemeClr val="tx1"/>
                          </a:solidFill>
                          <a:effectLst/>
                          <a:latin typeface="Times New Roman" panose="02020603050405020304" pitchFamily="18" charset="0"/>
                          <a:cs typeface="Times New Roman" panose="02020603050405020304" pitchFamily="18" charset="0"/>
                        </a:rPr>
                        <a:t> văn </a:t>
                      </a:r>
                      <a:r>
                        <a:rPr lang="vi-VN" sz="2800" dirty="0" err="1">
                          <a:solidFill>
                            <a:schemeClr val="tx1"/>
                          </a:solidFill>
                          <a:effectLst/>
                          <a:latin typeface="Times New Roman" panose="02020603050405020304" pitchFamily="18" charset="0"/>
                          <a:cs typeface="Times New Roman" panose="02020603050405020304" pitchFamily="18" charset="0"/>
                        </a:rPr>
                        <a:t>hóa</a:t>
                      </a:r>
                      <a:r>
                        <a:rPr lang="vi-VN" sz="2800" dirty="0">
                          <a:solidFill>
                            <a:schemeClr val="tx1"/>
                          </a:solidFill>
                          <a:effectLst/>
                          <a:latin typeface="Times New Roman" panose="02020603050405020304" pitchFamily="18" charset="0"/>
                          <a:cs typeface="Times New Roman" panose="02020603050405020304" pitchFamily="18" charset="0"/>
                        </a:rPr>
                        <a:t> lâu </a:t>
                      </a:r>
                      <a:r>
                        <a:rPr lang="vi-VN" sz="2800" dirty="0" err="1">
                          <a:solidFill>
                            <a:schemeClr val="tx1"/>
                          </a:solidFill>
                          <a:effectLst/>
                          <a:latin typeface="Times New Roman" panose="02020603050405020304" pitchFamily="18" charset="0"/>
                          <a:cs typeface="Times New Roman" panose="02020603050405020304" pitchFamily="18" charset="0"/>
                        </a:rPr>
                        <a:t>đời</a:t>
                      </a:r>
                      <a:r>
                        <a:rPr lang="vi-VN" sz="2800" dirty="0">
                          <a:solidFill>
                            <a:schemeClr val="tx1"/>
                          </a:solidFill>
                          <a:effectLst/>
                          <a:latin typeface="Times New Roman" panose="02020603050405020304" pitchFamily="18" charset="0"/>
                          <a:cs typeface="Times New Roman" panose="02020603050405020304" pitchFamily="18" charset="0"/>
                        </a:rPr>
                        <a:t>.</a:t>
                      </a: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8971" marR="5897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98346728"/>
                  </a:ext>
                </a:extLst>
              </a:tr>
            </a:tbl>
          </a:graphicData>
        </a:graphic>
      </p:graphicFrame>
    </p:spTree>
    <p:extLst>
      <p:ext uri="{BB962C8B-B14F-4D97-AF65-F5344CB8AC3E}">
        <p14:creationId xmlns:p14="http://schemas.microsoft.com/office/powerpoint/2010/main" val="15026627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Lưu đồ: Tài liệu 3">
            <a:extLst>
              <a:ext uri="{FF2B5EF4-FFF2-40B4-BE49-F238E27FC236}">
                <a16:creationId xmlns:a16="http://schemas.microsoft.com/office/drawing/2014/main" id="{7FED3572-584A-1626-6961-9EFA4181EA38}"/>
              </a:ext>
            </a:extLst>
          </p:cNvPr>
          <p:cNvSpPr/>
          <p:nvPr/>
        </p:nvSpPr>
        <p:spPr>
          <a:xfrm>
            <a:off x="212035" y="1272209"/>
            <a:ext cx="3008244" cy="3829878"/>
          </a:xfrm>
          <a:prstGeom prst="flowChartDocumen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Lập dàn ý cho bài nói</a:t>
            </a:r>
            <a:r>
              <a:rPr lang="en-US" sz="2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bằng cách lựa chọn sắp xếp các ý theo bố cục 3 phần (ví dụ về hoạt động đấu vật ở Bắc Giang)</a:t>
            </a:r>
            <a:endParaRPr lang="en-US" sz="2800" dirty="0">
              <a:latin typeface="Times New Roman" panose="02020603050405020304" pitchFamily="18" charset="0"/>
              <a:cs typeface="Times New Roman" panose="02020603050405020304" pitchFamily="18" charset="0"/>
            </a:endParaRPr>
          </a:p>
        </p:txBody>
      </p:sp>
      <p:pic>
        <p:nvPicPr>
          <p:cNvPr id="6" name="Hình ảnh 5">
            <a:extLst>
              <a:ext uri="{FF2B5EF4-FFF2-40B4-BE49-F238E27FC236}">
                <a16:creationId xmlns:a16="http://schemas.microsoft.com/office/drawing/2014/main" id="{BDA64B9F-DE32-6F59-D461-EC26F643659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83496" y="132521"/>
            <a:ext cx="8103704" cy="6592957"/>
          </a:xfrm>
          <a:prstGeom prst="rect">
            <a:avLst/>
          </a:prstGeom>
        </p:spPr>
      </p:pic>
    </p:spTree>
    <p:extLst>
      <p:ext uri="{BB962C8B-B14F-4D97-AF65-F5344CB8AC3E}">
        <p14:creationId xmlns:p14="http://schemas.microsoft.com/office/powerpoint/2010/main" val="3471768674"/>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Bảng 4">
            <a:extLst>
              <a:ext uri="{FF2B5EF4-FFF2-40B4-BE49-F238E27FC236}">
                <a16:creationId xmlns:a16="http://schemas.microsoft.com/office/drawing/2014/main" id="{93E40E8B-AC27-47D0-8835-277BAEF30053}"/>
              </a:ext>
            </a:extLst>
          </p:cNvPr>
          <p:cNvGraphicFramePr>
            <a:graphicFrameLocks noGrp="1"/>
          </p:cNvGraphicFramePr>
          <p:nvPr>
            <p:extLst>
              <p:ext uri="{D42A27DB-BD31-4B8C-83A1-F6EECF244321}">
                <p14:modId xmlns:p14="http://schemas.microsoft.com/office/powerpoint/2010/main" val="1841614543"/>
              </p:ext>
            </p:extLst>
          </p:nvPr>
        </p:nvGraphicFramePr>
        <p:xfrm>
          <a:off x="102703" y="30480"/>
          <a:ext cx="11986594" cy="6827520"/>
        </p:xfrm>
        <a:graphic>
          <a:graphicData uri="http://schemas.openxmlformats.org/drawingml/2006/table">
            <a:tbl>
              <a:tblPr firstRow="1" firstCol="1" bandRow="1">
                <a:tableStyleId>{5C22544A-7EE6-4342-B048-85BDC9FD1C3A}</a:tableStyleId>
              </a:tblPr>
              <a:tblGrid>
                <a:gridCol w="2521227">
                  <a:extLst>
                    <a:ext uri="{9D8B030D-6E8A-4147-A177-3AD203B41FA5}">
                      <a16:colId xmlns:a16="http://schemas.microsoft.com/office/drawing/2014/main" val="3565697837"/>
                    </a:ext>
                  </a:extLst>
                </a:gridCol>
                <a:gridCol w="9465367">
                  <a:extLst>
                    <a:ext uri="{9D8B030D-6E8A-4147-A177-3AD203B41FA5}">
                      <a16:colId xmlns:a16="http://schemas.microsoft.com/office/drawing/2014/main" val="801557431"/>
                    </a:ext>
                  </a:extLst>
                </a:gridCol>
              </a:tblGrid>
              <a:tr h="181306">
                <a:tc>
                  <a:txBody>
                    <a:bodyPr/>
                    <a:lstStyle/>
                    <a:p>
                      <a:pPr algn="ctr"/>
                      <a:r>
                        <a:rPr lang="vi-VN" sz="2800" dirty="0" err="1">
                          <a:effectLst/>
                          <a:latin typeface="Times New Roman" panose="02020603050405020304" pitchFamily="18" charset="0"/>
                          <a:cs typeface="Times New Roman" panose="02020603050405020304" pitchFamily="18" charset="0"/>
                        </a:rPr>
                        <a:t>Bố</a:t>
                      </a:r>
                      <a:r>
                        <a:rPr lang="vi-VN" sz="2800" dirty="0">
                          <a:effectLst/>
                          <a:latin typeface="Times New Roman" panose="02020603050405020304" pitchFamily="18" charset="0"/>
                          <a:cs typeface="Times New Roman" panose="02020603050405020304" pitchFamily="18" charset="0"/>
                        </a:rPr>
                        <a:t> </a:t>
                      </a:r>
                      <a:r>
                        <a:rPr lang="vi-VN" sz="2800" dirty="0" err="1">
                          <a:effectLst/>
                          <a:latin typeface="Times New Roman" panose="02020603050405020304" pitchFamily="18" charset="0"/>
                          <a:cs typeface="Times New Roman" panose="02020603050405020304" pitchFamily="18" charset="0"/>
                        </a:rPr>
                        <a:t>cục</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760" marR="62760" marT="0" marB="0">
                    <a:lnB w="12700" cap="flat" cmpd="sng" algn="ctr">
                      <a:solidFill>
                        <a:schemeClr val="tx1"/>
                      </a:solidFill>
                      <a:prstDash val="solid"/>
                      <a:round/>
                      <a:headEnd type="none" w="med" len="med"/>
                      <a:tailEnd type="none" w="med" len="med"/>
                    </a:lnB>
                    <a:solidFill>
                      <a:srgbClr val="00B050"/>
                    </a:solidFill>
                  </a:tcPr>
                </a:tc>
                <a:tc>
                  <a:txBody>
                    <a:bodyPr/>
                    <a:lstStyle/>
                    <a:p>
                      <a:pPr algn="ctr"/>
                      <a:r>
                        <a:rPr lang="vi-VN" sz="2800" dirty="0" err="1">
                          <a:effectLst/>
                          <a:latin typeface="Times New Roman" panose="02020603050405020304" pitchFamily="18" charset="0"/>
                          <a:cs typeface="Times New Roman" panose="02020603050405020304" pitchFamily="18" charset="0"/>
                        </a:rPr>
                        <a:t>Nội</a:t>
                      </a:r>
                      <a:r>
                        <a:rPr lang="vi-VN" sz="2800" dirty="0">
                          <a:effectLst/>
                          <a:latin typeface="Times New Roman" panose="02020603050405020304" pitchFamily="18" charset="0"/>
                          <a:cs typeface="Times New Roman" panose="02020603050405020304" pitchFamily="18" charset="0"/>
                        </a:rPr>
                        <a:t> dung</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760" marR="62760" marT="0" marB="0">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414973079"/>
                  </a:ext>
                </a:extLst>
              </a:tr>
              <a:tr h="906529">
                <a:tc>
                  <a:txBody>
                    <a:bodyPr/>
                    <a:lstStyle/>
                    <a:p>
                      <a:pPr algn="just"/>
                      <a:r>
                        <a:rPr lang="en-US" sz="2800" dirty="0" err="1">
                          <a:solidFill>
                            <a:schemeClr val="tx1"/>
                          </a:solidFill>
                          <a:effectLst/>
                          <a:latin typeface="Times New Roman" panose="02020603050405020304" pitchFamily="18" charset="0"/>
                          <a:cs typeface="Times New Roman" panose="02020603050405020304" pitchFamily="18" charset="0"/>
                        </a:rPr>
                        <a:t>Mở</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đầu</a:t>
                      </a:r>
                      <a:r>
                        <a:rPr lang="en-US" sz="2800" dirty="0">
                          <a:solidFill>
                            <a:schemeClr val="tx1"/>
                          </a:solidFill>
                          <a:effectLst/>
                          <a:latin typeface="Times New Roman" panose="02020603050405020304" pitchFamily="18" charset="0"/>
                          <a:cs typeface="Times New Roman" panose="02020603050405020304" pitchFamily="18" charset="0"/>
                        </a:rPr>
                        <a:t>: </a:t>
                      </a:r>
                    </a:p>
                    <a:p>
                      <a:pPr algn="just"/>
                      <a:r>
                        <a:rPr lang="en-US" sz="2800" dirty="0" err="1">
                          <a:solidFill>
                            <a:schemeClr val="tx1"/>
                          </a:solidFill>
                          <a:effectLst/>
                          <a:latin typeface="Times New Roman" panose="02020603050405020304" pitchFamily="18" charset="0"/>
                          <a:cs typeface="Times New Roman" panose="02020603050405020304" pitchFamily="18" charset="0"/>
                        </a:rPr>
                        <a:t>Giới</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thiệu</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hoạt</a:t>
                      </a:r>
                      <a:r>
                        <a:rPr lang="en-US" sz="2800" dirty="0">
                          <a:solidFill>
                            <a:schemeClr val="tx1"/>
                          </a:solidFill>
                          <a:effectLst/>
                          <a:latin typeface="Times New Roman" panose="02020603050405020304" pitchFamily="18" charset="0"/>
                          <a:cs typeface="Times New Roman" panose="02020603050405020304" pitchFamily="18" charset="0"/>
                        </a:rPr>
                        <a:t> </a:t>
                      </a:r>
                      <a:r>
                        <a:rPr lang="vi-VN" sz="2800" dirty="0" err="1">
                          <a:solidFill>
                            <a:schemeClr val="tx1"/>
                          </a:solidFill>
                          <a:effectLst/>
                          <a:latin typeface="Times New Roman" panose="02020603050405020304" pitchFamily="18" charset="0"/>
                          <a:cs typeface="Times New Roman" panose="02020603050405020304" pitchFamily="18" charset="0"/>
                        </a:rPr>
                        <a:t>động</a:t>
                      </a:r>
                      <a:endParaRPr lang="en-US" sz="2800" dirty="0">
                        <a:solidFill>
                          <a:schemeClr val="tx1"/>
                        </a:solidFill>
                        <a:effectLst/>
                        <a:latin typeface="Times New Roman" panose="02020603050405020304" pitchFamily="18" charset="0"/>
                        <a:cs typeface="Times New Roman" panose="02020603050405020304" pitchFamily="18" charset="0"/>
                      </a:endParaRPr>
                    </a:p>
                    <a:p>
                      <a:pPr algn="just"/>
                      <a:r>
                        <a:rPr lang="en-US" sz="2800" dirty="0">
                          <a:solidFill>
                            <a:schemeClr val="tx1"/>
                          </a:solidFill>
                          <a:effectLst/>
                          <a:latin typeface="Times New Roman" panose="02020603050405020304" pitchFamily="18" charset="0"/>
                          <a:cs typeface="Times New Roman" panose="02020603050405020304" pitchFamily="18" charset="0"/>
                        </a:rPr>
                        <a:t> </a:t>
                      </a:r>
                      <a:endParaRPr lang="en-US"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760" marR="6276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r>
                        <a:rPr lang="en-US" sz="2800">
                          <a:solidFill>
                            <a:schemeClr val="tx1"/>
                          </a:solidFill>
                          <a:effectLst/>
                          <a:latin typeface="Times New Roman" panose="02020603050405020304" pitchFamily="18" charset="0"/>
                          <a:cs typeface="Times New Roman" panose="02020603050405020304" pitchFamily="18" charset="0"/>
                        </a:rPr>
                        <a:t>- Đấu vật là một trong những hoạt động văn hóa rất đặc sắc của vùng đất Bắc Giang. Có nhiều quy định mà người tham gia cần tôn trọng, tuân thủ trong đấu vật.</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760" marR="6276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7112350"/>
                  </a:ext>
                </a:extLst>
              </a:tr>
              <a:tr h="2538280">
                <a:tc>
                  <a:txBody>
                    <a:bodyPr/>
                    <a:lstStyle/>
                    <a:p>
                      <a:pPr algn="just"/>
                      <a:r>
                        <a:rPr lang="en-US" sz="2800" dirty="0" err="1">
                          <a:solidFill>
                            <a:schemeClr val="tx1"/>
                          </a:solidFill>
                          <a:effectLst/>
                          <a:latin typeface="Times New Roman" panose="02020603050405020304" pitchFamily="18" charset="0"/>
                          <a:cs typeface="Times New Roman" panose="02020603050405020304" pitchFamily="18" charset="0"/>
                        </a:rPr>
                        <a:t>Nội</a:t>
                      </a:r>
                      <a:r>
                        <a:rPr lang="en-US" sz="2800" dirty="0">
                          <a:solidFill>
                            <a:schemeClr val="tx1"/>
                          </a:solidFill>
                          <a:effectLst/>
                          <a:latin typeface="Times New Roman" panose="02020603050405020304" pitchFamily="18" charset="0"/>
                          <a:cs typeface="Times New Roman" panose="02020603050405020304" pitchFamily="18" charset="0"/>
                        </a:rPr>
                        <a:t> dung </a:t>
                      </a:r>
                      <a:r>
                        <a:rPr lang="en-US" sz="2800" dirty="0" err="1">
                          <a:solidFill>
                            <a:schemeClr val="tx1"/>
                          </a:solidFill>
                          <a:effectLst/>
                          <a:latin typeface="Times New Roman" panose="02020603050405020304" pitchFamily="18" charset="0"/>
                          <a:cs typeface="Times New Roman" panose="02020603050405020304" pitchFamily="18" charset="0"/>
                        </a:rPr>
                        <a:t>chính</a:t>
                      </a:r>
                      <a:endParaRPr lang="en-US"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760" marR="6276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r>
                        <a:rPr lang="en-US" sz="2800" dirty="0" err="1">
                          <a:solidFill>
                            <a:schemeClr val="tx1"/>
                          </a:solidFill>
                          <a:effectLst/>
                          <a:latin typeface="Times New Roman" panose="02020603050405020304" pitchFamily="18" charset="0"/>
                          <a:cs typeface="Times New Roman" panose="02020603050405020304" pitchFamily="18" charset="0"/>
                        </a:rPr>
                        <a:t>Giới</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thiệu</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cụ</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thể</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các</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quy</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tắc</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luật</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lệ</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của</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hoạt</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động</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đấu</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vật</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theo</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một</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trật</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tự</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nhất</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định</a:t>
                      </a:r>
                      <a:r>
                        <a:rPr lang="en-US" sz="2800" dirty="0">
                          <a:solidFill>
                            <a:schemeClr val="tx1"/>
                          </a:solidFill>
                          <a:effectLst/>
                          <a:latin typeface="Times New Roman" panose="02020603050405020304" pitchFamily="18" charset="0"/>
                          <a:cs typeface="Times New Roman" panose="02020603050405020304" pitchFamily="18" charset="0"/>
                        </a:rPr>
                        <a:t>. </a:t>
                      </a:r>
                    </a:p>
                    <a:p>
                      <a:pPr algn="just"/>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Đối</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tượng</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tham</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gia</a:t>
                      </a:r>
                      <a:r>
                        <a:rPr lang="en-US" sz="2800" dirty="0">
                          <a:solidFill>
                            <a:schemeClr val="tx1"/>
                          </a:solidFill>
                          <a:effectLst/>
                          <a:latin typeface="Times New Roman" panose="02020603050405020304" pitchFamily="18" charset="0"/>
                          <a:cs typeface="Times New Roman" panose="02020603050405020304" pitchFamily="18" charset="0"/>
                        </a:rPr>
                        <a:t> </a:t>
                      </a:r>
                      <a:r>
                        <a:rPr lang="vi-VN" sz="2800" dirty="0" err="1">
                          <a:solidFill>
                            <a:schemeClr val="tx1"/>
                          </a:solidFill>
                          <a:effectLst/>
                          <a:latin typeface="Times New Roman" panose="02020603050405020304" pitchFamily="18" charset="0"/>
                          <a:cs typeface="Times New Roman" panose="02020603050405020304" pitchFamily="18" charset="0"/>
                        </a:rPr>
                        <a:t>đấu</a:t>
                      </a:r>
                      <a:r>
                        <a:rPr lang="vi-VN" sz="2800" dirty="0">
                          <a:solidFill>
                            <a:schemeClr val="tx1"/>
                          </a:solidFill>
                          <a:effectLst/>
                          <a:latin typeface="Times New Roman" panose="02020603050405020304" pitchFamily="18" charset="0"/>
                          <a:cs typeface="Times New Roman" panose="02020603050405020304" pitchFamily="18" charset="0"/>
                        </a:rPr>
                        <a:t> </a:t>
                      </a:r>
                      <a:r>
                        <a:rPr lang="vi-VN" sz="2800" dirty="0" err="1">
                          <a:solidFill>
                            <a:schemeClr val="tx1"/>
                          </a:solidFill>
                          <a:effectLst/>
                          <a:latin typeface="Times New Roman" panose="02020603050405020304" pitchFamily="18" charset="0"/>
                          <a:cs typeface="Times New Roman" panose="02020603050405020304" pitchFamily="18" charset="0"/>
                        </a:rPr>
                        <a:t>vật</a:t>
                      </a:r>
                      <a:r>
                        <a:rPr lang="vi-VN" sz="2800" dirty="0">
                          <a:solidFill>
                            <a:schemeClr val="tx1"/>
                          </a:solidFill>
                          <a:effectLst/>
                          <a:latin typeface="Times New Roman" panose="02020603050405020304" pitchFamily="18" charset="0"/>
                          <a:cs typeface="Times New Roman" panose="02020603050405020304" pitchFamily="18" charset="0"/>
                        </a:rPr>
                        <a:t> </a:t>
                      </a:r>
                      <a:r>
                        <a:rPr lang="vi-VN" sz="2800" dirty="0" err="1">
                          <a:solidFill>
                            <a:schemeClr val="tx1"/>
                          </a:solidFill>
                          <a:effectLst/>
                          <a:latin typeface="Times New Roman" panose="02020603050405020304" pitchFamily="18" charset="0"/>
                          <a:cs typeface="Times New Roman" panose="02020603050405020304" pitchFamily="18" charset="0"/>
                        </a:rPr>
                        <a:t>gồm</a:t>
                      </a:r>
                      <a:r>
                        <a:rPr lang="vi-VN" sz="2800" dirty="0">
                          <a:solidFill>
                            <a:schemeClr val="tx1"/>
                          </a:solidFill>
                          <a:effectLst/>
                          <a:latin typeface="Times New Roman" panose="02020603050405020304" pitchFamily="18" charset="0"/>
                          <a:cs typeface="Times New Roman" panose="02020603050405020304" pitchFamily="18" charset="0"/>
                        </a:rPr>
                        <a:t> </a:t>
                      </a:r>
                      <a:r>
                        <a:rPr lang="vi-VN" sz="2800" dirty="0" err="1">
                          <a:solidFill>
                            <a:schemeClr val="tx1"/>
                          </a:solidFill>
                          <a:effectLst/>
                          <a:latin typeface="Times New Roman" panose="02020603050405020304" pitchFamily="18" charset="0"/>
                          <a:cs typeface="Times New Roman" panose="02020603050405020304" pitchFamily="18" charset="0"/>
                        </a:rPr>
                        <a:t>các</a:t>
                      </a:r>
                      <a:r>
                        <a:rPr lang="vi-VN" sz="2800" dirty="0">
                          <a:solidFill>
                            <a:schemeClr val="tx1"/>
                          </a:solidFill>
                          <a:effectLst/>
                          <a:latin typeface="Times New Roman" panose="02020603050405020304" pitchFamily="18" charset="0"/>
                          <a:cs typeface="Times New Roman" panose="02020603050405020304" pitchFamily="18" charset="0"/>
                        </a:rPr>
                        <a:t> đô </a:t>
                      </a:r>
                      <a:r>
                        <a:rPr lang="vi-VN" sz="2800" dirty="0" err="1">
                          <a:solidFill>
                            <a:schemeClr val="tx1"/>
                          </a:solidFill>
                          <a:effectLst/>
                          <a:latin typeface="Times New Roman" panose="02020603050405020304" pitchFamily="18" charset="0"/>
                          <a:cs typeface="Times New Roman" panose="02020603050405020304" pitchFamily="18" charset="0"/>
                        </a:rPr>
                        <a:t>vật</a:t>
                      </a:r>
                      <a:r>
                        <a:rPr lang="vi-VN" sz="2800" dirty="0">
                          <a:solidFill>
                            <a:schemeClr val="tx1"/>
                          </a:solidFill>
                          <a:effectLst/>
                          <a:latin typeface="Times New Roman" panose="02020603050405020304" pitchFamily="18" charset="0"/>
                          <a:cs typeface="Times New Roman" panose="02020603050405020304" pitchFamily="18" charset="0"/>
                        </a:rPr>
                        <a:t>, </a:t>
                      </a:r>
                      <a:r>
                        <a:rPr lang="vi-VN" sz="2800" dirty="0" err="1">
                          <a:solidFill>
                            <a:schemeClr val="tx1"/>
                          </a:solidFill>
                          <a:effectLst/>
                          <a:latin typeface="Times New Roman" panose="02020603050405020304" pitchFamily="18" charset="0"/>
                          <a:cs typeface="Times New Roman" panose="02020603050405020304" pitchFamily="18" charset="0"/>
                        </a:rPr>
                        <a:t>người</a:t>
                      </a:r>
                      <a:r>
                        <a:rPr lang="vi-VN" sz="2800" dirty="0">
                          <a:solidFill>
                            <a:schemeClr val="tx1"/>
                          </a:solidFill>
                          <a:effectLst/>
                          <a:latin typeface="Times New Roman" panose="02020603050405020304" pitchFamily="18" charset="0"/>
                          <a:cs typeface="Times New Roman" panose="02020603050405020304" pitchFamily="18" charset="0"/>
                        </a:rPr>
                        <a:t> </a:t>
                      </a:r>
                      <a:r>
                        <a:rPr lang="vi-VN" sz="2800" dirty="0" err="1">
                          <a:solidFill>
                            <a:schemeClr val="tx1"/>
                          </a:solidFill>
                          <a:effectLst/>
                          <a:latin typeface="Times New Roman" panose="02020603050405020304" pitchFamily="18" charset="0"/>
                          <a:cs typeface="Times New Roman" panose="02020603050405020304" pitchFamily="18" charset="0"/>
                        </a:rPr>
                        <a:t>cầm</a:t>
                      </a:r>
                      <a:r>
                        <a:rPr lang="vi-VN" sz="2800" dirty="0">
                          <a:solidFill>
                            <a:schemeClr val="tx1"/>
                          </a:solidFill>
                          <a:effectLst/>
                          <a:latin typeface="Times New Roman" panose="02020603050405020304" pitchFamily="18" charset="0"/>
                          <a:cs typeface="Times New Roman" panose="02020603050405020304" pitchFamily="18" charset="0"/>
                        </a:rPr>
                        <a:t> </a:t>
                      </a:r>
                      <a:r>
                        <a:rPr lang="vi-VN" sz="2800" dirty="0" err="1">
                          <a:solidFill>
                            <a:schemeClr val="tx1"/>
                          </a:solidFill>
                          <a:effectLst/>
                          <a:latin typeface="Times New Roman" panose="02020603050405020304" pitchFamily="18" charset="0"/>
                          <a:cs typeface="Times New Roman" panose="02020603050405020304" pitchFamily="18" charset="0"/>
                        </a:rPr>
                        <a:t>trống</a:t>
                      </a:r>
                      <a:r>
                        <a:rPr lang="vi-VN" sz="2800" dirty="0">
                          <a:solidFill>
                            <a:schemeClr val="tx1"/>
                          </a:solidFill>
                          <a:effectLst/>
                          <a:latin typeface="Times New Roman" panose="02020603050405020304" pitchFamily="18" charset="0"/>
                          <a:cs typeface="Times New Roman" panose="02020603050405020304" pitchFamily="18" charset="0"/>
                        </a:rPr>
                        <a:t> </a:t>
                      </a:r>
                      <a:r>
                        <a:rPr lang="vi-VN" sz="2800" dirty="0" err="1">
                          <a:solidFill>
                            <a:schemeClr val="tx1"/>
                          </a:solidFill>
                          <a:effectLst/>
                          <a:latin typeface="Times New Roman" panose="02020603050405020304" pitchFamily="18" charset="0"/>
                          <a:cs typeface="Times New Roman" panose="02020603050405020304" pitchFamily="18" charset="0"/>
                        </a:rPr>
                        <a:t>chầu</a:t>
                      </a:r>
                      <a:r>
                        <a:rPr lang="vi-VN" sz="2800" dirty="0">
                          <a:solidFill>
                            <a:schemeClr val="tx1"/>
                          </a:solidFill>
                          <a:effectLst/>
                          <a:latin typeface="Times New Roman" panose="02020603050405020304" pitchFamily="18" charset="0"/>
                          <a:cs typeface="Times New Roman" panose="02020603050405020304" pitchFamily="18" charset="0"/>
                        </a:rPr>
                        <a:t>, </a:t>
                      </a:r>
                      <a:r>
                        <a:rPr lang="vi-VN" sz="2800" dirty="0" err="1">
                          <a:solidFill>
                            <a:schemeClr val="tx1"/>
                          </a:solidFill>
                          <a:effectLst/>
                          <a:latin typeface="Times New Roman" panose="02020603050405020304" pitchFamily="18" charset="0"/>
                          <a:cs typeface="Times New Roman" panose="02020603050405020304" pitchFamily="18" charset="0"/>
                        </a:rPr>
                        <a:t>người</a:t>
                      </a:r>
                      <a:r>
                        <a:rPr lang="vi-VN" sz="2800" dirty="0">
                          <a:solidFill>
                            <a:schemeClr val="tx1"/>
                          </a:solidFill>
                          <a:effectLst/>
                          <a:latin typeface="Times New Roman" panose="02020603050405020304" pitchFamily="18" charset="0"/>
                          <a:cs typeface="Times New Roman" panose="02020603050405020304" pitchFamily="18" charset="0"/>
                        </a:rPr>
                        <a:t> xem...</a:t>
                      </a:r>
                      <a:endParaRPr lang="en-US" sz="2800" dirty="0">
                        <a:solidFill>
                          <a:schemeClr val="tx1"/>
                        </a:solidFill>
                        <a:effectLst/>
                        <a:latin typeface="Times New Roman" panose="02020603050405020304" pitchFamily="18" charset="0"/>
                        <a:cs typeface="Times New Roman" panose="02020603050405020304" pitchFamily="18" charset="0"/>
                      </a:endParaRPr>
                    </a:p>
                    <a:p>
                      <a:pPr algn="just"/>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Hoạt</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động</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đấu</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vật</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cần</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phải</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tuân</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thủ</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những</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quy</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định</a:t>
                      </a:r>
                      <a:r>
                        <a:rPr lang="vi-VN" sz="2800" dirty="0">
                          <a:solidFill>
                            <a:schemeClr val="tx1"/>
                          </a:solidFill>
                          <a:effectLst/>
                          <a:latin typeface="Times New Roman" panose="02020603050405020304" pitchFamily="18" charset="0"/>
                          <a:cs typeface="Times New Roman" panose="02020603050405020304" pitchFamily="18" charset="0"/>
                        </a:rPr>
                        <a:t> </a:t>
                      </a:r>
                      <a:r>
                        <a:rPr lang="vi-VN" sz="2800" dirty="0" err="1">
                          <a:solidFill>
                            <a:schemeClr val="tx1"/>
                          </a:solidFill>
                          <a:effectLst/>
                          <a:latin typeface="Times New Roman" panose="02020603050405020304" pitchFamily="18" charset="0"/>
                          <a:cs typeface="Times New Roman" panose="02020603050405020304" pitchFamily="18" charset="0"/>
                        </a:rPr>
                        <a:t>từ</a:t>
                      </a:r>
                      <a:r>
                        <a:rPr lang="vi-VN" sz="2800" dirty="0">
                          <a:solidFill>
                            <a:schemeClr val="tx1"/>
                          </a:solidFill>
                          <a:effectLst/>
                          <a:latin typeface="Times New Roman" panose="02020603050405020304" pitchFamily="18" charset="0"/>
                          <a:cs typeface="Times New Roman" panose="02020603050405020304" pitchFamily="18" charset="0"/>
                        </a:rPr>
                        <a:t> </a:t>
                      </a:r>
                      <a:r>
                        <a:rPr lang="vi-VN" sz="2800" dirty="0" err="1">
                          <a:solidFill>
                            <a:schemeClr val="tx1"/>
                          </a:solidFill>
                          <a:effectLst/>
                          <a:latin typeface="Times New Roman" panose="02020603050405020304" pitchFamily="18" charset="0"/>
                          <a:cs typeface="Times New Roman" panose="02020603050405020304" pitchFamily="18" charset="0"/>
                        </a:rPr>
                        <a:t>việclựa</a:t>
                      </a:r>
                      <a:r>
                        <a:rPr lang="vi-VN" sz="2800" dirty="0">
                          <a:solidFill>
                            <a:schemeClr val="tx1"/>
                          </a:solidFill>
                          <a:effectLst/>
                          <a:latin typeface="Times New Roman" panose="02020603050405020304" pitchFamily="18" charset="0"/>
                          <a:cs typeface="Times New Roman" panose="02020603050405020304" pitchFamily="18" charset="0"/>
                        </a:rPr>
                        <a:t> </a:t>
                      </a:r>
                      <a:r>
                        <a:rPr lang="vi-VN" sz="2800" dirty="0" err="1">
                          <a:solidFill>
                            <a:schemeClr val="tx1"/>
                          </a:solidFill>
                          <a:effectLst/>
                          <a:latin typeface="Times New Roman" panose="02020603050405020304" pitchFamily="18" charset="0"/>
                          <a:cs typeface="Times New Roman" panose="02020603050405020304" pitchFamily="18" charset="0"/>
                        </a:rPr>
                        <a:t>chọn</a:t>
                      </a:r>
                      <a:r>
                        <a:rPr lang="vi-VN" sz="2800" dirty="0">
                          <a:solidFill>
                            <a:schemeClr val="tx1"/>
                          </a:solidFill>
                          <a:effectLst/>
                          <a:latin typeface="Times New Roman" panose="02020603050405020304" pitchFamily="18" charset="0"/>
                          <a:cs typeface="Times New Roman" panose="02020603050405020304" pitchFamily="18" charset="0"/>
                        </a:rPr>
                        <a:t> </a:t>
                      </a:r>
                      <a:r>
                        <a:rPr lang="vi-VN" sz="2800" dirty="0" err="1">
                          <a:solidFill>
                            <a:schemeClr val="tx1"/>
                          </a:solidFill>
                          <a:effectLst/>
                          <a:latin typeface="Times New Roman" panose="02020603050405020304" pitchFamily="18" charset="0"/>
                          <a:cs typeface="Times New Roman" panose="02020603050405020304" pitchFamily="18" charset="0"/>
                        </a:rPr>
                        <a:t>sới</a:t>
                      </a:r>
                      <a:r>
                        <a:rPr lang="vi-VN" sz="2800" dirty="0">
                          <a:solidFill>
                            <a:schemeClr val="tx1"/>
                          </a:solidFill>
                          <a:effectLst/>
                          <a:latin typeface="Times New Roman" panose="02020603050405020304" pitchFamily="18" charset="0"/>
                          <a:cs typeface="Times New Roman" panose="02020603050405020304" pitchFamily="18" charset="0"/>
                        </a:rPr>
                        <a:t> </a:t>
                      </a:r>
                      <a:r>
                        <a:rPr lang="vi-VN" sz="2800" dirty="0" err="1">
                          <a:solidFill>
                            <a:schemeClr val="tx1"/>
                          </a:solidFill>
                          <a:effectLst/>
                          <a:latin typeface="Times New Roman" panose="02020603050405020304" pitchFamily="18" charset="0"/>
                          <a:cs typeface="Times New Roman" panose="02020603050405020304" pitchFamily="18" charset="0"/>
                        </a:rPr>
                        <a:t>vật</a:t>
                      </a:r>
                      <a:r>
                        <a:rPr lang="vi-VN" sz="2800" dirty="0">
                          <a:solidFill>
                            <a:schemeClr val="tx1"/>
                          </a:solidFill>
                          <a:effectLst/>
                          <a:latin typeface="Times New Roman" panose="02020603050405020304" pitchFamily="18" charset="0"/>
                          <a:cs typeface="Times New Roman" panose="02020603050405020304" pitchFamily="18" charset="0"/>
                        </a:rPr>
                        <a:t>, quy </a:t>
                      </a:r>
                      <a:r>
                        <a:rPr lang="vi-VN" sz="2800" dirty="0" err="1">
                          <a:solidFill>
                            <a:schemeClr val="tx1"/>
                          </a:solidFill>
                          <a:effectLst/>
                          <a:latin typeface="Times New Roman" panose="02020603050405020304" pitchFamily="18" charset="0"/>
                          <a:cs typeface="Times New Roman" panose="02020603050405020304" pitchFamily="18" charset="0"/>
                        </a:rPr>
                        <a:t>định</a:t>
                      </a:r>
                      <a:r>
                        <a:rPr lang="vi-VN" sz="2800" dirty="0">
                          <a:solidFill>
                            <a:schemeClr val="tx1"/>
                          </a:solidFill>
                          <a:effectLst/>
                          <a:latin typeface="Times New Roman" panose="02020603050405020304" pitchFamily="18" charset="0"/>
                          <a:cs typeface="Times New Roman" panose="02020603050405020304" pitchFamily="18" charset="0"/>
                        </a:rPr>
                        <a:t> </a:t>
                      </a:r>
                      <a:r>
                        <a:rPr lang="vi-VN" sz="2800" dirty="0" err="1">
                          <a:solidFill>
                            <a:schemeClr val="tx1"/>
                          </a:solidFill>
                          <a:effectLst/>
                          <a:latin typeface="Times New Roman" panose="02020603050405020304" pitchFamily="18" charset="0"/>
                          <a:cs typeface="Times New Roman" panose="02020603050405020304" pitchFamily="18" charset="0"/>
                        </a:rPr>
                        <a:t>của</a:t>
                      </a:r>
                      <a:r>
                        <a:rPr lang="vi-VN" sz="2800" dirty="0">
                          <a:solidFill>
                            <a:schemeClr val="tx1"/>
                          </a:solidFill>
                          <a:effectLst/>
                          <a:latin typeface="Times New Roman" panose="02020603050405020304" pitchFamily="18" charset="0"/>
                          <a:cs typeface="Times New Roman" panose="02020603050405020304" pitchFamily="18" charset="0"/>
                        </a:rPr>
                        <a:t> </a:t>
                      </a:r>
                      <a:r>
                        <a:rPr lang="vi-VN" sz="2800" dirty="0" err="1">
                          <a:solidFill>
                            <a:schemeClr val="tx1"/>
                          </a:solidFill>
                          <a:effectLst/>
                          <a:latin typeface="Times New Roman" panose="02020603050405020304" pitchFamily="18" charset="0"/>
                          <a:cs typeface="Times New Roman" panose="02020603050405020304" pitchFamily="18" charset="0"/>
                        </a:rPr>
                        <a:t>các</a:t>
                      </a:r>
                      <a:r>
                        <a:rPr lang="vi-VN" sz="2800" dirty="0">
                          <a:solidFill>
                            <a:schemeClr val="tx1"/>
                          </a:solidFill>
                          <a:effectLst/>
                          <a:latin typeface="Times New Roman" panose="02020603050405020304" pitchFamily="18" charset="0"/>
                          <a:cs typeface="Times New Roman" panose="02020603050405020304" pitchFamily="18" charset="0"/>
                        </a:rPr>
                        <a:t> nghi </a:t>
                      </a:r>
                      <a:r>
                        <a:rPr lang="vi-VN" sz="2800" dirty="0" err="1">
                          <a:solidFill>
                            <a:schemeClr val="tx1"/>
                          </a:solidFill>
                          <a:effectLst/>
                          <a:latin typeface="Times New Roman" panose="02020603050405020304" pitchFamily="18" charset="0"/>
                          <a:cs typeface="Times New Roman" panose="02020603050405020304" pitchFamily="18" charset="0"/>
                        </a:rPr>
                        <a:t>lễ</a:t>
                      </a:r>
                      <a:r>
                        <a:rPr lang="vi-VN" sz="2800" dirty="0">
                          <a:solidFill>
                            <a:schemeClr val="tx1"/>
                          </a:solidFill>
                          <a:effectLst/>
                          <a:latin typeface="Times New Roman" panose="02020603050405020304" pitchFamily="18" charset="0"/>
                          <a:cs typeface="Times New Roman" panose="02020603050405020304" pitchFamily="18" charset="0"/>
                        </a:rPr>
                        <a:t> nghi </a:t>
                      </a:r>
                      <a:r>
                        <a:rPr lang="vi-VN" sz="2800" dirty="0" err="1">
                          <a:solidFill>
                            <a:schemeClr val="tx1"/>
                          </a:solidFill>
                          <a:effectLst/>
                          <a:latin typeface="Times New Roman" panose="02020603050405020304" pitchFamily="18" charset="0"/>
                          <a:cs typeface="Times New Roman" panose="02020603050405020304" pitchFamily="18" charset="0"/>
                        </a:rPr>
                        <a:t>thức</a:t>
                      </a:r>
                      <a:r>
                        <a:rPr lang="vi-VN" sz="2800" dirty="0">
                          <a:solidFill>
                            <a:schemeClr val="tx1"/>
                          </a:solidFill>
                          <a:effectLst/>
                          <a:latin typeface="Times New Roman" panose="02020603050405020304" pitchFamily="18" charset="0"/>
                          <a:cs typeface="Times New Roman" panose="02020603050405020304" pitchFamily="18" charset="0"/>
                        </a:rPr>
                        <a:t> </a:t>
                      </a:r>
                      <a:r>
                        <a:rPr lang="vi-VN" sz="2800" dirty="0" err="1">
                          <a:solidFill>
                            <a:schemeClr val="tx1"/>
                          </a:solidFill>
                          <a:effectLst/>
                          <a:latin typeface="Times New Roman" panose="02020603050405020304" pitchFamily="18" charset="0"/>
                          <a:cs typeface="Times New Roman" panose="02020603050405020304" pitchFamily="18" charset="0"/>
                        </a:rPr>
                        <a:t>của</a:t>
                      </a:r>
                      <a:r>
                        <a:rPr lang="vi-VN" sz="2800" dirty="0">
                          <a:solidFill>
                            <a:schemeClr val="tx1"/>
                          </a:solidFill>
                          <a:effectLst/>
                          <a:latin typeface="Times New Roman" panose="02020603050405020304" pitchFamily="18" charset="0"/>
                          <a:cs typeface="Times New Roman" panose="02020603050405020304" pitchFamily="18" charset="0"/>
                        </a:rPr>
                        <a:t> keo </a:t>
                      </a:r>
                      <a:r>
                        <a:rPr lang="vi-VN" sz="2800" dirty="0" err="1">
                          <a:solidFill>
                            <a:schemeClr val="tx1"/>
                          </a:solidFill>
                          <a:effectLst/>
                          <a:latin typeface="Times New Roman" panose="02020603050405020304" pitchFamily="18" charset="0"/>
                          <a:cs typeface="Times New Roman" panose="02020603050405020304" pitchFamily="18" charset="0"/>
                        </a:rPr>
                        <a:t>vật</a:t>
                      </a:r>
                      <a:r>
                        <a:rPr lang="vi-VN" sz="2800" dirty="0">
                          <a:solidFill>
                            <a:schemeClr val="tx1"/>
                          </a:solidFill>
                          <a:effectLst/>
                          <a:latin typeface="Times New Roman" panose="02020603050405020304" pitchFamily="18" charset="0"/>
                          <a:cs typeface="Times New Roman" panose="02020603050405020304" pitchFamily="18" charset="0"/>
                        </a:rPr>
                        <a:t> </a:t>
                      </a:r>
                      <a:r>
                        <a:rPr lang="vi-VN" sz="2800" dirty="0" err="1">
                          <a:solidFill>
                            <a:schemeClr val="tx1"/>
                          </a:solidFill>
                          <a:effectLst/>
                          <a:latin typeface="Times New Roman" panose="02020603050405020304" pitchFamily="18" charset="0"/>
                          <a:cs typeface="Times New Roman" panose="02020603050405020304" pitchFamily="18" charset="0"/>
                        </a:rPr>
                        <a:t>thờ</a:t>
                      </a:r>
                      <a:r>
                        <a:rPr lang="vi-VN" sz="2800" dirty="0">
                          <a:solidFill>
                            <a:schemeClr val="tx1"/>
                          </a:solidFill>
                          <a:effectLst/>
                          <a:latin typeface="Times New Roman" panose="02020603050405020304" pitchFamily="18" charset="0"/>
                          <a:cs typeface="Times New Roman" panose="02020603050405020304" pitchFamily="18" charset="0"/>
                        </a:rPr>
                        <a:t>, </a:t>
                      </a:r>
                      <a:r>
                        <a:rPr lang="vi-VN" sz="2800" dirty="0" err="1">
                          <a:solidFill>
                            <a:schemeClr val="tx1"/>
                          </a:solidFill>
                          <a:effectLst/>
                          <a:latin typeface="Times New Roman" panose="02020603050405020304" pitchFamily="18" charset="0"/>
                          <a:cs typeface="Times New Roman" panose="02020603050405020304" pitchFamily="18" charset="0"/>
                        </a:rPr>
                        <a:t>bái</a:t>
                      </a:r>
                      <a:r>
                        <a:rPr lang="vi-VN" sz="2800" dirty="0">
                          <a:solidFill>
                            <a:schemeClr val="tx1"/>
                          </a:solidFill>
                          <a:effectLst/>
                          <a:latin typeface="Times New Roman" panose="02020603050405020304" pitchFamily="18" charset="0"/>
                          <a:cs typeface="Times New Roman" panose="02020603050405020304" pitchFamily="18" charset="0"/>
                        </a:rPr>
                        <a:t> </a:t>
                      </a:r>
                      <a:r>
                        <a:rPr lang="vi-VN" sz="2800" dirty="0" err="1">
                          <a:solidFill>
                            <a:schemeClr val="tx1"/>
                          </a:solidFill>
                          <a:effectLst/>
                          <a:latin typeface="Times New Roman" panose="02020603050405020304" pitchFamily="18" charset="0"/>
                          <a:cs typeface="Times New Roman" panose="02020603050405020304" pitchFamily="18" charset="0"/>
                        </a:rPr>
                        <a:t>tổ</a:t>
                      </a:r>
                      <a:r>
                        <a:rPr lang="vi-VN" sz="2800" dirty="0">
                          <a:solidFill>
                            <a:schemeClr val="tx1"/>
                          </a:solidFill>
                          <a:effectLst/>
                          <a:latin typeface="Times New Roman" panose="02020603050405020304" pitchFamily="18" charset="0"/>
                          <a:cs typeface="Times New Roman" panose="02020603050405020304" pitchFamily="18" charset="0"/>
                        </a:rPr>
                        <a:t>, xe </a:t>
                      </a:r>
                      <a:r>
                        <a:rPr lang="vi-VN" sz="2800" dirty="0" err="1">
                          <a:solidFill>
                            <a:schemeClr val="tx1"/>
                          </a:solidFill>
                          <a:effectLst/>
                          <a:latin typeface="Times New Roman" panose="02020603050405020304" pitchFamily="18" charset="0"/>
                          <a:cs typeface="Times New Roman" panose="02020603050405020304" pitchFamily="18" charset="0"/>
                        </a:rPr>
                        <a:t>đài</a:t>
                      </a:r>
                      <a:r>
                        <a:rPr lang="vi-VN" sz="2800" dirty="0">
                          <a:solidFill>
                            <a:schemeClr val="tx1"/>
                          </a:solidFill>
                          <a:effectLst/>
                          <a:latin typeface="Times New Roman" panose="02020603050405020304" pitchFamily="18" charset="0"/>
                          <a:cs typeface="Times New Roman" panose="02020603050405020304" pitchFamily="18" charset="0"/>
                        </a:rPr>
                        <a:t>.</a:t>
                      </a:r>
                      <a:endParaRPr lang="en-US" sz="2800" dirty="0">
                        <a:solidFill>
                          <a:schemeClr val="tx1"/>
                        </a:solidFill>
                        <a:effectLst/>
                        <a:latin typeface="Times New Roman" panose="02020603050405020304" pitchFamily="18" charset="0"/>
                        <a:cs typeface="Times New Roman" panose="02020603050405020304" pitchFamily="18" charset="0"/>
                      </a:endParaRPr>
                    </a:p>
                    <a:p>
                      <a:pPr algn="just"/>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Trình</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tự</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của</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trận</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đấu</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vật</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phải</a:t>
                      </a:r>
                      <a:r>
                        <a:rPr lang="en-US" sz="2800" dirty="0">
                          <a:solidFill>
                            <a:schemeClr val="tx1"/>
                          </a:solidFill>
                          <a:effectLst/>
                          <a:latin typeface="Times New Roman" panose="02020603050405020304" pitchFamily="18" charset="0"/>
                          <a:cs typeface="Times New Roman" panose="02020603050405020304" pitchFamily="18" charset="0"/>
                        </a:rPr>
                        <a:t> </a:t>
                      </a:r>
                      <a:r>
                        <a:rPr lang="vi-VN" sz="2800" dirty="0" err="1">
                          <a:solidFill>
                            <a:schemeClr val="tx1"/>
                          </a:solidFill>
                          <a:effectLst/>
                          <a:latin typeface="Times New Roman" panose="02020603050405020304" pitchFamily="18" charset="0"/>
                          <a:cs typeface="Times New Roman" panose="02020603050405020304" pitchFamily="18" charset="0"/>
                        </a:rPr>
                        <a:t>trải</a:t>
                      </a:r>
                      <a:r>
                        <a:rPr lang="vi-VN" sz="2800" dirty="0">
                          <a:solidFill>
                            <a:schemeClr val="tx1"/>
                          </a:solidFill>
                          <a:effectLst/>
                          <a:latin typeface="Times New Roman" panose="02020603050405020304" pitchFamily="18" charset="0"/>
                          <a:cs typeface="Times New Roman" panose="02020603050405020304" pitchFamily="18" charset="0"/>
                        </a:rPr>
                        <a:t> qua </a:t>
                      </a:r>
                      <a:r>
                        <a:rPr lang="vi-VN" sz="2800" dirty="0" err="1">
                          <a:solidFill>
                            <a:schemeClr val="tx1"/>
                          </a:solidFill>
                          <a:effectLst/>
                          <a:latin typeface="Times New Roman" panose="02020603050405020304" pitchFamily="18" charset="0"/>
                          <a:cs typeface="Times New Roman" panose="02020603050405020304" pitchFamily="18" charset="0"/>
                        </a:rPr>
                        <a:t>các</a:t>
                      </a:r>
                      <a:r>
                        <a:rPr lang="vi-VN" sz="2800" dirty="0">
                          <a:solidFill>
                            <a:schemeClr val="tx1"/>
                          </a:solidFill>
                          <a:effectLst/>
                          <a:latin typeface="Times New Roman" panose="02020603050405020304" pitchFamily="18" charset="0"/>
                          <a:cs typeface="Times New Roman" panose="02020603050405020304" pitchFamily="18" charset="0"/>
                        </a:rPr>
                        <a:t> nghi </a:t>
                      </a:r>
                      <a:r>
                        <a:rPr lang="vi-VN" sz="2800" dirty="0" err="1">
                          <a:solidFill>
                            <a:schemeClr val="tx1"/>
                          </a:solidFill>
                          <a:effectLst/>
                          <a:latin typeface="Times New Roman" panose="02020603050405020304" pitchFamily="18" charset="0"/>
                          <a:cs typeface="Times New Roman" panose="02020603050405020304" pitchFamily="18" charset="0"/>
                        </a:rPr>
                        <a:t>thức</a:t>
                      </a:r>
                      <a:r>
                        <a:rPr lang="vi-VN" sz="2800" dirty="0">
                          <a:solidFill>
                            <a:schemeClr val="tx1"/>
                          </a:solidFill>
                          <a:effectLst/>
                          <a:latin typeface="Times New Roman" panose="02020603050405020304" pitchFamily="18" charset="0"/>
                          <a:cs typeface="Times New Roman" panose="02020603050405020304" pitchFamily="18" charset="0"/>
                        </a:rPr>
                        <a:t>: keo </a:t>
                      </a:r>
                      <a:r>
                        <a:rPr lang="vi-VN" sz="2800" dirty="0" err="1">
                          <a:solidFill>
                            <a:schemeClr val="tx1"/>
                          </a:solidFill>
                          <a:effectLst/>
                          <a:latin typeface="Times New Roman" panose="02020603050405020304" pitchFamily="18" charset="0"/>
                          <a:cs typeface="Times New Roman" panose="02020603050405020304" pitchFamily="18" charset="0"/>
                        </a:rPr>
                        <a:t>vật</a:t>
                      </a:r>
                      <a:r>
                        <a:rPr lang="vi-VN" sz="2800" dirty="0">
                          <a:solidFill>
                            <a:schemeClr val="tx1"/>
                          </a:solidFill>
                          <a:effectLst/>
                          <a:latin typeface="Times New Roman" panose="02020603050405020304" pitchFamily="18" charset="0"/>
                          <a:cs typeface="Times New Roman" panose="02020603050405020304" pitchFamily="18" charset="0"/>
                        </a:rPr>
                        <a:t> </a:t>
                      </a:r>
                      <a:r>
                        <a:rPr lang="vi-VN" sz="2800" dirty="0" err="1">
                          <a:solidFill>
                            <a:schemeClr val="tx1"/>
                          </a:solidFill>
                          <a:effectLst/>
                          <a:latin typeface="Times New Roman" panose="02020603050405020304" pitchFamily="18" charset="0"/>
                          <a:cs typeface="Times New Roman" panose="02020603050405020304" pitchFamily="18" charset="0"/>
                        </a:rPr>
                        <a:t>thờ</a:t>
                      </a:r>
                      <a:r>
                        <a:rPr lang="vi-VN" sz="2800" dirty="0">
                          <a:solidFill>
                            <a:schemeClr val="tx1"/>
                          </a:solidFill>
                          <a:effectLst/>
                          <a:latin typeface="Times New Roman" panose="02020603050405020304" pitchFamily="18" charset="0"/>
                          <a:cs typeface="Times New Roman" panose="02020603050405020304" pitchFamily="18" charset="0"/>
                        </a:rPr>
                        <a:t>, </a:t>
                      </a:r>
                      <a:r>
                        <a:rPr lang="vi-VN" sz="2800" dirty="0" err="1">
                          <a:solidFill>
                            <a:schemeClr val="tx1"/>
                          </a:solidFill>
                          <a:effectLst/>
                          <a:latin typeface="Times New Roman" panose="02020603050405020304" pitchFamily="18" charset="0"/>
                          <a:cs typeface="Times New Roman" panose="02020603050405020304" pitchFamily="18" charset="0"/>
                        </a:rPr>
                        <a:t>bái</a:t>
                      </a:r>
                      <a:r>
                        <a:rPr lang="vi-VN" sz="2800" dirty="0">
                          <a:solidFill>
                            <a:schemeClr val="tx1"/>
                          </a:solidFill>
                          <a:effectLst/>
                          <a:latin typeface="Times New Roman" panose="02020603050405020304" pitchFamily="18" charset="0"/>
                          <a:cs typeface="Times New Roman" panose="02020603050405020304" pitchFamily="18" charset="0"/>
                        </a:rPr>
                        <a:t> </a:t>
                      </a:r>
                      <a:r>
                        <a:rPr lang="vi-VN" sz="2800" dirty="0" err="1">
                          <a:solidFill>
                            <a:schemeClr val="tx1"/>
                          </a:solidFill>
                          <a:effectLst/>
                          <a:latin typeface="Times New Roman" panose="02020603050405020304" pitchFamily="18" charset="0"/>
                          <a:cs typeface="Times New Roman" panose="02020603050405020304" pitchFamily="18" charset="0"/>
                        </a:rPr>
                        <a:t>tổ</a:t>
                      </a:r>
                      <a:r>
                        <a:rPr lang="vi-VN" sz="2800" dirty="0">
                          <a:solidFill>
                            <a:schemeClr val="tx1"/>
                          </a:solidFill>
                          <a:effectLst/>
                          <a:latin typeface="Times New Roman" panose="02020603050405020304" pitchFamily="18" charset="0"/>
                          <a:cs typeface="Times New Roman" panose="02020603050405020304" pitchFamily="18" charset="0"/>
                        </a:rPr>
                        <a:t>, xe </a:t>
                      </a:r>
                      <a:r>
                        <a:rPr lang="vi-VN" sz="2800" dirty="0" err="1">
                          <a:solidFill>
                            <a:schemeClr val="tx1"/>
                          </a:solidFill>
                          <a:effectLst/>
                          <a:latin typeface="Times New Roman" panose="02020603050405020304" pitchFamily="18" charset="0"/>
                          <a:cs typeface="Times New Roman" panose="02020603050405020304" pitchFamily="18" charset="0"/>
                        </a:rPr>
                        <a:t>đài</a:t>
                      </a:r>
                      <a:endParaRPr lang="en-US"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760" marR="6276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80911611"/>
                  </a:ext>
                </a:extLst>
              </a:tr>
              <a:tr h="725223">
                <a:tc>
                  <a:txBody>
                    <a:bodyPr/>
                    <a:lstStyle/>
                    <a:p>
                      <a:pPr algn="just"/>
                      <a:r>
                        <a:rPr lang="en-US" sz="2800">
                          <a:solidFill>
                            <a:schemeClr val="tx1"/>
                          </a:solidFill>
                          <a:effectLst/>
                          <a:latin typeface="Times New Roman" panose="02020603050405020304" pitchFamily="18" charset="0"/>
                          <a:cs typeface="Times New Roman" panose="02020603050405020304" pitchFamily="18" charset="0"/>
                        </a:rPr>
                        <a:t>Kết thúc</a:t>
                      </a:r>
                    </a:p>
                    <a:p>
                      <a:pPr algn="just"/>
                      <a:r>
                        <a:rPr lang="en-US" sz="2800">
                          <a:solidFill>
                            <a:schemeClr val="tx1"/>
                          </a:solidFill>
                          <a:effectLst/>
                          <a:latin typeface="Times New Roman" panose="02020603050405020304" pitchFamily="18" charset="0"/>
                          <a:cs typeface="Times New Roman" panose="02020603050405020304" pitchFamily="18" charset="0"/>
                        </a:rPr>
                        <a:t> </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760" marR="6276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Nêu</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giá</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trị</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và</a:t>
                      </a:r>
                      <a:r>
                        <a:rPr lang="en-US" sz="2800" dirty="0">
                          <a:solidFill>
                            <a:schemeClr val="tx1"/>
                          </a:solidFill>
                          <a:effectLst/>
                          <a:latin typeface="Times New Roman" panose="02020603050405020304" pitchFamily="18" charset="0"/>
                          <a:cs typeface="Times New Roman" panose="02020603050405020304" pitchFamily="18" charset="0"/>
                        </a:rPr>
                        <a:t> ý </a:t>
                      </a:r>
                      <a:r>
                        <a:rPr lang="en-US" sz="2800" dirty="0" err="1">
                          <a:solidFill>
                            <a:schemeClr val="tx1"/>
                          </a:solidFill>
                          <a:effectLst/>
                          <a:latin typeface="Times New Roman" panose="02020603050405020304" pitchFamily="18" charset="0"/>
                          <a:cs typeface="Times New Roman" panose="02020603050405020304" pitchFamily="18" charset="0"/>
                        </a:rPr>
                        <a:t>nghĩa</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của</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hoạt</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động</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đấu</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vật</a:t>
                      </a:r>
                      <a:r>
                        <a:rPr lang="en-US" sz="2800" dirty="0">
                          <a:solidFill>
                            <a:schemeClr val="tx1"/>
                          </a:solidFill>
                          <a:effectLst/>
                          <a:latin typeface="Times New Roman" panose="02020603050405020304" pitchFamily="18" charset="0"/>
                          <a:cs typeface="Times New Roman" panose="02020603050405020304" pitchFamily="18" charset="0"/>
                        </a:rPr>
                        <a:t> ở </a:t>
                      </a:r>
                      <a:r>
                        <a:rPr lang="en-US" sz="2800" dirty="0" err="1">
                          <a:solidFill>
                            <a:schemeClr val="tx1"/>
                          </a:solidFill>
                          <a:effectLst/>
                          <a:latin typeface="Times New Roman" panose="02020603050405020304" pitchFamily="18" charset="0"/>
                          <a:cs typeface="Times New Roman" panose="02020603050405020304" pitchFamily="18" charset="0"/>
                        </a:rPr>
                        <a:t>Bắc</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Giang</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nói</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riêng</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và</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đấu</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vật</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của</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truyền</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thống</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nói</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chung</a:t>
                      </a:r>
                      <a:r>
                        <a:rPr lang="en-US" sz="2800" dirty="0">
                          <a:solidFill>
                            <a:schemeClr val="tx1"/>
                          </a:solidFill>
                          <a:effectLst/>
                          <a:latin typeface="Times New Roman" panose="02020603050405020304" pitchFamily="18" charset="0"/>
                          <a:cs typeface="Times New Roman" panose="02020603050405020304" pitchFamily="18" charset="0"/>
                        </a:rPr>
                        <a:t>.</a:t>
                      </a:r>
                      <a:endParaRPr lang="en-US"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760" marR="6276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67692270"/>
                  </a:ext>
                </a:extLst>
              </a:tr>
            </a:tbl>
          </a:graphicData>
        </a:graphic>
      </p:graphicFrame>
    </p:spTree>
    <p:extLst>
      <p:ext uri="{BB962C8B-B14F-4D97-AF65-F5344CB8AC3E}">
        <p14:creationId xmlns:p14="http://schemas.microsoft.com/office/powerpoint/2010/main" val="33557217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ộp chú thích: Mũi tên Bốn hướng 3">
            <a:extLst>
              <a:ext uri="{FF2B5EF4-FFF2-40B4-BE49-F238E27FC236}">
                <a16:creationId xmlns:a16="http://schemas.microsoft.com/office/drawing/2014/main" id="{D4970385-13C9-DAB1-6F96-F92AE63DB9BC}"/>
              </a:ext>
            </a:extLst>
          </p:cNvPr>
          <p:cNvSpPr/>
          <p:nvPr/>
        </p:nvSpPr>
        <p:spPr>
          <a:xfrm>
            <a:off x="2822712" y="-13253"/>
            <a:ext cx="5539409" cy="1364974"/>
          </a:xfrm>
          <a:prstGeom prst="quadArrowCallou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3200" b="1">
                <a:solidFill>
                  <a:schemeClr val="bg1"/>
                </a:solidFill>
                <a:effectLst/>
                <a:latin typeface="Times New Roman" panose="02020603050405020304" pitchFamily="18" charset="0"/>
                <a:ea typeface="Times New Roman" panose="02020603050405020304" pitchFamily="18" charset="0"/>
              </a:rPr>
              <a:t>c. Nói và nghe</a:t>
            </a:r>
            <a:endParaRPr lang="en-US" sz="3200">
              <a:solidFill>
                <a:schemeClr val="bg1"/>
              </a:solidFill>
              <a:effectLst/>
              <a:latin typeface="Times New Roman" panose="02020603050405020304" pitchFamily="18" charset="0"/>
              <a:ea typeface="Times New Roman" panose="02020603050405020304" pitchFamily="18" charset="0"/>
            </a:endParaRPr>
          </a:p>
        </p:txBody>
      </p:sp>
      <p:graphicFrame>
        <p:nvGraphicFramePr>
          <p:cNvPr id="5" name="Bảng 4">
            <a:extLst>
              <a:ext uri="{FF2B5EF4-FFF2-40B4-BE49-F238E27FC236}">
                <a16:creationId xmlns:a16="http://schemas.microsoft.com/office/drawing/2014/main" id="{CDBA505A-0648-5032-9944-B2524DF2C5DB}"/>
              </a:ext>
            </a:extLst>
          </p:cNvPr>
          <p:cNvGraphicFramePr>
            <a:graphicFrameLocks noGrp="1"/>
          </p:cNvGraphicFramePr>
          <p:nvPr>
            <p:extLst>
              <p:ext uri="{D42A27DB-BD31-4B8C-83A1-F6EECF244321}">
                <p14:modId xmlns:p14="http://schemas.microsoft.com/office/powerpoint/2010/main" val="3422995061"/>
              </p:ext>
            </p:extLst>
          </p:nvPr>
        </p:nvGraphicFramePr>
        <p:xfrm>
          <a:off x="1027042" y="1467809"/>
          <a:ext cx="10290315" cy="3840480"/>
        </p:xfrm>
        <a:graphic>
          <a:graphicData uri="http://schemas.openxmlformats.org/drawingml/2006/table">
            <a:tbl>
              <a:tblPr firstRow="1" firstCol="1" bandRow="1">
                <a:tableStyleId>{5C22544A-7EE6-4342-B048-85BDC9FD1C3A}</a:tableStyleId>
              </a:tblPr>
              <a:tblGrid>
                <a:gridCol w="5144160">
                  <a:extLst>
                    <a:ext uri="{9D8B030D-6E8A-4147-A177-3AD203B41FA5}">
                      <a16:colId xmlns:a16="http://schemas.microsoft.com/office/drawing/2014/main" val="1429061339"/>
                    </a:ext>
                  </a:extLst>
                </a:gridCol>
                <a:gridCol w="5146155">
                  <a:extLst>
                    <a:ext uri="{9D8B030D-6E8A-4147-A177-3AD203B41FA5}">
                      <a16:colId xmlns:a16="http://schemas.microsoft.com/office/drawing/2014/main" val="2742239924"/>
                    </a:ext>
                  </a:extLst>
                </a:gridCol>
              </a:tblGrid>
              <a:tr h="0">
                <a:tc>
                  <a:txBody>
                    <a:bodyPr/>
                    <a:lstStyle/>
                    <a:p>
                      <a:pPr algn="ctr"/>
                      <a:r>
                        <a:rPr lang="en-US" sz="2800" dirty="0" err="1">
                          <a:solidFill>
                            <a:srgbClr val="0070C0"/>
                          </a:solidFill>
                          <a:effectLst/>
                          <a:latin typeface="Times New Roman" panose="02020603050405020304" pitchFamily="18" charset="0"/>
                          <a:cs typeface="Times New Roman" panose="02020603050405020304" pitchFamily="18" charset="0"/>
                        </a:rPr>
                        <a:t>Người</a:t>
                      </a:r>
                      <a:r>
                        <a:rPr lang="en-US" sz="2800" dirty="0">
                          <a:solidFill>
                            <a:srgbClr val="0070C0"/>
                          </a:solidFill>
                          <a:effectLst/>
                          <a:latin typeface="Times New Roman" panose="02020603050405020304" pitchFamily="18" charset="0"/>
                          <a:cs typeface="Times New Roman" panose="02020603050405020304" pitchFamily="18" charset="0"/>
                        </a:rPr>
                        <a:t> </a:t>
                      </a:r>
                      <a:r>
                        <a:rPr lang="en-US" sz="2800" dirty="0" err="1">
                          <a:solidFill>
                            <a:srgbClr val="0070C0"/>
                          </a:solidFill>
                          <a:effectLst/>
                          <a:latin typeface="Times New Roman" panose="02020603050405020304" pitchFamily="18" charset="0"/>
                          <a:cs typeface="Times New Roman" panose="02020603050405020304" pitchFamily="18" charset="0"/>
                        </a:rPr>
                        <a:t>nói</a:t>
                      </a:r>
                      <a:endParaRPr lang="en-US" sz="28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lang="en-US" sz="2800" dirty="0" err="1">
                          <a:solidFill>
                            <a:srgbClr val="0070C0"/>
                          </a:solidFill>
                          <a:effectLst/>
                          <a:latin typeface="Times New Roman" panose="02020603050405020304" pitchFamily="18" charset="0"/>
                          <a:cs typeface="Times New Roman" panose="02020603050405020304" pitchFamily="18" charset="0"/>
                        </a:rPr>
                        <a:t>Người</a:t>
                      </a:r>
                      <a:r>
                        <a:rPr lang="en-US" sz="2800" dirty="0">
                          <a:solidFill>
                            <a:srgbClr val="0070C0"/>
                          </a:solidFill>
                          <a:effectLst/>
                          <a:latin typeface="Times New Roman" panose="02020603050405020304" pitchFamily="18" charset="0"/>
                          <a:cs typeface="Times New Roman" panose="02020603050405020304" pitchFamily="18" charset="0"/>
                        </a:rPr>
                        <a:t> </a:t>
                      </a:r>
                      <a:r>
                        <a:rPr lang="en-US" sz="2800" dirty="0" err="1">
                          <a:solidFill>
                            <a:srgbClr val="0070C0"/>
                          </a:solidFill>
                          <a:effectLst/>
                          <a:latin typeface="Times New Roman" panose="02020603050405020304" pitchFamily="18" charset="0"/>
                          <a:cs typeface="Times New Roman" panose="02020603050405020304" pitchFamily="18" charset="0"/>
                        </a:rPr>
                        <a:t>nghe</a:t>
                      </a:r>
                      <a:endParaRPr lang="en-US" sz="28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3678496064"/>
                  </a:ext>
                </a:extLst>
              </a:tr>
              <a:tr h="0">
                <a:tc>
                  <a:txBody>
                    <a:bodyPr/>
                    <a:lstStyle/>
                    <a:p>
                      <a:pPr algn="just"/>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Dựa</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vào</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dàn</a:t>
                      </a:r>
                      <a:r>
                        <a:rPr lang="en-US" sz="2800" dirty="0">
                          <a:solidFill>
                            <a:schemeClr val="tx1"/>
                          </a:solidFill>
                          <a:effectLst/>
                          <a:latin typeface="Times New Roman" panose="02020603050405020304" pitchFamily="18" charset="0"/>
                          <a:cs typeface="Times New Roman" panose="02020603050405020304" pitchFamily="18" charset="0"/>
                        </a:rPr>
                        <a:t> ý </a:t>
                      </a:r>
                      <a:r>
                        <a:rPr lang="en-US" sz="2800" dirty="0" err="1">
                          <a:solidFill>
                            <a:schemeClr val="tx1"/>
                          </a:solidFill>
                          <a:effectLst/>
                          <a:latin typeface="Times New Roman" panose="02020603050405020304" pitchFamily="18" charset="0"/>
                          <a:cs typeface="Times New Roman" panose="02020603050405020304" pitchFamily="18" charset="0"/>
                        </a:rPr>
                        <a:t>để</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trình</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bày</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giải</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thích</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về</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quy</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tắc</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luật</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lệ</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của</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hoạt</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động</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đấu</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vật</a:t>
                      </a:r>
                      <a:r>
                        <a:rPr lang="en-US" sz="2800" dirty="0">
                          <a:solidFill>
                            <a:schemeClr val="tx1"/>
                          </a:solidFill>
                          <a:effectLst/>
                          <a:latin typeface="Times New Roman" panose="02020603050405020304" pitchFamily="18" charset="0"/>
                          <a:cs typeface="Times New Roman" panose="02020603050405020304" pitchFamily="18" charset="0"/>
                        </a:rPr>
                        <a:t> ở </a:t>
                      </a:r>
                      <a:r>
                        <a:rPr lang="en-US" sz="2800" dirty="0" err="1">
                          <a:solidFill>
                            <a:schemeClr val="tx1"/>
                          </a:solidFill>
                          <a:effectLst/>
                          <a:latin typeface="Times New Roman" panose="02020603050405020304" pitchFamily="18" charset="0"/>
                          <a:cs typeface="Times New Roman" panose="02020603050405020304" pitchFamily="18" charset="0"/>
                        </a:rPr>
                        <a:t>Bắc</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Giang</a:t>
                      </a:r>
                      <a:endParaRPr lang="en-US" sz="2800" dirty="0">
                        <a:solidFill>
                          <a:schemeClr val="tx1"/>
                        </a:solidFill>
                        <a:effectLst/>
                        <a:latin typeface="Times New Roman" panose="02020603050405020304" pitchFamily="18" charset="0"/>
                        <a:cs typeface="Times New Roman" panose="02020603050405020304" pitchFamily="18" charset="0"/>
                      </a:endParaRPr>
                    </a:p>
                    <a:p>
                      <a:pPr algn="just"/>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Trình</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bày</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bằng</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lời</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tránh</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viết</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thành</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văn</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để</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đọc</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sử</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dụng</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điệu</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bộ</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cử</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chỉ</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và</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các</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phương</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tiện</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hỗ</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trợ</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phù</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hợp</a:t>
                      </a:r>
                      <a:r>
                        <a:rPr lang="en-US" sz="2800" dirty="0">
                          <a:solidFill>
                            <a:schemeClr val="tx1"/>
                          </a:solidFill>
                          <a:effectLst/>
                          <a:latin typeface="Times New Roman" panose="02020603050405020304" pitchFamily="18" charset="0"/>
                          <a:cs typeface="Times New Roman" panose="02020603050405020304" pitchFamily="18" charset="0"/>
                        </a:rPr>
                        <a:t>.</a:t>
                      </a:r>
                    </a:p>
                    <a:p>
                      <a:pPr algn="just"/>
                      <a:r>
                        <a:rPr lang="en-US" sz="2800" dirty="0">
                          <a:solidFill>
                            <a:schemeClr val="tx1"/>
                          </a:solidFill>
                          <a:effectLst/>
                          <a:latin typeface="Times New Roman" panose="02020603050405020304" pitchFamily="18" charset="0"/>
                          <a:cs typeface="Times New Roman" panose="02020603050405020304" pitchFamily="18" charset="0"/>
                        </a:rPr>
                        <a:t> </a:t>
                      </a:r>
                      <a:endParaRPr lang="en-US"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Tập</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trung</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lắng</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nghe</a:t>
                      </a:r>
                      <a:r>
                        <a:rPr lang="en-US" sz="2800" dirty="0">
                          <a:solidFill>
                            <a:schemeClr val="tx1"/>
                          </a:solidFill>
                          <a:effectLst/>
                          <a:latin typeface="Times New Roman" panose="02020603050405020304" pitchFamily="18" charset="0"/>
                          <a:cs typeface="Times New Roman" panose="02020603050405020304" pitchFamily="18" charset="0"/>
                        </a:rPr>
                        <a:t> ý </a:t>
                      </a:r>
                      <a:r>
                        <a:rPr lang="en-US" sz="2800" dirty="0" err="1">
                          <a:solidFill>
                            <a:schemeClr val="tx1"/>
                          </a:solidFill>
                          <a:effectLst/>
                          <a:latin typeface="Times New Roman" panose="02020603050405020304" pitchFamily="18" charset="0"/>
                          <a:cs typeface="Times New Roman" panose="02020603050405020304" pitchFamily="18" charset="0"/>
                        </a:rPr>
                        <a:t>kiến</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của</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người</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khác</a:t>
                      </a:r>
                      <a:endParaRPr lang="en-US" sz="2800" dirty="0">
                        <a:solidFill>
                          <a:schemeClr val="tx1"/>
                        </a:solidFill>
                        <a:effectLst/>
                        <a:latin typeface="Times New Roman" panose="02020603050405020304" pitchFamily="18" charset="0"/>
                        <a:cs typeface="Times New Roman" panose="02020603050405020304" pitchFamily="18" charset="0"/>
                      </a:endParaRPr>
                    </a:p>
                    <a:p>
                      <a:pPr algn="just"/>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Nhận</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xét</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được</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những</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điểm</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mạnh</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và</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điểm</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yếu</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về</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cách</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thức</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trình</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bày</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của</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người</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nói</a:t>
                      </a:r>
                      <a:endParaRPr lang="en-US" sz="2800" dirty="0">
                        <a:solidFill>
                          <a:schemeClr val="tx1"/>
                        </a:solidFill>
                        <a:effectLst/>
                        <a:latin typeface="Times New Roman" panose="02020603050405020304" pitchFamily="18" charset="0"/>
                        <a:cs typeface="Times New Roman" panose="02020603050405020304" pitchFamily="18" charset="0"/>
                      </a:endParaRPr>
                    </a:p>
                    <a:p>
                      <a:pPr algn="just"/>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Đưa</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ra</a:t>
                      </a:r>
                      <a:r>
                        <a:rPr lang="en-US" sz="2800" dirty="0">
                          <a:solidFill>
                            <a:schemeClr val="tx1"/>
                          </a:solidFill>
                          <a:effectLst/>
                          <a:latin typeface="Times New Roman" panose="02020603050405020304" pitchFamily="18" charset="0"/>
                          <a:cs typeface="Times New Roman" panose="02020603050405020304" pitchFamily="18" charset="0"/>
                        </a:rPr>
                        <a:t> ý </a:t>
                      </a:r>
                      <a:r>
                        <a:rPr lang="en-US" sz="2800" dirty="0" err="1">
                          <a:solidFill>
                            <a:schemeClr val="tx1"/>
                          </a:solidFill>
                          <a:effectLst/>
                          <a:latin typeface="Times New Roman" panose="02020603050405020304" pitchFamily="18" charset="0"/>
                          <a:cs typeface="Times New Roman" panose="02020603050405020304" pitchFamily="18" charset="0"/>
                        </a:rPr>
                        <a:t>kiến</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để</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trao</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đổi</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thảo</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luận</a:t>
                      </a:r>
                      <a:endParaRPr lang="en-US"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99895308"/>
                  </a:ext>
                </a:extLst>
              </a:tr>
            </a:tbl>
          </a:graphicData>
        </a:graphic>
      </p:graphicFrame>
    </p:spTree>
    <p:extLst>
      <p:ext uri="{BB962C8B-B14F-4D97-AF65-F5344CB8AC3E}">
        <p14:creationId xmlns:p14="http://schemas.microsoft.com/office/powerpoint/2010/main" val="171730767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fltVal val="0"/>
                                          </p:val>
                                        </p:tav>
                                        <p:tav tm="100000">
                                          <p:val>
                                            <p:strVal val="#ppt_w"/>
                                          </p:val>
                                        </p:tav>
                                      </p:tavLst>
                                    </p:anim>
                                    <p:anim calcmode="lin" valueType="num">
                                      <p:cBhvr>
                                        <p:cTn id="13" dur="500" fill="hold"/>
                                        <p:tgtEl>
                                          <p:spTgt spid="5"/>
                                        </p:tgtEl>
                                        <p:attrNameLst>
                                          <p:attrName>ppt_h</p:attrName>
                                        </p:attrNameLst>
                                      </p:cBhvr>
                                      <p:tavLst>
                                        <p:tav tm="0">
                                          <p:val>
                                            <p:fltVal val="0"/>
                                          </p:val>
                                        </p:tav>
                                        <p:tav tm="100000">
                                          <p:val>
                                            <p:strVal val="#ppt_h"/>
                                          </p:val>
                                        </p:tav>
                                      </p:tavLst>
                                    </p:anim>
                                    <p:animEffect transition="in" filter="fade">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ộp Văn bản 3">
            <a:extLst>
              <a:ext uri="{FF2B5EF4-FFF2-40B4-BE49-F238E27FC236}">
                <a16:creationId xmlns:a16="http://schemas.microsoft.com/office/drawing/2014/main" id="{1CC3754A-8062-683F-FAB3-C78C070549D7}"/>
              </a:ext>
            </a:extLst>
          </p:cNvPr>
          <p:cNvSpPr txBox="1"/>
          <p:nvPr/>
        </p:nvSpPr>
        <p:spPr>
          <a:xfrm>
            <a:off x="543339" y="119270"/>
            <a:ext cx="11343861" cy="530594"/>
          </a:xfrm>
          <a:prstGeom prst="rect">
            <a:avLst/>
          </a:prstGeom>
          <a:noFill/>
        </p:spPr>
        <p:txBody>
          <a:bodyPr wrap="square" rtlCol="0">
            <a:spAutoFit/>
          </a:bodyPr>
          <a:lstStyle/>
          <a:p>
            <a:pPr algn="just">
              <a:lnSpc>
                <a:spcPct val="107000"/>
              </a:lnSpc>
              <a:spcAft>
                <a:spcPts val="800"/>
              </a:spcAft>
            </a:pPr>
            <a:r>
              <a:rPr lang="vi-VN"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Giáo</a:t>
            </a:r>
            <a:r>
              <a:rPr lang="vi-VN"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viên </a:t>
            </a:r>
            <a:r>
              <a:rPr lang="vi-VN"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vi-VN"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học</a:t>
            </a:r>
            <a:r>
              <a:rPr lang="vi-VN"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sinh </a:t>
            </a:r>
            <a:r>
              <a:rPr lang="vi-VN"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đánh</a:t>
            </a:r>
            <a:r>
              <a:rPr lang="vi-VN"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giá</a:t>
            </a:r>
            <a:r>
              <a:rPr lang="vi-VN"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bài</a:t>
            </a:r>
            <a:r>
              <a:rPr lang="vi-VN"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nói</a:t>
            </a:r>
            <a:r>
              <a:rPr lang="vi-VN"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nghe </a:t>
            </a:r>
            <a:r>
              <a:rPr lang="vi-VN"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vi-VN"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học</a:t>
            </a:r>
            <a:r>
              <a:rPr lang="vi-VN"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sinh theo thang đo</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5" name="Bảng 4">
            <a:extLst>
              <a:ext uri="{FF2B5EF4-FFF2-40B4-BE49-F238E27FC236}">
                <a16:creationId xmlns:a16="http://schemas.microsoft.com/office/drawing/2014/main" id="{9596E94C-6754-1B17-5883-844ED7145EDB}"/>
              </a:ext>
            </a:extLst>
          </p:cNvPr>
          <p:cNvGraphicFramePr>
            <a:graphicFrameLocks noGrp="1"/>
          </p:cNvGraphicFramePr>
          <p:nvPr>
            <p:extLst>
              <p:ext uri="{D42A27DB-BD31-4B8C-83A1-F6EECF244321}">
                <p14:modId xmlns:p14="http://schemas.microsoft.com/office/powerpoint/2010/main" val="938787087"/>
              </p:ext>
            </p:extLst>
          </p:nvPr>
        </p:nvGraphicFramePr>
        <p:xfrm>
          <a:off x="132522" y="761564"/>
          <a:ext cx="11887198" cy="2470531"/>
        </p:xfrm>
        <a:graphic>
          <a:graphicData uri="http://schemas.openxmlformats.org/drawingml/2006/table">
            <a:tbl>
              <a:tblPr firstRow="1" firstCol="1" bandRow="1">
                <a:tableStyleId>{5C22544A-7EE6-4342-B048-85BDC9FD1C3A}</a:tableStyleId>
              </a:tblPr>
              <a:tblGrid>
                <a:gridCol w="437321">
                  <a:extLst>
                    <a:ext uri="{9D8B030D-6E8A-4147-A177-3AD203B41FA5}">
                      <a16:colId xmlns:a16="http://schemas.microsoft.com/office/drawing/2014/main" val="2438597842"/>
                    </a:ext>
                  </a:extLst>
                </a:gridCol>
                <a:gridCol w="424070">
                  <a:extLst>
                    <a:ext uri="{9D8B030D-6E8A-4147-A177-3AD203B41FA5}">
                      <a16:colId xmlns:a16="http://schemas.microsoft.com/office/drawing/2014/main" val="2393352196"/>
                    </a:ext>
                  </a:extLst>
                </a:gridCol>
                <a:gridCol w="387335">
                  <a:extLst>
                    <a:ext uri="{9D8B030D-6E8A-4147-A177-3AD203B41FA5}">
                      <a16:colId xmlns:a16="http://schemas.microsoft.com/office/drawing/2014/main" val="3225471821"/>
                    </a:ext>
                  </a:extLst>
                </a:gridCol>
                <a:gridCol w="709057">
                  <a:extLst>
                    <a:ext uri="{9D8B030D-6E8A-4147-A177-3AD203B41FA5}">
                      <a16:colId xmlns:a16="http://schemas.microsoft.com/office/drawing/2014/main" val="2773236324"/>
                    </a:ext>
                  </a:extLst>
                </a:gridCol>
                <a:gridCol w="9929415">
                  <a:extLst>
                    <a:ext uri="{9D8B030D-6E8A-4147-A177-3AD203B41FA5}">
                      <a16:colId xmlns:a16="http://schemas.microsoft.com/office/drawing/2014/main" val="2104395396"/>
                    </a:ext>
                  </a:extLst>
                </a:gridCol>
              </a:tblGrid>
              <a:tr h="200025">
                <a:tc gridSpan="4">
                  <a:txBody>
                    <a:bodyPr/>
                    <a:lstStyle/>
                    <a:p>
                      <a:pPr algn="ctr">
                        <a:lnSpc>
                          <a:spcPct val="107000"/>
                        </a:lnSpc>
                        <a:spcAft>
                          <a:spcPts val="800"/>
                        </a:spcAft>
                      </a:pPr>
                      <a:r>
                        <a:rPr lang="en-US" sz="3200" dirty="0" err="1">
                          <a:effectLst/>
                          <a:latin typeface="Times New Roman" panose="02020603050405020304" pitchFamily="18" charset="0"/>
                          <a:cs typeface="Times New Roman" panose="02020603050405020304" pitchFamily="18" charset="0"/>
                        </a:rPr>
                        <a:t>Mức</a:t>
                      </a:r>
                      <a:r>
                        <a:rPr lang="en-US" sz="3200" dirty="0">
                          <a:effectLst/>
                          <a:latin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cs typeface="Times New Roman" panose="02020603050405020304" pitchFamily="18" charset="0"/>
                        </a:rPr>
                        <a:t>độ</a:t>
                      </a:r>
                      <a:endParaRPr lang="en-US" sz="3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hMerge="1">
                  <a:txBody>
                    <a:bodyPr/>
                    <a:lstStyle/>
                    <a:p>
                      <a:endParaRPr lang="en-US"/>
                    </a:p>
                  </a:txBody>
                  <a:tcPr/>
                </a:tc>
                <a:tc hMerge="1">
                  <a:txBody>
                    <a:bodyPr/>
                    <a:lstStyle/>
                    <a:p>
                      <a:endParaRPr lang="en-US"/>
                    </a:p>
                  </a:txBody>
                  <a:tcPr>
                    <a:lnL w="12700" cap="flat" cmpd="sng" algn="ctr">
                      <a:solidFill>
                        <a:schemeClr val="tx1"/>
                      </a:solidFill>
                      <a:prstDash val="solid"/>
                      <a:round/>
                      <a:headEnd type="none" w="med" len="med"/>
                      <a:tailEnd type="none" w="med" len="med"/>
                    </a:lnL>
                  </a:tcPr>
                </a:tc>
                <a:tc hMerge="1">
                  <a:txBody>
                    <a:bodyPr/>
                    <a:lstStyle/>
                    <a:p>
                      <a:endParaRPr lang="en-US"/>
                    </a:p>
                  </a:txBody>
                  <a:tcPr>
                    <a:lnL w="12700" cap="flat" cmpd="sng" algn="ctr">
                      <a:solidFill>
                        <a:schemeClr val="tx1"/>
                      </a:solidFill>
                      <a:prstDash val="solid"/>
                      <a:round/>
                      <a:headEnd type="none" w="med" len="med"/>
                      <a:tailEnd type="none" w="med" len="med"/>
                    </a:lnL>
                  </a:tcPr>
                </a:tc>
                <a:tc>
                  <a:txBody>
                    <a:bodyPr/>
                    <a:lstStyle/>
                    <a:p>
                      <a:pPr algn="ctr">
                        <a:lnSpc>
                          <a:spcPct val="107000"/>
                        </a:lnSpc>
                        <a:spcAft>
                          <a:spcPts val="800"/>
                        </a:spcAft>
                      </a:pPr>
                      <a:r>
                        <a:rPr lang="en-US" sz="3200" dirty="0">
                          <a:effectLst/>
                          <a:latin typeface="Times New Roman" panose="02020603050405020304" pitchFamily="18" charset="0"/>
                          <a:cs typeface="Times New Roman" panose="02020603050405020304" pitchFamily="18" charset="0"/>
                        </a:rPr>
                        <a:t>I. </a:t>
                      </a:r>
                      <a:r>
                        <a:rPr lang="en-US" sz="3200" dirty="0" err="1">
                          <a:effectLst/>
                          <a:latin typeface="Times New Roman" panose="02020603050405020304" pitchFamily="18" charset="0"/>
                          <a:cs typeface="Times New Roman" panose="02020603050405020304" pitchFamily="18" charset="0"/>
                        </a:rPr>
                        <a:t>Chuẩn</a:t>
                      </a:r>
                      <a:r>
                        <a:rPr lang="en-US" sz="3200" dirty="0">
                          <a:effectLst/>
                          <a:latin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cs typeface="Times New Roman" panose="02020603050405020304" pitchFamily="18" charset="0"/>
                        </a:rPr>
                        <a:t>bị</a:t>
                      </a:r>
                      <a:endParaRPr lang="en-US" sz="3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3302681435"/>
                  </a:ext>
                </a:extLst>
              </a:tr>
              <a:tr h="200025">
                <a:tc>
                  <a:txBody>
                    <a:bodyPr/>
                    <a:lstStyle/>
                    <a:p>
                      <a:pPr algn="ctr">
                        <a:lnSpc>
                          <a:spcPct val="107000"/>
                        </a:lnSpc>
                        <a:spcAft>
                          <a:spcPts val="800"/>
                        </a:spcAft>
                      </a:pPr>
                      <a:r>
                        <a:rPr lang="en-US" sz="3200" dirty="0">
                          <a:solidFill>
                            <a:schemeClr val="tx1"/>
                          </a:solidFill>
                          <a:effectLst/>
                          <a:latin typeface="Times New Roman" panose="02020603050405020304" pitchFamily="18" charset="0"/>
                          <a:cs typeface="Times New Roman" panose="02020603050405020304" pitchFamily="18" charset="0"/>
                        </a:rPr>
                        <a:t>4</a:t>
                      </a:r>
                      <a:endParaRPr lang="en-US" sz="3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3200" dirty="0">
                          <a:solidFill>
                            <a:schemeClr val="tx1"/>
                          </a:solidFill>
                          <a:effectLst/>
                          <a:latin typeface="Times New Roman" panose="02020603050405020304" pitchFamily="18" charset="0"/>
                          <a:cs typeface="Times New Roman" panose="02020603050405020304" pitchFamily="18" charset="0"/>
                        </a:rPr>
                        <a:t>3</a:t>
                      </a:r>
                      <a:endParaRPr lang="en-US" sz="3200" dirty="0">
                        <a:solidFill>
                          <a:schemeClr val="tx1"/>
                        </a:solidFill>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en-US" sz="3200" dirty="0">
                          <a:solidFill>
                            <a:schemeClr val="tx1"/>
                          </a:solidFill>
                          <a:effectLst/>
                          <a:latin typeface="Times New Roman" panose="02020603050405020304" pitchFamily="18" charset="0"/>
                          <a:cs typeface="Times New Roman" panose="02020603050405020304" pitchFamily="18" charset="0"/>
                        </a:rPr>
                        <a:t>2</a:t>
                      </a:r>
                      <a:endParaRPr lang="en-US" sz="3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3200" dirty="0">
                          <a:solidFill>
                            <a:schemeClr val="tx1"/>
                          </a:solidFill>
                          <a:effectLst/>
                          <a:latin typeface="Times New Roman" panose="02020603050405020304" pitchFamily="18" charset="0"/>
                          <a:cs typeface="Times New Roman" panose="02020603050405020304" pitchFamily="18" charset="0"/>
                        </a:rPr>
                        <a:t>1</a:t>
                      </a:r>
                      <a:endParaRPr lang="en-US" sz="3200" dirty="0">
                        <a:solidFill>
                          <a:schemeClr val="tx1"/>
                        </a:solidFill>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vi-VN" sz="3200" dirty="0">
                          <a:solidFill>
                            <a:schemeClr val="tx1"/>
                          </a:solidFill>
                          <a:effectLst/>
                          <a:latin typeface="Times New Roman" panose="02020603050405020304" pitchFamily="18" charset="0"/>
                          <a:cs typeface="Times New Roman" panose="02020603050405020304" pitchFamily="18" charset="0"/>
                        </a:rPr>
                        <a:t>A. </a:t>
                      </a:r>
                      <a:r>
                        <a:rPr lang="vi-VN" sz="3200" dirty="0" err="1">
                          <a:solidFill>
                            <a:schemeClr val="tx1"/>
                          </a:solidFill>
                          <a:effectLst/>
                          <a:latin typeface="Times New Roman" panose="02020603050405020304" pitchFamily="18" charset="0"/>
                          <a:cs typeface="Times New Roman" panose="02020603050405020304" pitchFamily="18" charset="0"/>
                        </a:rPr>
                        <a:t>Tìm</a:t>
                      </a:r>
                      <a:r>
                        <a:rPr lang="vi-VN" sz="3200" dirty="0">
                          <a:solidFill>
                            <a:schemeClr val="tx1"/>
                          </a:solidFill>
                          <a:effectLst/>
                          <a:latin typeface="Times New Roman" panose="02020603050405020304" pitchFamily="18" charset="0"/>
                          <a:cs typeface="Times New Roman" panose="02020603050405020304" pitchFamily="18" charset="0"/>
                        </a:rPr>
                        <a:t> </a:t>
                      </a:r>
                      <a:r>
                        <a:rPr lang="vi-VN" sz="3200" dirty="0" err="1">
                          <a:solidFill>
                            <a:schemeClr val="tx1"/>
                          </a:solidFill>
                          <a:effectLst/>
                          <a:latin typeface="Times New Roman" panose="02020603050405020304" pitchFamily="18" charset="0"/>
                          <a:cs typeface="Times New Roman" panose="02020603050405020304" pitchFamily="18" charset="0"/>
                        </a:rPr>
                        <a:t>hiểu</a:t>
                      </a:r>
                      <a:r>
                        <a:rPr lang="vi-VN" sz="3200" dirty="0">
                          <a:solidFill>
                            <a:schemeClr val="tx1"/>
                          </a:solidFill>
                          <a:effectLst/>
                          <a:latin typeface="Times New Roman" panose="02020603050405020304" pitchFamily="18" charset="0"/>
                          <a:cs typeface="Times New Roman" panose="02020603050405020304" pitchFamily="18" charset="0"/>
                        </a:rPr>
                        <a:t> </a:t>
                      </a:r>
                      <a:r>
                        <a:rPr lang="vi-VN" sz="3200" dirty="0" err="1">
                          <a:solidFill>
                            <a:schemeClr val="tx1"/>
                          </a:solidFill>
                          <a:effectLst/>
                          <a:latin typeface="Times New Roman" panose="02020603050405020304" pitchFamily="18" charset="0"/>
                          <a:cs typeface="Times New Roman" panose="02020603050405020304" pitchFamily="18" charset="0"/>
                        </a:rPr>
                        <a:t>kĩ</a:t>
                      </a:r>
                      <a:r>
                        <a:rPr lang="vi-VN" sz="3200" dirty="0">
                          <a:solidFill>
                            <a:schemeClr val="tx1"/>
                          </a:solidFill>
                          <a:effectLst/>
                          <a:latin typeface="Times New Roman" panose="02020603050405020304" pitchFamily="18" charset="0"/>
                          <a:cs typeface="Times New Roman" panose="02020603050405020304" pitchFamily="18" charset="0"/>
                        </a:rPr>
                        <a:t> </a:t>
                      </a:r>
                      <a:r>
                        <a:rPr lang="vi-VN" sz="3200" dirty="0" err="1">
                          <a:solidFill>
                            <a:schemeClr val="tx1"/>
                          </a:solidFill>
                          <a:effectLst/>
                          <a:latin typeface="Times New Roman" panose="02020603050405020304" pitchFamily="18" charset="0"/>
                          <a:cs typeface="Times New Roman" panose="02020603050405020304" pitchFamily="18" charset="0"/>
                        </a:rPr>
                        <a:t>vấn</a:t>
                      </a:r>
                      <a:r>
                        <a:rPr lang="vi-VN" sz="3200" dirty="0">
                          <a:solidFill>
                            <a:schemeClr val="tx1"/>
                          </a:solidFill>
                          <a:effectLst/>
                          <a:latin typeface="Times New Roman" panose="02020603050405020304" pitchFamily="18" charset="0"/>
                          <a:cs typeface="Times New Roman" panose="02020603050405020304" pitchFamily="18" charset="0"/>
                        </a:rPr>
                        <a:t> </a:t>
                      </a:r>
                      <a:r>
                        <a:rPr lang="vi-VN" sz="3200" dirty="0" err="1">
                          <a:solidFill>
                            <a:schemeClr val="tx1"/>
                          </a:solidFill>
                          <a:effectLst/>
                          <a:latin typeface="Times New Roman" panose="02020603050405020304" pitchFamily="18" charset="0"/>
                          <a:cs typeface="Times New Roman" panose="02020603050405020304" pitchFamily="18" charset="0"/>
                        </a:rPr>
                        <a:t>đề</a:t>
                      </a:r>
                      <a:r>
                        <a:rPr lang="vi-VN" sz="3200" dirty="0">
                          <a:solidFill>
                            <a:schemeClr val="tx1"/>
                          </a:solidFill>
                          <a:effectLst/>
                          <a:latin typeface="Times New Roman" panose="02020603050405020304" pitchFamily="18" charset="0"/>
                          <a:cs typeface="Times New Roman" panose="02020603050405020304" pitchFamily="18" charset="0"/>
                        </a:rPr>
                        <a:t> </a:t>
                      </a:r>
                      <a:r>
                        <a:rPr lang="vi-VN" sz="3200" dirty="0" err="1">
                          <a:solidFill>
                            <a:schemeClr val="tx1"/>
                          </a:solidFill>
                          <a:effectLst/>
                          <a:latin typeface="Times New Roman" panose="02020603050405020304" pitchFamily="18" charset="0"/>
                          <a:cs typeface="Times New Roman" panose="02020603050405020304" pitchFamily="18" charset="0"/>
                        </a:rPr>
                        <a:t>cần</a:t>
                      </a:r>
                      <a:r>
                        <a:rPr lang="vi-VN" sz="3200" dirty="0">
                          <a:solidFill>
                            <a:schemeClr val="tx1"/>
                          </a:solidFill>
                          <a:effectLst/>
                          <a:latin typeface="Times New Roman" panose="02020603050405020304" pitchFamily="18" charset="0"/>
                          <a:cs typeface="Times New Roman" panose="02020603050405020304" pitchFamily="18" charset="0"/>
                        </a:rPr>
                        <a:t> </a:t>
                      </a:r>
                      <a:r>
                        <a:rPr lang="vi-VN" sz="3200" dirty="0" err="1">
                          <a:solidFill>
                            <a:schemeClr val="tx1"/>
                          </a:solidFill>
                          <a:effectLst/>
                          <a:latin typeface="Times New Roman" panose="02020603050405020304" pitchFamily="18" charset="0"/>
                          <a:cs typeface="Times New Roman" panose="02020603050405020304" pitchFamily="18" charset="0"/>
                        </a:rPr>
                        <a:t>trình</a:t>
                      </a:r>
                      <a:r>
                        <a:rPr lang="vi-VN" sz="3200" dirty="0">
                          <a:solidFill>
                            <a:schemeClr val="tx1"/>
                          </a:solidFill>
                          <a:effectLst/>
                          <a:latin typeface="Times New Roman" panose="02020603050405020304" pitchFamily="18" charset="0"/>
                          <a:cs typeface="Times New Roman" panose="02020603050405020304" pitchFamily="18" charset="0"/>
                        </a:rPr>
                        <a:t> </a:t>
                      </a:r>
                      <a:r>
                        <a:rPr lang="vi-VN" sz="3200" dirty="0" err="1">
                          <a:solidFill>
                            <a:schemeClr val="tx1"/>
                          </a:solidFill>
                          <a:effectLst/>
                          <a:latin typeface="Times New Roman" panose="02020603050405020304" pitchFamily="18" charset="0"/>
                          <a:cs typeface="Times New Roman" panose="02020603050405020304" pitchFamily="18" charset="0"/>
                        </a:rPr>
                        <a:t>bày</a:t>
                      </a:r>
                      <a:r>
                        <a:rPr lang="vi-VN" sz="3200" dirty="0">
                          <a:solidFill>
                            <a:schemeClr val="tx1"/>
                          </a:solidFill>
                          <a:effectLst/>
                          <a:latin typeface="Times New Roman" panose="02020603050405020304" pitchFamily="18" charset="0"/>
                          <a:cs typeface="Times New Roman" panose="02020603050405020304" pitchFamily="18" charset="0"/>
                        </a:rPr>
                        <a:t> </a:t>
                      </a:r>
                      <a:r>
                        <a:rPr lang="vi-VN" sz="3200" dirty="0" err="1">
                          <a:solidFill>
                            <a:schemeClr val="tx1"/>
                          </a:solidFill>
                          <a:effectLst/>
                          <a:latin typeface="Times New Roman" panose="02020603050405020304" pitchFamily="18" charset="0"/>
                          <a:cs typeface="Times New Roman" panose="02020603050405020304" pitchFamily="18" charset="0"/>
                        </a:rPr>
                        <a:t>và</a:t>
                      </a:r>
                      <a:r>
                        <a:rPr lang="vi-VN" sz="3200" dirty="0">
                          <a:solidFill>
                            <a:schemeClr val="tx1"/>
                          </a:solidFill>
                          <a:effectLst/>
                          <a:latin typeface="Times New Roman" panose="02020603050405020304" pitchFamily="18" charset="0"/>
                          <a:cs typeface="Times New Roman" panose="02020603050405020304" pitchFamily="18" charset="0"/>
                        </a:rPr>
                        <a:t> </a:t>
                      </a:r>
                      <a:r>
                        <a:rPr lang="vi-VN" sz="3200" dirty="0" err="1">
                          <a:solidFill>
                            <a:schemeClr val="tx1"/>
                          </a:solidFill>
                          <a:effectLst/>
                          <a:latin typeface="Times New Roman" panose="02020603050405020304" pitchFamily="18" charset="0"/>
                          <a:cs typeface="Times New Roman" panose="02020603050405020304" pitchFamily="18" charset="0"/>
                        </a:rPr>
                        <a:t>đối</a:t>
                      </a:r>
                      <a:r>
                        <a:rPr lang="vi-VN" sz="3200" dirty="0">
                          <a:solidFill>
                            <a:schemeClr val="tx1"/>
                          </a:solidFill>
                          <a:effectLst/>
                          <a:latin typeface="Times New Roman" panose="02020603050405020304" pitchFamily="18" charset="0"/>
                          <a:cs typeface="Times New Roman" panose="02020603050405020304" pitchFamily="18" charset="0"/>
                        </a:rPr>
                        <a:t> </a:t>
                      </a:r>
                      <a:r>
                        <a:rPr lang="vi-VN" sz="3200" dirty="0" err="1">
                          <a:solidFill>
                            <a:schemeClr val="tx1"/>
                          </a:solidFill>
                          <a:effectLst/>
                          <a:latin typeface="Times New Roman" panose="02020603050405020304" pitchFamily="18" charset="0"/>
                          <a:cs typeface="Times New Roman" panose="02020603050405020304" pitchFamily="18" charset="0"/>
                        </a:rPr>
                        <a:t>tượng</a:t>
                      </a:r>
                      <a:r>
                        <a:rPr lang="vi-VN" sz="3200" dirty="0">
                          <a:solidFill>
                            <a:schemeClr val="tx1"/>
                          </a:solidFill>
                          <a:effectLst/>
                          <a:latin typeface="Times New Roman" panose="02020603050405020304" pitchFamily="18" charset="0"/>
                          <a:cs typeface="Times New Roman" panose="02020603050405020304" pitchFamily="18" charset="0"/>
                        </a:rPr>
                        <a:t> </a:t>
                      </a:r>
                      <a:r>
                        <a:rPr lang="vi-VN" sz="3200" dirty="0" err="1">
                          <a:solidFill>
                            <a:schemeClr val="tx1"/>
                          </a:solidFill>
                          <a:effectLst/>
                          <a:latin typeface="Times New Roman" panose="02020603050405020304" pitchFamily="18" charset="0"/>
                          <a:cs typeface="Times New Roman" panose="02020603050405020304" pitchFamily="18" charset="0"/>
                        </a:rPr>
                        <a:t>người</a:t>
                      </a:r>
                      <a:r>
                        <a:rPr lang="vi-VN" sz="3200" dirty="0">
                          <a:solidFill>
                            <a:schemeClr val="tx1"/>
                          </a:solidFill>
                          <a:effectLst/>
                          <a:latin typeface="Times New Roman" panose="02020603050405020304" pitchFamily="18" charset="0"/>
                          <a:cs typeface="Times New Roman" panose="02020603050405020304" pitchFamily="18" charset="0"/>
                        </a:rPr>
                        <a:t> nghe.</a:t>
                      </a:r>
                      <a:endParaRPr lang="en-US" sz="3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7587635"/>
                  </a:ext>
                </a:extLst>
              </a:tr>
              <a:tr h="200025">
                <a:tc>
                  <a:txBody>
                    <a:bodyPr/>
                    <a:lstStyle/>
                    <a:p>
                      <a:pPr algn="ctr">
                        <a:lnSpc>
                          <a:spcPct val="107000"/>
                        </a:lnSpc>
                        <a:spcAft>
                          <a:spcPts val="800"/>
                        </a:spcAft>
                      </a:pPr>
                      <a:r>
                        <a:rPr lang="en-US" sz="3200">
                          <a:solidFill>
                            <a:schemeClr val="tx1"/>
                          </a:solidFill>
                          <a:effectLst/>
                          <a:latin typeface="Times New Roman" panose="02020603050405020304" pitchFamily="18" charset="0"/>
                          <a:cs typeface="Times New Roman" panose="02020603050405020304" pitchFamily="18" charset="0"/>
                        </a:rPr>
                        <a:t>4</a:t>
                      </a:r>
                      <a:endParaRPr lang="en-US" sz="3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3200" dirty="0">
                          <a:solidFill>
                            <a:schemeClr val="tx1"/>
                          </a:solidFill>
                          <a:effectLst/>
                          <a:latin typeface="Times New Roman" panose="02020603050405020304" pitchFamily="18" charset="0"/>
                          <a:cs typeface="Times New Roman" panose="02020603050405020304" pitchFamily="18" charset="0"/>
                        </a:rPr>
                        <a:t>3</a:t>
                      </a:r>
                      <a:endParaRPr lang="en-US" sz="3200" dirty="0">
                        <a:solidFill>
                          <a:schemeClr val="tx1"/>
                        </a:solidFill>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en-US" sz="3200" dirty="0">
                          <a:solidFill>
                            <a:schemeClr val="tx1"/>
                          </a:solidFill>
                          <a:effectLst/>
                          <a:latin typeface="Times New Roman" panose="02020603050405020304" pitchFamily="18" charset="0"/>
                          <a:cs typeface="Times New Roman" panose="02020603050405020304" pitchFamily="18" charset="0"/>
                        </a:rPr>
                        <a:t>2</a:t>
                      </a:r>
                      <a:endParaRPr lang="en-US" sz="3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3200">
                          <a:solidFill>
                            <a:schemeClr val="tx1"/>
                          </a:solidFill>
                          <a:effectLst/>
                          <a:latin typeface="Times New Roman" panose="02020603050405020304" pitchFamily="18" charset="0"/>
                          <a:cs typeface="Times New Roman" panose="02020603050405020304" pitchFamily="18" charset="0"/>
                        </a:rPr>
                        <a:t>1</a:t>
                      </a:r>
                      <a:endParaRPr lang="en-US" sz="3200">
                        <a:solidFill>
                          <a:schemeClr val="tx1"/>
                        </a:solidFill>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vi-VN" sz="3200" dirty="0">
                          <a:solidFill>
                            <a:schemeClr val="tx1"/>
                          </a:solidFill>
                          <a:effectLst/>
                          <a:latin typeface="Times New Roman" panose="02020603050405020304" pitchFamily="18" charset="0"/>
                          <a:cs typeface="Times New Roman" panose="02020603050405020304" pitchFamily="18" charset="0"/>
                        </a:rPr>
                        <a:t>B. </a:t>
                      </a:r>
                      <a:r>
                        <a:rPr lang="vi-VN" sz="3200" dirty="0" err="1">
                          <a:solidFill>
                            <a:schemeClr val="tx1"/>
                          </a:solidFill>
                          <a:effectLst/>
                          <a:latin typeface="Times New Roman" panose="02020603050405020304" pitchFamily="18" charset="0"/>
                          <a:cs typeface="Times New Roman" panose="02020603050405020304" pitchFamily="18" charset="0"/>
                        </a:rPr>
                        <a:t>Lập</a:t>
                      </a:r>
                      <a:r>
                        <a:rPr lang="vi-VN" sz="3200" dirty="0">
                          <a:solidFill>
                            <a:schemeClr val="tx1"/>
                          </a:solidFill>
                          <a:effectLst/>
                          <a:latin typeface="Times New Roman" panose="02020603050405020304" pitchFamily="18" charset="0"/>
                          <a:cs typeface="Times New Roman" panose="02020603050405020304" pitchFamily="18" charset="0"/>
                        </a:rPr>
                        <a:t> </a:t>
                      </a:r>
                      <a:r>
                        <a:rPr lang="vi-VN" sz="3200" dirty="0" err="1">
                          <a:solidFill>
                            <a:schemeClr val="tx1"/>
                          </a:solidFill>
                          <a:effectLst/>
                          <a:latin typeface="Times New Roman" panose="02020603050405020304" pitchFamily="18" charset="0"/>
                          <a:cs typeface="Times New Roman" panose="02020603050405020304" pitchFamily="18" charset="0"/>
                        </a:rPr>
                        <a:t>dàn</a:t>
                      </a:r>
                      <a:r>
                        <a:rPr lang="vi-VN" sz="3200" dirty="0">
                          <a:solidFill>
                            <a:schemeClr val="tx1"/>
                          </a:solidFill>
                          <a:effectLst/>
                          <a:latin typeface="Times New Roman" panose="02020603050405020304" pitchFamily="18" charset="0"/>
                          <a:cs typeface="Times New Roman" panose="02020603050405020304" pitchFamily="18" charset="0"/>
                        </a:rPr>
                        <a:t> ý chi </a:t>
                      </a:r>
                      <a:r>
                        <a:rPr lang="vi-VN" sz="3200" dirty="0" err="1">
                          <a:solidFill>
                            <a:schemeClr val="tx1"/>
                          </a:solidFill>
                          <a:effectLst/>
                          <a:latin typeface="Times New Roman" panose="02020603050405020304" pitchFamily="18" charset="0"/>
                          <a:cs typeface="Times New Roman" panose="02020603050405020304" pitchFamily="18" charset="0"/>
                        </a:rPr>
                        <a:t>tiết</a:t>
                      </a:r>
                      <a:r>
                        <a:rPr lang="vi-VN" sz="3200" dirty="0">
                          <a:solidFill>
                            <a:schemeClr val="tx1"/>
                          </a:solidFill>
                          <a:effectLst/>
                          <a:latin typeface="Times New Roman" panose="02020603050405020304" pitchFamily="18" charset="0"/>
                          <a:cs typeface="Times New Roman" panose="02020603050405020304" pitchFamily="18" charset="0"/>
                        </a:rPr>
                        <a:t> cho </a:t>
                      </a:r>
                      <a:r>
                        <a:rPr lang="vi-VN" sz="3200" dirty="0" err="1">
                          <a:solidFill>
                            <a:schemeClr val="tx1"/>
                          </a:solidFill>
                          <a:effectLst/>
                          <a:latin typeface="Times New Roman" panose="02020603050405020304" pitchFamily="18" charset="0"/>
                          <a:cs typeface="Times New Roman" panose="02020603050405020304" pitchFamily="18" charset="0"/>
                        </a:rPr>
                        <a:t>phần</a:t>
                      </a:r>
                      <a:r>
                        <a:rPr lang="vi-VN" sz="3200" dirty="0">
                          <a:solidFill>
                            <a:schemeClr val="tx1"/>
                          </a:solidFill>
                          <a:effectLst/>
                          <a:latin typeface="Times New Roman" panose="02020603050405020304" pitchFamily="18" charset="0"/>
                          <a:cs typeface="Times New Roman" panose="02020603050405020304" pitchFamily="18" charset="0"/>
                        </a:rPr>
                        <a:t> </a:t>
                      </a:r>
                      <a:r>
                        <a:rPr lang="vi-VN" sz="3200" dirty="0" err="1">
                          <a:solidFill>
                            <a:schemeClr val="tx1"/>
                          </a:solidFill>
                          <a:effectLst/>
                          <a:latin typeface="Times New Roman" panose="02020603050405020304" pitchFamily="18" charset="0"/>
                          <a:cs typeface="Times New Roman" panose="02020603050405020304" pitchFamily="18" charset="0"/>
                        </a:rPr>
                        <a:t>trình</a:t>
                      </a:r>
                      <a:r>
                        <a:rPr lang="vi-VN" sz="3200" dirty="0">
                          <a:solidFill>
                            <a:schemeClr val="tx1"/>
                          </a:solidFill>
                          <a:effectLst/>
                          <a:latin typeface="Times New Roman" panose="02020603050405020304" pitchFamily="18" charset="0"/>
                          <a:cs typeface="Times New Roman" panose="02020603050405020304" pitchFamily="18" charset="0"/>
                        </a:rPr>
                        <a:t> </a:t>
                      </a:r>
                      <a:r>
                        <a:rPr lang="vi-VN" sz="3200" dirty="0" err="1">
                          <a:solidFill>
                            <a:schemeClr val="tx1"/>
                          </a:solidFill>
                          <a:effectLst/>
                          <a:latin typeface="Times New Roman" panose="02020603050405020304" pitchFamily="18" charset="0"/>
                          <a:cs typeface="Times New Roman" panose="02020603050405020304" pitchFamily="18" charset="0"/>
                        </a:rPr>
                        <a:t>bày</a:t>
                      </a:r>
                      <a:r>
                        <a:rPr lang="vi-VN" sz="3200" dirty="0">
                          <a:solidFill>
                            <a:schemeClr val="tx1"/>
                          </a:solidFill>
                          <a:effectLst/>
                          <a:latin typeface="Times New Roman" panose="02020603050405020304" pitchFamily="18" charset="0"/>
                          <a:cs typeface="Times New Roman" panose="02020603050405020304" pitchFamily="18" charset="0"/>
                        </a:rPr>
                        <a:t>.</a:t>
                      </a:r>
                      <a:endParaRPr lang="en-US" sz="3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22304734"/>
                  </a:ext>
                </a:extLst>
              </a:tr>
              <a:tr h="200025">
                <a:tc>
                  <a:txBody>
                    <a:bodyPr/>
                    <a:lstStyle/>
                    <a:p>
                      <a:pPr algn="ctr">
                        <a:lnSpc>
                          <a:spcPct val="107000"/>
                        </a:lnSpc>
                        <a:spcAft>
                          <a:spcPts val="800"/>
                        </a:spcAft>
                      </a:pPr>
                      <a:r>
                        <a:rPr lang="en-US" sz="3200">
                          <a:solidFill>
                            <a:schemeClr val="tx1"/>
                          </a:solidFill>
                          <a:effectLst/>
                          <a:latin typeface="Times New Roman" panose="02020603050405020304" pitchFamily="18" charset="0"/>
                          <a:cs typeface="Times New Roman" panose="02020603050405020304" pitchFamily="18" charset="0"/>
                        </a:rPr>
                        <a:t>4</a:t>
                      </a:r>
                      <a:endParaRPr lang="en-US" sz="3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3200" dirty="0">
                          <a:solidFill>
                            <a:schemeClr val="tx1"/>
                          </a:solidFill>
                          <a:effectLst/>
                          <a:latin typeface="Times New Roman" panose="02020603050405020304" pitchFamily="18" charset="0"/>
                          <a:cs typeface="Times New Roman" panose="02020603050405020304" pitchFamily="18" charset="0"/>
                        </a:rPr>
                        <a:t>3</a:t>
                      </a:r>
                      <a:endParaRPr lang="en-US" sz="3200" dirty="0">
                        <a:solidFill>
                          <a:schemeClr val="tx1"/>
                        </a:solidFill>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en-US" sz="3200" dirty="0">
                          <a:solidFill>
                            <a:schemeClr val="tx1"/>
                          </a:solidFill>
                          <a:effectLst/>
                          <a:latin typeface="Times New Roman" panose="02020603050405020304" pitchFamily="18" charset="0"/>
                          <a:cs typeface="Times New Roman" panose="02020603050405020304" pitchFamily="18" charset="0"/>
                        </a:rPr>
                        <a:t>2</a:t>
                      </a:r>
                      <a:endParaRPr lang="en-US" sz="3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3200" dirty="0">
                          <a:solidFill>
                            <a:schemeClr val="tx1"/>
                          </a:solidFill>
                          <a:effectLst/>
                          <a:latin typeface="Times New Roman" panose="02020603050405020304" pitchFamily="18" charset="0"/>
                          <a:cs typeface="Times New Roman" panose="02020603050405020304" pitchFamily="18" charset="0"/>
                        </a:rPr>
                        <a:t>1</a:t>
                      </a:r>
                      <a:endParaRPr lang="en-US" sz="3200" dirty="0">
                        <a:solidFill>
                          <a:schemeClr val="tx1"/>
                        </a:solidFill>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vi-VN" sz="3200" dirty="0">
                          <a:solidFill>
                            <a:schemeClr val="tx1"/>
                          </a:solidFill>
                          <a:effectLst/>
                          <a:latin typeface="Times New Roman" panose="02020603050405020304" pitchFamily="18" charset="0"/>
                          <a:cs typeface="Times New Roman" panose="02020603050405020304" pitchFamily="18" charset="0"/>
                        </a:rPr>
                        <a:t>C. </a:t>
                      </a:r>
                      <a:r>
                        <a:rPr lang="vi-VN" sz="3200" dirty="0" err="1">
                          <a:solidFill>
                            <a:schemeClr val="tx1"/>
                          </a:solidFill>
                          <a:effectLst/>
                          <a:latin typeface="Times New Roman" panose="02020603050405020304" pitchFamily="18" charset="0"/>
                          <a:cs typeface="Times New Roman" panose="02020603050405020304" pitchFamily="18" charset="0"/>
                        </a:rPr>
                        <a:t>Tập</a:t>
                      </a:r>
                      <a:r>
                        <a:rPr lang="vi-VN" sz="3200" dirty="0">
                          <a:solidFill>
                            <a:schemeClr val="tx1"/>
                          </a:solidFill>
                          <a:effectLst/>
                          <a:latin typeface="Times New Roman" panose="02020603050405020304" pitchFamily="18" charset="0"/>
                          <a:cs typeface="Times New Roman" panose="02020603050405020304" pitchFamily="18" charset="0"/>
                        </a:rPr>
                        <a:t> </a:t>
                      </a:r>
                      <a:r>
                        <a:rPr lang="vi-VN" sz="3200" dirty="0" err="1">
                          <a:solidFill>
                            <a:schemeClr val="tx1"/>
                          </a:solidFill>
                          <a:effectLst/>
                          <a:latin typeface="Times New Roman" panose="02020603050405020304" pitchFamily="18" charset="0"/>
                          <a:cs typeface="Times New Roman" panose="02020603050405020304" pitchFamily="18" charset="0"/>
                        </a:rPr>
                        <a:t>trình</a:t>
                      </a:r>
                      <a:r>
                        <a:rPr lang="vi-VN" sz="3200" dirty="0">
                          <a:solidFill>
                            <a:schemeClr val="tx1"/>
                          </a:solidFill>
                          <a:effectLst/>
                          <a:latin typeface="Times New Roman" panose="02020603050405020304" pitchFamily="18" charset="0"/>
                          <a:cs typeface="Times New Roman" panose="02020603050405020304" pitchFamily="18" charset="0"/>
                        </a:rPr>
                        <a:t> </a:t>
                      </a:r>
                      <a:r>
                        <a:rPr lang="vi-VN" sz="3200" dirty="0" err="1">
                          <a:solidFill>
                            <a:schemeClr val="tx1"/>
                          </a:solidFill>
                          <a:effectLst/>
                          <a:latin typeface="Times New Roman" panose="02020603050405020304" pitchFamily="18" charset="0"/>
                          <a:cs typeface="Times New Roman" panose="02020603050405020304" pitchFamily="18" charset="0"/>
                        </a:rPr>
                        <a:t>bày</a:t>
                      </a:r>
                      <a:r>
                        <a:rPr lang="vi-VN" sz="3200" dirty="0">
                          <a:solidFill>
                            <a:schemeClr val="tx1"/>
                          </a:solidFill>
                          <a:effectLst/>
                          <a:latin typeface="Times New Roman" panose="02020603050405020304" pitchFamily="18" charset="0"/>
                          <a:cs typeface="Times New Roman" panose="02020603050405020304" pitchFamily="18" charset="0"/>
                        </a:rPr>
                        <a:t> </a:t>
                      </a:r>
                      <a:r>
                        <a:rPr lang="vi-VN" sz="3200" dirty="0" err="1">
                          <a:solidFill>
                            <a:schemeClr val="tx1"/>
                          </a:solidFill>
                          <a:effectLst/>
                          <a:latin typeface="Times New Roman" panose="02020603050405020304" pitchFamily="18" charset="0"/>
                          <a:cs typeface="Times New Roman" panose="02020603050405020304" pitchFamily="18" charset="0"/>
                        </a:rPr>
                        <a:t>thử</a:t>
                      </a:r>
                      <a:r>
                        <a:rPr lang="vi-VN" sz="3200" dirty="0">
                          <a:solidFill>
                            <a:schemeClr val="tx1"/>
                          </a:solidFill>
                          <a:effectLst/>
                          <a:latin typeface="Times New Roman" panose="02020603050405020304" pitchFamily="18" charset="0"/>
                          <a:cs typeface="Times New Roman" panose="02020603050405020304" pitchFamily="18" charset="0"/>
                        </a:rPr>
                        <a:t> </a:t>
                      </a:r>
                      <a:r>
                        <a:rPr lang="vi-VN" sz="3200" dirty="0" err="1">
                          <a:solidFill>
                            <a:schemeClr val="tx1"/>
                          </a:solidFill>
                          <a:effectLst/>
                          <a:latin typeface="Times New Roman" panose="02020603050405020304" pitchFamily="18" charset="0"/>
                          <a:cs typeface="Times New Roman" panose="02020603050405020304" pitchFamily="18" charset="0"/>
                        </a:rPr>
                        <a:t>để</a:t>
                      </a:r>
                      <a:r>
                        <a:rPr lang="vi-VN" sz="3200" dirty="0">
                          <a:solidFill>
                            <a:schemeClr val="tx1"/>
                          </a:solidFill>
                          <a:effectLst/>
                          <a:latin typeface="Times New Roman" panose="02020603050405020304" pitchFamily="18" charset="0"/>
                          <a:cs typeface="Times New Roman" panose="02020603050405020304" pitchFamily="18" charset="0"/>
                        </a:rPr>
                        <a:t> </a:t>
                      </a:r>
                      <a:r>
                        <a:rPr lang="vi-VN" sz="3200" dirty="0" err="1">
                          <a:solidFill>
                            <a:schemeClr val="tx1"/>
                          </a:solidFill>
                          <a:effectLst/>
                          <a:latin typeface="Times New Roman" panose="02020603050405020304" pitchFamily="18" charset="0"/>
                          <a:cs typeface="Times New Roman" panose="02020603050405020304" pitchFamily="18" charset="0"/>
                        </a:rPr>
                        <a:t>làm</a:t>
                      </a:r>
                      <a:r>
                        <a:rPr lang="vi-VN" sz="3200" dirty="0">
                          <a:solidFill>
                            <a:schemeClr val="tx1"/>
                          </a:solidFill>
                          <a:effectLst/>
                          <a:latin typeface="Times New Roman" panose="02020603050405020304" pitchFamily="18" charset="0"/>
                          <a:cs typeface="Times New Roman" panose="02020603050405020304" pitchFamily="18" charset="0"/>
                        </a:rPr>
                        <a:t> </a:t>
                      </a:r>
                      <a:r>
                        <a:rPr lang="vi-VN" sz="3200" dirty="0" err="1">
                          <a:solidFill>
                            <a:schemeClr val="tx1"/>
                          </a:solidFill>
                          <a:effectLst/>
                          <a:latin typeface="Times New Roman" panose="02020603050405020304" pitchFamily="18" charset="0"/>
                          <a:cs typeface="Times New Roman" panose="02020603050405020304" pitchFamily="18" charset="0"/>
                        </a:rPr>
                        <a:t>chủ</a:t>
                      </a:r>
                      <a:r>
                        <a:rPr lang="vi-VN" sz="3200" dirty="0">
                          <a:solidFill>
                            <a:schemeClr val="tx1"/>
                          </a:solidFill>
                          <a:effectLst/>
                          <a:latin typeface="Times New Roman" panose="02020603050405020304" pitchFamily="18" charset="0"/>
                          <a:cs typeface="Times New Roman" panose="02020603050405020304" pitchFamily="18" charset="0"/>
                        </a:rPr>
                        <a:t> </a:t>
                      </a:r>
                      <a:r>
                        <a:rPr lang="vi-VN" sz="3200" dirty="0" err="1">
                          <a:solidFill>
                            <a:schemeClr val="tx1"/>
                          </a:solidFill>
                          <a:effectLst/>
                          <a:latin typeface="Times New Roman" panose="02020603050405020304" pitchFamily="18" charset="0"/>
                          <a:cs typeface="Times New Roman" panose="02020603050405020304" pitchFamily="18" charset="0"/>
                        </a:rPr>
                        <a:t>nội</a:t>
                      </a:r>
                      <a:r>
                        <a:rPr lang="vi-VN" sz="3200" dirty="0">
                          <a:solidFill>
                            <a:schemeClr val="tx1"/>
                          </a:solidFill>
                          <a:effectLst/>
                          <a:latin typeface="Times New Roman" panose="02020603050405020304" pitchFamily="18" charset="0"/>
                          <a:cs typeface="Times New Roman" panose="02020603050405020304" pitchFamily="18" charset="0"/>
                        </a:rPr>
                        <a:t> dung </a:t>
                      </a:r>
                      <a:r>
                        <a:rPr lang="vi-VN" sz="3200" dirty="0" err="1">
                          <a:solidFill>
                            <a:schemeClr val="tx1"/>
                          </a:solidFill>
                          <a:effectLst/>
                          <a:latin typeface="Times New Roman" panose="02020603050405020304" pitchFamily="18" charset="0"/>
                          <a:cs typeface="Times New Roman" panose="02020603050405020304" pitchFamily="18" charset="0"/>
                        </a:rPr>
                        <a:t>trình</a:t>
                      </a:r>
                      <a:r>
                        <a:rPr lang="vi-VN" sz="3200" dirty="0">
                          <a:solidFill>
                            <a:schemeClr val="tx1"/>
                          </a:solidFill>
                          <a:effectLst/>
                          <a:latin typeface="Times New Roman" panose="02020603050405020304" pitchFamily="18" charset="0"/>
                          <a:cs typeface="Times New Roman" panose="02020603050405020304" pitchFamily="18" charset="0"/>
                        </a:rPr>
                        <a:t> </a:t>
                      </a:r>
                      <a:r>
                        <a:rPr lang="vi-VN" sz="3200" dirty="0" err="1">
                          <a:solidFill>
                            <a:schemeClr val="tx1"/>
                          </a:solidFill>
                          <a:effectLst/>
                          <a:latin typeface="Times New Roman" panose="02020603050405020304" pitchFamily="18" charset="0"/>
                          <a:cs typeface="Times New Roman" panose="02020603050405020304" pitchFamily="18" charset="0"/>
                        </a:rPr>
                        <a:t>bày</a:t>
                      </a:r>
                      <a:endParaRPr lang="en-US" sz="3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1523392"/>
                  </a:ext>
                </a:extLst>
              </a:tr>
            </a:tbl>
          </a:graphicData>
        </a:graphic>
      </p:graphicFrame>
    </p:spTree>
    <p:extLst>
      <p:ext uri="{BB962C8B-B14F-4D97-AF65-F5344CB8AC3E}">
        <p14:creationId xmlns:p14="http://schemas.microsoft.com/office/powerpoint/2010/main" val="142297757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circle(in)">
                                      <p:cBhvr>
                                        <p:cTn id="13"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Bảng 3">
            <a:extLst>
              <a:ext uri="{FF2B5EF4-FFF2-40B4-BE49-F238E27FC236}">
                <a16:creationId xmlns:a16="http://schemas.microsoft.com/office/drawing/2014/main" id="{5AA9BE5C-8DEB-338C-E5FC-ECCF1A848A35}"/>
              </a:ext>
            </a:extLst>
          </p:cNvPr>
          <p:cNvGraphicFramePr>
            <a:graphicFrameLocks noGrp="1"/>
          </p:cNvGraphicFramePr>
          <p:nvPr>
            <p:extLst>
              <p:ext uri="{D42A27DB-BD31-4B8C-83A1-F6EECF244321}">
                <p14:modId xmlns:p14="http://schemas.microsoft.com/office/powerpoint/2010/main" val="76876985"/>
              </p:ext>
            </p:extLst>
          </p:nvPr>
        </p:nvGraphicFramePr>
        <p:xfrm>
          <a:off x="152401" y="142873"/>
          <a:ext cx="11887198" cy="6572254"/>
        </p:xfrm>
        <a:graphic>
          <a:graphicData uri="http://schemas.openxmlformats.org/drawingml/2006/table">
            <a:tbl>
              <a:tblPr firstRow="1" firstCol="1" bandRow="1">
                <a:tableStyleId>{5C22544A-7EE6-4342-B048-85BDC9FD1C3A}</a:tableStyleId>
              </a:tblPr>
              <a:tblGrid>
                <a:gridCol w="437321">
                  <a:extLst>
                    <a:ext uri="{9D8B030D-6E8A-4147-A177-3AD203B41FA5}">
                      <a16:colId xmlns:a16="http://schemas.microsoft.com/office/drawing/2014/main" val="2438597842"/>
                    </a:ext>
                  </a:extLst>
                </a:gridCol>
                <a:gridCol w="424070">
                  <a:extLst>
                    <a:ext uri="{9D8B030D-6E8A-4147-A177-3AD203B41FA5}">
                      <a16:colId xmlns:a16="http://schemas.microsoft.com/office/drawing/2014/main" val="2393352196"/>
                    </a:ext>
                  </a:extLst>
                </a:gridCol>
                <a:gridCol w="387335">
                  <a:extLst>
                    <a:ext uri="{9D8B030D-6E8A-4147-A177-3AD203B41FA5}">
                      <a16:colId xmlns:a16="http://schemas.microsoft.com/office/drawing/2014/main" val="3225471821"/>
                    </a:ext>
                  </a:extLst>
                </a:gridCol>
                <a:gridCol w="709057">
                  <a:extLst>
                    <a:ext uri="{9D8B030D-6E8A-4147-A177-3AD203B41FA5}">
                      <a16:colId xmlns:a16="http://schemas.microsoft.com/office/drawing/2014/main" val="2773236324"/>
                    </a:ext>
                  </a:extLst>
                </a:gridCol>
                <a:gridCol w="9929415">
                  <a:extLst>
                    <a:ext uri="{9D8B030D-6E8A-4147-A177-3AD203B41FA5}">
                      <a16:colId xmlns:a16="http://schemas.microsoft.com/office/drawing/2014/main" val="2104395396"/>
                    </a:ext>
                  </a:extLst>
                </a:gridCol>
              </a:tblGrid>
              <a:tr h="200025">
                <a:tc gridSpan="4">
                  <a:txBody>
                    <a:bodyPr/>
                    <a:lstStyle/>
                    <a:p>
                      <a:pPr algn="ctr">
                        <a:lnSpc>
                          <a:spcPct val="107000"/>
                        </a:lnSpc>
                        <a:spcAft>
                          <a:spcPts val="800"/>
                        </a:spcAft>
                      </a:pPr>
                      <a:r>
                        <a:rPr lang="en-US" sz="2800" dirty="0" err="1">
                          <a:effectLst/>
                          <a:latin typeface="Times New Roman" panose="02020603050405020304" pitchFamily="18" charset="0"/>
                          <a:cs typeface="Times New Roman" panose="02020603050405020304" pitchFamily="18" charset="0"/>
                        </a:rPr>
                        <a:t>Mức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độ</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hMerge="1">
                  <a:txBody>
                    <a:bodyPr/>
                    <a:lstStyle/>
                    <a:p>
                      <a:endParaRPr lang="en-US"/>
                    </a:p>
                  </a:txBody>
                  <a:tcPr/>
                </a:tc>
                <a:tc hMerge="1">
                  <a:txBody>
                    <a:bodyPr/>
                    <a:lstStyle/>
                    <a:p>
                      <a:endParaRPr lang="en-US"/>
                    </a:p>
                  </a:txBody>
                  <a:tcPr>
                    <a:lnL w="12700" cap="flat" cmpd="sng" algn="ctr">
                      <a:solidFill>
                        <a:schemeClr val="tx1"/>
                      </a:solidFill>
                      <a:prstDash val="solid"/>
                      <a:round/>
                      <a:headEnd type="none" w="med" len="med"/>
                      <a:tailEnd type="none" w="med" len="med"/>
                    </a:lnL>
                  </a:tcPr>
                </a:tc>
                <a:tc hMerge="1">
                  <a:txBody>
                    <a:bodyPr/>
                    <a:lstStyle/>
                    <a:p>
                      <a:endParaRPr lang="en-US"/>
                    </a:p>
                  </a:txBody>
                  <a:tcPr>
                    <a:lnL w="12700" cap="flat" cmpd="sng" algn="ctr">
                      <a:solidFill>
                        <a:schemeClr val="tx1"/>
                      </a:solidFill>
                      <a:prstDash val="solid"/>
                      <a:round/>
                      <a:headEnd type="none" w="med" len="med"/>
                      <a:tailEnd type="none" w="med" len="med"/>
                    </a:lnL>
                  </a:tcPr>
                </a:tc>
                <a:tc>
                  <a:txBody>
                    <a:bodyPr/>
                    <a:lstStyle/>
                    <a:p>
                      <a:pPr algn="ctr">
                        <a:lnSpc>
                          <a:spcPct val="107000"/>
                        </a:lnSpc>
                        <a:spcAft>
                          <a:spcPts val="800"/>
                        </a:spcAft>
                      </a:pPr>
                      <a:r>
                        <a:rPr lang="en-US" sz="2800" dirty="0">
                          <a:effectLst/>
                          <a:latin typeface="Times New Roman" panose="02020603050405020304" pitchFamily="18" charset="0"/>
                          <a:cs typeface="Times New Roman" panose="02020603050405020304" pitchFamily="18" charset="0"/>
                        </a:rPr>
                        <a:t>I. </a:t>
                      </a:r>
                      <a:r>
                        <a:rPr lang="en-US" sz="2800" dirty="0" err="1">
                          <a:effectLst/>
                          <a:latin typeface="Times New Roman" panose="02020603050405020304" pitchFamily="18" charset="0"/>
                          <a:cs typeface="Times New Roman" panose="02020603050405020304" pitchFamily="18" charset="0"/>
                        </a:rPr>
                        <a:t>Chuẩn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bị</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3302681435"/>
                  </a:ext>
                </a:extLst>
              </a:tr>
              <a:tr h="200025">
                <a:tc gridSpan="4">
                  <a:txBody>
                    <a:bodyPr/>
                    <a:lstStyle/>
                    <a:p>
                      <a:pPr algn="ctr">
                        <a:lnSpc>
                          <a:spcPct val="107000"/>
                        </a:lnSpc>
                        <a:spcAft>
                          <a:spcPts val="800"/>
                        </a:spcAft>
                      </a:pPr>
                      <a:r>
                        <a:rPr lang="en-US"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a:p>
                  </a:txBody>
                  <a:tcPr/>
                </a:tc>
                <a:tc hMerge="1">
                  <a:txBody>
                    <a:bodyPr/>
                    <a:lstStyle/>
                    <a:p>
                      <a:endParaRPr lang="en-US"/>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hMerge="1">
                  <a:txBody>
                    <a:bodyPr/>
                    <a:lstStyle/>
                    <a:p>
                      <a:endParaRPr lang="en-US"/>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pPr algn="just">
                        <a:lnSpc>
                          <a:spcPct val="107000"/>
                        </a:lnSpc>
                        <a:spcAft>
                          <a:spcPts val="800"/>
                        </a:spcAft>
                      </a:pPr>
                      <a:r>
                        <a:rPr lang="vi-VN" sz="2800" dirty="0">
                          <a:effectLst/>
                          <a:latin typeface="Times New Roman" panose="02020603050405020304" pitchFamily="18" charset="0"/>
                          <a:cs typeface="Times New Roman" panose="02020603050405020304" pitchFamily="18" charset="0"/>
                        </a:rPr>
                        <a:t>II. </a:t>
                      </a:r>
                      <a:r>
                        <a:rPr lang="vi-VN" sz="2800" dirty="0" err="1">
                          <a:effectLst/>
                          <a:latin typeface="Times New Roman" panose="02020603050405020304" pitchFamily="18" charset="0"/>
                          <a:cs typeface="Times New Roman" panose="02020603050405020304" pitchFamily="18" charset="0"/>
                        </a:rPr>
                        <a:t>Trình</a:t>
                      </a:r>
                      <a:r>
                        <a:rPr lang="vi-VN" sz="2800" dirty="0">
                          <a:effectLst/>
                          <a:latin typeface="Times New Roman" panose="02020603050405020304" pitchFamily="18" charset="0"/>
                          <a:cs typeface="Times New Roman" panose="02020603050405020304" pitchFamily="18" charset="0"/>
                        </a:rPr>
                        <a:t> </a:t>
                      </a:r>
                      <a:r>
                        <a:rPr lang="vi-VN" sz="2800" dirty="0" err="1">
                          <a:effectLst/>
                          <a:latin typeface="Times New Roman" panose="02020603050405020304" pitchFamily="18" charset="0"/>
                          <a:cs typeface="Times New Roman" panose="02020603050405020304" pitchFamily="18" charset="0"/>
                        </a:rPr>
                        <a:t>bày</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37479594"/>
                  </a:ext>
                </a:extLst>
              </a:tr>
              <a:tr h="342900">
                <a:tc>
                  <a:txBody>
                    <a:bodyPr/>
                    <a:lstStyle/>
                    <a:p>
                      <a:pPr algn="ctr">
                        <a:lnSpc>
                          <a:spcPct val="107000"/>
                        </a:lnSpc>
                        <a:spcAft>
                          <a:spcPts val="800"/>
                        </a:spcAft>
                      </a:pPr>
                      <a:r>
                        <a:rPr lang="en-US" sz="2800" dirty="0">
                          <a:solidFill>
                            <a:schemeClr val="tx1"/>
                          </a:solidFill>
                          <a:effectLst/>
                          <a:latin typeface="Times New Roman" panose="02020603050405020304" pitchFamily="18" charset="0"/>
                          <a:cs typeface="Times New Roman" panose="02020603050405020304" pitchFamily="18" charset="0"/>
                        </a:rPr>
                        <a:t>4</a:t>
                      </a: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en-US" sz="2800">
                          <a:solidFill>
                            <a:schemeClr val="tx1"/>
                          </a:solidFill>
                          <a:effectLst/>
                          <a:latin typeface="Times New Roman" panose="02020603050405020304" pitchFamily="18" charset="0"/>
                          <a:cs typeface="Times New Roman" panose="02020603050405020304" pitchFamily="18" charset="0"/>
                        </a:rPr>
                        <a:t>3</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a:solidFill>
                            <a:schemeClr val="tx1"/>
                          </a:solidFill>
                          <a:effectLst/>
                          <a:latin typeface="Times New Roman" panose="02020603050405020304" pitchFamily="18" charset="0"/>
                          <a:cs typeface="Times New Roman" panose="02020603050405020304" pitchFamily="18" charset="0"/>
                        </a:rPr>
                        <a:t>2</a:t>
                      </a:r>
                      <a:endParaRPr lang="en-US" sz="2800">
                        <a:solidFill>
                          <a:schemeClr val="tx1"/>
                        </a:solidFill>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en-US" sz="2800" dirty="0">
                          <a:solidFill>
                            <a:schemeClr val="tx1"/>
                          </a:solidFill>
                          <a:effectLst/>
                          <a:latin typeface="Times New Roman" panose="02020603050405020304" pitchFamily="18" charset="0"/>
                          <a:cs typeface="Times New Roman" panose="02020603050405020304" pitchFamily="18" charset="0"/>
                        </a:rPr>
                        <a:t>1</a:t>
                      </a: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vi-VN" sz="2800" dirty="0">
                          <a:effectLst/>
                          <a:latin typeface="Times New Roman" panose="02020603050405020304" pitchFamily="18" charset="0"/>
                          <a:cs typeface="Times New Roman" panose="02020603050405020304" pitchFamily="18" charset="0"/>
                        </a:rPr>
                        <a:t>A. </a:t>
                      </a:r>
                      <a:r>
                        <a:rPr lang="vi-VN" sz="2800" dirty="0" err="1">
                          <a:effectLst/>
                          <a:latin typeface="Times New Roman" panose="02020603050405020304" pitchFamily="18" charset="0"/>
                          <a:cs typeface="Times New Roman" panose="02020603050405020304" pitchFamily="18" charset="0"/>
                        </a:rPr>
                        <a:t>Chào</a:t>
                      </a:r>
                      <a:r>
                        <a:rPr lang="vi-VN" sz="2800" dirty="0">
                          <a:effectLst/>
                          <a:latin typeface="Times New Roman" panose="02020603050405020304" pitchFamily="18" charset="0"/>
                          <a:cs typeface="Times New Roman" panose="02020603050405020304" pitchFamily="18" charset="0"/>
                        </a:rPr>
                        <a:t> </a:t>
                      </a:r>
                      <a:r>
                        <a:rPr lang="vi-VN" sz="2800" dirty="0" err="1">
                          <a:effectLst/>
                          <a:latin typeface="Times New Roman" panose="02020603050405020304" pitchFamily="18" charset="0"/>
                          <a:cs typeface="Times New Roman" panose="02020603050405020304" pitchFamily="18" charset="0"/>
                        </a:rPr>
                        <a:t>khán</a:t>
                      </a:r>
                      <a:r>
                        <a:rPr lang="vi-VN" sz="2800" dirty="0">
                          <a:effectLst/>
                          <a:latin typeface="Times New Roman" panose="02020603050405020304" pitchFamily="18" charset="0"/>
                          <a:cs typeface="Times New Roman" panose="02020603050405020304" pitchFamily="18" charset="0"/>
                        </a:rPr>
                        <a:t> </a:t>
                      </a:r>
                      <a:r>
                        <a:rPr lang="vi-VN" sz="2800" dirty="0" err="1">
                          <a:effectLst/>
                          <a:latin typeface="Times New Roman" panose="02020603050405020304" pitchFamily="18" charset="0"/>
                          <a:cs typeface="Times New Roman" panose="02020603050405020304" pitchFamily="18" charset="0"/>
                        </a:rPr>
                        <a:t>giả</a:t>
                      </a:r>
                      <a:r>
                        <a:rPr lang="vi-VN" sz="2800" dirty="0">
                          <a:effectLst/>
                          <a:latin typeface="Times New Roman" panose="02020603050405020304" pitchFamily="18" charset="0"/>
                          <a:cs typeface="Times New Roman" panose="02020603050405020304" pitchFamily="18" charset="0"/>
                        </a:rPr>
                        <a:t> </a:t>
                      </a:r>
                      <a:r>
                        <a:rPr lang="vi-VN" sz="2800" dirty="0" err="1">
                          <a:effectLst/>
                          <a:latin typeface="Times New Roman" panose="02020603050405020304" pitchFamily="18" charset="0"/>
                          <a:cs typeface="Times New Roman" panose="02020603050405020304" pitchFamily="18" charset="0"/>
                        </a:rPr>
                        <a:t>và</a:t>
                      </a:r>
                      <a:r>
                        <a:rPr lang="vi-VN" sz="2800" dirty="0">
                          <a:effectLst/>
                          <a:latin typeface="Times New Roman" panose="02020603050405020304" pitchFamily="18" charset="0"/>
                          <a:cs typeface="Times New Roman" panose="02020603050405020304" pitchFamily="18" charset="0"/>
                        </a:rPr>
                        <a:t> </a:t>
                      </a:r>
                      <a:r>
                        <a:rPr lang="vi-VN" sz="2800" dirty="0" err="1">
                          <a:effectLst/>
                          <a:latin typeface="Times New Roman" panose="02020603050405020304" pitchFamily="18" charset="0"/>
                          <a:cs typeface="Times New Roman" panose="02020603050405020304" pitchFamily="18" charset="0"/>
                        </a:rPr>
                        <a:t>tự</a:t>
                      </a:r>
                      <a:r>
                        <a:rPr lang="vi-VN" sz="2800" dirty="0">
                          <a:effectLst/>
                          <a:latin typeface="Times New Roman" panose="02020603050405020304" pitchFamily="18" charset="0"/>
                          <a:cs typeface="Times New Roman" panose="02020603050405020304" pitchFamily="18" charset="0"/>
                        </a:rPr>
                        <a:t> </a:t>
                      </a:r>
                      <a:r>
                        <a:rPr lang="vi-VN" sz="2800" dirty="0" err="1">
                          <a:effectLst/>
                          <a:latin typeface="Times New Roman" panose="02020603050405020304" pitchFamily="18" charset="0"/>
                          <a:cs typeface="Times New Roman" panose="02020603050405020304" pitchFamily="18" charset="0"/>
                        </a:rPr>
                        <a:t>giới</a:t>
                      </a:r>
                      <a:r>
                        <a:rPr lang="vi-VN" sz="2800" dirty="0">
                          <a:effectLst/>
                          <a:latin typeface="Times New Roman" panose="02020603050405020304" pitchFamily="18" charset="0"/>
                          <a:cs typeface="Times New Roman" panose="02020603050405020304" pitchFamily="18" charset="0"/>
                        </a:rPr>
                        <a:t> </a:t>
                      </a:r>
                      <a:r>
                        <a:rPr lang="vi-VN" sz="2800" dirty="0" err="1">
                          <a:effectLst/>
                          <a:latin typeface="Times New Roman" panose="02020603050405020304" pitchFamily="18" charset="0"/>
                          <a:cs typeface="Times New Roman" panose="02020603050405020304" pitchFamily="18" charset="0"/>
                        </a:rPr>
                        <a:t>thiệu</a:t>
                      </a:r>
                      <a:r>
                        <a:rPr lang="vi-VN" sz="2800" dirty="0">
                          <a:effectLst/>
                          <a:latin typeface="Times New Roman" panose="02020603050405020304" pitchFamily="18" charset="0"/>
                          <a:cs typeface="Times New Roman" panose="02020603050405020304" pitchFamily="18" charset="0"/>
                        </a:rPr>
                        <a:t> </a:t>
                      </a:r>
                      <a:r>
                        <a:rPr lang="vi-VN" sz="2800" dirty="0" err="1">
                          <a:effectLst/>
                          <a:latin typeface="Times New Roman" panose="02020603050405020304" pitchFamily="18" charset="0"/>
                          <a:cs typeface="Times New Roman" panose="02020603050405020304" pitchFamily="18" charset="0"/>
                        </a:rPr>
                        <a:t>về</a:t>
                      </a:r>
                      <a:r>
                        <a:rPr lang="vi-VN" sz="2800" dirty="0">
                          <a:effectLst/>
                          <a:latin typeface="Times New Roman" panose="02020603050405020304" pitchFamily="18" charset="0"/>
                          <a:cs typeface="Times New Roman" panose="02020603050405020304" pitchFamily="18" charset="0"/>
                        </a:rPr>
                        <a:t> </a:t>
                      </a:r>
                      <a:r>
                        <a:rPr lang="vi-VN" sz="2800" dirty="0" err="1">
                          <a:effectLst/>
                          <a:latin typeface="Times New Roman" panose="02020603050405020304" pitchFamily="18" charset="0"/>
                          <a:cs typeface="Times New Roman" panose="02020603050405020304" pitchFamily="18" charset="0"/>
                        </a:rPr>
                        <a:t>nội</a:t>
                      </a:r>
                      <a:r>
                        <a:rPr lang="vi-VN" sz="2800" dirty="0">
                          <a:effectLst/>
                          <a:latin typeface="Times New Roman" panose="02020603050405020304" pitchFamily="18" charset="0"/>
                          <a:cs typeface="Times New Roman" panose="02020603050405020304" pitchFamily="18" charset="0"/>
                        </a:rPr>
                        <a:t> dung </a:t>
                      </a:r>
                      <a:r>
                        <a:rPr lang="vi-VN" sz="2800" dirty="0" err="1">
                          <a:effectLst/>
                          <a:latin typeface="Times New Roman" panose="02020603050405020304" pitchFamily="18" charset="0"/>
                          <a:cs typeface="Times New Roman" panose="02020603050405020304" pitchFamily="18" charset="0"/>
                        </a:rPr>
                        <a:t>trình</a:t>
                      </a:r>
                      <a:r>
                        <a:rPr lang="vi-VN" sz="2800" dirty="0">
                          <a:effectLst/>
                          <a:latin typeface="Times New Roman" panose="02020603050405020304" pitchFamily="18" charset="0"/>
                          <a:cs typeface="Times New Roman" panose="02020603050405020304" pitchFamily="18" charset="0"/>
                        </a:rPr>
                        <a:t> </a:t>
                      </a:r>
                      <a:r>
                        <a:rPr lang="vi-VN" sz="2800" dirty="0" err="1">
                          <a:effectLst/>
                          <a:latin typeface="Times New Roman" panose="02020603050405020304" pitchFamily="18" charset="0"/>
                          <a:cs typeface="Times New Roman" panose="02020603050405020304" pitchFamily="18" charset="0"/>
                        </a:rPr>
                        <a:t>bày</a:t>
                      </a:r>
                      <a:r>
                        <a:rPr lang="vi-VN" sz="2800" dirty="0">
                          <a:effectLst/>
                          <a:latin typeface="Times New Roman" panose="02020603050405020304" pitchFamily="18" charset="0"/>
                          <a:cs typeface="Times New Roman" panose="02020603050405020304" pitchFamily="18" charset="0"/>
                        </a:rPr>
                        <a:t>, </a:t>
                      </a:r>
                      <a:r>
                        <a:rPr lang="vi-VN" sz="2800" dirty="0" err="1">
                          <a:effectLst/>
                          <a:latin typeface="Times New Roman" panose="02020603050405020304" pitchFamily="18" charset="0"/>
                          <a:cs typeface="Times New Roman" panose="02020603050405020304" pitchFamily="18" charset="0"/>
                        </a:rPr>
                        <a:t>giới</a:t>
                      </a:r>
                      <a:r>
                        <a:rPr lang="vi-VN" sz="2800" dirty="0">
                          <a:effectLst/>
                          <a:latin typeface="Times New Roman" panose="02020603050405020304" pitchFamily="18" charset="0"/>
                          <a:cs typeface="Times New Roman" panose="02020603050405020304" pitchFamily="18" charset="0"/>
                        </a:rPr>
                        <a:t> </a:t>
                      </a:r>
                      <a:r>
                        <a:rPr lang="vi-VN" sz="2800" dirty="0" err="1">
                          <a:effectLst/>
                          <a:latin typeface="Times New Roman" panose="02020603050405020304" pitchFamily="18" charset="0"/>
                          <a:cs typeface="Times New Roman" panose="02020603050405020304" pitchFamily="18" charset="0"/>
                        </a:rPr>
                        <a:t>thiệu</a:t>
                      </a:r>
                      <a:r>
                        <a:rPr lang="vi-VN" sz="2800" dirty="0">
                          <a:effectLst/>
                          <a:latin typeface="Times New Roman" panose="02020603050405020304" pitchFamily="18" charset="0"/>
                          <a:cs typeface="Times New Roman" panose="02020603050405020304" pitchFamily="18" charset="0"/>
                        </a:rPr>
                        <a:t> </a:t>
                      </a:r>
                      <a:r>
                        <a:rPr lang="vi-VN" sz="2800" dirty="0" err="1">
                          <a:effectLst/>
                          <a:latin typeface="Times New Roman" panose="02020603050405020304" pitchFamily="18" charset="0"/>
                          <a:cs typeface="Times New Roman" panose="02020603050405020304" pitchFamily="18" charset="0"/>
                        </a:rPr>
                        <a:t>ngắn</a:t>
                      </a:r>
                      <a:r>
                        <a:rPr lang="vi-VN" sz="2800" dirty="0">
                          <a:effectLst/>
                          <a:latin typeface="Times New Roman" panose="02020603050405020304" pitchFamily="18" charset="0"/>
                          <a:cs typeface="Times New Roman" panose="02020603050405020304" pitchFamily="18" charset="0"/>
                        </a:rPr>
                        <a:t> </a:t>
                      </a:r>
                      <a:r>
                        <a:rPr lang="vi-VN" sz="2800" dirty="0" err="1">
                          <a:effectLst/>
                          <a:latin typeface="Times New Roman" panose="02020603050405020304" pitchFamily="18" charset="0"/>
                          <a:cs typeface="Times New Roman" panose="02020603050405020304" pitchFamily="18" charset="0"/>
                        </a:rPr>
                        <a:t>gọn</a:t>
                      </a:r>
                      <a:r>
                        <a:rPr lang="vi-VN" sz="2800" dirty="0">
                          <a:effectLst/>
                          <a:latin typeface="Times New Roman" panose="02020603050405020304" pitchFamily="18" charset="0"/>
                          <a:cs typeface="Times New Roman" panose="02020603050405020304" pitchFamily="18" charset="0"/>
                        </a:rPr>
                        <a:t> </a:t>
                      </a:r>
                      <a:r>
                        <a:rPr lang="vi-VN" sz="2800" dirty="0" err="1">
                          <a:effectLst/>
                          <a:latin typeface="Times New Roman" panose="02020603050405020304" pitchFamily="18" charset="0"/>
                          <a:cs typeface="Times New Roman" panose="02020603050405020304" pitchFamily="18" charset="0"/>
                        </a:rPr>
                        <a:t>về</a:t>
                      </a:r>
                      <a:r>
                        <a:rPr lang="vi-VN" sz="2800" dirty="0">
                          <a:effectLst/>
                          <a:latin typeface="Times New Roman" panose="02020603050405020304" pitchFamily="18" charset="0"/>
                          <a:cs typeface="Times New Roman" panose="02020603050405020304" pitchFamily="18" charset="0"/>
                        </a:rPr>
                        <a:t> </a:t>
                      </a:r>
                      <a:r>
                        <a:rPr lang="vi-VN" sz="2800" dirty="0" err="1">
                          <a:effectLst/>
                          <a:latin typeface="Times New Roman" panose="02020603050405020304" pitchFamily="18" charset="0"/>
                          <a:cs typeface="Times New Roman" panose="02020603050405020304" pitchFamily="18" charset="0"/>
                        </a:rPr>
                        <a:t>bản</a:t>
                      </a:r>
                      <a:r>
                        <a:rPr lang="vi-VN" sz="2800" dirty="0">
                          <a:effectLst/>
                          <a:latin typeface="Times New Roman" panose="02020603050405020304" pitchFamily="18" charset="0"/>
                          <a:cs typeface="Times New Roman" panose="02020603050405020304" pitchFamily="18" charset="0"/>
                        </a:rPr>
                        <a:t> thân (</a:t>
                      </a:r>
                      <a:r>
                        <a:rPr lang="vi-VN" sz="2800" dirty="0" err="1">
                          <a:effectLst/>
                          <a:latin typeface="Times New Roman" panose="02020603050405020304" pitchFamily="18" charset="0"/>
                          <a:cs typeface="Times New Roman" panose="02020603050405020304" pitchFamily="18" charset="0"/>
                        </a:rPr>
                        <a:t>nếu</a:t>
                      </a:r>
                      <a:r>
                        <a:rPr lang="vi-VN" sz="2800" dirty="0">
                          <a:effectLst/>
                          <a:latin typeface="Times New Roman" panose="02020603050405020304" pitchFamily="18" charset="0"/>
                          <a:cs typeface="Times New Roman" panose="02020603050405020304" pitchFamily="18" charset="0"/>
                        </a:rPr>
                        <a:t> </a:t>
                      </a:r>
                      <a:r>
                        <a:rPr lang="vi-VN" sz="2800" dirty="0" err="1">
                          <a:effectLst/>
                          <a:latin typeface="Times New Roman" panose="02020603050405020304" pitchFamily="18" charset="0"/>
                          <a:cs typeface="Times New Roman" panose="02020603050405020304" pitchFamily="18" charset="0"/>
                        </a:rPr>
                        <a:t>cần</a:t>
                      </a:r>
                      <a:r>
                        <a:rPr lang="vi-VN" sz="2800" dirty="0">
                          <a:effectLst/>
                          <a:latin typeface="Times New Roman" panose="02020603050405020304" pitchFamily="18" charset="0"/>
                          <a:cs typeface="Times New Roman" panose="02020603050405020304" pitchFamily="18" charset="0"/>
                        </a:rPr>
                        <a:t> </a:t>
                      </a:r>
                      <a:r>
                        <a:rPr lang="vi-VN" sz="2800" dirty="0" err="1">
                          <a:effectLst/>
                          <a:latin typeface="Times New Roman" panose="02020603050405020304" pitchFamily="18" charset="0"/>
                          <a:cs typeface="Times New Roman" panose="02020603050405020304" pitchFamily="18" charset="0"/>
                        </a:rPr>
                        <a:t>thiết</a:t>
                      </a:r>
                      <a:r>
                        <a:rPr lang="vi-VN" sz="2800" dirty="0">
                          <a:effectLst/>
                          <a:latin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220994099"/>
                  </a:ext>
                </a:extLst>
              </a:tr>
              <a:tr h="342900">
                <a:tc>
                  <a:txBody>
                    <a:bodyPr/>
                    <a:lstStyle/>
                    <a:p>
                      <a:pPr algn="ctr">
                        <a:lnSpc>
                          <a:spcPct val="107000"/>
                        </a:lnSpc>
                        <a:spcAft>
                          <a:spcPts val="800"/>
                        </a:spcAft>
                      </a:pPr>
                      <a:r>
                        <a:rPr lang="en-US" sz="2800">
                          <a:solidFill>
                            <a:schemeClr val="tx1"/>
                          </a:solidFill>
                          <a:effectLst/>
                          <a:latin typeface="Times New Roman" panose="02020603050405020304" pitchFamily="18" charset="0"/>
                          <a:cs typeface="Times New Roman" panose="02020603050405020304" pitchFamily="18" charset="0"/>
                        </a:rPr>
                        <a:t>4</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en-US" sz="2800" dirty="0">
                          <a:solidFill>
                            <a:schemeClr val="tx1"/>
                          </a:solidFill>
                          <a:effectLst/>
                          <a:latin typeface="Times New Roman" panose="02020603050405020304" pitchFamily="18" charset="0"/>
                          <a:cs typeface="Times New Roman" panose="02020603050405020304" pitchFamily="18" charset="0"/>
                        </a:rPr>
                        <a:t>3</a:t>
                      </a: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solidFill>
                            <a:schemeClr val="tx1"/>
                          </a:solidFill>
                          <a:effectLst/>
                          <a:latin typeface="Times New Roman" panose="02020603050405020304" pitchFamily="18" charset="0"/>
                          <a:cs typeface="Times New Roman" panose="02020603050405020304" pitchFamily="18" charset="0"/>
                        </a:rPr>
                        <a:t>2</a:t>
                      </a:r>
                      <a:endParaRPr lang="en-US" sz="2800" dirty="0">
                        <a:solidFill>
                          <a:schemeClr val="tx1"/>
                        </a:solidFill>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en-US" sz="2800" dirty="0">
                          <a:solidFill>
                            <a:schemeClr val="tx1"/>
                          </a:solidFill>
                          <a:effectLst/>
                          <a:latin typeface="Times New Roman" panose="02020603050405020304" pitchFamily="18" charset="0"/>
                          <a:cs typeface="Times New Roman" panose="02020603050405020304" pitchFamily="18" charset="0"/>
                        </a:rPr>
                        <a:t>1</a:t>
                      </a: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vi-VN" sz="2800" dirty="0">
                          <a:effectLst/>
                          <a:latin typeface="Times New Roman" panose="02020603050405020304" pitchFamily="18" charset="0"/>
                          <a:cs typeface="Times New Roman" panose="02020603050405020304" pitchFamily="18" charset="0"/>
                        </a:rPr>
                        <a:t>B. </a:t>
                      </a:r>
                      <a:r>
                        <a:rPr lang="vi-VN" sz="2800" dirty="0" err="1">
                          <a:effectLst/>
                          <a:latin typeface="Times New Roman" panose="02020603050405020304" pitchFamily="18" charset="0"/>
                          <a:cs typeface="Times New Roman" panose="02020603050405020304" pitchFamily="18" charset="0"/>
                        </a:rPr>
                        <a:t>Bám</a:t>
                      </a:r>
                      <a:r>
                        <a:rPr lang="vi-VN" sz="2800" dirty="0">
                          <a:effectLst/>
                          <a:latin typeface="Times New Roman" panose="02020603050405020304" pitchFamily="18" charset="0"/>
                          <a:cs typeface="Times New Roman" panose="02020603050405020304" pitchFamily="18" charset="0"/>
                        </a:rPr>
                        <a:t> </a:t>
                      </a:r>
                      <a:r>
                        <a:rPr lang="vi-VN" sz="2800" dirty="0" err="1">
                          <a:effectLst/>
                          <a:latin typeface="Times New Roman" panose="02020603050405020304" pitchFamily="18" charset="0"/>
                          <a:cs typeface="Times New Roman" panose="02020603050405020304" pitchFamily="18" charset="0"/>
                        </a:rPr>
                        <a:t>sát</a:t>
                      </a:r>
                      <a:r>
                        <a:rPr lang="vi-VN" sz="2800" dirty="0">
                          <a:effectLst/>
                          <a:latin typeface="Times New Roman" panose="02020603050405020304" pitchFamily="18" charset="0"/>
                          <a:cs typeface="Times New Roman" panose="02020603050405020304" pitchFamily="18" charset="0"/>
                        </a:rPr>
                        <a:t> </a:t>
                      </a:r>
                      <a:r>
                        <a:rPr lang="vi-VN" sz="2800" dirty="0" err="1">
                          <a:effectLst/>
                          <a:latin typeface="Times New Roman" panose="02020603050405020304" pitchFamily="18" charset="0"/>
                          <a:cs typeface="Times New Roman" panose="02020603050405020304" pitchFamily="18" charset="0"/>
                        </a:rPr>
                        <a:t>dàn</a:t>
                      </a:r>
                      <a:r>
                        <a:rPr lang="vi-VN" sz="2800" dirty="0">
                          <a:effectLst/>
                          <a:latin typeface="Times New Roman" panose="02020603050405020304" pitchFamily="18" charset="0"/>
                          <a:cs typeface="Times New Roman" panose="02020603050405020304" pitchFamily="18" charset="0"/>
                        </a:rPr>
                        <a:t> ý </a:t>
                      </a:r>
                      <a:r>
                        <a:rPr lang="vi-VN" sz="2800" dirty="0" err="1">
                          <a:effectLst/>
                          <a:latin typeface="Times New Roman" panose="02020603050405020304" pitchFamily="18" charset="0"/>
                          <a:cs typeface="Times New Roman" panose="02020603050405020304" pitchFamily="18" charset="0"/>
                        </a:rPr>
                        <a:t>chuẩn</a:t>
                      </a:r>
                      <a:r>
                        <a:rPr lang="vi-VN" sz="2800" dirty="0">
                          <a:effectLst/>
                          <a:latin typeface="Times New Roman" panose="02020603050405020304" pitchFamily="18" charset="0"/>
                          <a:cs typeface="Times New Roman" panose="02020603050405020304" pitchFamily="18" charset="0"/>
                        </a:rPr>
                        <a:t> </a:t>
                      </a:r>
                      <a:r>
                        <a:rPr lang="vi-VN" sz="2800" dirty="0" err="1">
                          <a:effectLst/>
                          <a:latin typeface="Times New Roman" panose="02020603050405020304" pitchFamily="18" charset="0"/>
                          <a:cs typeface="Times New Roman" panose="02020603050405020304" pitchFamily="18" charset="0"/>
                        </a:rPr>
                        <a:t>bị</a:t>
                      </a:r>
                      <a:r>
                        <a:rPr lang="vi-VN" sz="2800" dirty="0">
                          <a:effectLst/>
                          <a:latin typeface="Times New Roman" panose="02020603050405020304" pitchFamily="18" charset="0"/>
                          <a:cs typeface="Times New Roman" panose="02020603050405020304" pitchFamily="18" charset="0"/>
                        </a:rPr>
                        <a:t> </a:t>
                      </a:r>
                      <a:r>
                        <a:rPr lang="vi-VN" sz="2800" dirty="0" err="1">
                          <a:effectLst/>
                          <a:latin typeface="Times New Roman" panose="02020603050405020304" pitchFamily="18" charset="0"/>
                          <a:cs typeface="Times New Roman" panose="02020603050405020304" pitchFamily="18" charset="0"/>
                        </a:rPr>
                        <a:t>để</a:t>
                      </a:r>
                      <a:r>
                        <a:rPr lang="vi-VN" sz="2800" dirty="0">
                          <a:effectLst/>
                          <a:latin typeface="Times New Roman" panose="02020603050405020304" pitchFamily="18" charset="0"/>
                          <a:cs typeface="Times New Roman" panose="02020603050405020304" pitchFamily="18" charset="0"/>
                        </a:rPr>
                        <a:t> </a:t>
                      </a:r>
                      <a:r>
                        <a:rPr lang="vi-VN" sz="2800" dirty="0" err="1">
                          <a:effectLst/>
                          <a:latin typeface="Times New Roman" panose="02020603050405020304" pitchFamily="18" charset="0"/>
                          <a:cs typeface="Times New Roman" panose="02020603050405020304" pitchFamily="18" charset="0"/>
                        </a:rPr>
                        <a:t>lần</a:t>
                      </a:r>
                      <a:r>
                        <a:rPr lang="vi-VN" sz="2800" dirty="0">
                          <a:effectLst/>
                          <a:latin typeface="Times New Roman" panose="02020603050405020304" pitchFamily="18" charset="0"/>
                          <a:cs typeface="Times New Roman" panose="02020603050405020304" pitchFamily="18" charset="0"/>
                        </a:rPr>
                        <a:t> </a:t>
                      </a:r>
                      <a:r>
                        <a:rPr lang="vi-VN" sz="2800" dirty="0" err="1">
                          <a:effectLst/>
                          <a:latin typeface="Times New Roman" panose="02020603050405020304" pitchFamily="18" charset="0"/>
                          <a:cs typeface="Times New Roman" panose="02020603050405020304" pitchFamily="18" charset="0"/>
                        </a:rPr>
                        <a:t>lượt</a:t>
                      </a:r>
                      <a:r>
                        <a:rPr lang="vi-VN" sz="2800" dirty="0">
                          <a:effectLst/>
                          <a:latin typeface="Times New Roman" panose="02020603050405020304" pitchFamily="18" charset="0"/>
                          <a:cs typeface="Times New Roman" panose="02020603050405020304" pitchFamily="18" charset="0"/>
                        </a:rPr>
                        <a:t> </a:t>
                      </a:r>
                      <a:r>
                        <a:rPr lang="vi-VN" sz="2800" dirty="0" err="1">
                          <a:effectLst/>
                          <a:latin typeface="Times New Roman" panose="02020603050405020304" pitchFamily="18" charset="0"/>
                          <a:cs typeface="Times New Roman" panose="02020603050405020304" pitchFamily="18" charset="0"/>
                        </a:rPr>
                        <a:t>trình</a:t>
                      </a:r>
                      <a:r>
                        <a:rPr lang="vi-VN" sz="2800" dirty="0">
                          <a:effectLst/>
                          <a:latin typeface="Times New Roman" panose="02020603050405020304" pitchFamily="18" charset="0"/>
                          <a:cs typeface="Times New Roman" panose="02020603050405020304" pitchFamily="18" charset="0"/>
                        </a:rPr>
                        <a:t> </a:t>
                      </a:r>
                      <a:r>
                        <a:rPr lang="vi-VN" sz="2800" dirty="0" err="1">
                          <a:effectLst/>
                          <a:latin typeface="Times New Roman" panose="02020603050405020304" pitchFamily="18" charset="0"/>
                          <a:cs typeface="Times New Roman" panose="02020603050405020304" pitchFamily="18" charset="0"/>
                        </a:rPr>
                        <a:t>bày</a:t>
                      </a:r>
                      <a:r>
                        <a:rPr lang="vi-VN" sz="2800" dirty="0">
                          <a:effectLst/>
                          <a:latin typeface="Times New Roman" panose="02020603050405020304" pitchFamily="18" charset="0"/>
                          <a:cs typeface="Times New Roman" panose="02020603050405020304" pitchFamily="18" charset="0"/>
                        </a:rPr>
                        <a:t> </a:t>
                      </a:r>
                      <a:r>
                        <a:rPr lang="vi-VN" sz="2800" dirty="0" err="1">
                          <a:effectLst/>
                          <a:latin typeface="Times New Roman" panose="02020603050405020304" pitchFamily="18" charset="0"/>
                          <a:cs typeface="Times New Roman" panose="02020603050405020304" pitchFamily="18" charset="0"/>
                        </a:rPr>
                        <a:t>các</a:t>
                      </a:r>
                      <a:r>
                        <a:rPr lang="vi-VN" sz="2800" dirty="0">
                          <a:effectLst/>
                          <a:latin typeface="Times New Roman" panose="02020603050405020304" pitchFamily="18" charset="0"/>
                          <a:cs typeface="Times New Roman" panose="02020603050405020304" pitchFamily="18" charset="0"/>
                        </a:rPr>
                        <a:t> </a:t>
                      </a:r>
                      <a:r>
                        <a:rPr lang="vi-VN" sz="2800" dirty="0" err="1">
                          <a:effectLst/>
                          <a:latin typeface="Times New Roman" panose="02020603050405020304" pitchFamily="18" charset="0"/>
                          <a:cs typeface="Times New Roman" panose="02020603050405020304" pitchFamily="18" charset="0"/>
                        </a:rPr>
                        <a:t>nội</a:t>
                      </a:r>
                      <a:r>
                        <a:rPr lang="vi-VN" sz="2800" dirty="0">
                          <a:effectLst/>
                          <a:latin typeface="Times New Roman" panose="02020603050405020304" pitchFamily="18" charset="0"/>
                          <a:cs typeface="Times New Roman" panose="02020603050405020304" pitchFamily="18" charset="0"/>
                        </a:rPr>
                        <a:t> dung </a:t>
                      </a:r>
                      <a:r>
                        <a:rPr lang="vi-VN" sz="2800" dirty="0" err="1">
                          <a:effectLst/>
                          <a:latin typeface="Times New Roman" panose="02020603050405020304" pitchFamily="18" charset="0"/>
                          <a:cs typeface="Times New Roman" panose="02020603050405020304" pitchFamily="18" charset="0"/>
                        </a:rPr>
                        <a:t>của</a:t>
                      </a:r>
                      <a:r>
                        <a:rPr lang="vi-VN" sz="2800" dirty="0">
                          <a:effectLst/>
                          <a:latin typeface="Times New Roman" panose="02020603050405020304" pitchFamily="18" charset="0"/>
                          <a:cs typeface="Times New Roman" panose="02020603050405020304" pitchFamily="18" charset="0"/>
                        </a:rPr>
                        <a:t> </a:t>
                      </a:r>
                      <a:r>
                        <a:rPr lang="vi-VN" sz="2800" dirty="0" err="1">
                          <a:effectLst/>
                          <a:latin typeface="Times New Roman" panose="02020603050405020304" pitchFamily="18" charset="0"/>
                          <a:cs typeface="Times New Roman" panose="02020603050405020304" pitchFamily="18" charset="0"/>
                        </a:rPr>
                        <a:t>vấn</a:t>
                      </a:r>
                      <a:r>
                        <a:rPr lang="en-US" sz="2800" dirty="0">
                          <a:effectLst/>
                          <a:latin typeface="Times New Roman" panose="02020603050405020304" pitchFamily="18" charset="0"/>
                          <a:cs typeface="Times New Roman" panose="02020603050405020304" pitchFamily="18" charset="0"/>
                        </a:rPr>
                        <a:t>,</a:t>
                      </a:r>
                      <a:r>
                        <a:rPr lang="vi-VN" sz="2800" dirty="0" err="1">
                          <a:effectLst/>
                          <a:latin typeface="Times New Roman" panose="02020603050405020304" pitchFamily="18" charset="0"/>
                          <a:cs typeface="Times New Roman" panose="02020603050405020304" pitchFamily="18" charset="0"/>
                        </a:rPr>
                        <a:t>đề</a:t>
                      </a:r>
                      <a:r>
                        <a:rPr lang="vi-VN" sz="2800" dirty="0">
                          <a:effectLst/>
                          <a:latin typeface="Times New Roman" panose="02020603050405020304" pitchFamily="18" charset="0"/>
                          <a:cs typeface="Times New Roman" panose="02020603050405020304" pitchFamily="18" charset="0"/>
                        </a:rPr>
                        <a:t> nhưng không </a:t>
                      </a:r>
                      <a:r>
                        <a:rPr lang="vi-VN" sz="2800" dirty="0" err="1">
                          <a:effectLst/>
                          <a:latin typeface="Times New Roman" panose="02020603050405020304" pitchFamily="18" charset="0"/>
                          <a:cs typeface="Times New Roman" panose="02020603050405020304" pitchFamily="18" charset="0"/>
                        </a:rPr>
                        <a:t>đọc</a:t>
                      </a:r>
                      <a:r>
                        <a:rPr lang="vi-VN" sz="2800" dirty="0">
                          <a:effectLst/>
                          <a:latin typeface="Times New Roman" panose="02020603050405020304" pitchFamily="18" charset="0"/>
                          <a:cs typeface="Times New Roman" panose="02020603050405020304" pitchFamily="18" charset="0"/>
                        </a:rPr>
                        <a:t> </a:t>
                      </a:r>
                      <a:r>
                        <a:rPr lang="vi-VN" sz="2800" dirty="0" err="1">
                          <a:effectLst/>
                          <a:latin typeface="Times New Roman" panose="02020603050405020304" pitchFamily="18" charset="0"/>
                          <a:cs typeface="Times New Roman" panose="02020603050405020304" pitchFamily="18" charset="0"/>
                        </a:rPr>
                        <a:t>lại</a:t>
                      </a:r>
                      <a:r>
                        <a:rPr lang="vi-VN" sz="2800" dirty="0">
                          <a:effectLst/>
                          <a:latin typeface="Times New Roman" panose="02020603050405020304" pitchFamily="18" charset="0"/>
                          <a:cs typeface="Times New Roman" panose="02020603050405020304" pitchFamily="18" charset="0"/>
                        </a:rPr>
                        <a:t> văn </a:t>
                      </a:r>
                      <a:r>
                        <a:rPr lang="vi-VN" sz="2800" dirty="0" err="1">
                          <a:effectLst/>
                          <a:latin typeface="Times New Roman" panose="02020603050405020304" pitchFamily="18" charset="0"/>
                          <a:cs typeface="Times New Roman" panose="02020603050405020304" pitchFamily="18" charset="0"/>
                        </a:rPr>
                        <a:t>bản</a:t>
                      </a:r>
                      <a:r>
                        <a:rPr lang="vi-VN" sz="2800" dirty="0">
                          <a:effectLst/>
                          <a:latin typeface="Times New Roman" panose="02020603050405020304" pitchFamily="18" charset="0"/>
                          <a:cs typeface="Times New Roman" panose="02020603050405020304" pitchFamily="18" charset="0"/>
                        </a:rPr>
                        <a:t> </a:t>
                      </a:r>
                      <a:r>
                        <a:rPr lang="vi-VN" sz="2800" dirty="0" err="1">
                          <a:effectLst/>
                          <a:latin typeface="Times New Roman" panose="02020603050405020304" pitchFamily="18" charset="0"/>
                          <a:cs typeface="Times New Roman" panose="02020603050405020304" pitchFamily="18" charset="0"/>
                        </a:rPr>
                        <a:t>đã</a:t>
                      </a:r>
                      <a:r>
                        <a:rPr lang="vi-VN" sz="2800" dirty="0">
                          <a:effectLst/>
                          <a:latin typeface="Times New Roman" panose="02020603050405020304" pitchFamily="18" charset="0"/>
                          <a:cs typeface="Times New Roman" panose="02020603050405020304" pitchFamily="18" charset="0"/>
                        </a:rPr>
                        <a:t> </a:t>
                      </a:r>
                      <a:r>
                        <a:rPr lang="vi-VN" sz="2800" dirty="0" err="1">
                          <a:effectLst/>
                          <a:latin typeface="Times New Roman" panose="02020603050405020304" pitchFamily="18" charset="0"/>
                          <a:cs typeface="Times New Roman" panose="02020603050405020304" pitchFamily="18" charset="0"/>
                        </a:rPr>
                        <a:t>chuẩn</a:t>
                      </a:r>
                      <a:r>
                        <a:rPr lang="vi-VN" sz="2800" dirty="0">
                          <a:effectLst/>
                          <a:latin typeface="Times New Roman" panose="02020603050405020304" pitchFamily="18" charset="0"/>
                          <a:cs typeface="Times New Roman" panose="02020603050405020304" pitchFamily="18" charset="0"/>
                        </a:rPr>
                        <a:t> </a:t>
                      </a:r>
                      <a:r>
                        <a:rPr lang="vi-VN" sz="2800" dirty="0" err="1">
                          <a:effectLst/>
                          <a:latin typeface="Times New Roman" panose="02020603050405020304" pitchFamily="18" charset="0"/>
                          <a:cs typeface="Times New Roman" panose="02020603050405020304" pitchFamily="18" charset="0"/>
                        </a:rPr>
                        <a:t>bị</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53138958"/>
                  </a:ext>
                </a:extLst>
              </a:tr>
              <a:tr h="209550">
                <a:tc>
                  <a:txBody>
                    <a:bodyPr/>
                    <a:lstStyle/>
                    <a:p>
                      <a:pPr algn="ctr">
                        <a:lnSpc>
                          <a:spcPct val="107000"/>
                        </a:lnSpc>
                        <a:spcAft>
                          <a:spcPts val="800"/>
                        </a:spcAft>
                      </a:pPr>
                      <a:r>
                        <a:rPr lang="en-US" sz="2800">
                          <a:solidFill>
                            <a:schemeClr val="tx1"/>
                          </a:solidFill>
                          <a:effectLst/>
                          <a:latin typeface="Times New Roman" panose="02020603050405020304" pitchFamily="18" charset="0"/>
                          <a:cs typeface="Times New Roman" panose="02020603050405020304" pitchFamily="18" charset="0"/>
                        </a:rPr>
                        <a:t>4</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en-US" sz="2800">
                          <a:solidFill>
                            <a:schemeClr val="tx1"/>
                          </a:solidFill>
                          <a:effectLst/>
                          <a:latin typeface="Times New Roman" panose="02020603050405020304" pitchFamily="18" charset="0"/>
                          <a:cs typeface="Times New Roman" panose="02020603050405020304" pitchFamily="18" charset="0"/>
                        </a:rPr>
                        <a:t>3</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solidFill>
                            <a:schemeClr val="tx1"/>
                          </a:solidFill>
                          <a:effectLst/>
                          <a:latin typeface="Times New Roman" panose="02020603050405020304" pitchFamily="18" charset="0"/>
                          <a:cs typeface="Times New Roman" panose="02020603050405020304" pitchFamily="18" charset="0"/>
                        </a:rPr>
                        <a:t>2</a:t>
                      </a:r>
                      <a:endParaRPr lang="en-US" sz="2800" dirty="0">
                        <a:solidFill>
                          <a:schemeClr val="tx1"/>
                        </a:solidFill>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en-US" sz="2800" dirty="0">
                          <a:solidFill>
                            <a:schemeClr val="tx1"/>
                          </a:solidFill>
                          <a:effectLst/>
                          <a:latin typeface="Times New Roman" panose="02020603050405020304" pitchFamily="18" charset="0"/>
                          <a:cs typeface="Times New Roman" panose="02020603050405020304" pitchFamily="18" charset="0"/>
                        </a:rPr>
                        <a:t>1</a:t>
                      </a: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vi-VN" sz="2800" dirty="0">
                          <a:effectLst/>
                          <a:latin typeface="Times New Roman" panose="02020603050405020304" pitchFamily="18" charset="0"/>
                          <a:cs typeface="Times New Roman" panose="02020603050405020304" pitchFamily="18" charset="0"/>
                        </a:rPr>
                        <a:t>C. </a:t>
                      </a:r>
                      <a:r>
                        <a:rPr lang="vi-VN" sz="2800" dirty="0" err="1">
                          <a:effectLst/>
                          <a:latin typeface="Times New Roman" panose="02020603050405020304" pitchFamily="18" charset="0"/>
                          <a:cs typeface="Times New Roman" panose="02020603050405020304" pitchFamily="18" charset="0"/>
                        </a:rPr>
                        <a:t>Giọng</a:t>
                      </a:r>
                      <a:r>
                        <a:rPr lang="vi-VN" sz="2800" dirty="0">
                          <a:effectLst/>
                          <a:latin typeface="Times New Roman" panose="02020603050405020304" pitchFamily="18" charset="0"/>
                          <a:cs typeface="Times New Roman" panose="02020603050405020304" pitchFamily="18" charset="0"/>
                        </a:rPr>
                        <a:t> </a:t>
                      </a:r>
                      <a:r>
                        <a:rPr lang="vi-VN" sz="2800" dirty="0" err="1">
                          <a:effectLst/>
                          <a:latin typeface="Times New Roman" panose="02020603050405020304" pitchFamily="18" charset="0"/>
                          <a:cs typeface="Times New Roman" panose="02020603050405020304" pitchFamily="18" charset="0"/>
                        </a:rPr>
                        <a:t>nói</a:t>
                      </a:r>
                      <a:r>
                        <a:rPr lang="vi-VN" sz="2800" dirty="0">
                          <a:effectLst/>
                          <a:latin typeface="Times New Roman" panose="02020603050405020304" pitchFamily="18" charset="0"/>
                          <a:cs typeface="Times New Roman" panose="02020603050405020304" pitchFamily="18" charset="0"/>
                        </a:rPr>
                        <a:t> </a:t>
                      </a:r>
                      <a:r>
                        <a:rPr lang="vi-VN" sz="2800" dirty="0" err="1">
                          <a:effectLst/>
                          <a:latin typeface="Times New Roman" panose="02020603050405020304" pitchFamily="18" charset="0"/>
                          <a:cs typeface="Times New Roman" panose="02020603050405020304" pitchFamily="18" charset="0"/>
                        </a:rPr>
                        <a:t>đủ</a:t>
                      </a:r>
                      <a:r>
                        <a:rPr lang="vi-VN" sz="2800" dirty="0">
                          <a:effectLst/>
                          <a:latin typeface="Times New Roman" panose="02020603050405020304" pitchFamily="18" charset="0"/>
                          <a:cs typeface="Times New Roman" panose="02020603050405020304" pitchFamily="18" charset="0"/>
                        </a:rPr>
                        <a:t> to, </a:t>
                      </a:r>
                      <a:r>
                        <a:rPr lang="vi-VN" sz="2800" dirty="0" err="1">
                          <a:effectLst/>
                          <a:latin typeface="Times New Roman" panose="02020603050405020304" pitchFamily="18" charset="0"/>
                          <a:cs typeface="Times New Roman" panose="02020603050405020304" pitchFamily="18" charset="0"/>
                        </a:rPr>
                        <a:t>rõ</a:t>
                      </a:r>
                      <a:r>
                        <a:rPr lang="vi-VN" sz="2800" dirty="0">
                          <a:effectLst/>
                          <a:latin typeface="Times New Roman" panose="02020603050405020304" pitchFamily="18" charset="0"/>
                          <a:cs typeface="Times New Roman" panose="02020603050405020304" pitchFamily="18" charset="0"/>
                        </a:rPr>
                        <a:t> </a:t>
                      </a:r>
                      <a:r>
                        <a:rPr lang="vi-VN" sz="2800" dirty="0" err="1">
                          <a:effectLst/>
                          <a:latin typeface="Times New Roman" panose="02020603050405020304" pitchFamily="18" charset="0"/>
                          <a:cs typeface="Times New Roman" panose="02020603050405020304" pitchFamily="18" charset="0"/>
                        </a:rPr>
                        <a:t>ràng</a:t>
                      </a:r>
                      <a:r>
                        <a:rPr lang="vi-VN" sz="2800" dirty="0">
                          <a:effectLst/>
                          <a:latin typeface="Times New Roman" panose="02020603050405020304" pitchFamily="18" charset="0"/>
                          <a:cs typeface="Times New Roman" panose="02020603050405020304" pitchFamily="18" charset="0"/>
                        </a:rPr>
                        <a:t> </a:t>
                      </a:r>
                      <a:r>
                        <a:rPr lang="vi-VN" sz="2800" dirty="0" err="1">
                          <a:effectLst/>
                          <a:latin typeface="Times New Roman" panose="02020603050405020304" pitchFamily="18" charset="0"/>
                          <a:cs typeface="Times New Roman" panose="02020603050405020304" pitchFamily="18" charset="0"/>
                        </a:rPr>
                        <a:t>để</a:t>
                      </a:r>
                      <a:r>
                        <a:rPr lang="vi-VN" sz="2800" dirty="0">
                          <a:effectLst/>
                          <a:latin typeface="Times New Roman" panose="02020603050405020304" pitchFamily="18" charset="0"/>
                          <a:cs typeface="Times New Roman" panose="02020603050405020304" pitchFamily="18" charset="0"/>
                        </a:rPr>
                        <a:t> </a:t>
                      </a:r>
                      <a:r>
                        <a:rPr lang="vi-VN" sz="2800" dirty="0" err="1">
                          <a:effectLst/>
                          <a:latin typeface="Times New Roman" panose="02020603050405020304" pitchFamily="18" charset="0"/>
                          <a:cs typeface="Times New Roman" panose="02020603050405020304" pitchFamily="18" charset="0"/>
                        </a:rPr>
                        <a:t>tất</a:t>
                      </a:r>
                      <a:r>
                        <a:rPr lang="vi-VN" sz="2800" dirty="0">
                          <a:effectLst/>
                          <a:latin typeface="Times New Roman" panose="02020603050405020304" pitchFamily="18" charset="0"/>
                          <a:cs typeface="Times New Roman" panose="02020603050405020304" pitchFamily="18" charset="0"/>
                        </a:rPr>
                        <a:t> </a:t>
                      </a:r>
                      <a:r>
                        <a:rPr lang="vi-VN" sz="2800" dirty="0" err="1">
                          <a:effectLst/>
                          <a:latin typeface="Times New Roman" panose="02020603050405020304" pitchFamily="18" charset="0"/>
                          <a:cs typeface="Times New Roman" panose="02020603050405020304" pitchFamily="18" charset="0"/>
                        </a:rPr>
                        <a:t>cả</a:t>
                      </a:r>
                      <a:r>
                        <a:rPr lang="vi-VN" sz="2800" dirty="0">
                          <a:effectLst/>
                          <a:latin typeface="Times New Roman" panose="02020603050405020304" pitchFamily="18" charset="0"/>
                          <a:cs typeface="Times New Roman" panose="02020603050405020304" pitchFamily="18" charset="0"/>
                        </a:rPr>
                        <a:t> </a:t>
                      </a:r>
                      <a:r>
                        <a:rPr lang="vi-VN" sz="2800" dirty="0" err="1">
                          <a:effectLst/>
                          <a:latin typeface="Times New Roman" panose="02020603050405020304" pitchFamily="18" charset="0"/>
                          <a:cs typeface="Times New Roman" panose="02020603050405020304" pitchFamily="18" charset="0"/>
                        </a:rPr>
                        <a:t>người</a:t>
                      </a:r>
                      <a:r>
                        <a:rPr lang="vi-VN" sz="2800" dirty="0">
                          <a:effectLst/>
                          <a:latin typeface="Times New Roman" panose="02020603050405020304" pitchFamily="18" charset="0"/>
                          <a:cs typeface="Times New Roman" panose="02020603050405020304" pitchFamily="18" charset="0"/>
                        </a:rPr>
                        <a:t> nghe </a:t>
                      </a:r>
                      <a:r>
                        <a:rPr lang="vi-VN" sz="2800" dirty="0" err="1">
                          <a:effectLst/>
                          <a:latin typeface="Times New Roman" panose="02020603050405020304" pitchFamily="18" charset="0"/>
                          <a:cs typeface="Times New Roman" panose="02020603050405020304" pitchFamily="18" charset="0"/>
                        </a:rPr>
                        <a:t>đều</a:t>
                      </a:r>
                      <a:r>
                        <a:rPr lang="vi-VN" sz="2800" dirty="0">
                          <a:effectLst/>
                          <a:latin typeface="Times New Roman" panose="02020603050405020304" pitchFamily="18" charset="0"/>
                          <a:cs typeface="Times New Roman" panose="02020603050405020304" pitchFamily="18" charset="0"/>
                        </a:rPr>
                        <a:t> </a:t>
                      </a:r>
                      <a:r>
                        <a:rPr lang="vi-VN" sz="2800" dirty="0" err="1">
                          <a:effectLst/>
                          <a:latin typeface="Times New Roman" panose="02020603050405020304" pitchFamily="18" charset="0"/>
                          <a:cs typeface="Times New Roman" panose="02020603050405020304" pitchFamily="18" charset="0"/>
                        </a:rPr>
                        <a:t>có</a:t>
                      </a:r>
                      <a:r>
                        <a:rPr lang="vi-VN" sz="2800" dirty="0">
                          <a:effectLst/>
                          <a:latin typeface="Times New Roman" panose="02020603050405020304" pitchFamily="18" charset="0"/>
                          <a:cs typeface="Times New Roman" panose="02020603050405020304" pitchFamily="18" charset="0"/>
                        </a:rPr>
                        <a:t> </a:t>
                      </a:r>
                      <a:r>
                        <a:rPr lang="vi-VN" sz="2800" dirty="0" err="1">
                          <a:effectLst/>
                          <a:latin typeface="Times New Roman" panose="02020603050405020304" pitchFamily="18" charset="0"/>
                          <a:cs typeface="Times New Roman" panose="02020603050405020304" pitchFamily="18" charset="0"/>
                        </a:rPr>
                        <a:t>thể</a:t>
                      </a:r>
                      <a:r>
                        <a:rPr lang="vi-VN" sz="2800" dirty="0">
                          <a:effectLst/>
                          <a:latin typeface="Times New Roman" panose="02020603050405020304" pitchFamily="18" charset="0"/>
                          <a:cs typeface="Times New Roman" panose="02020603050405020304" pitchFamily="18" charset="0"/>
                        </a:rPr>
                        <a:t> </a:t>
                      </a:r>
                      <a:r>
                        <a:rPr lang="vi-VN" sz="2800" dirty="0" err="1">
                          <a:effectLst/>
                          <a:latin typeface="Times New Roman" panose="02020603050405020304" pitchFamily="18" charset="0"/>
                          <a:cs typeface="Times New Roman" panose="02020603050405020304" pitchFamily="18" charset="0"/>
                        </a:rPr>
                        <a:t>tiếp</a:t>
                      </a:r>
                      <a:r>
                        <a:rPr lang="vi-VN" sz="2800" dirty="0">
                          <a:effectLst/>
                          <a:latin typeface="Times New Roman" panose="02020603050405020304" pitchFamily="18" charset="0"/>
                          <a:cs typeface="Times New Roman" panose="02020603050405020304" pitchFamily="18" charset="0"/>
                        </a:rPr>
                        <a:t> </a:t>
                      </a:r>
                      <a:r>
                        <a:rPr lang="vi-VN" sz="2800" dirty="0" err="1">
                          <a:effectLst/>
                          <a:latin typeface="Times New Roman" panose="02020603050405020304" pitchFamily="18" charset="0"/>
                          <a:cs typeface="Times New Roman" panose="02020603050405020304" pitchFamily="18" charset="0"/>
                        </a:rPr>
                        <a:t>nhậnđược</a:t>
                      </a:r>
                      <a:r>
                        <a:rPr lang="vi-VN" sz="2800" dirty="0">
                          <a:effectLst/>
                          <a:latin typeface="Times New Roman" panose="02020603050405020304" pitchFamily="18" charset="0"/>
                          <a:cs typeface="Times New Roman" panose="02020603050405020304" pitchFamily="18" charset="0"/>
                        </a:rPr>
                        <a:t> thông tin. </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84483350"/>
                  </a:ext>
                </a:extLst>
              </a:tr>
              <a:tr h="342900">
                <a:tc>
                  <a:txBody>
                    <a:bodyPr/>
                    <a:lstStyle/>
                    <a:p>
                      <a:pPr algn="ctr">
                        <a:lnSpc>
                          <a:spcPct val="107000"/>
                        </a:lnSpc>
                        <a:spcAft>
                          <a:spcPts val="800"/>
                        </a:spcAft>
                      </a:pPr>
                      <a:r>
                        <a:rPr lang="en-US" sz="2800">
                          <a:solidFill>
                            <a:schemeClr val="tx1"/>
                          </a:solidFill>
                          <a:effectLst/>
                          <a:latin typeface="Times New Roman" panose="02020603050405020304" pitchFamily="18" charset="0"/>
                          <a:cs typeface="Times New Roman" panose="02020603050405020304" pitchFamily="18" charset="0"/>
                        </a:rPr>
                        <a:t>4</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en-US" sz="2800">
                          <a:solidFill>
                            <a:schemeClr val="tx1"/>
                          </a:solidFill>
                          <a:effectLst/>
                          <a:latin typeface="Times New Roman" panose="02020603050405020304" pitchFamily="18" charset="0"/>
                          <a:cs typeface="Times New Roman" panose="02020603050405020304" pitchFamily="18" charset="0"/>
                        </a:rPr>
                        <a:t>3</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a:solidFill>
                            <a:schemeClr val="tx1"/>
                          </a:solidFill>
                          <a:effectLst/>
                          <a:latin typeface="Times New Roman" panose="02020603050405020304" pitchFamily="18" charset="0"/>
                          <a:cs typeface="Times New Roman" panose="02020603050405020304" pitchFamily="18" charset="0"/>
                        </a:rPr>
                        <a:t>2</a:t>
                      </a:r>
                      <a:endParaRPr lang="en-US" sz="2800">
                        <a:solidFill>
                          <a:schemeClr val="tx1"/>
                        </a:solidFill>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en-US" sz="2800" dirty="0">
                          <a:solidFill>
                            <a:schemeClr val="tx1"/>
                          </a:solidFill>
                          <a:effectLst/>
                          <a:latin typeface="Times New Roman" panose="02020603050405020304" pitchFamily="18" charset="0"/>
                          <a:cs typeface="Times New Roman" panose="02020603050405020304" pitchFamily="18" charset="0"/>
                        </a:rPr>
                        <a:t>1</a:t>
                      </a: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vi-VN" sz="2800" dirty="0">
                          <a:effectLst/>
                          <a:latin typeface="Times New Roman" panose="02020603050405020304" pitchFamily="18" charset="0"/>
                          <a:cs typeface="Times New Roman" panose="02020603050405020304" pitchFamily="18" charset="0"/>
                        </a:rPr>
                        <a:t>D. </a:t>
                      </a:r>
                      <a:r>
                        <a:rPr lang="vi-VN" sz="2800" dirty="0" err="1">
                          <a:effectLst/>
                          <a:latin typeface="Times New Roman" panose="02020603050405020304" pitchFamily="18" charset="0"/>
                          <a:cs typeface="Times New Roman" panose="02020603050405020304" pitchFamily="18" charset="0"/>
                        </a:rPr>
                        <a:t>Diễn</a:t>
                      </a:r>
                      <a:r>
                        <a:rPr lang="vi-VN" sz="2800" dirty="0">
                          <a:effectLst/>
                          <a:latin typeface="Times New Roman" panose="02020603050405020304" pitchFamily="18" charset="0"/>
                          <a:cs typeface="Times New Roman" panose="02020603050405020304" pitchFamily="18" charset="0"/>
                        </a:rPr>
                        <a:t> </a:t>
                      </a:r>
                      <a:r>
                        <a:rPr lang="vi-VN" sz="2800" dirty="0" err="1">
                          <a:effectLst/>
                          <a:latin typeface="Times New Roman" panose="02020603050405020304" pitchFamily="18" charset="0"/>
                          <a:cs typeface="Times New Roman" panose="02020603050405020304" pitchFamily="18" charset="0"/>
                        </a:rPr>
                        <a:t>đạt</a:t>
                      </a:r>
                      <a:r>
                        <a:rPr lang="vi-VN" sz="2800" dirty="0">
                          <a:effectLst/>
                          <a:latin typeface="Times New Roman" panose="02020603050405020304" pitchFamily="18" charset="0"/>
                          <a:cs typeface="Times New Roman" panose="02020603050405020304" pitchFamily="18" charset="0"/>
                        </a:rPr>
                        <a:t> trôi </a:t>
                      </a:r>
                      <a:r>
                        <a:rPr lang="vi-VN" sz="2800" dirty="0" err="1">
                          <a:effectLst/>
                          <a:latin typeface="Times New Roman" panose="02020603050405020304" pitchFamily="18" charset="0"/>
                          <a:cs typeface="Times New Roman" panose="02020603050405020304" pitchFamily="18" charset="0"/>
                        </a:rPr>
                        <a:t>chảy</a:t>
                      </a:r>
                      <a:r>
                        <a:rPr lang="vi-VN" sz="2800" dirty="0">
                          <a:effectLst/>
                          <a:latin typeface="Times New Roman" panose="02020603050405020304" pitchFamily="18" charset="0"/>
                          <a:cs typeface="Times New Roman" panose="02020603050405020304" pitchFamily="18" charset="0"/>
                        </a:rPr>
                        <a:t>, </a:t>
                      </a:r>
                      <a:r>
                        <a:rPr lang="vi-VN" sz="2800" dirty="0" err="1">
                          <a:effectLst/>
                          <a:latin typeface="Times New Roman" panose="02020603050405020304" pitchFamily="18" charset="0"/>
                          <a:cs typeface="Times New Roman" panose="02020603050405020304" pitchFamily="18" charset="0"/>
                        </a:rPr>
                        <a:t>sử</a:t>
                      </a:r>
                      <a:r>
                        <a:rPr lang="vi-VN" sz="2800" dirty="0">
                          <a:effectLst/>
                          <a:latin typeface="Times New Roman" panose="02020603050405020304" pitchFamily="18" charset="0"/>
                          <a:cs typeface="Times New Roman" panose="02020603050405020304" pitchFamily="18" charset="0"/>
                        </a:rPr>
                        <a:t> </a:t>
                      </a:r>
                      <a:r>
                        <a:rPr lang="vi-VN" sz="2800" dirty="0" err="1">
                          <a:effectLst/>
                          <a:latin typeface="Times New Roman" panose="02020603050405020304" pitchFamily="18" charset="0"/>
                          <a:cs typeface="Times New Roman" panose="02020603050405020304" pitchFamily="18" charset="0"/>
                        </a:rPr>
                        <a:t>dụng</a:t>
                      </a:r>
                      <a:r>
                        <a:rPr lang="vi-VN" sz="2800" dirty="0">
                          <a:effectLst/>
                          <a:latin typeface="Times New Roman" panose="02020603050405020304" pitchFamily="18" charset="0"/>
                          <a:cs typeface="Times New Roman" panose="02020603050405020304" pitchFamily="18" charset="0"/>
                        </a:rPr>
                        <a:t> ngôn </a:t>
                      </a:r>
                      <a:r>
                        <a:rPr lang="vi-VN" sz="2800" dirty="0" err="1">
                          <a:effectLst/>
                          <a:latin typeface="Times New Roman" panose="02020603050405020304" pitchFamily="18" charset="0"/>
                          <a:cs typeface="Times New Roman" panose="02020603050405020304" pitchFamily="18" charset="0"/>
                        </a:rPr>
                        <a:t>ngữ</a:t>
                      </a:r>
                      <a:r>
                        <a:rPr lang="vi-VN" sz="2800" dirty="0">
                          <a:effectLst/>
                          <a:latin typeface="Times New Roman" panose="02020603050405020304" pitchFamily="18" charset="0"/>
                          <a:cs typeface="Times New Roman" panose="02020603050405020304" pitchFamily="18" charset="0"/>
                        </a:rPr>
                        <a:t> linh </a:t>
                      </a:r>
                      <a:r>
                        <a:rPr lang="vi-VN" sz="2800" dirty="0" err="1">
                          <a:effectLst/>
                          <a:latin typeface="Times New Roman" panose="02020603050405020304" pitchFamily="18" charset="0"/>
                          <a:cs typeface="Times New Roman" panose="02020603050405020304" pitchFamily="18" charset="0"/>
                        </a:rPr>
                        <a:t>hoạt</a:t>
                      </a:r>
                      <a:r>
                        <a:rPr lang="vi-VN" sz="2800" dirty="0">
                          <a:effectLst/>
                          <a:latin typeface="Times New Roman" panose="02020603050405020304" pitchFamily="18" charset="0"/>
                          <a:cs typeface="Times New Roman" panose="02020603050405020304" pitchFamily="18" charset="0"/>
                        </a:rPr>
                        <a:t> </a:t>
                      </a:r>
                      <a:r>
                        <a:rPr lang="vi-VN" sz="2800" dirty="0" err="1">
                          <a:effectLst/>
                          <a:latin typeface="Times New Roman" panose="02020603050405020304" pitchFamily="18" charset="0"/>
                          <a:cs typeface="Times New Roman" panose="02020603050405020304" pitchFamily="18" charset="0"/>
                        </a:rPr>
                        <a:t>để</a:t>
                      </a:r>
                      <a:r>
                        <a:rPr lang="vi-VN" sz="2800" dirty="0">
                          <a:effectLst/>
                          <a:latin typeface="Times New Roman" panose="02020603050405020304" pitchFamily="18" charset="0"/>
                          <a:cs typeface="Times New Roman" panose="02020603050405020304" pitchFamily="18" charset="0"/>
                        </a:rPr>
                        <a:t> </a:t>
                      </a:r>
                      <a:r>
                        <a:rPr lang="vi-VN" sz="2800" dirty="0" err="1">
                          <a:effectLst/>
                          <a:latin typeface="Times New Roman" panose="02020603050405020304" pitchFamily="18" charset="0"/>
                          <a:cs typeface="Times New Roman" panose="02020603050405020304" pitchFamily="18" charset="0"/>
                        </a:rPr>
                        <a:t>chuyển</a:t>
                      </a:r>
                      <a:r>
                        <a:rPr lang="vi-VN" sz="2800" dirty="0">
                          <a:effectLst/>
                          <a:latin typeface="Times New Roman" panose="02020603050405020304" pitchFamily="18" charset="0"/>
                          <a:cs typeface="Times New Roman" panose="02020603050405020304" pitchFamily="18" charset="0"/>
                        </a:rPr>
                        <a:t> </a:t>
                      </a:r>
                      <a:r>
                        <a:rPr lang="vi-VN" sz="2800" dirty="0" err="1">
                          <a:effectLst/>
                          <a:latin typeface="Times New Roman" panose="02020603050405020304" pitchFamily="18" charset="0"/>
                          <a:cs typeface="Times New Roman" panose="02020603050405020304" pitchFamily="18" charset="0"/>
                        </a:rPr>
                        <a:t>tiếp</a:t>
                      </a:r>
                      <a:r>
                        <a:rPr lang="vi-VN" sz="2800" dirty="0">
                          <a:effectLst/>
                          <a:latin typeface="Times New Roman" panose="02020603050405020304" pitchFamily="18" charset="0"/>
                          <a:cs typeface="Times New Roman" panose="02020603050405020304" pitchFamily="18" charset="0"/>
                        </a:rPr>
                        <a:t> </a:t>
                      </a:r>
                      <a:r>
                        <a:rPr lang="vi-VN" sz="2800" dirty="0" err="1">
                          <a:effectLst/>
                          <a:latin typeface="Times New Roman" panose="02020603050405020304" pitchFamily="18" charset="0"/>
                          <a:cs typeface="Times New Roman" panose="02020603050405020304" pitchFamily="18" charset="0"/>
                        </a:rPr>
                        <a:t>từ</a:t>
                      </a:r>
                      <a:r>
                        <a:rPr lang="vi-VN" sz="2800" dirty="0">
                          <a:effectLst/>
                          <a:latin typeface="Times New Roman" panose="02020603050405020304" pitchFamily="18" charset="0"/>
                          <a:cs typeface="Times New Roman" panose="02020603050405020304" pitchFamily="18" charset="0"/>
                        </a:rPr>
                        <a:t> </a:t>
                      </a:r>
                      <a:r>
                        <a:rPr lang="vi-VN" sz="2800" dirty="0" err="1">
                          <a:effectLst/>
                          <a:latin typeface="Times New Roman" panose="02020603050405020304" pitchFamily="18" charset="0"/>
                          <a:cs typeface="Times New Roman" panose="02020603050405020304" pitchFamily="18" charset="0"/>
                        </a:rPr>
                        <a:t>nội</a:t>
                      </a:r>
                      <a:r>
                        <a:rPr lang="vi-VN" sz="2800" dirty="0">
                          <a:effectLst/>
                          <a:latin typeface="Times New Roman" panose="02020603050405020304" pitchFamily="18" charset="0"/>
                          <a:cs typeface="Times New Roman" panose="02020603050405020304" pitchFamily="18" charset="0"/>
                        </a:rPr>
                        <a:t> dung </a:t>
                      </a:r>
                      <a:r>
                        <a:rPr lang="vi-VN" sz="2800" dirty="0" err="1">
                          <a:effectLst/>
                          <a:latin typeface="Times New Roman" panose="02020603050405020304" pitchFamily="18" charset="0"/>
                          <a:cs typeface="Times New Roman" panose="02020603050405020304" pitchFamily="18" charset="0"/>
                        </a:rPr>
                        <a:t>này</a:t>
                      </a:r>
                      <a:r>
                        <a:rPr lang="vi-VN" sz="2800" dirty="0">
                          <a:effectLst/>
                          <a:latin typeface="Times New Roman" panose="02020603050405020304" pitchFamily="18" charset="0"/>
                          <a:cs typeface="Times New Roman" panose="02020603050405020304" pitchFamily="18" charset="0"/>
                        </a:rPr>
                        <a:t> sang </a:t>
                      </a:r>
                      <a:r>
                        <a:rPr lang="vi-VN" sz="2800" dirty="0" err="1">
                          <a:effectLst/>
                          <a:latin typeface="Times New Roman" panose="02020603050405020304" pitchFamily="18" charset="0"/>
                          <a:cs typeface="Times New Roman" panose="02020603050405020304" pitchFamily="18" charset="0"/>
                        </a:rPr>
                        <a:t>nội</a:t>
                      </a:r>
                      <a:r>
                        <a:rPr lang="vi-VN" sz="2800" dirty="0">
                          <a:effectLst/>
                          <a:latin typeface="Times New Roman" panose="02020603050405020304" pitchFamily="18" charset="0"/>
                          <a:cs typeface="Times New Roman" panose="02020603050405020304" pitchFamily="18" charset="0"/>
                        </a:rPr>
                        <a:t> dung </a:t>
                      </a:r>
                      <a:r>
                        <a:rPr lang="vi-VN" sz="2800" dirty="0" err="1">
                          <a:effectLst/>
                          <a:latin typeface="Times New Roman" panose="02020603050405020304" pitchFamily="18" charset="0"/>
                          <a:cs typeface="Times New Roman" panose="02020603050405020304" pitchFamily="18" charset="0"/>
                        </a:rPr>
                        <a:t>khác</a:t>
                      </a:r>
                      <a:r>
                        <a:rPr lang="vi-VN" sz="2800" dirty="0">
                          <a:effectLst/>
                          <a:latin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54588837"/>
                  </a:ext>
                </a:extLst>
              </a:tr>
              <a:tr h="342900">
                <a:tc>
                  <a:txBody>
                    <a:bodyPr/>
                    <a:lstStyle/>
                    <a:p>
                      <a:pPr algn="ctr">
                        <a:lnSpc>
                          <a:spcPct val="107000"/>
                        </a:lnSpc>
                        <a:spcAft>
                          <a:spcPts val="800"/>
                        </a:spcAft>
                      </a:pPr>
                      <a:r>
                        <a:rPr lang="en-US" sz="2800">
                          <a:solidFill>
                            <a:schemeClr val="tx1"/>
                          </a:solidFill>
                          <a:effectLst/>
                          <a:latin typeface="Times New Roman" panose="02020603050405020304" pitchFamily="18" charset="0"/>
                          <a:cs typeface="Times New Roman" panose="02020603050405020304" pitchFamily="18" charset="0"/>
                        </a:rPr>
                        <a:t>4</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en-US" sz="2800">
                          <a:solidFill>
                            <a:schemeClr val="tx1"/>
                          </a:solidFill>
                          <a:effectLst/>
                          <a:latin typeface="Times New Roman" panose="02020603050405020304" pitchFamily="18" charset="0"/>
                          <a:cs typeface="Times New Roman" panose="02020603050405020304" pitchFamily="18" charset="0"/>
                        </a:rPr>
                        <a:t>3</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a:solidFill>
                            <a:schemeClr val="tx1"/>
                          </a:solidFill>
                          <a:effectLst/>
                          <a:latin typeface="Times New Roman" panose="02020603050405020304" pitchFamily="18" charset="0"/>
                          <a:cs typeface="Times New Roman" panose="02020603050405020304" pitchFamily="18" charset="0"/>
                        </a:rPr>
                        <a:t>2</a:t>
                      </a:r>
                      <a:endParaRPr lang="en-US" sz="2800">
                        <a:solidFill>
                          <a:schemeClr val="tx1"/>
                        </a:solidFill>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en-US" sz="2800" dirty="0">
                          <a:solidFill>
                            <a:schemeClr val="tx1"/>
                          </a:solidFill>
                          <a:effectLst/>
                          <a:latin typeface="Times New Roman" panose="02020603050405020304" pitchFamily="18" charset="0"/>
                          <a:cs typeface="Times New Roman" panose="02020603050405020304" pitchFamily="18" charset="0"/>
                        </a:rPr>
                        <a:t>1</a:t>
                      </a: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vi-VN" sz="2800" dirty="0">
                          <a:effectLst/>
                          <a:latin typeface="Times New Roman" panose="02020603050405020304" pitchFamily="18" charset="0"/>
                          <a:cs typeface="Times New Roman" panose="02020603050405020304" pitchFamily="18" charset="0"/>
                        </a:rPr>
                        <a:t>E. </a:t>
                      </a:r>
                      <a:r>
                        <a:rPr lang="vi-VN" sz="2800" dirty="0" err="1">
                          <a:effectLst/>
                          <a:latin typeface="Times New Roman" panose="02020603050405020304" pitchFamily="18" charset="0"/>
                          <a:cs typeface="Times New Roman" panose="02020603050405020304" pitchFamily="18" charset="0"/>
                        </a:rPr>
                        <a:t>Sử</a:t>
                      </a:r>
                      <a:r>
                        <a:rPr lang="vi-VN" sz="2800" dirty="0">
                          <a:effectLst/>
                          <a:latin typeface="Times New Roman" panose="02020603050405020304" pitchFamily="18" charset="0"/>
                          <a:cs typeface="Times New Roman" panose="02020603050405020304" pitchFamily="18" charset="0"/>
                        </a:rPr>
                        <a:t> </a:t>
                      </a:r>
                      <a:r>
                        <a:rPr lang="vi-VN" sz="2800" dirty="0" err="1">
                          <a:effectLst/>
                          <a:latin typeface="Times New Roman" panose="02020603050405020304" pitchFamily="18" charset="0"/>
                          <a:cs typeface="Times New Roman" panose="02020603050405020304" pitchFamily="18" charset="0"/>
                        </a:rPr>
                        <a:t>dụng</a:t>
                      </a:r>
                      <a:r>
                        <a:rPr lang="vi-VN" sz="2800" dirty="0">
                          <a:effectLst/>
                          <a:latin typeface="Times New Roman" panose="02020603050405020304" pitchFamily="18" charset="0"/>
                          <a:cs typeface="Times New Roman" panose="02020603050405020304" pitchFamily="18" charset="0"/>
                        </a:rPr>
                        <a:t> ngôn </a:t>
                      </a:r>
                      <a:r>
                        <a:rPr lang="vi-VN" sz="2800" dirty="0" err="1">
                          <a:effectLst/>
                          <a:latin typeface="Times New Roman" panose="02020603050405020304" pitchFamily="18" charset="0"/>
                          <a:cs typeface="Times New Roman" panose="02020603050405020304" pitchFamily="18" charset="0"/>
                        </a:rPr>
                        <a:t>ngữ</a:t>
                      </a:r>
                      <a:r>
                        <a:rPr lang="vi-VN" sz="2800" dirty="0">
                          <a:effectLst/>
                          <a:latin typeface="Times New Roman" panose="02020603050405020304" pitchFamily="18" charset="0"/>
                          <a:cs typeface="Times New Roman" panose="02020603050405020304" pitchFamily="18" charset="0"/>
                        </a:rPr>
                        <a:t> </a:t>
                      </a:r>
                      <a:r>
                        <a:rPr lang="vi-VN" sz="2800" dirty="0" err="1">
                          <a:effectLst/>
                          <a:latin typeface="Times New Roman" panose="02020603050405020304" pitchFamily="18" charset="0"/>
                          <a:cs typeface="Times New Roman" panose="02020603050405020304" pitchFamily="18" charset="0"/>
                        </a:rPr>
                        <a:t>nói</a:t>
                      </a:r>
                      <a:r>
                        <a:rPr lang="vi-VN" sz="2800" dirty="0">
                          <a:effectLst/>
                          <a:latin typeface="Times New Roman" panose="02020603050405020304" pitchFamily="18" charset="0"/>
                          <a:cs typeface="Times New Roman" panose="02020603050405020304" pitchFamily="18" charset="0"/>
                        </a:rPr>
                        <a:t> </a:t>
                      </a:r>
                      <a:r>
                        <a:rPr lang="vi-VN" sz="2800" dirty="0" err="1">
                          <a:effectLst/>
                          <a:latin typeface="Times New Roman" panose="02020603050405020304" pitchFamily="18" charset="0"/>
                          <a:cs typeface="Times New Roman" panose="02020603050405020304" pitchFamily="18" charset="0"/>
                        </a:rPr>
                        <a:t>kết</a:t>
                      </a:r>
                      <a:r>
                        <a:rPr lang="vi-VN" sz="2800" dirty="0">
                          <a:effectLst/>
                          <a:latin typeface="Times New Roman" panose="02020603050405020304" pitchFamily="18" charset="0"/>
                          <a:cs typeface="Times New Roman" panose="02020603050405020304" pitchFamily="18" charset="0"/>
                        </a:rPr>
                        <a:t> </a:t>
                      </a:r>
                      <a:r>
                        <a:rPr lang="vi-VN" sz="2800" dirty="0" err="1">
                          <a:effectLst/>
                          <a:latin typeface="Times New Roman" panose="02020603050405020304" pitchFamily="18" charset="0"/>
                          <a:cs typeface="Times New Roman" panose="02020603050405020304" pitchFamily="18" charset="0"/>
                        </a:rPr>
                        <a:t>hợp</a:t>
                      </a:r>
                      <a:r>
                        <a:rPr lang="vi-VN" sz="2800" dirty="0">
                          <a:effectLst/>
                          <a:latin typeface="Times New Roman" panose="02020603050405020304" pitchFamily="18" charset="0"/>
                          <a:cs typeface="Times New Roman" panose="02020603050405020304" pitchFamily="18" charset="0"/>
                        </a:rPr>
                        <a:t> </a:t>
                      </a:r>
                      <a:r>
                        <a:rPr lang="vi-VN" sz="2800" dirty="0" err="1">
                          <a:effectLst/>
                          <a:latin typeface="Times New Roman" panose="02020603050405020304" pitchFamily="18" charset="0"/>
                          <a:cs typeface="Times New Roman" panose="02020603050405020304" pitchFamily="18" charset="0"/>
                        </a:rPr>
                        <a:t>điệu</a:t>
                      </a:r>
                      <a:r>
                        <a:rPr lang="vi-VN" sz="2800" dirty="0">
                          <a:effectLst/>
                          <a:latin typeface="Times New Roman" panose="02020603050405020304" pitchFamily="18" charset="0"/>
                          <a:cs typeface="Times New Roman" panose="02020603050405020304" pitchFamily="18" charset="0"/>
                        </a:rPr>
                        <a:t> </a:t>
                      </a:r>
                      <a:r>
                        <a:rPr lang="vi-VN" sz="2800" dirty="0" err="1">
                          <a:effectLst/>
                          <a:latin typeface="Times New Roman" panose="02020603050405020304" pitchFamily="18" charset="0"/>
                          <a:cs typeface="Times New Roman" panose="02020603050405020304" pitchFamily="18" charset="0"/>
                        </a:rPr>
                        <a:t>bộ</a:t>
                      </a:r>
                      <a:r>
                        <a:rPr lang="vi-VN" sz="2800" dirty="0">
                          <a:effectLst/>
                          <a:latin typeface="Times New Roman" panose="02020603050405020304" pitchFamily="18" charset="0"/>
                          <a:cs typeface="Times New Roman" panose="02020603050405020304" pitchFamily="18" charset="0"/>
                        </a:rPr>
                        <a:t>, </a:t>
                      </a:r>
                      <a:r>
                        <a:rPr lang="vi-VN" sz="2800" dirty="0" err="1">
                          <a:effectLst/>
                          <a:latin typeface="Times New Roman" panose="02020603050405020304" pitchFamily="18" charset="0"/>
                          <a:cs typeface="Times New Roman" panose="02020603050405020304" pitchFamily="18" charset="0"/>
                        </a:rPr>
                        <a:t>cử</a:t>
                      </a:r>
                      <a:r>
                        <a:rPr lang="vi-VN" sz="2800" dirty="0">
                          <a:effectLst/>
                          <a:latin typeface="Times New Roman" panose="02020603050405020304" pitchFamily="18" charset="0"/>
                          <a:cs typeface="Times New Roman" panose="02020603050405020304" pitchFamily="18" charset="0"/>
                        </a:rPr>
                        <a:t> </a:t>
                      </a:r>
                      <a:r>
                        <a:rPr lang="vi-VN" sz="2800" dirty="0" err="1">
                          <a:effectLst/>
                          <a:latin typeface="Times New Roman" panose="02020603050405020304" pitchFamily="18" charset="0"/>
                          <a:cs typeface="Times New Roman" panose="02020603050405020304" pitchFamily="18" charset="0"/>
                        </a:rPr>
                        <a:t>chỉ</a:t>
                      </a:r>
                      <a:r>
                        <a:rPr lang="vi-VN" sz="2800" dirty="0">
                          <a:effectLst/>
                          <a:latin typeface="Times New Roman" panose="02020603050405020304" pitchFamily="18" charset="0"/>
                          <a:cs typeface="Times New Roman" panose="02020603050405020304" pitchFamily="18" charset="0"/>
                        </a:rPr>
                        <a:t> </a:t>
                      </a:r>
                      <a:r>
                        <a:rPr lang="vi-VN" sz="2800" dirty="0" err="1">
                          <a:effectLst/>
                          <a:latin typeface="Times New Roman" panose="02020603050405020304" pitchFamily="18" charset="0"/>
                          <a:cs typeface="Times New Roman" panose="02020603050405020304" pitchFamily="18" charset="0"/>
                        </a:rPr>
                        <a:t>và</a:t>
                      </a:r>
                      <a:r>
                        <a:rPr lang="vi-VN" sz="2800" dirty="0">
                          <a:effectLst/>
                          <a:latin typeface="Times New Roman" panose="02020603050405020304" pitchFamily="18" charset="0"/>
                          <a:cs typeface="Times New Roman" panose="02020603050405020304" pitchFamily="18" charset="0"/>
                        </a:rPr>
                        <a:t> </a:t>
                      </a:r>
                      <a:r>
                        <a:rPr lang="vi-VN" sz="2800" dirty="0" err="1">
                          <a:effectLst/>
                          <a:latin typeface="Times New Roman" panose="02020603050405020304" pitchFamily="18" charset="0"/>
                          <a:cs typeface="Times New Roman" panose="02020603050405020304" pitchFamily="18" charset="0"/>
                        </a:rPr>
                        <a:t>sự</a:t>
                      </a:r>
                      <a:r>
                        <a:rPr lang="vi-VN" sz="2800" dirty="0">
                          <a:effectLst/>
                          <a:latin typeface="Times New Roman" panose="02020603050405020304" pitchFamily="18" charset="0"/>
                          <a:cs typeface="Times New Roman" panose="02020603050405020304" pitchFamily="18" charset="0"/>
                        </a:rPr>
                        <a:t> </a:t>
                      </a:r>
                      <a:r>
                        <a:rPr lang="vi-VN" sz="2800" dirty="0" err="1">
                          <a:effectLst/>
                          <a:latin typeface="Times New Roman" panose="02020603050405020304" pitchFamily="18" charset="0"/>
                          <a:cs typeface="Times New Roman" panose="02020603050405020304" pitchFamily="18" charset="0"/>
                        </a:rPr>
                        <a:t>biểu</a:t>
                      </a:r>
                      <a:r>
                        <a:rPr lang="vi-VN" sz="2800" dirty="0">
                          <a:effectLst/>
                          <a:latin typeface="Times New Roman" panose="02020603050405020304" pitchFamily="18" charset="0"/>
                          <a:cs typeface="Times New Roman" panose="02020603050405020304" pitchFamily="18" charset="0"/>
                        </a:rPr>
                        <a:t> </a:t>
                      </a:r>
                      <a:r>
                        <a:rPr lang="vi-VN" sz="2800" dirty="0" err="1">
                          <a:effectLst/>
                          <a:latin typeface="Times New Roman" panose="02020603050405020304" pitchFamily="18" charset="0"/>
                          <a:cs typeface="Times New Roman" panose="02020603050405020304" pitchFamily="18" charset="0"/>
                        </a:rPr>
                        <a:t>cảm</a:t>
                      </a:r>
                      <a:r>
                        <a:rPr lang="vi-VN" sz="2800" dirty="0">
                          <a:effectLst/>
                          <a:latin typeface="Times New Roman" panose="02020603050405020304" pitchFamily="18" charset="0"/>
                          <a:cs typeface="Times New Roman" panose="02020603050405020304" pitchFamily="18" charset="0"/>
                        </a:rPr>
                        <a:t> </a:t>
                      </a:r>
                      <a:r>
                        <a:rPr lang="vi-VN" sz="2800" dirty="0" err="1">
                          <a:effectLst/>
                          <a:latin typeface="Times New Roman" panose="02020603050405020304" pitchFamily="18" charset="0"/>
                          <a:cs typeface="Times New Roman" panose="02020603050405020304" pitchFamily="18" charset="0"/>
                        </a:rPr>
                        <a:t>quanét</a:t>
                      </a:r>
                      <a:r>
                        <a:rPr lang="vi-VN" sz="2800" dirty="0">
                          <a:effectLst/>
                          <a:latin typeface="Times New Roman" panose="02020603050405020304" pitchFamily="18" charset="0"/>
                          <a:cs typeface="Times New Roman" panose="02020603050405020304" pitchFamily="18" charset="0"/>
                        </a:rPr>
                        <a:t> </a:t>
                      </a:r>
                      <a:r>
                        <a:rPr lang="vi-VN" sz="2800" dirty="0" err="1">
                          <a:effectLst/>
                          <a:latin typeface="Times New Roman" panose="02020603050405020304" pitchFamily="18" charset="0"/>
                          <a:cs typeface="Times New Roman" panose="02020603050405020304" pitchFamily="18" charset="0"/>
                        </a:rPr>
                        <a:t>mặt</a:t>
                      </a:r>
                      <a:r>
                        <a:rPr lang="vi-VN" sz="2800" dirty="0">
                          <a:effectLst/>
                          <a:latin typeface="Times New Roman" panose="02020603050405020304" pitchFamily="18" charset="0"/>
                          <a:cs typeface="Times New Roman" panose="02020603050405020304" pitchFamily="18" charset="0"/>
                        </a:rPr>
                        <a:t>, </a:t>
                      </a:r>
                      <a:r>
                        <a:rPr lang="vi-VN" sz="2800" dirty="0" err="1">
                          <a:effectLst/>
                          <a:latin typeface="Times New Roman" panose="02020603050405020304" pitchFamily="18" charset="0"/>
                          <a:cs typeface="Times New Roman" panose="02020603050405020304" pitchFamily="18" charset="0"/>
                        </a:rPr>
                        <a:t>ánh</a:t>
                      </a:r>
                      <a:r>
                        <a:rPr lang="vi-VN" sz="2800" dirty="0">
                          <a:effectLst/>
                          <a:latin typeface="Times New Roman" panose="02020603050405020304" pitchFamily="18" charset="0"/>
                          <a:cs typeface="Times New Roman" panose="02020603050405020304" pitchFamily="18" charset="0"/>
                        </a:rPr>
                        <a:t> </a:t>
                      </a:r>
                      <a:r>
                        <a:rPr lang="vi-VN" sz="2800" dirty="0" err="1">
                          <a:effectLst/>
                          <a:latin typeface="Times New Roman" panose="02020603050405020304" pitchFamily="18" charset="0"/>
                          <a:cs typeface="Times New Roman" panose="02020603050405020304" pitchFamily="18" charset="0"/>
                        </a:rPr>
                        <a:t>mắt</a:t>
                      </a:r>
                      <a:r>
                        <a:rPr lang="vi-VN" sz="2800" dirty="0">
                          <a:effectLst/>
                          <a:latin typeface="Times New Roman" panose="02020603050405020304" pitchFamily="18" charset="0"/>
                          <a:cs typeface="Times New Roman" panose="02020603050405020304" pitchFamily="18" charset="0"/>
                        </a:rPr>
                        <a:t> </a:t>
                      </a:r>
                      <a:r>
                        <a:rPr lang="vi-VN" sz="2800" dirty="0" err="1">
                          <a:effectLst/>
                          <a:latin typeface="Times New Roman" panose="02020603050405020304" pitchFamily="18" charset="0"/>
                          <a:cs typeface="Times New Roman" panose="02020603050405020304" pitchFamily="18" charset="0"/>
                        </a:rPr>
                        <a:t>phù</a:t>
                      </a:r>
                      <a:r>
                        <a:rPr lang="vi-VN" sz="2800" dirty="0">
                          <a:effectLst/>
                          <a:latin typeface="Times New Roman" panose="02020603050405020304" pitchFamily="18" charset="0"/>
                          <a:cs typeface="Times New Roman" panose="02020603050405020304" pitchFamily="18" charset="0"/>
                        </a:rPr>
                        <a:t> </a:t>
                      </a:r>
                      <a:r>
                        <a:rPr lang="vi-VN" sz="2800" dirty="0" err="1">
                          <a:effectLst/>
                          <a:latin typeface="Times New Roman" panose="02020603050405020304" pitchFamily="18" charset="0"/>
                          <a:cs typeface="Times New Roman" panose="02020603050405020304" pitchFamily="18" charset="0"/>
                        </a:rPr>
                        <a:t>hợp</a:t>
                      </a:r>
                      <a:r>
                        <a:rPr lang="vi-VN" sz="2800" dirty="0">
                          <a:effectLst/>
                          <a:latin typeface="Times New Roman" panose="02020603050405020304" pitchFamily="18" charset="0"/>
                          <a:cs typeface="Times New Roman" panose="02020603050405020304" pitchFamily="18" charset="0"/>
                        </a:rPr>
                        <a:t> </a:t>
                      </a:r>
                      <a:r>
                        <a:rPr lang="vi-VN" sz="2800" dirty="0" err="1">
                          <a:effectLst/>
                          <a:latin typeface="Times New Roman" panose="02020603050405020304" pitchFamily="18" charset="0"/>
                          <a:cs typeface="Times New Roman" panose="02020603050405020304" pitchFamily="18" charset="0"/>
                        </a:rPr>
                        <a:t>với</a:t>
                      </a:r>
                      <a:r>
                        <a:rPr lang="vi-VN" sz="2800" dirty="0">
                          <a:effectLst/>
                          <a:latin typeface="Times New Roman" panose="02020603050405020304" pitchFamily="18" charset="0"/>
                          <a:cs typeface="Times New Roman" panose="02020603050405020304" pitchFamily="18" charset="0"/>
                        </a:rPr>
                        <a:t> </a:t>
                      </a:r>
                      <a:r>
                        <a:rPr lang="vi-VN" sz="2800" dirty="0" err="1">
                          <a:effectLst/>
                          <a:latin typeface="Times New Roman" panose="02020603050405020304" pitchFamily="18" charset="0"/>
                          <a:cs typeface="Times New Roman" panose="02020603050405020304" pitchFamily="18" charset="0"/>
                        </a:rPr>
                        <a:t>nội</a:t>
                      </a:r>
                      <a:r>
                        <a:rPr lang="vi-VN" sz="2800" dirty="0">
                          <a:effectLst/>
                          <a:latin typeface="Times New Roman" panose="02020603050405020304" pitchFamily="18" charset="0"/>
                          <a:cs typeface="Times New Roman" panose="02020603050405020304" pitchFamily="18" charset="0"/>
                        </a:rPr>
                        <a:t> dung </a:t>
                      </a:r>
                      <a:r>
                        <a:rPr lang="vi-VN" sz="2800" dirty="0" err="1">
                          <a:effectLst/>
                          <a:latin typeface="Times New Roman" panose="02020603050405020304" pitchFamily="18" charset="0"/>
                          <a:cs typeface="Times New Roman" panose="02020603050405020304" pitchFamily="18" charset="0"/>
                        </a:rPr>
                        <a:t>trình</a:t>
                      </a:r>
                      <a:r>
                        <a:rPr lang="vi-VN" sz="2800" dirty="0">
                          <a:effectLst/>
                          <a:latin typeface="Times New Roman" panose="02020603050405020304" pitchFamily="18" charset="0"/>
                          <a:cs typeface="Times New Roman" panose="02020603050405020304" pitchFamily="18" charset="0"/>
                        </a:rPr>
                        <a:t> </a:t>
                      </a:r>
                      <a:r>
                        <a:rPr lang="vi-VN" sz="2800" dirty="0" err="1">
                          <a:effectLst/>
                          <a:latin typeface="Times New Roman" panose="02020603050405020304" pitchFamily="18" charset="0"/>
                          <a:cs typeface="Times New Roman" panose="02020603050405020304" pitchFamily="18" charset="0"/>
                        </a:rPr>
                        <a:t>bày</a:t>
                      </a:r>
                      <a:r>
                        <a:rPr lang="vi-VN" sz="2800" dirty="0">
                          <a:effectLst/>
                          <a:latin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003127963"/>
                  </a:ext>
                </a:extLst>
              </a:tr>
              <a:tr h="200025">
                <a:tc>
                  <a:txBody>
                    <a:bodyPr/>
                    <a:lstStyle/>
                    <a:p>
                      <a:pPr algn="ctr">
                        <a:lnSpc>
                          <a:spcPct val="107000"/>
                        </a:lnSpc>
                        <a:spcAft>
                          <a:spcPts val="800"/>
                        </a:spcAft>
                      </a:pPr>
                      <a:r>
                        <a:rPr lang="en-US" sz="2800">
                          <a:solidFill>
                            <a:schemeClr val="tx1"/>
                          </a:solidFill>
                          <a:effectLst/>
                          <a:latin typeface="Times New Roman" panose="02020603050405020304" pitchFamily="18" charset="0"/>
                          <a:cs typeface="Times New Roman" panose="02020603050405020304" pitchFamily="18" charset="0"/>
                        </a:rPr>
                        <a:t>4</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en-US" sz="2800">
                          <a:solidFill>
                            <a:schemeClr val="tx1"/>
                          </a:solidFill>
                          <a:effectLst/>
                          <a:latin typeface="Times New Roman" panose="02020603050405020304" pitchFamily="18" charset="0"/>
                          <a:cs typeface="Times New Roman" panose="02020603050405020304" pitchFamily="18" charset="0"/>
                        </a:rPr>
                        <a:t>3</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a:solidFill>
                            <a:schemeClr val="tx1"/>
                          </a:solidFill>
                          <a:effectLst/>
                          <a:latin typeface="Times New Roman" panose="02020603050405020304" pitchFamily="18" charset="0"/>
                          <a:cs typeface="Times New Roman" panose="02020603050405020304" pitchFamily="18" charset="0"/>
                        </a:rPr>
                        <a:t>2</a:t>
                      </a:r>
                      <a:endParaRPr lang="en-US" sz="2800">
                        <a:solidFill>
                          <a:schemeClr val="tx1"/>
                        </a:solidFill>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en-US" sz="2800" dirty="0">
                          <a:solidFill>
                            <a:schemeClr val="tx1"/>
                          </a:solidFill>
                          <a:effectLst/>
                          <a:latin typeface="Times New Roman" panose="02020603050405020304" pitchFamily="18" charset="0"/>
                          <a:cs typeface="Times New Roman" panose="02020603050405020304" pitchFamily="18" charset="0"/>
                        </a:rPr>
                        <a:t>1</a:t>
                      </a: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vi-VN" sz="2800" dirty="0">
                          <a:effectLst/>
                          <a:latin typeface="Times New Roman" panose="02020603050405020304" pitchFamily="18" charset="0"/>
                          <a:cs typeface="Times New Roman" panose="02020603050405020304" pitchFamily="18" charset="0"/>
                        </a:rPr>
                        <a:t>G. Tương </a:t>
                      </a:r>
                      <a:r>
                        <a:rPr lang="vi-VN" sz="2800" dirty="0" err="1">
                          <a:effectLst/>
                          <a:latin typeface="Times New Roman" panose="02020603050405020304" pitchFamily="18" charset="0"/>
                          <a:cs typeface="Times New Roman" panose="02020603050405020304" pitchFamily="18" charset="0"/>
                        </a:rPr>
                        <a:t>tác</a:t>
                      </a:r>
                      <a:r>
                        <a:rPr lang="vi-VN" sz="2800" dirty="0">
                          <a:effectLst/>
                          <a:latin typeface="Times New Roman" panose="02020603050405020304" pitchFamily="18" charset="0"/>
                          <a:cs typeface="Times New Roman" panose="02020603050405020304" pitchFamily="18" charset="0"/>
                        </a:rPr>
                        <a:t> </a:t>
                      </a:r>
                      <a:r>
                        <a:rPr lang="vi-VN" sz="2800" dirty="0" err="1">
                          <a:effectLst/>
                          <a:latin typeface="Times New Roman" panose="02020603050405020304" pitchFamily="18" charset="0"/>
                          <a:cs typeface="Times New Roman" panose="02020603050405020304" pitchFamily="18" charset="0"/>
                        </a:rPr>
                        <a:t>với</a:t>
                      </a:r>
                      <a:r>
                        <a:rPr lang="vi-VN" sz="2800" dirty="0">
                          <a:effectLst/>
                          <a:latin typeface="Times New Roman" panose="02020603050405020304" pitchFamily="18" charset="0"/>
                          <a:cs typeface="Times New Roman" panose="02020603050405020304" pitchFamily="18" charset="0"/>
                        </a:rPr>
                        <a:t> </a:t>
                      </a:r>
                      <a:r>
                        <a:rPr lang="vi-VN" sz="2800" dirty="0" err="1">
                          <a:effectLst/>
                          <a:latin typeface="Times New Roman" panose="02020603050405020304" pitchFamily="18" charset="0"/>
                          <a:cs typeface="Times New Roman" panose="02020603050405020304" pitchFamily="18" charset="0"/>
                        </a:rPr>
                        <a:t>người</a:t>
                      </a:r>
                      <a:r>
                        <a:rPr lang="vi-VN" sz="2800" dirty="0">
                          <a:effectLst/>
                          <a:latin typeface="Times New Roman" panose="02020603050405020304" pitchFamily="18" charset="0"/>
                          <a:cs typeface="Times New Roman" panose="02020603050405020304" pitchFamily="18" charset="0"/>
                        </a:rPr>
                        <a:t> nghe thông qua </a:t>
                      </a:r>
                      <a:r>
                        <a:rPr lang="vi-VN" sz="2800" dirty="0" err="1">
                          <a:effectLst/>
                          <a:latin typeface="Times New Roman" panose="02020603050405020304" pitchFamily="18" charset="0"/>
                          <a:cs typeface="Times New Roman" panose="02020603050405020304" pitchFamily="18" charset="0"/>
                        </a:rPr>
                        <a:t>ánh</a:t>
                      </a:r>
                      <a:r>
                        <a:rPr lang="vi-VN" sz="2800" dirty="0">
                          <a:effectLst/>
                          <a:latin typeface="Times New Roman" panose="02020603050405020304" pitchFamily="18" charset="0"/>
                          <a:cs typeface="Times New Roman" panose="02020603050405020304" pitchFamily="18" charset="0"/>
                        </a:rPr>
                        <a:t> </a:t>
                      </a:r>
                      <a:r>
                        <a:rPr lang="vi-VN" sz="2800" dirty="0" err="1">
                          <a:effectLst/>
                          <a:latin typeface="Times New Roman" panose="02020603050405020304" pitchFamily="18" charset="0"/>
                          <a:cs typeface="Times New Roman" panose="02020603050405020304" pitchFamily="18" charset="0"/>
                        </a:rPr>
                        <a:t>mắt</a:t>
                      </a:r>
                      <a:r>
                        <a:rPr lang="vi-VN" sz="2800" dirty="0">
                          <a:effectLst/>
                          <a:latin typeface="Times New Roman" panose="02020603050405020304" pitchFamily="18" charset="0"/>
                          <a:cs typeface="Times New Roman" panose="02020603050405020304" pitchFamily="18" charset="0"/>
                        </a:rPr>
                        <a:t> </a:t>
                      </a:r>
                      <a:r>
                        <a:rPr lang="vi-VN" sz="2800" dirty="0" err="1">
                          <a:effectLst/>
                          <a:latin typeface="Times New Roman" panose="02020603050405020304" pitchFamily="18" charset="0"/>
                          <a:cs typeface="Times New Roman" panose="02020603050405020304" pitchFamily="18" charset="0"/>
                        </a:rPr>
                        <a:t>hoặc</a:t>
                      </a:r>
                      <a:r>
                        <a:rPr lang="vi-VN" sz="2800" dirty="0">
                          <a:effectLst/>
                          <a:latin typeface="Times New Roman" panose="02020603050405020304" pitchFamily="18" charset="0"/>
                          <a:cs typeface="Times New Roman" panose="02020603050405020304" pitchFamily="18" charset="0"/>
                        </a:rPr>
                        <a:t> </a:t>
                      </a:r>
                      <a:r>
                        <a:rPr lang="vi-VN" sz="2800" dirty="0" err="1">
                          <a:effectLst/>
                          <a:latin typeface="Times New Roman" panose="02020603050405020304" pitchFamily="18" charset="0"/>
                          <a:cs typeface="Times New Roman" panose="02020603050405020304" pitchFamily="18" charset="0"/>
                        </a:rPr>
                        <a:t>các</a:t>
                      </a:r>
                      <a:r>
                        <a:rPr lang="vi-VN" sz="2800" dirty="0">
                          <a:effectLst/>
                          <a:latin typeface="Times New Roman" panose="02020603050405020304" pitchFamily="18" charset="0"/>
                          <a:cs typeface="Times New Roman" panose="02020603050405020304" pitchFamily="18" charset="0"/>
                        </a:rPr>
                        <a:t> câu </a:t>
                      </a:r>
                      <a:r>
                        <a:rPr lang="vi-VN" sz="2800" dirty="0" err="1">
                          <a:effectLst/>
                          <a:latin typeface="Times New Roman" panose="02020603050405020304" pitchFamily="18" charset="0"/>
                          <a:cs typeface="Times New Roman" panose="02020603050405020304" pitchFamily="18" charset="0"/>
                        </a:rPr>
                        <a:t>hỏi</a:t>
                      </a:r>
                      <a:r>
                        <a:rPr lang="vi-VN" sz="2800" dirty="0">
                          <a:effectLst/>
                          <a:latin typeface="Times New Roman" panose="02020603050405020304" pitchFamily="18" charset="0"/>
                          <a:cs typeface="Times New Roman" panose="02020603050405020304" pitchFamily="18" charset="0"/>
                        </a:rPr>
                        <a:t> </a:t>
                      </a:r>
                      <a:r>
                        <a:rPr lang="vi-VN" sz="2800" dirty="0" err="1">
                          <a:effectLst/>
                          <a:latin typeface="Times New Roman" panose="02020603050405020304" pitchFamily="18" charset="0"/>
                          <a:cs typeface="Times New Roman" panose="02020603050405020304" pitchFamily="18" charset="0"/>
                        </a:rPr>
                        <a:t>gợidẫn</a:t>
                      </a:r>
                      <a:r>
                        <a:rPr lang="vi-VN" sz="2800" dirty="0">
                          <a:effectLst/>
                          <a:latin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79031493"/>
                  </a:ext>
                </a:extLst>
              </a:tr>
              <a:tr h="314325">
                <a:tc>
                  <a:txBody>
                    <a:bodyPr/>
                    <a:lstStyle/>
                    <a:p>
                      <a:pPr algn="ctr">
                        <a:lnSpc>
                          <a:spcPct val="107000"/>
                        </a:lnSpc>
                        <a:spcAft>
                          <a:spcPts val="800"/>
                        </a:spcAft>
                      </a:pPr>
                      <a:r>
                        <a:rPr lang="en-US" sz="2800">
                          <a:solidFill>
                            <a:schemeClr val="tx1"/>
                          </a:solidFill>
                          <a:effectLst/>
                          <a:latin typeface="Times New Roman" panose="02020603050405020304" pitchFamily="18" charset="0"/>
                          <a:cs typeface="Times New Roman" panose="02020603050405020304" pitchFamily="18" charset="0"/>
                        </a:rPr>
                        <a:t>4</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en-US" sz="2800" dirty="0">
                          <a:solidFill>
                            <a:schemeClr val="tx1"/>
                          </a:solidFill>
                          <a:effectLst/>
                          <a:latin typeface="Times New Roman" panose="02020603050405020304" pitchFamily="18" charset="0"/>
                          <a:cs typeface="Times New Roman" panose="02020603050405020304" pitchFamily="18" charset="0"/>
                        </a:rPr>
                        <a:t>3</a:t>
                      </a: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solidFill>
                            <a:schemeClr val="tx1"/>
                          </a:solidFill>
                          <a:effectLst/>
                          <a:latin typeface="Times New Roman" panose="02020603050405020304" pitchFamily="18" charset="0"/>
                          <a:cs typeface="Times New Roman" panose="02020603050405020304" pitchFamily="18" charset="0"/>
                        </a:rPr>
                        <a:t>2</a:t>
                      </a:r>
                      <a:endParaRPr lang="en-US" sz="2800" dirty="0">
                        <a:solidFill>
                          <a:schemeClr val="tx1"/>
                        </a:solidFill>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en-US" sz="2800" dirty="0">
                          <a:solidFill>
                            <a:schemeClr val="tx1"/>
                          </a:solidFill>
                          <a:effectLst/>
                          <a:latin typeface="Times New Roman" panose="02020603050405020304" pitchFamily="18" charset="0"/>
                          <a:cs typeface="Times New Roman" panose="02020603050405020304" pitchFamily="18" charset="0"/>
                        </a:rPr>
                        <a:t>1</a:t>
                      </a: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vi-VN" sz="2800" dirty="0">
                          <a:effectLst/>
                          <a:latin typeface="Times New Roman" panose="02020603050405020304" pitchFamily="18" charset="0"/>
                          <a:cs typeface="Times New Roman" panose="02020603050405020304" pitchFamily="18" charset="0"/>
                        </a:rPr>
                        <a:t>H. </a:t>
                      </a:r>
                      <a:r>
                        <a:rPr lang="vi-VN" sz="2800" dirty="0" err="1">
                          <a:effectLst/>
                          <a:latin typeface="Times New Roman" panose="02020603050405020304" pitchFamily="18" charset="0"/>
                          <a:cs typeface="Times New Roman" panose="02020603050405020304" pitchFamily="18" charset="0"/>
                        </a:rPr>
                        <a:t>Kết</a:t>
                      </a:r>
                      <a:r>
                        <a:rPr lang="vi-VN" sz="2800" dirty="0">
                          <a:effectLst/>
                          <a:latin typeface="Times New Roman" panose="02020603050405020304" pitchFamily="18" charset="0"/>
                          <a:cs typeface="Times New Roman" panose="02020603050405020304" pitchFamily="18" charset="0"/>
                        </a:rPr>
                        <a:t> </a:t>
                      </a:r>
                      <a:r>
                        <a:rPr lang="vi-VN" sz="2800" dirty="0" err="1">
                          <a:effectLst/>
                          <a:latin typeface="Times New Roman" panose="02020603050405020304" pitchFamily="18" charset="0"/>
                          <a:cs typeface="Times New Roman" panose="02020603050405020304" pitchFamily="18" charset="0"/>
                        </a:rPr>
                        <a:t>thúc</a:t>
                      </a:r>
                      <a:r>
                        <a:rPr lang="vi-VN" sz="2800" dirty="0">
                          <a:effectLst/>
                          <a:latin typeface="Times New Roman" panose="02020603050405020304" pitchFamily="18" charset="0"/>
                          <a:cs typeface="Times New Roman" panose="02020603050405020304" pitchFamily="18" charset="0"/>
                        </a:rPr>
                        <a:t> </a:t>
                      </a:r>
                      <a:r>
                        <a:rPr lang="vi-VN" sz="2800" dirty="0" err="1">
                          <a:effectLst/>
                          <a:latin typeface="Times New Roman" panose="02020603050405020304" pitchFamily="18" charset="0"/>
                          <a:cs typeface="Times New Roman" panose="02020603050405020304" pitchFamily="18" charset="0"/>
                        </a:rPr>
                        <a:t>vấn</a:t>
                      </a:r>
                      <a:r>
                        <a:rPr lang="vi-VN" sz="2800" dirty="0">
                          <a:effectLst/>
                          <a:latin typeface="Times New Roman" panose="02020603050405020304" pitchFamily="18" charset="0"/>
                          <a:cs typeface="Times New Roman" panose="02020603050405020304" pitchFamily="18" charset="0"/>
                        </a:rPr>
                        <a:t> </a:t>
                      </a:r>
                      <a:r>
                        <a:rPr lang="vi-VN" sz="2800" dirty="0" err="1">
                          <a:effectLst/>
                          <a:latin typeface="Times New Roman" panose="02020603050405020304" pitchFamily="18" charset="0"/>
                          <a:cs typeface="Times New Roman" panose="02020603050405020304" pitchFamily="18" charset="0"/>
                        </a:rPr>
                        <a:t>đề</a:t>
                      </a:r>
                      <a:r>
                        <a:rPr lang="vi-VN" sz="2800" dirty="0">
                          <a:effectLst/>
                          <a:latin typeface="Times New Roman" panose="02020603050405020304" pitchFamily="18" charset="0"/>
                          <a:cs typeface="Times New Roman" panose="02020603050405020304" pitchFamily="18" charset="0"/>
                        </a:rPr>
                        <a:t> </a:t>
                      </a:r>
                      <a:r>
                        <a:rPr lang="vi-VN" sz="2800" dirty="0" err="1">
                          <a:effectLst/>
                          <a:latin typeface="Times New Roman" panose="02020603050405020304" pitchFamily="18" charset="0"/>
                          <a:cs typeface="Times New Roman" panose="02020603050405020304" pitchFamily="18" charset="0"/>
                        </a:rPr>
                        <a:t>và</a:t>
                      </a:r>
                      <a:r>
                        <a:rPr lang="vi-VN" sz="2800" dirty="0">
                          <a:effectLst/>
                          <a:latin typeface="Times New Roman" panose="02020603050405020304" pitchFamily="18" charset="0"/>
                          <a:cs typeface="Times New Roman" panose="02020603050405020304" pitchFamily="18" charset="0"/>
                        </a:rPr>
                        <a:t> </a:t>
                      </a:r>
                      <a:r>
                        <a:rPr lang="vi-VN" sz="2800" dirty="0" err="1">
                          <a:effectLst/>
                          <a:latin typeface="Times New Roman" panose="02020603050405020304" pitchFamily="18" charset="0"/>
                          <a:cs typeface="Times New Roman" panose="02020603050405020304" pitchFamily="18" charset="0"/>
                        </a:rPr>
                        <a:t>cảm</a:t>
                      </a:r>
                      <a:r>
                        <a:rPr lang="vi-VN" sz="2800" dirty="0">
                          <a:effectLst/>
                          <a:latin typeface="Times New Roman" panose="02020603050405020304" pitchFamily="18" charset="0"/>
                          <a:cs typeface="Times New Roman" panose="02020603050405020304" pitchFamily="18" charset="0"/>
                        </a:rPr>
                        <a:t> ơn </a:t>
                      </a:r>
                      <a:r>
                        <a:rPr lang="vi-VN" sz="2800" dirty="0" err="1">
                          <a:effectLst/>
                          <a:latin typeface="Times New Roman" panose="02020603050405020304" pitchFamily="18" charset="0"/>
                          <a:cs typeface="Times New Roman" panose="02020603050405020304" pitchFamily="18" charset="0"/>
                        </a:rPr>
                        <a:t>người</a:t>
                      </a:r>
                      <a:r>
                        <a:rPr lang="vi-VN" sz="2800" dirty="0">
                          <a:effectLst/>
                          <a:latin typeface="Times New Roman" panose="02020603050405020304" pitchFamily="18" charset="0"/>
                          <a:cs typeface="Times New Roman" panose="02020603050405020304" pitchFamily="18" charset="0"/>
                        </a:rPr>
                        <a:t> nghe. </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247733862"/>
                  </a:ext>
                </a:extLst>
              </a:tr>
            </a:tbl>
          </a:graphicData>
        </a:graphic>
      </p:graphicFrame>
    </p:spTree>
    <p:extLst>
      <p:ext uri="{BB962C8B-B14F-4D97-AF65-F5344CB8AC3E}">
        <p14:creationId xmlns:p14="http://schemas.microsoft.com/office/powerpoint/2010/main" val="247814474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ình chữ nhật: Góc Tròn 3">
            <a:extLst>
              <a:ext uri="{FF2B5EF4-FFF2-40B4-BE49-F238E27FC236}">
                <a16:creationId xmlns:a16="http://schemas.microsoft.com/office/drawing/2014/main" id="{0FB754F5-17A8-098D-4372-6AD9018E5DD3}"/>
              </a:ext>
            </a:extLst>
          </p:cNvPr>
          <p:cNvSpPr/>
          <p:nvPr/>
        </p:nvSpPr>
        <p:spPr>
          <a:xfrm>
            <a:off x="2166730" y="106018"/>
            <a:ext cx="7845287" cy="67586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rgbClr val="000000"/>
                </a:solidFill>
                <a:latin typeface="Times New Roman" panose="02020603050405020304" pitchFamily="18" charset="0"/>
                <a:ea typeface="Calibri" panose="020F0502020204030204" pitchFamily="34" charset="0"/>
              </a:rPr>
              <a:t>P</a:t>
            </a:r>
            <a:r>
              <a:rPr lang="vi-VN" sz="3200" dirty="0" err="1">
                <a:solidFill>
                  <a:srgbClr val="000000"/>
                </a:solidFill>
                <a:effectLst/>
                <a:latin typeface="Times New Roman" panose="02020603050405020304" pitchFamily="18" charset="0"/>
                <a:ea typeface="Calibri" panose="020F0502020204030204" pitchFamily="34" charset="0"/>
              </a:rPr>
              <a:t>hiếu</a:t>
            </a:r>
            <a:r>
              <a:rPr lang="vi-VN" sz="3200" dirty="0">
                <a:solidFill>
                  <a:srgbClr val="000000"/>
                </a:solidFill>
                <a:effectLst/>
                <a:latin typeface="Times New Roman" panose="02020603050405020304" pitchFamily="18" charset="0"/>
                <a:ea typeface="Calibri" panose="020F0502020204030204" pitchFamily="34" charset="0"/>
              </a:rPr>
              <a:t> </a:t>
            </a:r>
            <a:r>
              <a:rPr lang="vi-VN" sz="3200" dirty="0" err="1">
                <a:solidFill>
                  <a:srgbClr val="000000"/>
                </a:solidFill>
                <a:effectLst/>
                <a:latin typeface="Times New Roman" panose="02020603050405020304" pitchFamily="18" charset="0"/>
                <a:ea typeface="Calibri" panose="020F0502020204030204" pitchFamily="34" charset="0"/>
              </a:rPr>
              <a:t>đánh</a:t>
            </a:r>
            <a:r>
              <a:rPr lang="vi-VN" sz="3200" dirty="0">
                <a:solidFill>
                  <a:srgbClr val="000000"/>
                </a:solidFill>
                <a:effectLst/>
                <a:latin typeface="Times New Roman" panose="02020603050405020304" pitchFamily="18" charset="0"/>
                <a:ea typeface="Calibri" panose="020F0502020204030204" pitchFamily="34" charset="0"/>
              </a:rPr>
              <a:t> </a:t>
            </a:r>
            <a:r>
              <a:rPr lang="vi-VN" sz="3200" dirty="0" err="1">
                <a:solidFill>
                  <a:srgbClr val="000000"/>
                </a:solidFill>
                <a:effectLst/>
                <a:latin typeface="Times New Roman" panose="02020603050405020304" pitchFamily="18" charset="0"/>
                <a:ea typeface="Calibri" panose="020F0502020204030204" pitchFamily="34" charset="0"/>
              </a:rPr>
              <a:t>giá</a:t>
            </a:r>
            <a:r>
              <a:rPr lang="vi-VN" sz="3200" dirty="0">
                <a:solidFill>
                  <a:srgbClr val="000000"/>
                </a:solidFill>
                <a:effectLst/>
                <a:latin typeface="Times New Roman" panose="02020603050405020304" pitchFamily="18" charset="0"/>
                <a:ea typeface="Calibri" panose="020F0502020204030204" pitchFamily="34" charset="0"/>
              </a:rPr>
              <a:t> HĐ </a:t>
            </a:r>
            <a:r>
              <a:rPr lang="vi-VN" sz="3200" dirty="0" err="1">
                <a:solidFill>
                  <a:srgbClr val="000000"/>
                </a:solidFill>
                <a:effectLst/>
                <a:latin typeface="Times New Roman" panose="02020603050405020304" pitchFamily="18" charset="0"/>
                <a:ea typeface="Calibri" panose="020F0502020204030204" pitchFamily="34" charset="0"/>
              </a:rPr>
              <a:t>nói</a:t>
            </a:r>
            <a:r>
              <a:rPr lang="vi-VN" sz="3200" dirty="0">
                <a:solidFill>
                  <a:srgbClr val="000000"/>
                </a:solidFill>
                <a:effectLst/>
                <a:latin typeface="Times New Roman" panose="02020603050405020304" pitchFamily="18" charset="0"/>
                <a:ea typeface="Calibri" panose="020F0502020204030204" pitchFamily="34" charset="0"/>
              </a:rPr>
              <a:t> theo </a:t>
            </a:r>
            <a:r>
              <a:rPr lang="vi-VN" sz="3200" dirty="0" err="1">
                <a:solidFill>
                  <a:srgbClr val="000000"/>
                </a:solidFill>
                <a:effectLst/>
                <a:latin typeface="Times New Roman" panose="02020603050405020304" pitchFamily="18" charset="0"/>
                <a:ea typeface="Calibri" panose="020F0502020204030204" pitchFamily="34" charset="0"/>
              </a:rPr>
              <a:t>các</a:t>
            </a:r>
            <a:r>
              <a:rPr lang="vi-VN" sz="3200" dirty="0">
                <a:solidFill>
                  <a:srgbClr val="000000"/>
                </a:solidFill>
                <a:effectLst/>
                <a:latin typeface="Times New Roman" panose="02020603050405020304" pitchFamily="18" charset="0"/>
                <a:ea typeface="Calibri" panose="020F0502020204030204" pitchFamily="34" charset="0"/>
              </a:rPr>
              <a:t> tiêu </a:t>
            </a:r>
            <a:r>
              <a:rPr lang="vi-VN" sz="3200" dirty="0" err="1">
                <a:solidFill>
                  <a:srgbClr val="000000"/>
                </a:solidFill>
                <a:effectLst/>
                <a:latin typeface="Times New Roman" panose="02020603050405020304" pitchFamily="18" charset="0"/>
                <a:ea typeface="Calibri" panose="020F0502020204030204" pitchFamily="34" charset="0"/>
              </a:rPr>
              <a:t>chí</a:t>
            </a:r>
            <a:endParaRPr lang="en-US" sz="3200" dirty="0"/>
          </a:p>
        </p:txBody>
      </p:sp>
      <p:graphicFrame>
        <p:nvGraphicFramePr>
          <p:cNvPr id="5" name="Bảng 4">
            <a:extLst>
              <a:ext uri="{FF2B5EF4-FFF2-40B4-BE49-F238E27FC236}">
                <a16:creationId xmlns:a16="http://schemas.microsoft.com/office/drawing/2014/main" id="{81A96BCC-8D6F-A0E3-81BF-6288111BCE78}"/>
              </a:ext>
            </a:extLst>
          </p:cNvPr>
          <p:cNvGraphicFramePr>
            <a:graphicFrameLocks noGrp="1"/>
          </p:cNvGraphicFramePr>
          <p:nvPr>
            <p:extLst>
              <p:ext uri="{D42A27DB-BD31-4B8C-83A1-F6EECF244321}">
                <p14:modId xmlns:p14="http://schemas.microsoft.com/office/powerpoint/2010/main" val="1225955600"/>
              </p:ext>
            </p:extLst>
          </p:nvPr>
        </p:nvGraphicFramePr>
        <p:xfrm>
          <a:off x="318052" y="1108401"/>
          <a:ext cx="11542644" cy="4707256"/>
        </p:xfrm>
        <a:graphic>
          <a:graphicData uri="http://schemas.openxmlformats.org/drawingml/2006/table">
            <a:tbl>
              <a:tblPr firstRow="1" firstCol="1" lastRow="1" lastCol="1" bandRow="1" bandCol="1">
                <a:tableStyleId>{5C22544A-7EE6-4342-B048-85BDC9FD1C3A}</a:tableStyleId>
              </a:tblPr>
              <a:tblGrid>
                <a:gridCol w="5663871">
                  <a:extLst>
                    <a:ext uri="{9D8B030D-6E8A-4147-A177-3AD203B41FA5}">
                      <a16:colId xmlns:a16="http://schemas.microsoft.com/office/drawing/2014/main" val="2927722635"/>
                    </a:ext>
                  </a:extLst>
                </a:gridCol>
                <a:gridCol w="5878773">
                  <a:extLst>
                    <a:ext uri="{9D8B030D-6E8A-4147-A177-3AD203B41FA5}">
                      <a16:colId xmlns:a16="http://schemas.microsoft.com/office/drawing/2014/main" val="1099549195"/>
                    </a:ext>
                  </a:extLst>
                </a:gridCol>
              </a:tblGrid>
              <a:tr h="0">
                <a:tc>
                  <a:txBody>
                    <a:bodyPr/>
                    <a:lstStyle/>
                    <a:p>
                      <a:pPr algn="ctr">
                        <a:lnSpc>
                          <a:spcPct val="107000"/>
                        </a:lnSpc>
                        <a:spcAft>
                          <a:spcPts val="800"/>
                        </a:spcAft>
                      </a:pPr>
                      <a:r>
                        <a:rPr lang="en-US" sz="2800" dirty="0" err="1">
                          <a:effectLst/>
                          <a:latin typeface="Times New Roman" panose="02020603050405020304" pitchFamily="18" charset="0"/>
                          <a:cs typeface="Times New Roman" panose="02020603050405020304" pitchFamily="18" charset="0"/>
                        </a:rPr>
                        <a:t>Người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nói</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algn="ctr">
                        <a:lnSpc>
                          <a:spcPct val="107000"/>
                        </a:lnSpc>
                        <a:spcAft>
                          <a:spcPts val="800"/>
                        </a:spcAft>
                      </a:pPr>
                      <a:r>
                        <a:rPr lang="en-US" sz="2800" dirty="0" err="1">
                          <a:effectLst/>
                          <a:latin typeface="Times New Roman" panose="02020603050405020304" pitchFamily="18" charset="0"/>
                          <a:cs typeface="Times New Roman" panose="02020603050405020304" pitchFamily="18" charset="0"/>
                        </a:rPr>
                        <a:t>Người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nghe</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2044205823"/>
                  </a:ext>
                </a:extLst>
              </a:tr>
              <a:tr h="570230">
                <a:tc>
                  <a:txBody>
                    <a:bodyPr/>
                    <a:lstStyle/>
                    <a:p>
                      <a:pPr algn="just">
                        <a:lnSpc>
                          <a:spcPct val="107000"/>
                        </a:lnSpc>
                        <a:spcAft>
                          <a:spcPts val="800"/>
                        </a:spcAft>
                      </a:pP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Đối</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chiếu</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với</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dàn</a:t>
                      </a:r>
                      <a:r>
                        <a:rPr lang="en-US" sz="2800" b="0" dirty="0">
                          <a:solidFill>
                            <a:schemeClr val="tx1"/>
                          </a:solidFill>
                          <a:effectLst/>
                          <a:latin typeface="Times New Roman" panose="02020603050405020304" pitchFamily="18" charset="0"/>
                          <a:cs typeface="Times New Roman" panose="02020603050405020304" pitchFamily="18" charset="0"/>
                        </a:rPr>
                        <a:t> ý, </a:t>
                      </a:r>
                      <a:r>
                        <a:rPr lang="en-US" sz="2800" b="0" dirty="0" err="1">
                          <a:solidFill>
                            <a:schemeClr val="tx1"/>
                          </a:solidFill>
                          <a:effectLst/>
                          <a:latin typeface="Times New Roman" panose="02020603050405020304" pitchFamily="18" charset="0"/>
                          <a:cs typeface="Times New Roman" panose="02020603050405020304" pitchFamily="18" charset="0"/>
                        </a:rPr>
                        <a:t>tham</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khảo</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nhận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xét</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của</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người</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nghe</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để</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kiểm</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tra</a:t>
                      </a:r>
                      <a:r>
                        <a:rPr lang="en-US" sz="2800" b="0" dirty="0">
                          <a:solidFill>
                            <a:schemeClr val="tx1"/>
                          </a:solidFill>
                          <a:effectLst/>
                          <a:latin typeface="Times New Roman" panose="02020603050405020304" pitchFamily="18" charset="0"/>
                          <a:cs typeface="Times New Roman" panose="02020603050405020304" pitchFamily="18" charset="0"/>
                        </a:rPr>
                        <a:t>.</a:t>
                      </a:r>
                    </a:p>
                    <a:p>
                      <a:pPr algn="just">
                        <a:lnSpc>
                          <a:spcPct val="107000"/>
                        </a:lnSpc>
                        <a:spcAft>
                          <a:spcPts val="800"/>
                        </a:spcAft>
                      </a:pPr>
                      <a:r>
                        <a:rPr lang="vi-VN" sz="2800" b="0" dirty="0">
                          <a:solidFill>
                            <a:schemeClr val="tx1"/>
                          </a:solidFill>
                          <a:effectLst/>
                          <a:latin typeface="Times New Roman" panose="02020603050405020304" pitchFamily="18" charset="0"/>
                          <a:cs typeface="Times New Roman" panose="02020603050405020304" pitchFamily="18" charset="0"/>
                        </a:rPr>
                        <a:t> </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Nội</a:t>
                      </a:r>
                      <a:r>
                        <a:rPr lang="en-US" sz="2800" b="0" dirty="0">
                          <a:solidFill>
                            <a:schemeClr val="tx1"/>
                          </a:solidFill>
                          <a:effectLst/>
                          <a:latin typeface="Times New Roman" panose="02020603050405020304" pitchFamily="18" charset="0"/>
                          <a:cs typeface="Times New Roman" panose="02020603050405020304" pitchFamily="18" charset="0"/>
                        </a:rPr>
                        <a:t> dung </a:t>
                      </a:r>
                      <a:r>
                        <a:rPr lang="en-US" sz="2800" b="0" dirty="0" err="1">
                          <a:solidFill>
                            <a:schemeClr val="tx1"/>
                          </a:solidFill>
                          <a:effectLst/>
                          <a:latin typeface="Times New Roman" panose="02020603050405020304" pitchFamily="18" charset="0"/>
                          <a:cs typeface="Times New Roman" panose="02020603050405020304" pitchFamily="18" charset="0"/>
                        </a:rPr>
                        <a:t>và</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cách</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thức</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trình</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bày</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quy</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tắc</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luật</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lệ</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của</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hoạt</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động</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đấu</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vật</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đã</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đáp</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ứng</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được</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yêu</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cầu</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chưa</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Cần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bổ</a:t>
                      </a:r>
                      <a:r>
                        <a:rPr lang="en-US" sz="2800" b="0" dirty="0">
                          <a:solidFill>
                            <a:schemeClr val="tx1"/>
                          </a:solidFill>
                          <a:effectLst/>
                          <a:latin typeface="Times New Roman" panose="02020603050405020304" pitchFamily="18" charset="0"/>
                          <a:cs typeface="Times New Roman" panose="02020603050405020304" pitchFamily="18" charset="0"/>
                        </a:rPr>
                        <a:t> sung </a:t>
                      </a:r>
                      <a:r>
                        <a:rPr lang="en-US" sz="2800" b="0" dirty="0" err="1">
                          <a:solidFill>
                            <a:schemeClr val="tx1"/>
                          </a:solidFill>
                          <a:effectLst/>
                          <a:latin typeface="Times New Roman" panose="02020603050405020304" pitchFamily="18" charset="0"/>
                          <a:cs typeface="Times New Roman" panose="02020603050405020304" pitchFamily="18" charset="0"/>
                        </a:rPr>
                        <a:t>và</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điều</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chỉnh</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những</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gì</a:t>
                      </a:r>
                      <a:r>
                        <a:rPr lang="en-US" sz="2800" b="0" dirty="0">
                          <a:solidFill>
                            <a:schemeClr val="tx1"/>
                          </a:solidFill>
                          <a:effectLst/>
                          <a:latin typeface="Times New Roman" panose="02020603050405020304" pitchFamily="18" charset="0"/>
                          <a:cs typeface="Times New Roman" panose="02020603050405020304" pitchFamily="18" charset="0"/>
                        </a:rPr>
                        <a:t>?</a:t>
                      </a:r>
                    </a:p>
                    <a:p>
                      <a:pPr algn="just">
                        <a:lnSpc>
                          <a:spcPct val="107000"/>
                        </a:lnSpc>
                        <a:spcAft>
                          <a:spcPts val="800"/>
                        </a:spcAft>
                      </a:pP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Nhận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biết</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các</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lỗi</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về</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nội</a:t>
                      </a:r>
                      <a:r>
                        <a:rPr lang="en-US" sz="2800" b="0" dirty="0">
                          <a:solidFill>
                            <a:schemeClr val="tx1"/>
                          </a:solidFill>
                          <a:effectLst/>
                          <a:latin typeface="Times New Roman" panose="02020603050405020304" pitchFamily="18" charset="0"/>
                          <a:cs typeface="Times New Roman" panose="02020603050405020304" pitchFamily="18" charset="0"/>
                        </a:rPr>
                        <a:t> dung </a:t>
                      </a:r>
                      <a:r>
                        <a:rPr lang="en-US" sz="2800" b="0" dirty="0" err="1">
                          <a:solidFill>
                            <a:schemeClr val="tx1"/>
                          </a:solidFill>
                          <a:effectLst/>
                          <a:latin typeface="Times New Roman" panose="02020603050405020304" pitchFamily="18" charset="0"/>
                          <a:cs typeface="Times New Roman" panose="02020603050405020304" pitchFamily="18" charset="0"/>
                        </a:rPr>
                        <a:t>và</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cách</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thức</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trình</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bày</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Có</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hướng</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sửa</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chữa</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các</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lỗi</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khi</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phát</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biểu</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giới</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thiệu</a:t>
                      </a:r>
                      <a:r>
                        <a:rPr lang="en-US" sz="2800" b="0" dirty="0">
                          <a:solidFill>
                            <a:schemeClr val="tx1"/>
                          </a:solidFill>
                          <a:effectLst/>
                          <a:latin typeface="Times New Roman" panose="02020603050405020304" pitchFamily="18" charset="0"/>
                          <a:cs typeface="Times New Roman" panose="02020603050405020304" pitchFamily="18" charset="0"/>
                        </a:rPr>
                        <a:t>.</a:t>
                      </a:r>
                      <a:endParaRPr lang="en-US" sz="28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Nắm</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được</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nội</a:t>
                      </a:r>
                      <a:r>
                        <a:rPr lang="en-US" sz="2800" b="0" dirty="0">
                          <a:solidFill>
                            <a:schemeClr val="tx1"/>
                          </a:solidFill>
                          <a:effectLst/>
                          <a:latin typeface="Times New Roman" panose="02020603050405020304" pitchFamily="18" charset="0"/>
                          <a:cs typeface="Times New Roman" panose="02020603050405020304" pitchFamily="18" charset="0"/>
                        </a:rPr>
                        <a:t> dung </a:t>
                      </a:r>
                      <a:r>
                        <a:rPr lang="en-US" sz="2800" b="0" dirty="0" err="1">
                          <a:solidFill>
                            <a:schemeClr val="tx1"/>
                          </a:solidFill>
                          <a:effectLst/>
                          <a:latin typeface="Times New Roman" panose="02020603050405020304" pitchFamily="18" charset="0"/>
                          <a:cs typeface="Times New Roman" panose="02020603050405020304" pitchFamily="18" charset="0"/>
                        </a:rPr>
                        <a:t>mà</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người</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nói</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giới</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thiệu</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nhất</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là</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các</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quy</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định</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luật</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lệ</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của</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một</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trận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đấu</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vật</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hỏi</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lại</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các</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điểm</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chưa</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rõ</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bổ</a:t>
                      </a:r>
                      <a:r>
                        <a:rPr lang="en-US" sz="2800" b="0" dirty="0">
                          <a:solidFill>
                            <a:schemeClr val="tx1"/>
                          </a:solidFill>
                          <a:effectLst/>
                          <a:latin typeface="Times New Roman" panose="02020603050405020304" pitchFamily="18" charset="0"/>
                          <a:cs typeface="Times New Roman" panose="02020603050405020304" pitchFamily="18" charset="0"/>
                        </a:rPr>
                        <a:t> sung </a:t>
                      </a:r>
                      <a:r>
                        <a:rPr lang="en-US" sz="2800" b="0" dirty="0" err="1">
                          <a:solidFill>
                            <a:schemeClr val="tx1"/>
                          </a:solidFill>
                          <a:effectLst/>
                          <a:latin typeface="Times New Roman" panose="02020603050405020304" pitchFamily="18" charset="0"/>
                          <a:cs typeface="Times New Roman" panose="02020603050405020304" pitchFamily="18" charset="0"/>
                        </a:rPr>
                        <a:t>thêm</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các</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nội</a:t>
                      </a:r>
                      <a:r>
                        <a:rPr lang="en-US" sz="2800" b="0" dirty="0">
                          <a:solidFill>
                            <a:schemeClr val="tx1"/>
                          </a:solidFill>
                          <a:effectLst/>
                          <a:latin typeface="Times New Roman" panose="02020603050405020304" pitchFamily="18" charset="0"/>
                          <a:cs typeface="Times New Roman" panose="02020603050405020304" pitchFamily="18" charset="0"/>
                        </a:rPr>
                        <a:t> dung </a:t>
                      </a:r>
                      <a:r>
                        <a:rPr lang="en-US" sz="2800" b="0" dirty="0" err="1">
                          <a:solidFill>
                            <a:schemeClr val="tx1"/>
                          </a:solidFill>
                          <a:effectLst/>
                          <a:latin typeface="Times New Roman" panose="02020603050405020304" pitchFamily="18" charset="0"/>
                          <a:cs typeface="Times New Roman" panose="02020603050405020304" pitchFamily="18" charset="0"/>
                        </a:rPr>
                        <a:t>khác</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nếu</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thấy</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người</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nói</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nêu</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chưa</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đủ</a:t>
                      </a:r>
                      <a:r>
                        <a:rPr lang="en-US" sz="2800" b="0" dirty="0">
                          <a:solidFill>
                            <a:schemeClr val="tx1"/>
                          </a:solidFill>
                          <a:effectLst/>
                          <a:latin typeface="Times New Roman" panose="02020603050405020304" pitchFamily="18" charset="0"/>
                          <a:cs typeface="Times New Roman" panose="02020603050405020304" pitchFamily="18" charset="0"/>
                        </a:rPr>
                        <a:t>.</a:t>
                      </a:r>
                    </a:p>
                    <a:p>
                      <a:pPr algn="just">
                        <a:lnSpc>
                          <a:spcPct val="107000"/>
                        </a:lnSpc>
                        <a:spcAft>
                          <a:spcPts val="800"/>
                        </a:spcAft>
                      </a:pP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Rút</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kinh</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nghiệm</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về</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thái</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độ</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khi</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nghe</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người</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nói</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phát</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biểu</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trình</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bày</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Sự</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tập</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trung</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hướng</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về</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người</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nói</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ghi</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chép</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và</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cách</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chất</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vấn</a:t>
                      </a:r>
                      <a:r>
                        <a:rPr lang="en-US" sz="2800" b="0" dirty="0">
                          <a:solidFill>
                            <a:schemeClr val="tx1"/>
                          </a:solidFill>
                          <a:effectLst/>
                          <a:latin typeface="Times New Roman" panose="02020603050405020304" pitchFamily="18" charset="0"/>
                          <a:cs typeface="Times New Roman" panose="02020603050405020304" pitchFamily="18" charset="0"/>
                        </a:rPr>
                        <a:t>..)</a:t>
                      </a:r>
                      <a:endParaRPr lang="en-US" sz="28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171933200"/>
                  </a:ext>
                </a:extLst>
              </a:tr>
            </a:tbl>
          </a:graphicData>
        </a:graphic>
      </p:graphicFrame>
    </p:spTree>
    <p:extLst>
      <p:ext uri="{BB962C8B-B14F-4D97-AF65-F5344CB8AC3E}">
        <p14:creationId xmlns:p14="http://schemas.microsoft.com/office/powerpoint/2010/main" val="64288892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heel(1)">
                                      <p:cBhvr>
                                        <p:cTn id="1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Hình ảnh 6">
            <a:extLst>
              <a:ext uri="{FF2B5EF4-FFF2-40B4-BE49-F238E27FC236}">
                <a16:creationId xmlns:a16="http://schemas.microsoft.com/office/drawing/2014/main" id="{E4440C33-0709-D262-A229-362B10DF1E9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2278" y="2370508"/>
            <a:ext cx="11847444" cy="4487492"/>
          </a:xfrm>
          <a:prstGeom prst="rect">
            <a:avLst/>
          </a:prstGeom>
        </p:spPr>
      </p:pic>
      <p:sp>
        <p:nvSpPr>
          <p:cNvPr id="8" name="Hình chữ nhật 7">
            <a:extLst>
              <a:ext uri="{FF2B5EF4-FFF2-40B4-BE49-F238E27FC236}">
                <a16:creationId xmlns:a16="http://schemas.microsoft.com/office/drawing/2014/main" id="{A78B4F5C-EAC8-CA9A-3472-9BB89E23F335}"/>
              </a:ext>
            </a:extLst>
          </p:cNvPr>
          <p:cNvSpPr/>
          <p:nvPr/>
        </p:nvSpPr>
        <p:spPr>
          <a:xfrm>
            <a:off x="901148" y="225288"/>
            <a:ext cx="9568070" cy="2145220"/>
          </a:xfrm>
          <a:prstGeom prst="rect">
            <a:avLst/>
          </a:prstGeom>
          <a:noFill/>
        </p:spPr>
        <p:txBody>
          <a:bodyPr wrap="none" lIns="91440" tIns="45720" rIns="91440" bIns="45720">
            <a:prstTxWarp prst="textWave1">
              <a:avLst/>
            </a:prstTxWarp>
            <a:spAutoFit/>
          </a:bodyPr>
          <a:lstStyle/>
          <a:p>
            <a:pPr algn="ctr"/>
            <a:r>
              <a:rPr lang="en-US" sz="5400" dirty="0">
                <a:ln w="0"/>
                <a:solidFill>
                  <a:srgbClr val="0070C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MỞ ĐẦU</a:t>
            </a:r>
            <a:endParaRPr lang="vi-VN" sz="5400" b="0" cap="none" spc="0" dirty="0">
              <a:ln w="0"/>
              <a:solidFill>
                <a:srgbClr val="0070C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5497545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ình chữ nhật: Góc Tròn 3">
            <a:extLst>
              <a:ext uri="{FF2B5EF4-FFF2-40B4-BE49-F238E27FC236}">
                <a16:creationId xmlns:a16="http://schemas.microsoft.com/office/drawing/2014/main" id="{E8C047CF-9879-CC68-077A-C3943FFAB140}"/>
              </a:ext>
            </a:extLst>
          </p:cNvPr>
          <p:cNvSpPr/>
          <p:nvPr/>
        </p:nvSpPr>
        <p:spPr>
          <a:xfrm>
            <a:off x="2637183" y="145774"/>
            <a:ext cx="7328452" cy="569843"/>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00"/>
              </a:spcAft>
            </a:pPr>
            <a:r>
              <a:rPr lang="vi-VN" sz="32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PHIẾU CHỈNH SỬA NỘI DUNG NÓI</a:t>
            </a:r>
            <a:endParaRPr lang="en-US" sz="32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5" name="Bảng 4">
            <a:extLst>
              <a:ext uri="{FF2B5EF4-FFF2-40B4-BE49-F238E27FC236}">
                <a16:creationId xmlns:a16="http://schemas.microsoft.com/office/drawing/2014/main" id="{86706153-5129-B708-EBF3-941FA1397DF7}"/>
              </a:ext>
            </a:extLst>
          </p:cNvPr>
          <p:cNvGraphicFramePr>
            <a:graphicFrameLocks noGrp="1"/>
          </p:cNvGraphicFramePr>
          <p:nvPr>
            <p:extLst>
              <p:ext uri="{D42A27DB-BD31-4B8C-83A1-F6EECF244321}">
                <p14:modId xmlns:p14="http://schemas.microsoft.com/office/powerpoint/2010/main" val="644232308"/>
              </p:ext>
            </p:extLst>
          </p:nvPr>
        </p:nvGraphicFramePr>
        <p:xfrm>
          <a:off x="1828800" y="990249"/>
          <a:ext cx="8534400" cy="3893506"/>
        </p:xfrm>
        <a:graphic>
          <a:graphicData uri="http://schemas.openxmlformats.org/drawingml/2006/table">
            <a:tbl>
              <a:tblPr firstRow="1" firstCol="1" lastRow="1" lastCol="1" bandRow="1" bandCol="1">
                <a:tableStyleId>{5C22544A-7EE6-4342-B048-85BDC9FD1C3A}</a:tableStyleId>
              </a:tblPr>
              <a:tblGrid>
                <a:gridCol w="4214344">
                  <a:extLst>
                    <a:ext uri="{9D8B030D-6E8A-4147-A177-3AD203B41FA5}">
                      <a16:colId xmlns:a16="http://schemas.microsoft.com/office/drawing/2014/main" val="13033678"/>
                    </a:ext>
                  </a:extLst>
                </a:gridCol>
                <a:gridCol w="4320056">
                  <a:extLst>
                    <a:ext uri="{9D8B030D-6E8A-4147-A177-3AD203B41FA5}">
                      <a16:colId xmlns:a16="http://schemas.microsoft.com/office/drawing/2014/main" val="2713032108"/>
                    </a:ext>
                  </a:extLst>
                </a:gridCol>
              </a:tblGrid>
              <a:tr h="0">
                <a:tc>
                  <a:txBody>
                    <a:bodyPr/>
                    <a:lstStyle/>
                    <a:p>
                      <a:pPr algn="just">
                        <a:lnSpc>
                          <a:spcPct val="107000"/>
                        </a:lnSpc>
                        <a:spcAft>
                          <a:spcPts val="800"/>
                        </a:spcAft>
                      </a:pP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Tiêu</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chí</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sửa</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chữa</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solidFill>
                      <a:srgbClr val="00B050"/>
                    </a:solidFill>
                  </a:tcPr>
                </a:tc>
                <a:tc>
                  <a:txBody>
                    <a:bodyPr/>
                    <a:lstStyle/>
                    <a:p>
                      <a:pPr algn="just">
                        <a:lnSpc>
                          <a:spcPct val="107000"/>
                        </a:lnSpc>
                        <a:spcAft>
                          <a:spcPts val="800"/>
                        </a:spcAft>
                      </a:pPr>
                      <a:r>
                        <a:rPr lang="en-US" sz="2800" dirty="0" err="1">
                          <a:effectLst/>
                          <a:latin typeface="Times New Roman" panose="02020603050405020304" pitchFamily="18" charset="0"/>
                          <a:cs typeface="Times New Roman" panose="02020603050405020304" pitchFamily="18" charset="0"/>
                        </a:rPr>
                        <a:t>Yêu</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cầu</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chỉnh</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sửa</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3161276863"/>
                  </a:ext>
                </a:extLst>
              </a:tr>
              <a:tr h="0">
                <a:tc>
                  <a:txBody>
                    <a:bodyPr/>
                    <a:lstStyle/>
                    <a:p>
                      <a:pPr algn="just">
                        <a:lnSpc>
                          <a:spcPct val="107000"/>
                        </a:lnSpc>
                        <a:spcAft>
                          <a:spcPts val="800"/>
                        </a:spcAft>
                      </a:pPr>
                      <a:r>
                        <a:rPr lang="en-US" sz="2800" dirty="0" err="1">
                          <a:solidFill>
                            <a:schemeClr val="tx1"/>
                          </a:solidFill>
                          <a:effectLst/>
                          <a:latin typeface="Times New Roman" panose="02020603050405020304" pitchFamily="18" charset="0"/>
                          <a:cs typeface="Times New Roman" panose="02020603050405020304" pitchFamily="18" charset="0"/>
                        </a:rPr>
                        <a:t>Nội</a:t>
                      </a:r>
                      <a:r>
                        <a:rPr lang="en-US" sz="2800" dirty="0">
                          <a:solidFill>
                            <a:schemeClr val="tx1"/>
                          </a:solidFill>
                          <a:effectLst/>
                          <a:latin typeface="Times New Roman" panose="02020603050405020304" pitchFamily="18" charset="0"/>
                          <a:cs typeface="Times New Roman" panose="02020603050405020304" pitchFamily="18" charset="0"/>
                        </a:rPr>
                        <a:t> dung </a:t>
                      </a: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en-US" sz="2800">
                          <a:solidFill>
                            <a:schemeClr val="tx1"/>
                          </a:solidFill>
                          <a:effectLst/>
                          <a:latin typeface="Times New Roman" panose="02020603050405020304" pitchFamily="18" charset="0"/>
                          <a:cs typeface="Times New Roman" panose="02020603050405020304" pitchFamily="18" charset="0"/>
                        </a:rPr>
                        <a:t> </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14806816"/>
                  </a:ext>
                </a:extLst>
              </a:tr>
              <a:tr h="0">
                <a:tc>
                  <a:txBody>
                    <a:bodyPr/>
                    <a:lstStyle/>
                    <a:p>
                      <a:pPr algn="just">
                        <a:lnSpc>
                          <a:spcPct val="107000"/>
                        </a:lnSpc>
                        <a:spcAft>
                          <a:spcPts val="800"/>
                        </a:spcAft>
                      </a:pPr>
                      <a:r>
                        <a:rPr lang="en-US" sz="2800" dirty="0" err="1">
                          <a:solidFill>
                            <a:schemeClr val="tx1"/>
                          </a:solidFill>
                          <a:effectLst/>
                          <a:latin typeface="Times New Roman" panose="02020603050405020304" pitchFamily="18" charset="0"/>
                          <a:cs typeface="Times New Roman" panose="02020603050405020304" pitchFamily="18" charset="0"/>
                        </a:rPr>
                        <a:t>Cách</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dẫn</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dắt</a:t>
                      </a: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en-US" sz="2800">
                          <a:solidFill>
                            <a:schemeClr val="tx1"/>
                          </a:solidFill>
                          <a:effectLst/>
                          <a:latin typeface="Times New Roman" panose="02020603050405020304" pitchFamily="18" charset="0"/>
                          <a:cs typeface="Times New Roman" panose="02020603050405020304" pitchFamily="18" charset="0"/>
                        </a:rPr>
                        <a:t> </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46623540"/>
                  </a:ext>
                </a:extLst>
              </a:tr>
              <a:tr h="0">
                <a:tc>
                  <a:txBody>
                    <a:bodyPr/>
                    <a:lstStyle/>
                    <a:p>
                      <a:pPr algn="just">
                        <a:lnSpc>
                          <a:spcPct val="107000"/>
                        </a:lnSpc>
                        <a:spcAft>
                          <a:spcPts val="800"/>
                        </a:spcAft>
                      </a:pPr>
                      <a:r>
                        <a:rPr lang="vi-VN" sz="2800" dirty="0" err="1">
                          <a:solidFill>
                            <a:schemeClr val="tx1"/>
                          </a:solidFill>
                          <a:effectLst/>
                          <a:latin typeface="Times New Roman" panose="02020603050405020304" pitchFamily="18" charset="0"/>
                          <a:cs typeface="Times New Roman" panose="02020603050405020304" pitchFamily="18" charset="0"/>
                        </a:rPr>
                        <a:t>Cách</a:t>
                      </a:r>
                      <a:r>
                        <a:rPr lang="vi-VN" sz="2800" dirty="0">
                          <a:solidFill>
                            <a:schemeClr val="tx1"/>
                          </a:solidFill>
                          <a:effectLst/>
                          <a:latin typeface="Times New Roman" panose="02020603050405020304" pitchFamily="18" charset="0"/>
                          <a:cs typeface="Times New Roman" panose="02020603050405020304" pitchFamily="18" charset="0"/>
                        </a:rPr>
                        <a:t> nêu </a:t>
                      </a:r>
                      <a:r>
                        <a:rPr lang="vi-VN" sz="2800" dirty="0" err="1">
                          <a:solidFill>
                            <a:schemeClr val="tx1"/>
                          </a:solidFill>
                          <a:effectLst/>
                          <a:latin typeface="Times New Roman" panose="02020603050405020304" pitchFamily="18" charset="0"/>
                          <a:cs typeface="Times New Roman" panose="02020603050405020304" pitchFamily="18" charset="0"/>
                        </a:rPr>
                        <a:t>nội</a:t>
                      </a:r>
                      <a:r>
                        <a:rPr lang="vi-VN" sz="2800" dirty="0">
                          <a:solidFill>
                            <a:schemeClr val="tx1"/>
                          </a:solidFill>
                          <a:effectLst/>
                          <a:latin typeface="Times New Roman" panose="02020603050405020304" pitchFamily="18" charset="0"/>
                          <a:cs typeface="Times New Roman" panose="02020603050405020304" pitchFamily="18" charset="0"/>
                        </a:rPr>
                        <a:t> dung thông tin</a:t>
                      </a: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en-US" sz="2800" dirty="0">
                          <a:solidFill>
                            <a:schemeClr val="tx1"/>
                          </a:solidFill>
                          <a:effectLst/>
                          <a:latin typeface="Times New Roman" panose="02020603050405020304" pitchFamily="18" charset="0"/>
                          <a:cs typeface="Times New Roman" panose="02020603050405020304" pitchFamily="18" charset="0"/>
                        </a:rPr>
                        <a:t> </a:t>
                      </a: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662135279"/>
                  </a:ext>
                </a:extLst>
              </a:tr>
              <a:tr h="0">
                <a:tc>
                  <a:txBody>
                    <a:bodyPr/>
                    <a:lstStyle/>
                    <a:p>
                      <a:pPr algn="just">
                        <a:lnSpc>
                          <a:spcPct val="107000"/>
                        </a:lnSpc>
                        <a:spcAft>
                          <a:spcPts val="800"/>
                        </a:spcAft>
                      </a:pPr>
                      <a:r>
                        <a:rPr lang="en-US" sz="2800">
                          <a:solidFill>
                            <a:schemeClr val="tx1"/>
                          </a:solidFill>
                          <a:effectLst/>
                          <a:latin typeface="Times New Roman" panose="02020603050405020304" pitchFamily="18" charset="0"/>
                          <a:cs typeface="Times New Roman" panose="02020603050405020304" pitchFamily="18" charset="0"/>
                        </a:rPr>
                        <a:t>Cách diễn đạt</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en-US" sz="2800" dirty="0">
                          <a:solidFill>
                            <a:schemeClr val="tx1"/>
                          </a:solidFill>
                          <a:effectLst/>
                          <a:latin typeface="Times New Roman" panose="02020603050405020304" pitchFamily="18" charset="0"/>
                          <a:cs typeface="Times New Roman" panose="02020603050405020304" pitchFamily="18" charset="0"/>
                        </a:rPr>
                        <a:t> </a:t>
                      </a: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23501359"/>
                  </a:ext>
                </a:extLst>
              </a:tr>
              <a:tr h="0">
                <a:tc>
                  <a:txBody>
                    <a:bodyPr/>
                    <a:lstStyle/>
                    <a:p>
                      <a:pPr algn="just">
                        <a:lnSpc>
                          <a:spcPct val="107000"/>
                        </a:lnSpc>
                        <a:spcAft>
                          <a:spcPts val="800"/>
                        </a:spcAft>
                      </a:pPr>
                      <a:r>
                        <a:rPr lang="en-US" sz="2800">
                          <a:solidFill>
                            <a:schemeClr val="tx1"/>
                          </a:solidFill>
                          <a:effectLst/>
                          <a:latin typeface="Times New Roman" panose="02020603050405020304" pitchFamily="18" charset="0"/>
                          <a:cs typeface="Times New Roman" panose="02020603050405020304" pitchFamily="18" charset="0"/>
                        </a:rPr>
                        <a:t>Ngôn ngữ, cử chỉ, thái độ</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en-US" sz="2800" dirty="0">
                          <a:solidFill>
                            <a:schemeClr val="tx1"/>
                          </a:solidFill>
                          <a:effectLst/>
                          <a:latin typeface="Times New Roman" panose="02020603050405020304" pitchFamily="18" charset="0"/>
                          <a:cs typeface="Times New Roman" panose="02020603050405020304" pitchFamily="18" charset="0"/>
                        </a:rPr>
                        <a:t> </a:t>
                      </a: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56406086"/>
                  </a:ext>
                </a:extLst>
              </a:tr>
              <a:tr h="0">
                <a:tc>
                  <a:txBody>
                    <a:bodyPr/>
                    <a:lstStyle/>
                    <a:p>
                      <a:pPr algn="just">
                        <a:lnSpc>
                          <a:spcPct val="107000"/>
                        </a:lnSpc>
                        <a:spcAft>
                          <a:spcPts val="800"/>
                        </a:spcAft>
                      </a:pPr>
                      <a:r>
                        <a:rPr lang="en-US" sz="2800">
                          <a:solidFill>
                            <a:schemeClr val="tx1"/>
                          </a:solidFill>
                          <a:effectLst/>
                          <a:latin typeface="Times New Roman" panose="02020603050405020304" pitchFamily="18" charset="0"/>
                          <a:cs typeface="Times New Roman" panose="02020603050405020304" pitchFamily="18" charset="0"/>
                        </a:rPr>
                        <a:t>Cách trả lời nội dung ý kiến trao đổi với các bạn</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en-US" sz="2800" dirty="0">
                          <a:solidFill>
                            <a:schemeClr val="tx1"/>
                          </a:solidFill>
                          <a:effectLst/>
                          <a:latin typeface="Times New Roman" panose="02020603050405020304" pitchFamily="18" charset="0"/>
                          <a:cs typeface="Times New Roman" panose="02020603050405020304" pitchFamily="18" charset="0"/>
                        </a:rPr>
                        <a:t> </a:t>
                      </a: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80212080"/>
                  </a:ext>
                </a:extLst>
              </a:tr>
            </a:tbl>
          </a:graphicData>
        </a:graphic>
      </p:graphicFrame>
    </p:spTree>
    <p:extLst>
      <p:ext uri="{BB962C8B-B14F-4D97-AF65-F5344CB8AC3E}">
        <p14:creationId xmlns:p14="http://schemas.microsoft.com/office/powerpoint/2010/main" val="167759468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1000" fill="hold"/>
                                        <p:tgtEl>
                                          <p:spTgt spid="5"/>
                                        </p:tgtEl>
                                        <p:attrNameLst>
                                          <p:attrName>ppt_w</p:attrName>
                                        </p:attrNameLst>
                                      </p:cBhvr>
                                      <p:tavLst>
                                        <p:tav tm="0">
                                          <p:val>
                                            <p:fltVal val="0"/>
                                          </p:val>
                                        </p:tav>
                                        <p:tav tm="100000">
                                          <p:val>
                                            <p:strVal val="#ppt_w"/>
                                          </p:val>
                                        </p:tav>
                                      </p:tavLst>
                                    </p:anim>
                                    <p:anim calcmode="lin" valueType="num">
                                      <p:cBhvr>
                                        <p:cTn id="14" dur="1000" fill="hold"/>
                                        <p:tgtEl>
                                          <p:spTgt spid="5"/>
                                        </p:tgtEl>
                                        <p:attrNameLst>
                                          <p:attrName>ppt_h</p:attrName>
                                        </p:attrNameLst>
                                      </p:cBhvr>
                                      <p:tavLst>
                                        <p:tav tm="0">
                                          <p:val>
                                            <p:fltVal val="0"/>
                                          </p:val>
                                        </p:tav>
                                        <p:tav tm="100000">
                                          <p:val>
                                            <p:strVal val="#ppt_h"/>
                                          </p:val>
                                        </p:tav>
                                      </p:tavLst>
                                    </p:anim>
                                    <p:anim calcmode="lin" valueType="num">
                                      <p:cBhvr>
                                        <p:cTn id="15" dur="1000" fill="hold"/>
                                        <p:tgtEl>
                                          <p:spTgt spid="5"/>
                                        </p:tgtEl>
                                        <p:attrNameLst>
                                          <p:attrName>style.rotation</p:attrName>
                                        </p:attrNameLst>
                                      </p:cBhvr>
                                      <p:tavLst>
                                        <p:tav tm="0">
                                          <p:val>
                                            <p:fltVal val="90"/>
                                          </p:val>
                                        </p:tav>
                                        <p:tav tm="100000">
                                          <p:val>
                                            <p:fltVal val="0"/>
                                          </p:val>
                                        </p:tav>
                                      </p:tavLst>
                                    </p:anim>
                                    <p:animEffect transition="in" filter="fade">
                                      <p:cBhvr>
                                        <p:cTn id="16"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ình chữ nhật: Góc Tròn 3">
            <a:extLst>
              <a:ext uri="{FF2B5EF4-FFF2-40B4-BE49-F238E27FC236}">
                <a16:creationId xmlns:a16="http://schemas.microsoft.com/office/drawing/2014/main" id="{55FF0AA9-A7BF-B6B1-F83E-1DCF454A6201}"/>
              </a:ext>
            </a:extLst>
          </p:cNvPr>
          <p:cNvSpPr/>
          <p:nvPr/>
        </p:nvSpPr>
        <p:spPr>
          <a:xfrm>
            <a:off x="2756452" y="132522"/>
            <a:ext cx="6811618" cy="675861"/>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07000"/>
              </a:lnSpc>
              <a:spcAft>
                <a:spcPts val="800"/>
              </a:spcAft>
            </a:pPr>
            <a:r>
              <a:rPr lang="en-US" sz="28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PHIẾU CHỈNH SỬA NỘI DUNG NGHE</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5" name="Bảng 4">
            <a:extLst>
              <a:ext uri="{FF2B5EF4-FFF2-40B4-BE49-F238E27FC236}">
                <a16:creationId xmlns:a16="http://schemas.microsoft.com/office/drawing/2014/main" id="{4CC660BE-9C97-0263-10DD-AF0E64B95B23}"/>
              </a:ext>
            </a:extLst>
          </p:cNvPr>
          <p:cNvGraphicFramePr>
            <a:graphicFrameLocks noGrp="1"/>
          </p:cNvGraphicFramePr>
          <p:nvPr>
            <p:extLst>
              <p:ext uri="{D42A27DB-BD31-4B8C-83A1-F6EECF244321}">
                <p14:modId xmlns:p14="http://schemas.microsoft.com/office/powerpoint/2010/main" val="1659628512"/>
              </p:ext>
            </p:extLst>
          </p:nvPr>
        </p:nvGraphicFramePr>
        <p:xfrm>
          <a:off x="1099930" y="1085755"/>
          <a:ext cx="10031896" cy="3498535"/>
        </p:xfrm>
        <a:graphic>
          <a:graphicData uri="http://schemas.openxmlformats.org/drawingml/2006/table">
            <a:tbl>
              <a:tblPr firstRow="1" firstCol="1" lastRow="1" lastCol="1" bandRow="1" bandCol="1">
                <a:tableStyleId>{5C22544A-7EE6-4342-B048-85BDC9FD1C3A}</a:tableStyleId>
              </a:tblPr>
              <a:tblGrid>
                <a:gridCol w="4953816">
                  <a:extLst>
                    <a:ext uri="{9D8B030D-6E8A-4147-A177-3AD203B41FA5}">
                      <a16:colId xmlns:a16="http://schemas.microsoft.com/office/drawing/2014/main" val="2607836950"/>
                    </a:ext>
                  </a:extLst>
                </a:gridCol>
                <a:gridCol w="5078080">
                  <a:extLst>
                    <a:ext uri="{9D8B030D-6E8A-4147-A177-3AD203B41FA5}">
                      <a16:colId xmlns:a16="http://schemas.microsoft.com/office/drawing/2014/main" val="789375895"/>
                    </a:ext>
                  </a:extLst>
                </a:gridCol>
              </a:tblGrid>
              <a:tr h="0">
                <a:tc>
                  <a:txBody>
                    <a:bodyPr/>
                    <a:lstStyle/>
                    <a:p>
                      <a:pPr algn="just">
                        <a:lnSpc>
                          <a:spcPct val="107000"/>
                        </a:lnSpc>
                        <a:spcAft>
                          <a:spcPts val="800"/>
                        </a:spcAft>
                      </a:pP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Tiêu</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chí</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sửa</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chữa</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algn="just">
                        <a:lnSpc>
                          <a:spcPct val="107000"/>
                        </a:lnSpc>
                        <a:spcAft>
                          <a:spcPts val="800"/>
                        </a:spcAft>
                      </a:pPr>
                      <a:r>
                        <a:rPr lang="en-US" sz="2800" dirty="0" err="1">
                          <a:effectLst/>
                          <a:latin typeface="Times New Roman" panose="02020603050405020304" pitchFamily="18" charset="0"/>
                          <a:cs typeface="Times New Roman" panose="02020603050405020304" pitchFamily="18" charset="0"/>
                        </a:rPr>
                        <a:t>Yêu</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cầu</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chỉnh</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sửa</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3614943638"/>
                  </a:ext>
                </a:extLst>
              </a:tr>
              <a:tr h="0">
                <a:tc>
                  <a:txBody>
                    <a:bodyPr/>
                    <a:lstStyle/>
                    <a:p>
                      <a:pPr algn="just">
                        <a:lnSpc>
                          <a:spcPct val="107000"/>
                        </a:lnSpc>
                        <a:spcAft>
                          <a:spcPts val="800"/>
                        </a:spcAft>
                      </a:pPr>
                      <a:r>
                        <a:rPr lang="en-US" sz="2800" dirty="0" err="1">
                          <a:solidFill>
                            <a:schemeClr val="tx1"/>
                          </a:solidFill>
                          <a:effectLst/>
                          <a:latin typeface="Times New Roman" panose="02020603050405020304" pitchFamily="18" charset="0"/>
                          <a:cs typeface="Times New Roman" panose="02020603050405020304" pitchFamily="18" charset="0"/>
                        </a:rPr>
                        <a:t>Hiểu</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đúng</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và</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tóm</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tắt</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được</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nội</a:t>
                      </a:r>
                      <a:r>
                        <a:rPr lang="en-US" sz="2800" dirty="0">
                          <a:solidFill>
                            <a:schemeClr val="tx1"/>
                          </a:solidFill>
                          <a:effectLst/>
                          <a:latin typeface="Times New Roman" panose="02020603050405020304" pitchFamily="18" charset="0"/>
                          <a:cs typeface="Times New Roman" panose="02020603050405020304" pitchFamily="18" charset="0"/>
                        </a:rPr>
                        <a:t> dung </a:t>
                      </a:r>
                      <a:r>
                        <a:rPr lang="en-US" sz="2800" dirty="0" err="1">
                          <a:solidFill>
                            <a:schemeClr val="tx1"/>
                          </a:solidFill>
                          <a:effectLst/>
                          <a:latin typeface="Times New Roman" panose="02020603050405020304" pitchFamily="18" charset="0"/>
                          <a:cs typeface="Times New Roman" panose="02020603050405020304" pitchFamily="18" charset="0"/>
                        </a:rPr>
                        <a:t>bài</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nói</a:t>
                      </a:r>
                      <a:r>
                        <a:rPr lang="en-US" sz="2800" dirty="0">
                          <a:solidFill>
                            <a:schemeClr val="tx1"/>
                          </a:solidFill>
                          <a:effectLst/>
                          <a:latin typeface="Times New Roman" panose="02020603050405020304" pitchFamily="18" charset="0"/>
                          <a:cs typeface="Times New Roman" panose="02020603050405020304" pitchFamily="18" charset="0"/>
                        </a:rPr>
                        <a:t> </a:t>
                      </a: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en-US" sz="2800">
                          <a:solidFill>
                            <a:schemeClr val="tx1"/>
                          </a:solidFill>
                          <a:effectLst/>
                          <a:latin typeface="Times New Roman" panose="02020603050405020304" pitchFamily="18" charset="0"/>
                          <a:cs typeface="Times New Roman" panose="02020603050405020304" pitchFamily="18" charset="0"/>
                        </a:rPr>
                        <a:t> </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898755956"/>
                  </a:ext>
                </a:extLst>
              </a:tr>
              <a:tr h="0">
                <a:tc>
                  <a:txBody>
                    <a:bodyPr/>
                    <a:lstStyle/>
                    <a:p>
                      <a:pPr algn="just">
                        <a:lnSpc>
                          <a:spcPct val="107000"/>
                        </a:lnSpc>
                        <a:spcAft>
                          <a:spcPts val="800"/>
                        </a:spcAft>
                      </a:pPr>
                      <a:r>
                        <a:rPr lang="en-US" sz="2800" dirty="0" err="1">
                          <a:solidFill>
                            <a:schemeClr val="tx1"/>
                          </a:solidFill>
                          <a:effectLst/>
                          <a:latin typeface="Times New Roman" panose="02020603050405020304" pitchFamily="18" charset="0"/>
                          <a:cs typeface="Times New Roman" panose="02020603050405020304" pitchFamily="18" charset="0"/>
                        </a:rPr>
                        <a:t>Tập</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trung</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chú</a:t>
                      </a:r>
                      <a:r>
                        <a:rPr lang="en-US" sz="2800" dirty="0">
                          <a:solidFill>
                            <a:schemeClr val="tx1"/>
                          </a:solidFill>
                          <a:effectLst/>
                          <a:latin typeface="Times New Roman" panose="02020603050405020304" pitchFamily="18" charset="0"/>
                          <a:cs typeface="Times New Roman" panose="02020603050405020304" pitchFamily="18" charset="0"/>
                        </a:rPr>
                        <a:t> ý, </a:t>
                      </a:r>
                      <a:r>
                        <a:rPr lang="en-US" sz="2800" dirty="0" err="1">
                          <a:solidFill>
                            <a:schemeClr val="tx1"/>
                          </a:solidFill>
                          <a:effectLst/>
                          <a:latin typeface="Times New Roman" panose="02020603050405020304" pitchFamily="18" charset="0"/>
                          <a:cs typeface="Times New Roman" panose="02020603050405020304" pitchFamily="18" charset="0"/>
                        </a:rPr>
                        <a:t>theo</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dõi</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người</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nói</a:t>
                      </a: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en-US" sz="2800" dirty="0">
                          <a:solidFill>
                            <a:schemeClr val="tx1"/>
                          </a:solidFill>
                          <a:effectLst/>
                          <a:latin typeface="Times New Roman" panose="02020603050405020304" pitchFamily="18" charset="0"/>
                          <a:cs typeface="Times New Roman" panose="02020603050405020304" pitchFamily="18" charset="0"/>
                        </a:rPr>
                        <a:t> </a:t>
                      </a: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1678422"/>
                  </a:ext>
                </a:extLst>
              </a:tr>
              <a:tr h="0">
                <a:tc>
                  <a:txBody>
                    <a:bodyPr/>
                    <a:lstStyle/>
                    <a:p>
                      <a:pPr algn="just">
                        <a:lnSpc>
                          <a:spcPct val="107000"/>
                        </a:lnSpc>
                        <a:spcAft>
                          <a:spcPts val="800"/>
                        </a:spcAft>
                      </a:pPr>
                      <a:r>
                        <a:rPr lang="en-US" sz="2800">
                          <a:solidFill>
                            <a:schemeClr val="tx1"/>
                          </a:solidFill>
                          <a:effectLst/>
                          <a:latin typeface="Times New Roman" panose="02020603050405020304" pitchFamily="18" charset="0"/>
                          <a:cs typeface="Times New Roman" panose="02020603050405020304" pitchFamily="18" charset="0"/>
                        </a:rPr>
                        <a:t>Thể hiện sự mạnh dạn cầu thị</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en-US" sz="2800" dirty="0">
                          <a:solidFill>
                            <a:schemeClr val="tx1"/>
                          </a:solidFill>
                          <a:effectLst/>
                          <a:latin typeface="Times New Roman" panose="02020603050405020304" pitchFamily="18" charset="0"/>
                          <a:cs typeface="Times New Roman" panose="02020603050405020304" pitchFamily="18" charset="0"/>
                        </a:rPr>
                        <a:t> </a:t>
                      </a: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92373286"/>
                  </a:ext>
                </a:extLst>
              </a:tr>
              <a:tr h="0">
                <a:tc>
                  <a:txBody>
                    <a:bodyPr/>
                    <a:lstStyle/>
                    <a:p>
                      <a:pPr algn="just">
                        <a:lnSpc>
                          <a:spcPct val="107000"/>
                        </a:lnSpc>
                        <a:spcAft>
                          <a:spcPts val="800"/>
                        </a:spcAft>
                      </a:pPr>
                      <a:r>
                        <a:rPr lang="en-US" sz="2800">
                          <a:solidFill>
                            <a:schemeClr val="tx1"/>
                          </a:solidFill>
                          <a:effectLst/>
                          <a:latin typeface="Times New Roman" panose="02020603050405020304" pitchFamily="18" charset="0"/>
                          <a:cs typeface="Times New Roman" panose="02020603050405020304" pitchFamily="18" charset="0"/>
                        </a:rPr>
                        <a:t>Thái độ lịch sự, hòa nhã khi trao đổi với người nói.</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en-US" sz="2800" dirty="0">
                          <a:solidFill>
                            <a:schemeClr val="tx1"/>
                          </a:solidFill>
                          <a:effectLst/>
                          <a:latin typeface="Times New Roman" panose="02020603050405020304" pitchFamily="18" charset="0"/>
                          <a:cs typeface="Times New Roman" panose="02020603050405020304" pitchFamily="18" charset="0"/>
                        </a:rPr>
                        <a:t> </a:t>
                      </a: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33750645"/>
                  </a:ext>
                </a:extLst>
              </a:tr>
            </a:tbl>
          </a:graphicData>
        </a:graphic>
      </p:graphicFrame>
    </p:spTree>
    <p:extLst>
      <p:ext uri="{BB962C8B-B14F-4D97-AF65-F5344CB8AC3E}">
        <p14:creationId xmlns:p14="http://schemas.microsoft.com/office/powerpoint/2010/main" val="174809666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6" presetClass="entr" presetSubtype="0"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ipe(down)">
                                      <p:cBhvr>
                                        <p:cTn id="13" dur="580">
                                          <p:stCondLst>
                                            <p:cond delay="0"/>
                                          </p:stCondLst>
                                        </p:cTn>
                                        <p:tgtEl>
                                          <p:spTgt spid="5"/>
                                        </p:tgtEl>
                                      </p:cBhvr>
                                    </p:animEffect>
                                    <p:anim calcmode="lin" valueType="num">
                                      <p:cBhvr>
                                        <p:cTn id="14"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15"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6"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7"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8"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9" dur="26">
                                          <p:stCondLst>
                                            <p:cond delay="650"/>
                                          </p:stCondLst>
                                        </p:cTn>
                                        <p:tgtEl>
                                          <p:spTgt spid="5"/>
                                        </p:tgtEl>
                                      </p:cBhvr>
                                      <p:to x="100000" y="60000"/>
                                    </p:animScale>
                                    <p:animScale>
                                      <p:cBhvr>
                                        <p:cTn id="20" dur="166" decel="50000">
                                          <p:stCondLst>
                                            <p:cond delay="676"/>
                                          </p:stCondLst>
                                        </p:cTn>
                                        <p:tgtEl>
                                          <p:spTgt spid="5"/>
                                        </p:tgtEl>
                                      </p:cBhvr>
                                      <p:to x="100000" y="100000"/>
                                    </p:animScale>
                                    <p:animScale>
                                      <p:cBhvr>
                                        <p:cTn id="21" dur="26">
                                          <p:stCondLst>
                                            <p:cond delay="1312"/>
                                          </p:stCondLst>
                                        </p:cTn>
                                        <p:tgtEl>
                                          <p:spTgt spid="5"/>
                                        </p:tgtEl>
                                      </p:cBhvr>
                                      <p:to x="100000" y="80000"/>
                                    </p:animScale>
                                    <p:animScale>
                                      <p:cBhvr>
                                        <p:cTn id="22" dur="166" decel="50000">
                                          <p:stCondLst>
                                            <p:cond delay="1338"/>
                                          </p:stCondLst>
                                        </p:cTn>
                                        <p:tgtEl>
                                          <p:spTgt spid="5"/>
                                        </p:tgtEl>
                                      </p:cBhvr>
                                      <p:to x="100000" y="100000"/>
                                    </p:animScale>
                                    <p:animScale>
                                      <p:cBhvr>
                                        <p:cTn id="23" dur="26">
                                          <p:stCondLst>
                                            <p:cond delay="1642"/>
                                          </p:stCondLst>
                                        </p:cTn>
                                        <p:tgtEl>
                                          <p:spTgt spid="5"/>
                                        </p:tgtEl>
                                      </p:cBhvr>
                                      <p:to x="100000" y="90000"/>
                                    </p:animScale>
                                    <p:animScale>
                                      <p:cBhvr>
                                        <p:cTn id="24" dur="166" decel="50000">
                                          <p:stCondLst>
                                            <p:cond delay="1668"/>
                                          </p:stCondLst>
                                        </p:cTn>
                                        <p:tgtEl>
                                          <p:spTgt spid="5"/>
                                        </p:tgtEl>
                                      </p:cBhvr>
                                      <p:to x="100000" y="100000"/>
                                    </p:animScale>
                                    <p:animScale>
                                      <p:cBhvr>
                                        <p:cTn id="25" dur="26">
                                          <p:stCondLst>
                                            <p:cond delay="1808"/>
                                          </p:stCondLst>
                                        </p:cTn>
                                        <p:tgtEl>
                                          <p:spTgt spid="5"/>
                                        </p:tgtEl>
                                      </p:cBhvr>
                                      <p:to x="100000" y="95000"/>
                                    </p:animScale>
                                    <p:animScale>
                                      <p:cBhvr>
                                        <p:cTn id="26" dur="166" decel="50000">
                                          <p:stCondLst>
                                            <p:cond delay="1834"/>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ong bóng Ý nghĩ: Hình đám mây 3">
            <a:extLst>
              <a:ext uri="{FF2B5EF4-FFF2-40B4-BE49-F238E27FC236}">
                <a16:creationId xmlns:a16="http://schemas.microsoft.com/office/drawing/2014/main" id="{22B96FA2-C3B4-0B37-96B8-3BEFC4F728CD}"/>
              </a:ext>
            </a:extLst>
          </p:cNvPr>
          <p:cNvSpPr/>
          <p:nvPr/>
        </p:nvSpPr>
        <p:spPr>
          <a:xfrm>
            <a:off x="397565" y="437322"/>
            <a:ext cx="4969565" cy="5102087"/>
          </a:xfrm>
          <a:prstGeom prst="cloud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07000"/>
              </a:lnSpc>
              <a:spcAft>
                <a:spcPts val="800"/>
              </a:spcAft>
            </a:pPr>
            <a:r>
              <a:rPr lang="vi-VN" sz="2800" i="1" kern="10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Với người nghe: Em thích nhất điều gì trong phần trình bày của bạn? Nếu muốn thay đổi, em muốn thay đổi điều gì trong phần trình bày của bạn?</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Bong bóng Ý nghĩ: Hình đám mây 4">
            <a:extLst>
              <a:ext uri="{FF2B5EF4-FFF2-40B4-BE49-F238E27FC236}">
                <a16:creationId xmlns:a16="http://schemas.microsoft.com/office/drawing/2014/main" id="{25E087B8-7078-C7A6-018F-B526CF931EA7}"/>
              </a:ext>
            </a:extLst>
          </p:cNvPr>
          <p:cNvSpPr/>
          <p:nvPr/>
        </p:nvSpPr>
        <p:spPr>
          <a:xfrm>
            <a:off x="5764696" y="291548"/>
            <a:ext cx="5857461" cy="5705061"/>
          </a:xfrm>
          <a:prstGeom prst="cloud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07000"/>
              </a:lnSpc>
              <a:spcAft>
                <a:spcPts val="800"/>
              </a:spcAft>
            </a:pPr>
            <a:r>
              <a:rPr lang="vi-VN" sz="2800" i="1" kern="10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+Với người nói: Em tâm đắc nhất điều gì trong phần trình bày của mình? Em muốn trao đổi, bảo lưu hay tiếp thu những góp ý của các bạn và thầy cô? Nếu được trình bày lại, em muốn thay đổi điều gì</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4847093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heel(1)">
                                      <p:cBhvr>
                                        <p:cTn id="1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Hình ảnh 4">
            <a:extLst>
              <a:ext uri="{FF2B5EF4-FFF2-40B4-BE49-F238E27FC236}">
                <a16:creationId xmlns:a16="http://schemas.microsoft.com/office/drawing/2014/main" id="{C992B3D5-A976-F893-4875-959A24F83E4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2278" y="2412010"/>
            <a:ext cx="12019722" cy="4286848"/>
          </a:xfrm>
          <a:prstGeom prst="rect">
            <a:avLst/>
          </a:prstGeom>
        </p:spPr>
      </p:pic>
      <p:sp>
        <p:nvSpPr>
          <p:cNvPr id="6" name="Hình chữ nhật 5">
            <a:extLst>
              <a:ext uri="{FF2B5EF4-FFF2-40B4-BE49-F238E27FC236}">
                <a16:creationId xmlns:a16="http://schemas.microsoft.com/office/drawing/2014/main" id="{EB7D92B7-FA46-3321-5540-9B7E8F9AF7FD}"/>
              </a:ext>
            </a:extLst>
          </p:cNvPr>
          <p:cNvSpPr/>
          <p:nvPr/>
        </p:nvSpPr>
        <p:spPr>
          <a:xfrm>
            <a:off x="477078" y="159142"/>
            <a:ext cx="11224592" cy="2106980"/>
          </a:xfrm>
          <a:prstGeom prst="rect">
            <a:avLst/>
          </a:prstGeom>
          <a:noFill/>
        </p:spPr>
        <p:txBody>
          <a:bodyPr wrap="none" lIns="91440" tIns="45720" rIns="91440" bIns="45720">
            <a:prstTxWarp prst="textInflateBottom">
              <a:avLst/>
            </a:prstTxWarp>
            <a:spAutoFit/>
          </a:bodyPr>
          <a:lstStyle/>
          <a:p>
            <a:pPr algn="ctr"/>
            <a:r>
              <a:rPr lang="en-US" sz="5400" dirty="0">
                <a:ln w="0"/>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VẬN DỤNG</a:t>
            </a:r>
            <a:endParaRPr lang="vi-VN" sz="5400" b="0" cap="none" spc="0" dirty="0">
              <a:ln w="0"/>
              <a:effectLst>
                <a:reflection blurRad="6350" stA="53000" endA="300" endPos="35500" dir="5400000" sy="-90000" algn="bl" rotWithShape="0"/>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8877746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Hình ảnh 7" descr="Ảnh có chứa văn bản, trong nhà&#10;&#10;Mô tả được tạo tự động">
            <a:extLst>
              <a:ext uri="{FF2B5EF4-FFF2-40B4-BE49-F238E27FC236}">
                <a16:creationId xmlns:a16="http://schemas.microsoft.com/office/drawing/2014/main" id="{BCC3841B-7205-0901-CC79-4BA3606882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009" y="0"/>
            <a:ext cx="12013098" cy="4783802"/>
          </a:xfrm>
          <a:prstGeom prst="rect">
            <a:avLst/>
          </a:prstGeom>
        </p:spPr>
      </p:pic>
      <p:sp>
        <p:nvSpPr>
          <p:cNvPr id="9" name="Bong bóng Lời nói: Hình chữ nhật với Góc Tròn 8">
            <a:extLst>
              <a:ext uri="{FF2B5EF4-FFF2-40B4-BE49-F238E27FC236}">
                <a16:creationId xmlns:a16="http://schemas.microsoft.com/office/drawing/2014/main" id="{114CA7E6-D870-1C53-6880-3724EBF80461}"/>
              </a:ext>
            </a:extLst>
          </p:cNvPr>
          <p:cNvSpPr/>
          <p:nvPr/>
        </p:nvSpPr>
        <p:spPr>
          <a:xfrm>
            <a:off x="8996573" y="4616843"/>
            <a:ext cx="3003268" cy="1868556"/>
          </a:xfrm>
          <a:prstGeom prst="wedgeRoundRect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07000"/>
              </a:lnSpc>
              <a:spcAft>
                <a:spcPts val="800"/>
              </a:spcAft>
            </a:pP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Nêu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giá</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trị</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ý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nghĩa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trò</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chơi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 name="Bong bóng Lời nói: Hình chữ nhật với Góc Tròn 9">
            <a:extLst>
              <a:ext uri="{FF2B5EF4-FFF2-40B4-BE49-F238E27FC236}">
                <a16:creationId xmlns:a16="http://schemas.microsoft.com/office/drawing/2014/main" id="{4AD2B0D0-EAF6-CEBD-28E0-03AF1D24C005}"/>
              </a:ext>
            </a:extLst>
          </p:cNvPr>
          <p:cNvSpPr/>
          <p:nvPr/>
        </p:nvSpPr>
        <p:spPr>
          <a:xfrm>
            <a:off x="125893" y="4810305"/>
            <a:ext cx="3187150" cy="1820867"/>
          </a:xfrm>
          <a:prstGeom prst="wedgeRoundRect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07000"/>
              </a:lnSpc>
              <a:spcAft>
                <a:spcPts val="800"/>
              </a:spcAft>
            </a:pP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Giới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thiệu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trò</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chơi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bịt</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mắt</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bắt</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dê</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2" name="Bong bóng Lời nói: Hình chữ nhật với Góc Tròn 11">
            <a:extLst>
              <a:ext uri="{FF2B5EF4-FFF2-40B4-BE49-F238E27FC236}">
                <a16:creationId xmlns:a16="http://schemas.microsoft.com/office/drawing/2014/main" id="{99E34180-5BB1-D371-6E82-01E77001E7D0}"/>
              </a:ext>
            </a:extLst>
          </p:cNvPr>
          <p:cNvSpPr/>
          <p:nvPr/>
        </p:nvSpPr>
        <p:spPr>
          <a:xfrm>
            <a:off x="3978136" y="4643348"/>
            <a:ext cx="4397237" cy="1987826"/>
          </a:xfrm>
          <a:prstGeom prst="wedgeRoundRect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07000"/>
              </a:lnSpc>
              <a:spcAft>
                <a:spcPts val="800"/>
              </a:spcAft>
            </a:pPr>
            <a:r>
              <a:rPr lang="en-US" sz="2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Giới thiệu về các quy tắc, luật chơi: địa điểm chơi, số lượng người chơi, luật chơi.</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22187236"/>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circle(in)">
                                      <p:cBhvr>
                                        <p:cTn id="12" dur="20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p:cTn id="17" dur="500" fill="hold"/>
                                        <p:tgtEl>
                                          <p:spTgt spid="9"/>
                                        </p:tgtEl>
                                        <p:attrNameLst>
                                          <p:attrName>ppt_w</p:attrName>
                                        </p:attrNameLst>
                                      </p:cBhvr>
                                      <p:tavLst>
                                        <p:tav tm="0">
                                          <p:val>
                                            <p:fltVal val="0"/>
                                          </p:val>
                                        </p:tav>
                                        <p:tav tm="100000">
                                          <p:val>
                                            <p:strVal val="#ppt_w"/>
                                          </p:val>
                                        </p:tav>
                                      </p:tavLst>
                                    </p:anim>
                                    <p:anim calcmode="lin" valueType="num">
                                      <p:cBhvr>
                                        <p:cTn id="18" dur="500" fill="hold"/>
                                        <p:tgtEl>
                                          <p:spTgt spid="9"/>
                                        </p:tgtEl>
                                        <p:attrNameLst>
                                          <p:attrName>ppt_h</p:attrName>
                                        </p:attrNameLst>
                                      </p:cBhvr>
                                      <p:tavLst>
                                        <p:tav tm="0">
                                          <p:val>
                                            <p:fltVal val="0"/>
                                          </p:val>
                                        </p:tav>
                                        <p:tav tm="100000">
                                          <p:val>
                                            <p:strVal val="#ppt_h"/>
                                          </p:val>
                                        </p:tav>
                                      </p:tavLst>
                                    </p:anim>
                                    <p:animEffect transition="in" filter="fade">
                                      <p:cBhvr>
                                        <p:cTn id="1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2"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Hình ảnh 6">
            <a:extLst>
              <a:ext uri="{FF2B5EF4-FFF2-40B4-BE49-F238E27FC236}">
                <a16:creationId xmlns:a16="http://schemas.microsoft.com/office/drawing/2014/main" id="{BEDBFD22-C5A8-948A-8FDA-95ACDDB944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05877" y="2809461"/>
            <a:ext cx="7712765" cy="3982785"/>
          </a:xfrm>
          <a:prstGeom prst="rect">
            <a:avLst/>
          </a:prstGeom>
        </p:spPr>
      </p:pic>
      <p:sp>
        <p:nvSpPr>
          <p:cNvPr id="8" name="Hình chữ nhật 7">
            <a:extLst>
              <a:ext uri="{FF2B5EF4-FFF2-40B4-BE49-F238E27FC236}">
                <a16:creationId xmlns:a16="http://schemas.microsoft.com/office/drawing/2014/main" id="{A1C2B326-1447-9568-07EA-92D33B6DD0E6}"/>
              </a:ext>
            </a:extLst>
          </p:cNvPr>
          <p:cNvSpPr/>
          <p:nvPr/>
        </p:nvSpPr>
        <p:spPr>
          <a:xfrm>
            <a:off x="371061" y="152401"/>
            <a:ext cx="11237843" cy="2179982"/>
          </a:xfrm>
          <a:prstGeom prst="rect">
            <a:avLst/>
          </a:prstGeom>
          <a:noFill/>
        </p:spPr>
        <p:txBody>
          <a:bodyPr wrap="none" lIns="91440" tIns="45720" rIns="91440" bIns="45720">
            <a:prstTxWarp prst="textDeflateBottom">
              <a:avLst/>
            </a:prstTxWarp>
            <a:spAutoFit/>
          </a:bodyPr>
          <a:lstStyle/>
          <a:p>
            <a:pPr algn="ctr"/>
            <a:r>
              <a:rPr lang="en-US" sz="54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TỰ ĐÁNH GIÁ</a:t>
            </a:r>
            <a:endParaRPr lang="vi-VN" sz="5400" b="0" cap="none" spc="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endParaRPr>
          </a:p>
        </p:txBody>
      </p:sp>
      <p:sp>
        <p:nvSpPr>
          <p:cNvPr id="9" name="Hộp Văn bản 8">
            <a:extLst>
              <a:ext uri="{FF2B5EF4-FFF2-40B4-BE49-F238E27FC236}">
                <a16:creationId xmlns:a16="http://schemas.microsoft.com/office/drawing/2014/main" id="{3E95C1B7-3AA6-9826-4CFA-68C572F70020}"/>
              </a:ext>
            </a:extLst>
          </p:cNvPr>
          <p:cNvSpPr txBox="1"/>
          <p:nvPr/>
        </p:nvSpPr>
        <p:spPr>
          <a:xfrm>
            <a:off x="1338470" y="2173357"/>
            <a:ext cx="9369287" cy="530594"/>
          </a:xfrm>
          <a:prstGeom prst="rect">
            <a:avLst/>
          </a:prstGeom>
          <a:noFill/>
        </p:spPr>
        <p:txBody>
          <a:bodyPr wrap="square" rtlCol="0">
            <a:spAutoFit/>
          </a:bodyPr>
          <a:lstStyle/>
          <a:p>
            <a:pPr algn="just">
              <a:lnSpc>
                <a:spcPct val="107000"/>
              </a:lnSpc>
              <a:spcAft>
                <a:spcPts val="800"/>
              </a:spcAft>
            </a:pPr>
            <a:r>
              <a:rPr lang="en-US" sz="28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Đọc văn bản: Trò chơi dân gian của người Khmer Nam Bộ</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27777119"/>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ợn sóng Kép 4">
            <a:extLst>
              <a:ext uri="{FF2B5EF4-FFF2-40B4-BE49-F238E27FC236}">
                <a16:creationId xmlns:a16="http://schemas.microsoft.com/office/drawing/2014/main" id="{83433ED9-6AAD-36DE-4EF4-B192F1D21AF2}"/>
              </a:ext>
            </a:extLst>
          </p:cNvPr>
          <p:cNvSpPr/>
          <p:nvPr/>
        </p:nvSpPr>
        <p:spPr>
          <a:xfrm>
            <a:off x="450574" y="371061"/>
            <a:ext cx="6082748" cy="5870713"/>
          </a:xfrm>
          <a:prstGeom prst="doubleWav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3200" b="1">
                <a:effectLst/>
                <a:latin typeface="Times New Roman" panose="02020603050405020304" pitchFamily="18" charset="0"/>
                <a:ea typeface="Times New Roman" panose="02020603050405020304" pitchFamily="18" charset="0"/>
                <a:cs typeface="Times New Roman" panose="02020603050405020304" pitchFamily="18" charset="0"/>
              </a:rPr>
              <a:t>Câu 1. Văn bản trên giới thiệu trò chơi gì và của dân tộc nào?</a:t>
            </a:r>
            <a:endParaRPr lang="en-US" sz="320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r>
              <a:rPr lang="en-US" sz="3200">
                <a:effectLst/>
                <a:latin typeface="Times New Roman" panose="02020603050405020304" pitchFamily="18" charset="0"/>
                <a:ea typeface="Times New Roman" panose="02020603050405020304" pitchFamily="18" charset="0"/>
                <a:cs typeface="Times New Roman" panose="02020603050405020304" pitchFamily="18" charset="0"/>
              </a:rPr>
              <a:t>A. Đánh Khăng của người Kinh</a:t>
            </a:r>
          </a:p>
          <a:p>
            <a:pPr algn="just"/>
            <a:r>
              <a:rPr lang="en-US" sz="3200">
                <a:effectLst/>
                <a:latin typeface="Times New Roman" panose="02020603050405020304" pitchFamily="18" charset="0"/>
                <a:ea typeface="Times New Roman" panose="02020603050405020304" pitchFamily="18" charset="0"/>
                <a:cs typeface="Times New Roman" panose="02020603050405020304" pitchFamily="18" charset="0"/>
              </a:rPr>
              <a:t>B. Đánh trỏng của người Khmer</a:t>
            </a:r>
          </a:p>
          <a:p>
            <a:pPr algn="just"/>
            <a:r>
              <a:rPr lang="en-US" sz="3200">
                <a:effectLst/>
                <a:latin typeface="Times New Roman" panose="02020603050405020304" pitchFamily="18" charset="0"/>
                <a:ea typeface="Times New Roman" panose="02020603050405020304" pitchFamily="18" charset="0"/>
                <a:cs typeface="Times New Roman" panose="02020603050405020304" pitchFamily="18" charset="0"/>
              </a:rPr>
              <a:t>C. Đánh kol của người Khmer</a:t>
            </a:r>
          </a:p>
          <a:p>
            <a:r>
              <a:rPr lang="en-US" sz="3200">
                <a:effectLst/>
                <a:latin typeface="Times New Roman" panose="02020603050405020304" pitchFamily="18" charset="0"/>
                <a:ea typeface="Calibri" panose="020F0502020204030204" pitchFamily="34" charset="0"/>
                <a:cs typeface="Times New Roman" panose="02020603050405020304" pitchFamily="18" charset="0"/>
              </a:rPr>
              <a:t>D. Đánh kol của người Chăm</a:t>
            </a:r>
            <a:endParaRPr lang="en-US" sz="3200">
              <a:latin typeface="Times New Roman" panose="02020603050405020304" pitchFamily="18" charset="0"/>
              <a:cs typeface="Times New Roman" panose="02020603050405020304" pitchFamily="18" charset="0"/>
            </a:endParaRPr>
          </a:p>
        </p:txBody>
      </p:sp>
      <p:sp>
        <p:nvSpPr>
          <p:cNvPr id="6" name="Sao: 7 Cánh 5">
            <a:extLst>
              <a:ext uri="{FF2B5EF4-FFF2-40B4-BE49-F238E27FC236}">
                <a16:creationId xmlns:a16="http://schemas.microsoft.com/office/drawing/2014/main" id="{DFC97CEE-B640-9207-7A9C-1A6130323E94}"/>
              </a:ext>
            </a:extLst>
          </p:cNvPr>
          <p:cNvSpPr/>
          <p:nvPr/>
        </p:nvSpPr>
        <p:spPr>
          <a:xfrm>
            <a:off x="8441634" y="1858617"/>
            <a:ext cx="3034748" cy="2922103"/>
          </a:xfrm>
          <a:prstGeom prst="star7">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600" dirty="0">
                <a:solidFill>
                  <a:schemeClr val="tx1"/>
                </a:solidFill>
                <a:latin typeface="Times New Roman" panose="02020603050405020304" pitchFamily="18" charset="0"/>
                <a:cs typeface="Times New Roman" panose="02020603050405020304" pitchFamily="18" charset="0"/>
              </a:rPr>
              <a:t>C</a:t>
            </a:r>
          </a:p>
        </p:txBody>
      </p:sp>
    </p:spTree>
    <p:extLst>
      <p:ext uri="{BB962C8B-B14F-4D97-AF65-F5344CB8AC3E}">
        <p14:creationId xmlns:p14="http://schemas.microsoft.com/office/powerpoint/2010/main" val="2110055806"/>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5"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2000"/>
                                        <p:tgtEl>
                                          <p:spTgt spid="6"/>
                                        </p:tgtEl>
                                      </p:cBhvr>
                                    </p:animEffect>
                                    <p:anim calcmode="lin" valueType="num">
                                      <p:cBhvr>
                                        <p:cTn id="13" dur="2000" fill="hold"/>
                                        <p:tgtEl>
                                          <p:spTgt spid="6"/>
                                        </p:tgtEl>
                                        <p:attrNameLst>
                                          <p:attrName>ppt_w</p:attrName>
                                        </p:attrNameLst>
                                      </p:cBhvr>
                                      <p:tavLst>
                                        <p:tav tm="0" fmla="#ppt_w*sin(2.5*pi*$)">
                                          <p:val>
                                            <p:fltVal val="0"/>
                                          </p:val>
                                        </p:tav>
                                        <p:tav tm="100000">
                                          <p:val>
                                            <p:fltVal val="1"/>
                                          </p:val>
                                        </p:tav>
                                      </p:tavLst>
                                    </p:anim>
                                    <p:anim calcmode="lin" valueType="num">
                                      <p:cBhvr>
                                        <p:cTn id="14" dur="2000" fill="hold"/>
                                        <p:tgtEl>
                                          <p:spTgt spid="6"/>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ảng con 3">
            <a:extLst>
              <a:ext uri="{FF2B5EF4-FFF2-40B4-BE49-F238E27FC236}">
                <a16:creationId xmlns:a16="http://schemas.microsoft.com/office/drawing/2014/main" id="{98FAFF25-6302-6432-C3E4-7CB93B4173A6}"/>
              </a:ext>
            </a:extLst>
          </p:cNvPr>
          <p:cNvSpPr/>
          <p:nvPr/>
        </p:nvSpPr>
        <p:spPr>
          <a:xfrm>
            <a:off x="450575" y="622853"/>
            <a:ext cx="6427304" cy="4545495"/>
          </a:xfrm>
          <a:prstGeom prst="plaqu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b="1">
                <a:effectLst/>
                <a:latin typeface="Times New Roman" panose="02020603050405020304" pitchFamily="18" charset="0"/>
                <a:ea typeface="Times New Roman" panose="02020603050405020304" pitchFamily="18" charset="0"/>
                <a:cs typeface="Times New Roman" panose="02020603050405020304" pitchFamily="18" charset="0"/>
              </a:rPr>
              <a:t>Câu </a:t>
            </a:r>
            <a:r>
              <a:rPr lang="vi-VN" sz="2800" b="1">
                <a:effectLst/>
                <a:latin typeface="Times New Roman" panose="02020603050405020304" pitchFamily="18" charset="0"/>
                <a:ea typeface="Times New Roman" panose="02020603050405020304" pitchFamily="18" charset="0"/>
                <a:cs typeface="Times New Roman" panose="02020603050405020304" pitchFamily="18" charset="0"/>
              </a:rPr>
              <a:t>2.</a:t>
            </a: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a:effectLst/>
                <a:latin typeface="Times New Roman" panose="02020603050405020304" pitchFamily="18" charset="0"/>
                <a:ea typeface="Times New Roman" panose="02020603050405020304" pitchFamily="18" charset="0"/>
                <a:cs typeface="Times New Roman" panose="02020603050405020304" pitchFamily="18" charset="0"/>
              </a:rPr>
              <a:t>Theo văn bản, phần lớn người Khmer cư trú và sinh sống ở đâu?</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A. Nam Trung Bộ</a:t>
            </a:r>
          </a:p>
          <a:p>
            <a:pPr algn="just"/>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B. Đồng bằng song Cửu Long</a:t>
            </a:r>
          </a:p>
          <a:p>
            <a:pPr algn="just"/>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C. Kon Tum</a:t>
            </a:r>
          </a:p>
          <a:p>
            <a:r>
              <a:rPr lang="en-US" sz="2800">
                <a:effectLst/>
                <a:latin typeface="Times New Roman" panose="02020603050405020304" pitchFamily="18" charset="0"/>
                <a:ea typeface="Calibri" panose="020F0502020204030204" pitchFamily="34" charset="0"/>
                <a:cs typeface="Times New Roman" panose="02020603050405020304" pitchFamily="18" charset="0"/>
              </a:rPr>
              <a:t>D. Đông Nam Bộ </a:t>
            </a:r>
            <a:endParaRPr lang="en-US" sz="2800">
              <a:latin typeface="Times New Roman" panose="02020603050405020304" pitchFamily="18" charset="0"/>
              <a:cs typeface="Times New Roman" panose="02020603050405020304" pitchFamily="18" charset="0"/>
            </a:endParaRPr>
          </a:p>
        </p:txBody>
      </p:sp>
      <p:sp>
        <p:nvSpPr>
          <p:cNvPr id="5" name="Mặt trời 4">
            <a:extLst>
              <a:ext uri="{FF2B5EF4-FFF2-40B4-BE49-F238E27FC236}">
                <a16:creationId xmlns:a16="http://schemas.microsoft.com/office/drawing/2014/main" id="{DB9C061D-8BF2-2E0E-5734-F9602F9761EF}"/>
              </a:ext>
            </a:extLst>
          </p:cNvPr>
          <p:cNvSpPr/>
          <p:nvPr/>
        </p:nvSpPr>
        <p:spPr>
          <a:xfrm>
            <a:off x="7779026" y="1351722"/>
            <a:ext cx="3472070" cy="3352800"/>
          </a:xfrm>
          <a:prstGeom prst="su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0" dirty="0">
                <a:latin typeface="Times New Roman" panose="02020603050405020304" pitchFamily="18" charset="0"/>
                <a:cs typeface="Times New Roman" panose="02020603050405020304" pitchFamily="18" charset="0"/>
              </a:rPr>
              <a:t>B</a:t>
            </a:r>
          </a:p>
        </p:txBody>
      </p:sp>
    </p:spTree>
    <p:extLst>
      <p:ext uri="{BB962C8B-B14F-4D97-AF65-F5344CB8AC3E}">
        <p14:creationId xmlns:p14="http://schemas.microsoft.com/office/powerpoint/2010/main" val="1227118087"/>
      </p:ext>
    </p:extLst>
  </p:cSld>
  <p:clrMapOvr>
    <a:masterClrMapping/>
  </p:clrMapOvr>
  <p:transition spd="slow">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fltVal val="0"/>
                                          </p:val>
                                        </p:tav>
                                        <p:tav tm="100000">
                                          <p:val>
                                            <p:strVal val="#ppt_w"/>
                                          </p:val>
                                        </p:tav>
                                      </p:tavLst>
                                    </p:anim>
                                    <p:anim calcmode="lin" valueType="num">
                                      <p:cBhvr>
                                        <p:cTn id="13" dur="500" fill="hold"/>
                                        <p:tgtEl>
                                          <p:spTgt spid="5"/>
                                        </p:tgtEl>
                                        <p:attrNameLst>
                                          <p:attrName>ppt_h</p:attrName>
                                        </p:attrNameLst>
                                      </p:cBhvr>
                                      <p:tavLst>
                                        <p:tav tm="0">
                                          <p:val>
                                            <p:fltVal val="0"/>
                                          </p:val>
                                        </p:tav>
                                        <p:tav tm="100000">
                                          <p:val>
                                            <p:strVal val="#ppt_h"/>
                                          </p:val>
                                        </p:tav>
                                      </p:tavLst>
                                    </p:anim>
                                    <p:animEffect transition="in" filter="fade">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Lưu đồ: Tài liệu 3">
            <a:extLst>
              <a:ext uri="{FF2B5EF4-FFF2-40B4-BE49-F238E27FC236}">
                <a16:creationId xmlns:a16="http://schemas.microsoft.com/office/drawing/2014/main" id="{A48BE69B-E20F-6CC7-920C-D88A3411034D}"/>
              </a:ext>
            </a:extLst>
          </p:cNvPr>
          <p:cNvSpPr/>
          <p:nvPr/>
        </p:nvSpPr>
        <p:spPr>
          <a:xfrm>
            <a:off x="530087" y="463826"/>
            <a:ext cx="6042991" cy="5910470"/>
          </a:xfrm>
          <a:prstGeom prst="flowChartDocumen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b="1">
                <a:effectLst/>
                <a:latin typeface="Times New Roman" panose="02020603050405020304" pitchFamily="18" charset="0"/>
                <a:ea typeface="Times New Roman" panose="02020603050405020304" pitchFamily="18" charset="0"/>
                <a:cs typeface="Times New Roman" panose="02020603050405020304" pitchFamily="18" charset="0"/>
              </a:rPr>
              <a:t>Câu </a:t>
            </a:r>
            <a:r>
              <a:rPr lang="vi-VN" sz="2800" b="1">
                <a:effectLst/>
                <a:latin typeface="Times New Roman" panose="02020603050405020304" pitchFamily="18" charset="0"/>
                <a:ea typeface="Times New Roman" panose="02020603050405020304" pitchFamily="18" charset="0"/>
                <a:cs typeface="Times New Roman" panose="02020603050405020304" pitchFamily="18" charset="0"/>
              </a:rPr>
              <a:t>3.</a:t>
            </a:r>
            <a:r>
              <a:rPr lang="en-US" sz="2800" b="1" i="1">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a:effectLst/>
                <a:latin typeface="Times New Roman" panose="02020603050405020304" pitchFamily="18" charset="0"/>
                <a:ea typeface="Times New Roman" panose="02020603050405020304" pitchFamily="18" charset="0"/>
                <a:cs typeface="Times New Roman" panose="02020603050405020304" pitchFamily="18" charset="0"/>
              </a:rPr>
              <a:t>Các trò chơi dân gian tiêu biểu của người Khmer thường được tổ chức ở đâu?</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A. Tại các phum, sóc, sân chùa, trường học</a:t>
            </a:r>
          </a:p>
          <a:p>
            <a:pPr algn="just"/>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B. Chỉ ở sân các trường học phổ thông </a:t>
            </a:r>
          </a:p>
          <a:p>
            <a:pPr algn="just"/>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C. Chỉ tại các sân chùa có diện tích rộng</a:t>
            </a:r>
          </a:p>
          <a:p>
            <a:r>
              <a:rPr lang="en-US" sz="2800">
                <a:effectLst/>
                <a:latin typeface="Times New Roman" panose="02020603050405020304" pitchFamily="18" charset="0"/>
                <a:ea typeface="Calibri" panose="020F0502020204030204" pitchFamily="34" charset="0"/>
                <a:cs typeface="Times New Roman" panose="02020603050405020304" pitchFamily="18" charset="0"/>
              </a:rPr>
              <a:t>D. Chỉ ở các bãi đất rộng của phum, sóc</a:t>
            </a:r>
            <a:endParaRPr lang="en-US" sz="2800">
              <a:latin typeface="Times New Roman" panose="02020603050405020304" pitchFamily="18" charset="0"/>
              <a:cs typeface="Times New Roman" panose="02020603050405020304" pitchFamily="18" charset="0"/>
            </a:endParaRPr>
          </a:p>
        </p:txBody>
      </p:sp>
      <p:sp>
        <p:nvSpPr>
          <p:cNvPr id="5" name="Hình tròn: Rỗng 4">
            <a:extLst>
              <a:ext uri="{FF2B5EF4-FFF2-40B4-BE49-F238E27FC236}">
                <a16:creationId xmlns:a16="http://schemas.microsoft.com/office/drawing/2014/main" id="{04C8AE7C-E029-96AC-DCF9-0A76881676B5}"/>
              </a:ext>
            </a:extLst>
          </p:cNvPr>
          <p:cNvSpPr/>
          <p:nvPr/>
        </p:nvSpPr>
        <p:spPr>
          <a:xfrm>
            <a:off x="7752522" y="1404730"/>
            <a:ext cx="3167269" cy="2968487"/>
          </a:xfrm>
          <a:prstGeom prst="donut">
            <a:avLst>
              <a:gd name="adj" fmla="val 19537"/>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0" dirty="0">
                <a:solidFill>
                  <a:schemeClr val="tx1"/>
                </a:solidFill>
                <a:latin typeface="Times New Roman" panose="02020603050405020304" pitchFamily="18" charset="0"/>
                <a:cs typeface="Times New Roman" panose="02020603050405020304" pitchFamily="18" charset="0"/>
              </a:rPr>
              <a:t>A</a:t>
            </a:r>
          </a:p>
        </p:txBody>
      </p:sp>
    </p:spTree>
    <p:extLst>
      <p:ext uri="{BB962C8B-B14F-4D97-AF65-F5344CB8AC3E}">
        <p14:creationId xmlns:p14="http://schemas.microsoft.com/office/powerpoint/2010/main" val="1788767841"/>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21" presetClass="entr" presetSubtype="1"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wheel(1)">
                                      <p:cBhvr>
                                        <p:cTn id="14"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Lưu đồ: Đường kết nối 3">
            <a:extLst>
              <a:ext uri="{FF2B5EF4-FFF2-40B4-BE49-F238E27FC236}">
                <a16:creationId xmlns:a16="http://schemas.microsoft.com/office/drawing/2014/main" id="{F16604D9-46C5-333C-01AC-0D5669D83881}"/>
              </a:ext>
            </a:extLst>
          </p:cNvPr>
          <p:cNvSpPr/>
          <p:nvPr/>
        </p:nvSpPr>
        <p:spPr>
          <a:xfrm>
            <a:off x="371060" y="291548"/>
            <a:ext cx="7553740" cy="6294782"/>
          </a:xfrm>
          <a:prstGeom prst="flowChartConnector">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b="1">
                <a:effectLst/>
                <a:latin typeface="Times New Roman" panose="02020603050405020304" pitchFamily="18" charset="0"/>
                <a:ea typeface="Times New Roman" panose="02020603050405020304" pitchFamily="18" charset="0"/>
                <a:cs typeface="Times New Roman" panose="02020603050405020304" pitchFamily="18" charset="0"/>
              </a:rPr>
              <a:t>Câu 4</a:t>
            </a: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a:effectLst/>
                <a:latin typeface="Times New Roman" panose="02020603050405020304" pitchFamily="18" charset="0"/>
                <a:ea typeface="Times New Roman" panose="02020603050405020304" pitchFamily="18" charset="0"/>
                <a:cs typeface="Times New Roman" panose="02020603050405020304" pitchFamily="18" charset="0"/>
              </a:rPr>
              <a:t>Kol là gì?</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A. Một khúc cây tròn, ngắn, dài, chừng 5-10 cm, bằng ngón tay cái</a:t>
            </a:r>
          </a:p>
          <a:p>
            <a:pPr algn="just"/>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B. Một khúc cây tròn, ngắn, cứng, dài, chừng 3-5 cm, bằng ngón tay cái</a:t>
            </a:r>
          </a:p>
          <a:p>
            <a:pPr algn="just"/>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C. Một khúc cây tròn, ngắn, cứng, dài, chừng 5-8 cm, bằng ngón tay cái</a:t>
            </a:r>
          </a:p>
          <a:p>
            <a:r>
              <a:rPr lang="en-US" sz="2800">
                <a:effectLst/>
                <a:latin typeface="Times New Roman" panose="02020603050405020304" pitchFamily="18" charset="0"/>
                <a:ea typeface="Calibri" panose="020F0502020204030204" pitchFamily="34" charset="0"/>
                <a:cs typeface="Times New Roman" panose="02020603050405020304" pitchFamily="18" charset="0"/>
              </a:rPr>
              <a:t>D. Một khúc cây tre, dài chừng 5-8 cm, bằng ngón tay cái, có màu xanh</a:t>
            </a:r>
            <a:endParaRPr lang="en-US" sz="2800">
              <a:latin typeface="Times New Roman" panose="02020603050405020304" pitchFamily="18" charset="0"/>
              <a:cs typeface="Times New Roman" panose="02020603050405020304" pitchFamily="18" charset="0"/>
            </a:endParaRPr>
          </a:p>
        </p:txBody>
      </p:sp>
      <p:sp>
        <p:nvSpPr>
          <p:cNvPr id="5" name="Mặt trời 4">
            <a:extLst>
              <a:ext uri="{FF2B5EF4-FFF2-40B4-BE49-F238E27FC236}">
                <a16:creationId xmlns:a16="http://schemas.microsoft.com/office/drawing/2014/main" id="{38CAC97B-BD93-696B-A033-E2D2F002AED5}"/>
              </a:ext>
            </a:extLst>
          </p:cNvPr>
          <p:cNvSpPr/>
          <p:nvPr/>
        </p:nvSpPr>
        <p:spPr>
          <a:xfrm>
            <a:off x="8282609" y="1686339"/>
            <a:ext cx="3260035" cy="3485321"/>
          </a:xfrm>
          <a:prstGeom prst="sun">
            <a:avLst>
              <a:gd name="adj" fmla="val 26220"/>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0" dirty="0">
                <a:latin typeface="Times New Roman" panose="02020603050405020304" pitchFamily="18" charset="0"/>
                <a:cs typeface="Times New Roman" panose="02020603050405020304" pitchFamily="18" charset="0"/>
              </a:rPr>
              <a:t>C</a:t>
            </a:r>
          </a:p>
        </p:txBody>
      </p:sp>
    </p:spTree>
    <p:extLst>
      <p:ext uri="{BB962C8B-B14F-4D97-AF65-F5344CB8AC3E}">
        <p14:creationId xmlns:p14="http://schemas.microsoft.com/office/powerpoint/2010/main" val="3584282638"/>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5"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2000"/>
                                        <p:tgtEl>
                                          <p:spTgt spid="5"/>
                                        </p:tgtEl>
                                      </p:cBhvr>
                                    </p:animEffect>
                                    <p:anim calcmode="lin" valueType="num">
                                      <p:cBhvr>
                                        <p:cTn id="13" dur="2000" fill="hold"/>
                                        <p:tgtEl>
                                          <p:spTgt spid="5"/>
                                        </p:tgtEl>
                                        <p:attrNameLst>
                                          <p:attrName>ppt_w</p:attrName>
                                        </p:attrNameLst>
                                      </p:cBhvr>
                                      <p:tavLst>
                                        <p:tav tm="0" fmla="#ppt_w*sin(2.5*pi*$)">
                                          <p:val>
                                            <p:fltVal val="0"/>
                                          </p:val>
                                        </p:tav>
                                        <p:tav tm="100000">
                                          <p:val>
                                            <p:fltVal val="1"/>
                                          </p:val>
                                        </p:tav>
                                      </p:tavLst>
                                    </p:anim>
                                    <p:anim calcmode="lin" valueType="num">
                                      <p:cBhvr>
                                        <p:cTn id="14" dur="2000" fill="hold"/>
                                        <p:tgtEl>
                                          <p:spTgt spid="5"/>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Lễ hội thổi lửa nấu cơm thi ở làng Thị Cấm">
            <a:hlinkClick r:id="" action="ppaction://media"/>
            <a:extLst>
              <a:ext uri="{FF2B5EF4-FFF2-40B4-BE49-F238E27FC236}">
                <a16:creationId xmlns:a16="http://schemas.microsoft.com/office/drawing/2014/main" id="{FFC3EB66-0238-411A-C354-F2C62DE8E650}"/>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2756452" y="132523"/>
            <a:ext cx="9170504" cy="6579704"/>
          </a:xfrm>
          <a:prstGeom prst="rect">
            <a:avLst/>
          </a:prstGeom>
        </p:spPr>
      </p:pic>
      <p:sp>
        <p:nvSpPr>
          <p:cNvPr id="5" name="Hộp Văn bản 4">
            <a:extLst>
              <a:ext uri="{FF2B5EF4-FFF2-40B4-BE49-F238E27FC236}">
                <a16:creationId xmlns:a16="http://schemas.microsoft.com/office/drawing/2014/main" id="{CF9377C6-20EA-41E1-DEFE-C063569E1B82}"/>
              </a:ext>
            </a:extLst>
          </p:cNvPr>
          <p:cNvSpPr txBox="1"/>
          <p:nvPr/>
        </p:nvSpPr>
        <p:spPr>
          <a:xfrm>
            <a:off x="371061" y="1272209"/>
            <a:ext cx="2133600" cy="3046988"/>
          </a:xfrm>
          <a:prstGeom prst="rect">
            <a:avLst/>
          </a:prstGeom>
          <a:noFill/>
        </p:spPr>
        <p:txBody>
          <a:bodyPr wrap="square" rtlCol="0">
            <a:spAutoFit/>
          </a:bodyPr>
          <a:lstStyle/>
          <a:p>
            <a:r>
              <a:rPr lang="vi-VN" sz="3200" dirty="0">
                <a:solidFill>
                  <a:srgbClr val="000000"/>
                </a:solidFill>
                <a:effectLst/>
                <a:latin typeface="Times New Roman" panose="02020603050405020304" pitchFamily="18" charset="0"/>
                <a:ea typeface="Times New Roman" panose="02020603050405020304" pitchFamily="18" charset="0"/>
              </a:rPr>
              <a:t>Chia </a:t>
            </a:r>
            <a:r>
              <a:rPr lang="vi-VN" sz="3200" dirty="0" err="1">
                <a:solidFill>
                  <a:srgbClr val="000000"/>
                </a:solidFill>
                <a:effectLst/>
                <a:latin typeface="Times New Roman" panose="02020603050405020304" pitchFamily="18" charset="0"/>
                <a:ea typeface="Times New Roman" panose="02020603050405020304" pitchFamily="18" charset="0"/>
              </a:rPr>
              <a:t>sẻ</a:t>
            </a:r>
            <a:r>
              <a:rPr lang="vi-VN" sz="3200" dirty="0">
                <a:solidFill>
                  <a:srgbClr val="000000"/>
                </a:solidFill>
                <a:effectLst/>
                <a:latin typeface="Times New Roman" panose="02020603050405020304" pitchFamily="18" charset="0"/>
                <a:ea typeface="Times New Roman" panose="02020603050405020304" pitchFamily="18" charset="0"/>
              </a:rPr>
              <a:t> </a:t>
            </a:r>
            <a:r>
              <a:rPr lang="vi-VN" sz="3200" dirty="0" err="1">
                <a:solidFill>
                  <a:srgbClr val="000000"/>
                </a:solidFill>
                <a:effectLst/>
                <a:latin typeface="Times New Roman" panose="02020603050405020304" pitchFamily="18" charset="0"/>
                <a:ea typeface="Times New Roman" panose="02020603050405020304" pitchFamily="18" charset="0"/>
              </a:rPr>
              <a:t>điều</a:t>
            </a:r>
            <a:r>
              <a:rPr lang="vi-VN" sz="3200" dirty="0">
                <a:solidFill>
                  <a:srgbClr val="000000"/>
                </a:solidFill>
                <a:effectLst/>
                <a:latin typeface="Times New Roman" panose="02020603050405020304" pitchFamily="18" charset="0"/>
                <a:ea typeface="Times New Roman" panose="02020603050405020304" pitchFamily="18" charset="0"/>
              </a:rPr>
              <a:t> em </a:t>
            </a:r>
            <a:r>
              <a:rPr lang="vi-VN" sz="3200" dirty="0" err="1">
                <a:solidFill>
                  <a:srgbClr val="000000"/>
                </a:solidFill>
                <a:effectLst/>
                <a:latin typeface="Times New Roman" panose="02020603050405020304" pitchFamily="18" charset="0"/>
                <a:ea typeface="Times New Roman" panose="02020603050405020304" pitchFamily="18" charset="0"/>
              </a:rPr>
              <a:t>ấn</a:t>
            </a:r>
            <a:r>
              <a:rPr lang="vi-VN" sz="3200" dirty="0">
                <a:solidFill>
                  <a:srgbClr val="000000"/>
                </a:solidFill>
                <a:effectLst/>
                <a:latin typeface="Times New Roman" panose="02020603050405020304" pitchFamily="18" charset="0"/>
                <a:ea typeface="Times New Roman" panose="02020603050405020304" pitchFamily="18" charset="0"/>
              </a:rPr>
              <a:t> </a:t>
            </a:r>
            <a:r>
              <a:rPr lang="vi-VN" sz="3200" dirty="0" err="1">
                <a:solidFill>
                  <a:srgbClr val="000000"/>
                </a:solidFill>
                <a:effectLst/>
                <a:latin typeface="Times New Roman" panose="02020603050405020304" pitchFamily="18" charset="0"/>
                <a:ea typeface="Times New Roman" panose="02020603050405020304" pitchFamily="18" charset="0"/>
              </a:rPr>
              <a:t>tượng</a:t>
            </a:r>
            <a:r>
              <a:rPr lang="vi-VN" sz="3200" dirty="0">
                <a:solidFill>
                  <a:srgbClr val="000000"/>
                </a:solidFill>
                <a:effectLst/>
                <a:latin typeface="Times New Roman" panose="02020603050405020304" pitchFamily="18" charset="0"/>
                <a:ea typeface="Times New Roman" panose="02020603050405020304" pitchFamily="18" charset="0"/>
              </a:rPr>
              <a:t> </a:t>
            </a:r>
            <a:r>
              <a:rPr lang="vi-VN" sz="3200" dirty="0" err="1">
                <a:solidFill>
                  <a:srgbClr val="000000"/>
                </a:solidFill>
                <a:effectLst/>
                <a:latin typeface="Times New Roman" panose="02020603050405020304" pitchFamily="18" charset="0"/>
                <a:ea typeface="Times New Roman" panose="02020603050405020304" pitchFamily="18" charset="0"/>
              </a:rPr>
              <a:t>nhất</a:t>
            </a:r>
            <a:r>
              <a:rPr lang="vi-VN" sz="3200" dirty="0">
                <a:solidFill>
                  <a:srgbClr val="000000"/>
                </a:solidFill>
                <a:effectLst/>
                <a:latin typeface="Times New Roman" panose="02020603050405020304" pitchFamily="18" charset="0"/>
                <a:ea typeface="Times New Roman" panose="02020603050405020304" pitchFamily="18" charset="0"/>
              </a:rPr>
              <a:t> khi xem </a:t>
            </a:r>
            <a:r>
              <a:rPr lang="vi-VN" sz="3200" dirty="0" err="1">
                <a:solidFill>
                  <a:srgbClr val="000000"/>
                </a:solidFill>
                <a:effectLst/>
                <a:latin typeface="Times New Roman" panose="02020603050405020304" pitchFamily="18" charset="0"/>
                <a:ea typeface="Times New Roman" panose="02020603050405020304" pitchFamily="18" charset="0"/>
              </a:rPr>
              <a:t>đoạn</a:t>
            </a:r>
            <a:r>
              <a:rPr lang="vi-VN" sz="3200" dirty="0">
                <a:solidFill>
                  <a:srgbClr val="000000"/>
                </a:solidFill>
                <a:effectLst/>
                <a:latin typeface="Times New Roman" panose="02020603050405020304" pitchFamily="18" charset="0"/>
                <a:ea typeface="Times New Roman" panose="02020603050405020304" pitchFamily="18" charset="0"/>
              </a:rPr>
              <a:t> vi deo trên?</a:t>
            </a:r>
            <a:endParaRPr lang="en-US" sz="3200" dirty="0"/>
          </a:p>
        </p:txBody>
      </p:sp>
    </p:spTree>
    <p:extLst>
      <p:ext uri="{BB962C8B-B14F-4D97-AF65-F5344CB8AC3E}">
        <p14:creationId xmlns:p14="http://schemas.microsoft.com/office/powerpoint/2010/main" val="180545991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9690"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barn(inVertical)">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4"/>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4"/>
                                        </p:tgtEl>
                                      </p:cBhvr>
                                    </p:cmd>
                                  </p:childTnLst>
                                </p:cTn>
                              </p:par>
                            </p:childTnLst>
                          </p:cTn>
                        </p:par>
                      </p:childTnLst>
                    </p:cTn>
                  </p:par>
                </p:childTnLst>
              </p:cTn>
              <p:nextCondLst>
                <p:cond evt="onClick" delay="0">
                  <p:tgtEl>
                    <p:spTgt spid="4"/>
                  </p:tgtEl>
                </p:cond>
              </p:nextCondLst>
            </p:seq>
            <p:video>
              <p:cMediaNode vol="80000">
                <p:cTn id="17" fill="hold" display="0">
                  <p:stCondLst>
                    <p:cond delay="indefinite"/>
                  </p:stCondLst>
                </p:cTn>
                <p:tgtEl>
                  <p:spTgt spid="4"/>
                </p:tgtEl>
              </p:cMediaNode>
            </p:video>
          </p:childTnLst>
        </p:cTn>
      </p:par>
    </p:tnLst>
    <p:bldLst>
      <p:bldP spid="5"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óng 3">
            <a:extLst>
              <a:ext uri="{FF2B5EF4-FFF2-40B4-BE49-F238E27FC236}">
                <a16:creationId xmlns:a16="http://schemas.microsoft.com/office/drawing/2014/main" id="{E63C03C4-7FD7-FE32-6EFC-1C5A849E0B55}"/>
              </a:ext>
            </a:extLst>
          </p:cNvPr>
          <p:cNvSpPr/>
          <p:nvPr/>
        </p:nvSpPr>
        <p:spPr>
          <a:xfrm>
            <a:off x="291548" y="265043"/>
            <a:ext cx="6493565" cy="6162261"/>
          </a:xfrm>
          <a:prstGeom prst="wav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b="1">
                <a:effectLst/>
                <a:latin typeface="Times New Roman" panose="02020603050405020304" pitchFamily="18" charset="0"/>
                <a:ea typeface="Times New Roman" panose="02020603050405020304" pitchFamily="18" charset="0"/>
              </a:rPr>
              <a:t>Câu 5</a:t>
            </a:r>
            <a:r>
              <a:rPr lang="en-US" sz="2800">
                <a:effectLst/>
                <a:latin typeface="Times New Roman" panose="02020603050405020304" pitchFamily="18" charset="0"/>
                <a:ea typeface="Times New Roman" panose="02020603050405020304" pitchFamily="18" charset="0"/>
              </a:rPr>
              <a:t>: </a:t>
            </a:r>
            <a:r>
              <a:rPr lang="en-US" sz="2800" b="1">
                <a:effectLst/>
                <a:latin typeface="Times New Roman" panose="02020603050405020304" pitchFamily="18" charset="0"/>
                <a:ea typeface="Times New Roman" panose="02020603050405020304" pitchFamily="18" charset="0"/>
              </a:rPr>
              <a:t>Trò chơi đánh kol có quy định gì về số lượng người chơi?</a:t>
            </a:r>
            <a:endParaRPr lang="en-US" sz="2800">
              <a:effectLst/>
              <a:latin typeface="Times New Roman" panose="02020603050405020304" pitchFamily="18" charset="0"/>
              <a:ea typeface="Times New Roman" panose="02020603050405020304" pitchFamily="18" charset="0"/>
            </a:endParaRPr>
          </a:p>
          <a:p>
            <a:pPr algn="just"/>
            <a:r>
              <a:rPr lang="en-US" sz="2800">
                <a:effectLst/>
                <a:latin typeface="Times New Roman" panose="02020603050405020304" pitchFamily="18" charset="0"/>
                <a:ea typeface="Times New Roman" panose="02020603050405020304" pitchFamily="18" charset="0"/>
              </a:rPr>
              <a:t>A. Bao nhiêu người cũng được</a:t>
            </a:r>
          </a:p>
          <a:p>
            <a:pPr algn="just"/>
            <a:r>
              <a:rPr lang="en-US" sz="2800">
                <a:effectLst/>
                <a:latin typeface="Times New Roman" panose="02020603050405020304" pitchFamily="18" charset="0"/>
                <a:ea typeface="Times New Roman" panose="02020603050405020304" pitchFamily="18" charset="0"/>
              </a:rPr>
              <a:t>B. Từ 5-10 người một phe</a:t>
            </a:r>
          </a:p>
          <a:p>
            <a:pPr algn="just"/>
            <a:r>
              <a:rPr lang="en-US" sz="2800">
                <a:effectLst/>
                <a:latin typeface="Times New Roman" panose="02020603050405020304" pitchFamily="18" charset="0"/>
                <a:ea typeface="Times New Roman" panose="02020603050405020304" pitchFamily="18" charset="0"/>
              </a:rPr>
              <a:t>C. Mỗi phe 10 người</a:t>
            </a:r>
          </a:p>
          <a:p>
            <a:pPr algn="just"/>
            <a:r>
              <a:rPr lang="en-US" sz="2800">
                <a:effectLst/>
                <a:latin typeface="Times New Roman" panose="02020603050405020304" pitchFamily="18" charset="0"/>
                <a:ea typeface="Times New Roman" panose="02020603050405020304" pitchFamily="18" charset="0"/>
              </a:rPr>
              <a:t>D. Mỗi phe 5 người</a:t>
            </a:r>
          </a:p>
        </p:txBody>
      </p:sp>
      <p:sp>
        <p:nvSpPr>
          <p:cNvPr id="5" name="Hộp chú thích: Mũi tên Bốn hướng 4">
            <a:extLst>
              <a:ext uri="{FF2B5EF4-FFF2-40B4-BE49-F238E27FC236}">
                <a16:creationId xmlns:a16="http://schemas.microsoft.com/office/drawing/2014/main" id="{3898FF8F-C6F3-DE74-168F-4A8DA7590CCD}"/>
              </a:ext>
            </a:extLst>
          </p:cNvPr>
          <p:cNvSpPr/>
          <p:nvPr/>
        </p:nvSpPr>
        <p:spPr>
          <a:xfrm>
            <a:off x="7739270" y="1603513"/>
            <a:ext cx="3525078" cy="3882887"/>
          </a:xfrm>
          <a:prstGeom prst="quadArrowCallou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0" dirty="0">
                <a:solidFill>
                  <a:srgbClr val="0070C0"/>
                </a:solidFill>
                <a:latin typeface="Times New Roman" panose="02020603050405020304" pitchFamily="18" charset="0"/>
                <a:cs typeface="Times New Roman" panose="02020603050405020304" pitchFamily="18" charset="0"/>
              </a:rPr>
              <a:t>B</a:t>
            </a:r>
          </a:p>
        </p:txBody>
      </p:sp>
    </p:spTree>
    <p:extLst>
      <p:ext uri="{BB962C8B-B14F-4D97-AF65-F5344CB8AC3E}">
        <p14:creationId xmlns:p14="http://schemas.microsoft.com/office/powerpoint/2010/main" val="1331337935"/>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80">
                                          <p:stCondLst>
                                            <p:cond delay="0"/>
                                          </p:stCondLst>
                                        </p:cTn>
                                        <p:tgtEl>
                                          <p:spTgt spid="5"/>
                                        </p:tgtEl>
                                      </p:cBhvr>
                                    </p:animEffect>
                                    <p:anim calcmode="lin" valueType="num">
                                      <p:cBhvr>
                                        <p:cTn id="13"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8" dur="26">
                                          <p:stCondLst>
                                            <p:cond delay="650"/>
                                          </p:stCondLst>
                                        </p:cTn>
                                        <p:tgtEl>
                                          <p:spTgt spid="5"/>
                                        </p:tgtEl>
                                      </p:cBhvr>
                                      <p:to x="100000" y="60000"/>
                                    </p:animScale>
                                    <p:animScale>
                                      <p:cBhvr>
                                        <p:cTn id="19" dur="166" decel="50000">
                                          <p:stCondLst>
                                            <p:cond delay="676"/>
                                          </p:stCondLst>
                                        </p:cTn>
                                        <p:tgtEl>
                                          <p:spTgt spid="5"/>
                                        </p:tgtEl>
                                      </p:cBhvr>
                                      <p:to x="100000" y="100000"/>
                                    </p:animScale>
                                    <p:animScale>
                                      <p:cBhvr>
                                        <p:cTn id="20" dur="26">
                                          <p:stCondLst>
                                            <p:cond delay="1312"/>
                                          </p:stCondLst>
                                        </p:cTn>
                                        <p:tgtEl>
                                          <p:spTgt spid="5"/>
                                        </p:tgtEl>
                                      </p:cBhvr>
                                      <p:to x="100000" y="80000"/>
                                    </p:animScale>
                                    <p:animScale>
                                      <p:cBhvr>
                                        <p:cTn id="21" dur="166" decel="50000">
                                          <p:stCondLst>
                                            <p:cond delay="1338"/>
                                          </p:stCondLst>
                                        </p:cTn>
                                        <p:tgtEl>
                                          <p:spTgt spid="5"/>
                                        </p:tgtEl>
                                      </p:cBhvr>
                                      <p:to x="100000" y="100000"/>
                                    </p:animScale>
                                    <p:animScale>
                                      <p:cBhvr>
                                        <p:cTn id="22" dur="26">
                                          <p:stCondLst>
                                            <p:cond delay="1642"/>
                                          </p:stCondLst>
                                        </p:cTn>
                                        <p:tgtEl>
                                          <p:spTgt spid="5"/>
                                        </p:tgtEl>
                                      </p:cBhvr>
                                      <p:to x="100000" y="90000"/>
                                    </p:animScale>
                                    <p:animScale>
                                      <p:cBhvr>
                                        <p:cTn id="23" dur="166" decel="50000">
                                          <p:stCondLst>
                                            <p:cond delay="1668"/>
                                          </p:stCondLst>
                                        </p:cTn>
                                        <p:tgtEl>
                                          <p:spTgt spid="5"/>
                                        </p:tgtEl>
                                      </p:cBhvr>
                                      <p:to x="100000" y="100000"/>
                                    </p:animScale>
                                    <p:animScale>
                                      <p:cBhvr>
                                        <p:cTn id="24" dur="26">
                                          <p:stCondLst>
                                            <p:cond delay="1808"/>
                                          </p:stCondLst>
                                        </p:cTn>
                                        <p:tgtEl>
                                          <p:spTgt spid="5"/>
                                        </p:tgtEl>
                                      </p:cBhvr>
                                      <p:to x="100000" y="95000"/>
                                    </p:animScale>
                                    <p:animScale>
                                      <p:cBhvr>
                                        <p:cTn id="25" dur="166" decel="50000">
                                          <p:stCondLst>
                                            <p:cond delay="1834"/>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ợn sóng Kép 3">
            <a:extLst>
              <a:ext uri="{FF2B5EF4-FFF2-40B4-BE49-F238E27FC236}">
                <a16:creationId xmlns:a16="http://schemas.microsoft.com/office/drawing/2014/main" id="{0B2F5CF3-7434-9EBA-0372-1CF5094AE8B6}"/>
              </a:ext>
            </a:extLst>
          </p:cNvPr>
          <p:cNvSpPr/>
          <p:nvPr/>
        </p:nvSpPr>
        <p:spPr>
          <a:xfrm>
            <a:off x="318052" y="397565"/>
            <a:ext cx="7023652" cy="5989983"/>
          </a:xfrm>
          <a:prstGeom prst="doubleWav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b="1">
                <a:effectLst/>
                <a:latin typeface="Times New Roman" panose="02020603050405020304" pitchFamily="18" charset="0"/>
                <a:ea typeface="Times New Roman" panose="02020603050405020304" pitchFamily="18" charset="0"/>
                <a:cs typeface="Times New Roman" panose="02020603050405020304" pitchFamily="18" charset="0"/>
              </a:rPr>
              <a:t>Câu 6</a:t>
            </a: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a:effectLst/>
                <a:latin typeface="Times New Roman" panose="02020603050405020304" pitchFamily="18" charset="0"/>
                <a:ea typeface="Times New Roman" panose="02020603050405020304" pitchFamily="18" charset="0"/>
                <a:cs typeface="Times New Roman" panose="02020603050405020304" pitchFamily="18" charset="0"/>
              </a:rPr>
              <a:t>Phương án nào nêu quy định về kích thước của sân chơi kol?</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A. Mỗi phe đứng dàn ngang ở vạch cuối sân</a:t>
            </a:r>
          </a:p>
          <a:p>
            <a:pPr algn="just"/>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B. Giữa sân có một gạch ngang chia đôi hai bên</a:t>
            </a:r>
          </a:p>
          <a:p>
            <a:pPr algn="just"/>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C. Một khoảng sân rộng bằng non nửa sân bóng đá</a:t>
            </a:r>
          </a:p>
          <a:p>
            <a:r>
              <a:rPr lang="en-US" sz="2800">
                <a:effectLst/>
                <a:latin typeface="Times New Roman" panose="02020603050405020304" pitchFamily="18" charset="0"/>
                <a:ea typeface="Calibri" panose="020F0502020204030204" pitchFamily="34" charset="0"/>
                <a:cs typeface="Times New Roman" panose="02020603050405020304" pitchFamily="18" charset="0"/>
              </a:rPr>
              <a:t>D. Giữa lằn gạch có một lỗ tròn</a:t>
            </a:r>
            <a:endParaRPr lang="en-US" sz="2800">
              <a:latin typeface="Times New Roman" panose="02020603050405020304" pitchFamily="18" charset="0"/>
              <a:cs typeface="Times New Roman" panose="02020603050405020304" pitchFamily="18" charset="0"/>
            </a:endParaRPr>
          </a:p>
        </p:txBody>
      </p:sp>
      <p:sp>
        <p:nvSpPr>
          <p:cNvPr id="5" name="Sao: 6 Cánh 4">
            <a:extLst>
              <a:ext uri="{FF2B5EF4-FFF2-40B4-BE49-F238E27FC236}">
                <a16:creationId xmlns:a16="http://schemas.microsoft.com/office/drawing/2014/main" id="{7E35D720-68E4-17D3-9CF4-24E870EDC6DC}"/>
              </a:ext>
            </a:extLst>
          </p:cNvPr>
          <p:cNvSpPr/>
          <p:nvPr/>
        </p:nvSpPr>
        <p:spPr>
          <a:xfrm>
            <a:off x="8110330" y="1537252"/>
            <a:ext cx="2994992" cy="3829878"/>
          </a:xfrm>
          <a:prstGeom prst="star6">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0" dirty="0">
                <a:latin typeface="Times New Roman" panose="02020603050405020304" pitchFamily="18" charset="0"/>
                <a:cs typeface="Times New Roman" panose="02020603050405020304" pitchFamily="18" charset="0"/>
              </a:rPr>
              <a:t>C</a:t>
            </a:r>
          </a:p>
        </p:txBody>
      </p:sp>
    </p:spTree>
    <p:extLst>
      <p:ext uri="{BB962C8B-B14F-4D97-AF65-F5344CB8AC3E}">
        <p14:creationId xmlns:p14="http://schemas.microsoft.com/office/powerpoint/2010/main" val="2421326503"/>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5"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2000"/>
                                        <p:tgtEl>
                                          <p:spTgt spid="5"/>
                                        </p:tgtEl>
                                      </p:cBhvr>
                                    </p:animEffect>
                                    <p:anim calcmode="lin" valueType="num">
                                      <p:cBhvr>
                                        <p:cTn id="13" dur="2000" fill="hold"/>
                                        <p:tgtEl>
                                          <p:spTgt spid="5"/>
                                        </p:tgtEl>
                                        <p:attrNameLst>
                                          <p:attrName>ppt_w</p:attrName>
                                        </p:attrNameLst>
                                      </p:cBhvr>
                                      <p:tavLst>
                                        <p:tav tm="0" fmla="#ppt_w*sin(2.5*pi*$)">
                                          <p:val>
                                            <p:fltVal val="0"/>
                                          </p:val>
                                        </p:tav>
                                        <p:tav tm="100000">
                                          <p:val>
                                            <p:fltVal val="1"/>
                                          </p:val>
                                        </p:tav>
                                      </p:tavLst>
                                    </p:anim>
                                    <p:anim calcmode="lin" valueType="num">
                                      <p:cBhvr>
                                        <p:cTn id="14" dur="2000" fill="hold"/>
                                        <p:tgtEl>
                                          <p:spTgt spid="5"/>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Bảng 6">
            <a:extLst>
              <a:ext uri="{FF2B5EF4-FFF2-40B4-BE49-F238E27FC236}">
                <a16:creationId xmlns:a16="http://schemas.microsoft.com/office/drawing/2014/main" id="{1B20C59E-7BDA-243B-C2DE-6808C2E548BE}"/>
              </a:ext>
            </a:extLst>
          </p:cNvPr>
          <p:cNvGraphicFramePr>
            <a:graphicFrameLocks noGrp="1"/>
          </p:cNvGraphicFramePr>
          <p:nvPr>
            <p:extLst>
              <p:ext uri="{D42A27DB-BD31-4B8C-83A1-F6EECF244321}">
                <p14:modId xmlns:p14="http://schemas.microsoft.com/office/powerpoint/2010/main" val="2246341384"/>
              </p:ext>
            </p:extLst>
          </p:nvPr>
        </p:nvGraphicFramePr>
        <p:xfrm>
          <a:off x="331304" y="441960"/>
          <a:ext cx="8030818" cy="5120640"/>
        </p:xfrm>
        <a:graphic>
          <a:graphicData uri="http://schemas.openxmlformats.org/drawingml/2006/table">
            <a:tbl>
              <a:tblPr firstRow="1" firstCol="1" bandRow="1">
                <a:tableStyleId>{5C22544A-7EE6-4342-B048-85BDC9FD1C3A}</a:tableStyleId>
              </a:tblPr>
              <a:tblGrid>
                <a:gridCol w="8030818">
                  <a:extLst>
                    <a:ext uri="{9D8B030D-6E8A-4147-A177-3AD203B41FA5}">
                      <a16:colId xmlns:a16="http://schemas.microsoft.com/office/drawing/2014/main" val="2763989952"/>
                    </a:ext>
                  </a:extLst>
                </a:gridCol>
              </a:tblGrid>
              <a:tr h="0">
                <a:tc>
                  <a:txBody>
                    <a:bodyPr/>
                    <a:lstStyle/>
                    <a:p>
                      <a:pPr algn="just"/>
                      <a:r>
                        <a:rPr lang="en-US" sz="2800" dirty="0" err="1">
                          <a:effectLst/>
                          <a:latin typeface="Times New Roman" panose="02020603050405020304" pitchFamily="18" charset="0"/>
                          <a:cs typeface="Times New Roman" panose="02020603050405020304" pitchFamily="18" charset="0"/>
                        </a:rPr>
                        <a:t>Câu</a:t>
                      </a:r>
                      <a:r>
                        <a:rPr lang="en-US" sz="2800" dirty="0">
                          <a:effectLst/>
                          <a:latin typeface="Times New Roman" panose="02020603050405020304" pitchFamily="18" charset="0"/>
                          <a:cs typeface="Times New Roman" panose="02020603050405020304" pitchFamily="18" charset="0"/>
                        </a:rPr>
                        <a:t> 7. </a:t>
                      </a:r>
                      <a:r>
                        <a:rPr lang="en-US" sz="2800" dirty="0" err="1">
                          <a:effectLst/>
                          <a:latin typeface="Times New Roman" panose="02020603050405020304" pitchFamily="18" charset="0"/>
                          <a:cs typeface="Times New Roman" panose="02020603050405020304" pitchFamily="18" charset="0"/>
                        </a:rPr>
                        <a:t>Câu</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nào</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miêu</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tả</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động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tác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bắt</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đầu</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cuộc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thi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chơi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kol</a:t>
                      </a:r>
                      <a:r>
                        <a:rPr lang="en-US" sz="2800" dirty="0">
                          <a:effectLst/>
                          <a:latin typeface="Times New Roman" panose="02020603050405020304" pitchFamily="18" charset="0"/>
                          <a:cs typeface="Times New Roman" panose="02020603050405020304" pitchFamily="18" charset="0"/>
                        </a:rPr>
                        <a:t>?</a:t>
                      </a:r>
                    </a:p>
                    <a:p>
                      <a:pPr algn="just"/>
                      <a:r>
                        <a:rPr lang="en-US" sz="2800" dirty="0">
                          <a:effectLst/>
                          <a:latin typeface="Times New Roman" panose="02020603050405020304" pitchFamily="18" charset="0"/>
                          <a:cs typeface="Times New Roman" panose="02020603050405020304" pitchFamily="18" charset="0"/>
                        </a:rPr>
                        <a:t>A. </a:t>
                      </a:r>
                      <a:r>
                        <a:rPr lang="en-US" sz="2800" dirty="0" err="1">
                          <a:effectLst/>
                          <a:latin typeface="Times New Roman" panose="02020603050405020304" pitchFamily="18" charset="0"/>
                          <a:cs typeface="Times New Roman" panose="02020603050405020304" pitchFamily="18" charset="0"/>
                        </a:rPr>
                        <a:t>Nếu</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đỡ</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hụt</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không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bắt</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được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kol</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thì</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người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đỡ</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phải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nhặt</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khúc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kol</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chạy</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đến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vạch</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cho</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vào</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lỗ</a:t>
                      </a:r>
                      <a:endParaRPr lang="en-US" sz="2800" dirty="0">
                        <a:effectLst/>
                        <a:latin typeface="Times New Roman" panose="02020603050405020304" pitchFamily="18" charset="0"/>
                        <a:cs typeface="Times New Roman" panose="02020603050405020304" pitchFamily="18" charset="0"/>
                      </a:endParaRPr>
                    </a:p>
                    <a:p>
                      <a:pPr algn="just"/>
                      <a:r>
                        <a:rPr lang="en-US" sz="2800" dirty="0">
                          <a:effectLst/>
                          <a:latin typeface="Times New Roman" panose="02020603050405020304" pitchFamily="18" charset="0"/>
                          <a:cs typeface="Times New Roman" panose="02020603050405020304" pitchFamily="18" charset="0"/>
                        </a:rPr>
                        <a:t>B. </a:t>
                      </a:r>
                      <a:r>
                        <a:rPr lang="en-US" sz="2800" dirty="0" err="1">
                          <a:effectLst/>
                          <a:latin typeface="Times New Roman" panose="02020603050405020304" pitchFamily="18" charset="0"/>
                          <a:cs typeface="Times New Roman" panose="02020603050405020304" pitchFamily="18" charset="0"/>
                        </a:rPr>
                        <a:t>Mỗi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bên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lần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lượt</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cử</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người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cầm</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khúc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gậy</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gỗ</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dài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chừng</a:t>
                      </a:r>
                      <a:r>
                        <a:rPr lang="en-US" sz="2800" dirty="0">
                          <a:effectLst/>
                          <a:latin typeface="Times New Roman" panose="02020603050405020304" pitchFamily="18" charset="0"/>
                          <a:cs typeface="Times New Roman" panose="02020603050405020304" pitchFamily="18" charset="0"/>
                        </a:rPr>
                        <a:t> 1 </a:t>
                      </a:r>
                      <a:r>
                        <a:rPr lang="en-US" sz="2800" dirty="0" err="1">
                          <a:effectLst/>
                          <a:latin typeface="Times New Roman" panose="02020603050405020304" pitchFamily="18" charset="0"/>
                          <a:cs typeface="Times New Roman" panose="02020603050405020304" pitchFamily="18" charset="0"/>
                        </a:rPr>
                        <a:t>mét</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gõ</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cho</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kol</a:t>
                      </a:r>
                      <a:r>
                        <a:rPr lang="en-US" sz="2800" dirty="0">
                          <a:effectLst/>
                          <a:latin typeface="Times New Roman" panose="02020603050405020304" pitchFamily="18" charset="0"/>
                          <a:cs typeface="Times New Roman" panose="02020603050405020304" pitchFamily="18" charset="0"/>
                        </a:rPr>
                        <a:t> bay </a:t>
                      </a:r>
                      <a:r>
                        <a:rPr lang="en-US" sz="2800" dirty="0" err="1">
                          <a:effectLst/>
                          <a:latin typeface="Times New Roman" panose="02020603050405020304" pitchFamily="18" charset="0"/>
                          <a:cs typeface="Times New Roman" panose="02020603050405020304" pitchFamily="18" charset="0"/>
                        </a:rPr>
                        <a:t>lên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vừa</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tầm</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đánh</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về</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phía</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đối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phương</a:t>
                      </a:r>
                      <a:endParaRPr lang="en-US" sz="2800" dirty="0">
                        <a:effectLst/>
                        <a:latin typeface="Times New Roman" panose="02020603050405020304" pitchFamily="18" charset="0"/>
                        <a:cs typeface="Times New Roman" panose="02020603050405020304" pitchFamily="18" charset="0"/>
                      </a:endParaRPr>
                    </a:p>
                    <a:p>
                      <a:pPr algn="just"/>
                      <a:r>
                        <a:rPr lang="en-US" sz="2800" dirty="0">
                          <a:effectLst/>
                          <a:latin typeface="Times New Roman" panose="02020603050405020304" pitchFamily="18" charset="0"/>
                          <a:cs typeface="Times New Roman" panose="02020603050405020304" pitchFamily="18" charset="0"/>
                        </a:rPr>
                        <a:t>C. </a:t>
                      </a:r>
                      <a:r>
                        <a:rPr lang="en-US" sz="2800" dirty="0" err="1">
                          <a:effectLst/>
                          <a:latin typeface="Times New Roman" panose="02020603050405020304" pitchFamily="18" charset="0"/>
                          <a:cs typeface="Times New Roman" panose="02020603050405020304" pitchFamily="18" charset="0"/>
                        </a:rPr>
                        <a:t>Người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cầm</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gậy</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phía</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bên</a:t>
                      </a:r>
                      <a:r>
                        <a:rPr lang="en-US" sz="2800" dirty="0">
                          <a:effectLst/>
                          <a:latin typeface="Times New Roman" panose="02020603050405020304" pitchFamily="18" charset="0"/>
                          <a:cs typeface="Times New Roman" panose="02020603050405020304" pitchFamily="18" charset="0"/>
                        </a:rPr>
                        <a:t> kia (</a:t>
                      </a:r>
                      <a:r>
                        <a:rPr lang="en-US" sz="2800" dirty="0" err="1">
                          <a:effectLst/>
                          <a:latin typeface="Times New Roman" panose="02020603050405020304" pitchFamily="18" charset="0"/>
                          <a:cs typeface="Times New Roman" panose="02020603050405020304" pitchFamily="18" charset="0"/>
                        </a:rPr>
                        <a:t>bắt</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chụp</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được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kol</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thì</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mang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lại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lỗ</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và</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đánh</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trả</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lại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phía</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đối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phương</a:t>
                      </a:r>
                      <a:endParaRPr lang="en-US" sz="2800" dirty="0">
                        <a:effectLst/>
                        <a:latin typeface="Times New Roman" panose="02020603050405020304" pitchFamily="18" charset="0"/>
                        <a:cs typeface="Times New Roman" panose="02020603050405020304" pitchFamily="18" charset="0"/>
                      </a:endParaRPr>
                    </a:p>
                    <a:p>
                      <a:pPr algn="just"/>
                      <a:r>
                        <a:rPr lang="en-US" sz="2800" dirty="0">
                          <a:effectLst/>
                          <a:latin typeface="Times New Roman" panose="02020603050405020304" pitchFamily="18" charset="0"/>
                          <a:cs typeface="Times New Roman" panose="02020603050405020304" pitchFamily="18" charset="0"/>
                        </a:rPr>
                        <a:t>D. </a:t>
                      </a:r>
                      <a:r>
                        <a:rPr lang="en-US" sz="2800" dirty="0" err="1">
                          <a:effectLst/>
                          <a:latin typeface="Times New Roman" panose="02020603050405020304" pitchFamily="18" charset="0"/>
                          <a:cs typeface="Times New Roman" panose="02020603050405020304" pitchFamily="18" charset="0"/>
                        </a:rPr>
                        <a:t>Người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bị</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truy</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đuổi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phải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truyền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khúc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kol</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lại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cho</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phe</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mình</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và</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tìm</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cách</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làm</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sao</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cho</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kol</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vào</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lỗ</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là</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thắng</a:t>
                      </a:r>
                      <a:r>
                        <a:rPr lang="en-US" sz="2800" dirty="0">
                          <a:effectLst/>
                          <a:latin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00B050"/>
                    </a:solidFill>
                  </a:tcPr>
                </a:tc>
                <a:extLst>
                  <a:ext uri="{0D108BD9-81ED-4DB2-BD59-A6C34878D82A}">
                    <a16:rowId xmlns:a16="http://schemas.microsoft.com/office/drawing/2014/main" val="3487496845"/>
                  </a:ext>
                </a:extLst>
              </a:tr>
            </a:tbl>
          </a:graphicData>
        </a:graphic>
      </p:graphicFrame>
      <p:sp>
        <p:nvSpPr>
          <p:cNvPr id="8" name="Hình tròn: Rỗng 7">
            <a:extLst>
              <a:ext uri="{FF2B5EF4-FFF2-40B4-BE49-F238E27FC236}">
                <a16:creationId xmlns:a16="http://schemas.microsoft.com/office/drawing/2014/main" id="{972C01E1-CC9C-35A3-96F7-DBBD7CA17589}"/>
              </a:ext>
            </a:extLst>
          </p:cNvPr>
          <p:cNvSpPr/>
          <p:nvPr/>
        </p:nvSpPr>
        <p:spPr>
          <a:xfrm>
            <a:off x="9037983" y="1550504"/>
            <a:ext cx="2822713" cy="2822713"/>
          </a:xfrm>
          <a:prstGeom prst="donu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0" dirty="0">
                <a:solidFill>
                  <a:schemeClr val="tx1"/>
                </a:solidFill>
                <a:latin typeface="Times New Roman" panose="02020603050405020304" pitchFamily="18" charset="0"/>
                <a:cs typeface="Times New Roman" panose="02020603050405020304" pitchFamily="18" charset="0"/>
              </a:rPr>
              <a:t>B</a:t>
            </a:r>
          </a:p>
        </p:txBody>
      </p:sp>
    </p:spTree>
    <p:extLst>
      <p:ext uri="{BB962C8B-B14F-4D97-AF65-F5344CB8AC3E}">
        <p14:creationId xmlns:p14="http://schemas.microsoft.com/office/powerpoint/2010/main" val="105865155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down)">
                                      <p:cBhvr>
                                        <p:cTn id="12" dur="580">
                                          <p:stCondLst>
                                            <p:cond delay="0"/>
                                          </p:stCondLst>
                                        </p:cTn>
                                        <p:tgtEl>
                                          <p:spTgt spid="8"/>
                                        </p:tgtEl>
                                      </p:cBhvr>
                                    </p:animEffect>
                                    <p:anim calcmode="lin" valueType="num">
                                      <p:cBhvr>
                                        <p:cTn id="13"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18" dur="26">
                                          <p:stCondLst>
                                            <p:cond delay="650"/>
                                          </p:stCondLst>
                                        </p:cTn>
                                        <p:tgtEl>
                                          <p:spTgt spid="8"/>
                                        </p:tgtEl>
                                      </p:cBhvr>
                                      <p:to x="100000" y="60000"/>
                                    </p:animScale>
                                    <p:animScale>
                                      <p:cBhvr>
                                        <p:cTn id="19" dur="166" decel="50000">
                                          <p:stCondLst>
                                            <p:cond delay="676"/>
                                          </p:stCondLst>
                                        </p:cTn>
                                        <p:tgtEl>
                                          <p:spTgt spid="8"/>
                                        </p:tgtEl>
                                      </p:cBhvr>
                                      <p:to x="100000" y="100000"/>
                                    </p:animScale>
                                    <p:animScale>
                                      <p:cBhvr>
                                        <p:cTn id="20" dur="26">
                                          <p:stCondLst>
                                            <p:cond delay="1312"/>
                                          </p:stCondLst>
                                        </p:cTn>
                                        <p:tgtEl>
                                          <p:spTgt spid="8"/>
                                        </p:tgtEl>
                                      </p:cBhvr>
                                      <p:to x="100000" y="80000"/>
                                    </p:animScale>
                                    <p:animScale>
                                      <p:cBhvr>
                                        <p:cTn id="21" dur="166" decel="50000">
                                          <p:stCondLst>
                                            <p:cond delay="1338"/>
                                          </p:stCondLst>
                                        </p:cTn>
                                        <p:tgtEl>
                                          <p:spTgt spid="8"/>
                                        </p:tgtEl>
                                      </p:cBhvr>
                                      <p:to x="100000" y="100000"/>
                                    </p:animScale>
                                    <p:animScale>
                                      <p:cBhvr>
                                        <p:cTn id="22" dur="26">
                                          <p:stCondLst>
                                            <p:cond delay="1642"/>
                                          </p:stCondLst>
                                        </p:cTn>
                                        <p:tgtEl>
                                          <p:spTgt spid="8"/>
                                        </p:tgtEl>
                                      </p:cBhvr>
                                      <p:to x="100000" y="90000"/>
                                    </p:animScale>
                                    <p:animScale>
                                      <p:cBhvr>
                                        <p:cTn id="23" dur="166" decel="50000">
                                          <p:stCondLst>
                                            <p:cond delay="1668"/>
                                          </p:stCondLst>
                                        </p:cTn>
                                        <p:tgtEl>
                                          <p:spTgt spid="8"/>
                                        </p:tgtEl>
                                      </p:cBhvr>
                                      <p:to x="100000" y="100000"/>
                                    </p:animScale>
                                    <p:animScale>
                                      <p:cBhvr>
                                        <p:cTn id="24" dur="26">
                                          <p:stCondLst>
                                            <p:cond delay="1808"/>
                                          </p:stCondLst>
                                        </p:cTn>
                                        <p:tgtEl>
                                          <p:spTgt spid="8"/>
                                        </p:tgtEl>
                                      </p:cBhvr>
                                      <p:to x="100000" y="95000"/>
                                    </p:animScale>
                                    <p:animScale>
                                      <p:cBhvr>
                                        <p:cTn id="25"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Lưu đồ: Tài liệu 3">
            <a:extLst>
              <a:ext uri="{FF2B5EF4-FFF2-40B4-BE49-F238E27FC236}">
                <a16:creationId xmlns:a16="http://schemas.microsoft.com/office/drawing/2014/main" id="{54A7252B-8DC8-6320-4258-DE7B420424AD}"/>
              </a:ext>
            </a:extLst>
          </p:cNvPr>
          <p:cNvSpPr/>
          <p:nvPr/>
        </p:nvSpPr>
        <p:spPr>
          <a:xfrm>
            <a:off x="357809" y="503582"/>
            <a:ext cx="7169426" cy="5247861"/>
          </a:xfrm>
          <a:prstGeom prst="flowChartDocumen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b="1">
                <a:effectLst/>
                <a:latin typeface="Times New Roman" panose="02020603050405020304" pitchFamily="18" charset="0"/>
                <a:ea typeface="Times New Roman" panose="02020603050405020304" pitchFamily="18" charset="0"/>
                <a:cs typeface="Times New Roman" panose="02020603050405020304" pitchFamily="18" charset="0"/>
              </a:rPr>
              <a:t>Câu 8. Quy định về phần thưởng cho đội thắng trong trò chơi kol thường là gì?</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A. Người thua phải cõng người thắng</a:t>
            </a:r>
          </a:p>
          <a:p>
            <a:pPr algn="just"/>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B. Người thua phải quỳ trước người thắng </a:t>
            </a:r>
          </a:p>
          <a:p>
            <a:pPr algn="just"/>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C. Tùy theo giao kết của hai bên</a:t>
            </a:r>
          </a:p>
          <a:p>
            <a:r>
              <a:rPr lang="en-US" sz="2800">
                <a:effectLst/>
                <a:latin typeface="Times New Roman" panose="02020603050405020304" pitchFamily="18" charset="0"/>
                <a:ea typeface="Calibri" panose="020F0502020204030204" pitchFamily="34" charset="0"/>
                <a:cs typeface="Times New Roman" panose="02020603050405020304" pitchFamily="18" charset="0"/>
              </a:rPr>
              <a:t>D. Người thắng được tiền thưởng</a:t>
            </a:r>
            <a:endParaRPr lang="en-US" sz="2800">
              <a:latin typeface="Times New Roman" panose="02020603050405020304" pitchFamily="18" charset="0"/>
              <a:cs typeface="Times New Roman" panose="02020603050405020304" pitchFamily="18" charset="0"/>
            </a:endParaRPr>
          </a:p>
        </p:txBody>
      </p:sp>
      <p:sp>
        <p:nvSpPr>
          <p:cNvPr id="5" name="Sao: 7 Cánh 4">
            <a:extLst>
              <a:ext uri="{FF2B5EF4-FFF2-40B4-BE49-F238E27FC236}">
                <a16:creationId xmlns:a16="http://schemas.microsoft.com/office/drawing/2014/main" id="{496F5AD6-808E-B019-F2F8-56A089FB7839}"/>
              </a:ext>
            </a:extLst>
          </p:cNvPr>
          <p:cNvSpPr/>
          <p:nvPr/>
        </p:nvSpPr>
        <p:spPr>
          <a:xfrm>
            <a:off x="8388626" y="1391478"/>
            <a:ext cx="3180522" cy="3061252"/>
          </a:xfrm>
          <a:prstGeom prst="star7">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0" dirty="0">
                <a:latin typeface="Times New Roman" panose="02020603050405020304" pitchFamily="18" charset="0"/>
                <a:cs typeface="Times New Roman" panose="02020603050405020304" pitchFamily="18" charset="0"/>
              </a:rPr>
              <a:t>A</a:t>
            </a:r>
          </a:p>
        </p:txBody>
      </p:sp>
    </p:spTree>
    <p:extLst>
      <p:ext uri="{BB962C8B-B14F-4D97-AF65-F5344CB8AC3E}">
        <p14:creationId xmlns:p14="http://schemas.microsoft.com/office/powerpoint/2010/main" val="303126425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1000" fill="hold"/>
                                        <p:tgtEl>
                                          <p:spTgt spid="5"/>
                                        </p:tgtEl>
                                        <p:attrNameLst>
                                          <p:attrName>ppt_w</p:attrName>
                                        </p:attrNameLst>
                                      </p:cBhvr>
                                      <p:tavLst>
                                        <p:tav tm="0">
                                          <p:val>
                                            <p:fltVal val="0"/>
                                          </p:val>
                                        </p:tav>
                                        <p:tav tm="100000">
                                          <p:val>
                                            <p:strVal val="#ppt_w"/>
                                          </p:val>
                                        </p:tav>
                                      </p:tavLst>
                                    </p:anim>
                                    <p:anim calcmode="lin" valueType="num">
                                      <p:cBhvr>
                                        <p:cTn id="13" dur="1000" fill="hold"/>
                                        <p:tgtEl>
                                          <p:spTgt spid="5"/>
                                        </p:tgtEl>
                                        <p:attrNameLst>
                                          <p:attrName>ppt_h</p:attrName>
                                        </p:attrNameLst>
                                      </p:cBhvr>
                                      <p:tavLst>
                                        <p:tav tm="0">
                                          <p:val>
                                            <p:fltVal val="0"/>
                                          </p:val>
                                        </p:tav>
                                        <p:tav tm="100000">
                                          <p:val>
                                            <p:strVal val="#ppt_h"/>
                                          </p:val>
                                        </p:tav>
                                      </p:tavLst>
                                    </p:anim>
                                    <p:anim calcmode="lin" valueType="num">
                                      <p:cBhvr>
                                        <p:cTn id="14" dur="1000" fill="hold"/>
                                        <p:tgtEl>
                                          <p:spTgt spid="5"/>
                                        </p:tgtEl>
                                        <p:attrNameLst>
                                          <p:attrName>style.rotation</p:attrName>
                                        </p:attrNameLst>
                                      </p:cBhvr>
                                      <p:tavLst>
                                        <p:tav tm="0">
                                          <p:val>
                                            <p:fltVal val="90"/>
                                          </p:val>
                                        </p:tav>
                                        <p:tav tm="100000">
                                          <p:val>
                                            <p:fltVal val="0"/>
                                          </p:val>
                                        </p:tav>
                                      </p:tavLst>
                                    </p:anim>
                                    <p:animEffect transition="in" filter="fade">
                                      <p:cBhvr>
                                        <p:cTn id="15"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ộp Văn bản 3">
            <a:extLst>
              <a:ext uri="{FF2B5EF4-FFF2-40B4-BE49-F238E27FC236}">
                <a16:creationId xmlns:a16="http://schemas.microsoft.com/office/drawing/2014/main" id="{6BE94217-38FF-67B6-F406-19B7DAC30891}"/>
              </a:ext>
            </a:extLst>
          </p:cNvPr>
          <p:cNvSpPr txBox="1"/>
          <p:nvPr/>
        </p:nvSpPr>
        <p:spPr>
          <a:xfrm>
            <a:off x="583096" y="225287"/>
            <a:ext cx="11118574" cy="3970318"/>
          </a:xfrm>
          <a:prstGeom prst="rect">
            <a:avLst/>
          </a:prstGeom>
          <a:noFill/>
        </p:spPr>
        <p:txBody>
          <a:bodyPr wrap="square" rtlCol="0">
            <a:spAutoFit/>
          </a:bodyPr>
          <a:lstStyle/>
          <a:p>
            <a:pPr algn="just"/>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Câu</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9</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Câu</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nào</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ở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đây</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trạng</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ngữ</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mở</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rộng</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A.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cầm</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gậy</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phía</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bên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kia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bắt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chụp</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kol</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thì</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mang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lại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lỗ</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đánh</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trả</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lại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phía</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đối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phương</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B.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Trên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khoảng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đất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rộng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non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nửa</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sân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bóng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đá</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chơi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chia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làm</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hai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phe</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5-10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phe</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C.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bị</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truy</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đuổi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phải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truyền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khúc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kol</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lại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cho</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phe</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mình</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tìm</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cách</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làm</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sao</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cho</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kol</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vào</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lỗ</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thắng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a:t>
            </a:r>
          </a:p>
          <a:p>
            <a:r>
              <a:rPr lang="en-US" sz="2800" dirty="0">
                <a:effectLst/>
                <a:latin typeface="Times New Roman" panose="02020603050405020304" pitchFamily="18" charset="0"/>
                <a:ea typeface="Calibri" panose="020F0502020204030204" pitchFamily="34" charset="0"/>
                <a:cs typeface="Times New Roman" panose="02020603050405020304" pitchFamily="18" charset="0"/>
              </a:rPr>
              <a:t>D.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Chơi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kol</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gần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giống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như</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trò</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chơi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đánh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trỏng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(Nam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Bộ</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đánh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Khăng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Kinh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phía</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Bắc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p:txBody>
      </p:sp>
      <p:sp>
        <p:nvSpPr>
          <p:cNvPr id="5" name="Hộp chú thích: Mũi tên Bốn hướng 4">
            <a:extLst>
              <a:ext uri="{FF2B5EF4-FFF2-40B4-BE49-F238E27FC236}">
                <a16:creationId xmlns:a16="http://schemas.microsoft.com/office/drawing/2014/main" id="{E7FC5F3A-27DD-C15C-6BCE-1F43E3D76567}"/>
              </a:ext>
            </a:extLst>
          </p:cNvPr>
          <p:cNvSpPr/>
          <p:nvPr/>
        </p:nvSpPr>
        <p:spPr>
          <a:xfrm>
            <a:off x="3829878" y="3970318"/>
            <a:ext cx="3313044" cy="2662395"/>
          </a:xfrm>
          <a:prstGeom prst="quadArrowCallou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0" dirty="0">
                <a:solidFill>
                  <a:schemeClr val="accent1"/>
                </a:solidFill>
                <a:latin typeface="Times New Roman" panose="02020603050405020304" pitchFamily="18" charset="0"/>
                <a:cs typeface="Times New Roman" panose="02020603050405020304" pitchFamily="18" charset="0"/>
              </a:rPr>
              <a:t>B</a:t>
            </a:r>
          </a:p>
        </p:txBody>
      </p:sp>
    </p:spTree>
    <p:extLst>
      <p:ext uri="{BB962C8B-B14F-4D97-AF65-F5344CB8AC3E}">
        <p14:creationId xmlns:p14="http://schemas.microsoft.com/office/powerpoint/2010/main" val="331472925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5"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2000"/>
                                        <p:tgtEl>
                                          <p:spTgt spid="5"/>
                                        </p:tgtEl>
                                      </p:cBhvr>
                                    </p:animEffect>
                                    <p:anim calcmode="lin" valueType="num">
                                      <p:cBhvr>
                                        <p:cTn id="13" dur="2000" fill="hold"/>
                                        <p:tgtEl>
                                          <p:spTgt spid="5"/>
                                        </p:tgtEl>
                                        <p:attrNameLst>
                                          <p:attrName>ppt_w</p:attrName>
                                        </p:attrNameLst>
                                      </p:cBhvr>
                                      <p:tavLst>
                                        <p:tav tm="0" fmla="#ppt_w*sin(2.5*pi*$)">
                                          <p:val>
                                            <p:fltVal val="0"/>
                                          </p:val>
                                        </p:tav>
                                        <p:tav tm="100000">
                                          <p:val>
                                            <p:fltVal val="1"/>
                                          </p:val>
                                        </p:tav>
                                      </p:tavLst>
                                    </p:anim>
                                    <p:anim calcmode="lin" valueType="num">
                                      <p:cBhvr>
                                        <p:cTn id="14" dur="2000" fill="hold"/>
                                        <p:tgtEl>
                                          <p:spTgt spid="5"/>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Lưu đồ: Băng Đục lỗ 3">
            <a:extLst>
              <a:ext uri="{FF2B5EF4-FFF2-40B4-BE49-F238E27FC236}">
                <a16:creationId xmlns:a16="http://schemas.microsoft.com/office/drawing/2014/main" id="{2D82E931-F93E-5DA5-795E-80A953DFAE82}"/>
              </a:ext>
            </a:extLst>
          </p:cNvPr>
          <p:cNvSpPr/>
          <p:nvPr/>
        </p:nvSpPr>
        <p:spPr>
          <a:xfrm>
            <a:off x="662608" y="145775"/>
            <a:ext cx="10866783" cy="3498574"/>
          </a:xfrm>
          <a:prstGeom prst="flowChartPunchedTap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3200" b="1">
                <a:effectLst/>
                <a:latin typeface="Times New Roman" panose="02020603050405020304" pitchFamily="18" charset="0"/>
                <a:ea typeface="Times New Roman" panose="02020603050405020304" pitchFamily="18" charset="0"/>
                <a:cs typeface="Times New Roman" panose="02020603050405020304" pitchFamily="18" charset="0"/>
              </a:rPr>
              <a:t>Câu 10: </a:t>
            </a:r>
            <a:r>
              <a:rPr lang="en-US" sz="3200">
                <a:effectLst/>
                <a:latin typeface="Times New Roman" panose="02020603050405020304" pitchFamily="18" charset="0"/>
                <a:ea typeface="Times New Roman" panose="02020603050405020304" pitchFamily="18" charset="0"/>
                <a:cs typeface="Times New Roman" panose="02020603050405020304" pitchFamily="18" charset="0"/>
              </a:rPr>
              <a:t>Tìm trong phần mở đầu văn bản, viết ra một câu người viết ca ngợi văn hóa truyền thống của người Khmer Nam Bộ </a:t>
            </a:r>
          </a:p>
        </p:txBody>
      </p:sp>
      <p:sp>
        <p:nvSpPr>
          <p:cNvPr id="5" name="Mũi tên: Xuống 4">
            <a:extLst>
              <a:ext uri="{FF2B5EF4-FFF2-40B4-BE49-F238E27FC236}">
                <a16:creationId xmlns:a16="http://schemas.microsoft.com/office/drawing/2014/main" id="{7C6D78AE-9EE9-5BA7-A206-655BA0ED3495}"/>
              </a:ext>
            </a:extLst>
          </p:cNvPr>
          <p:cNvSpPr/>
          <p:nvPr/>
        </p:nvSpPr>
        <p:spPr>
          <a:xfrm>
            <a:off x="4916557" y="3644349"/>
            <a:ext cx="1179443" cy="1007166"/>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Hộp Văn bản 5">
            <a:extLst>
              <a:ext uri="{FF2B5EF4-FFF2-40B4-BE49-F238E27FC236}">
                <a16:creationId xmlns:a16="http://schemas.microsoft.com/office/drawing/2014/main" id="{3BC80997-16F4-A6FF-711B-98511197E6A6}"/>
              </a:ext>
            </a:extLst>
          </p:cNvPr>
          <p:cNvSpPr txBox="1"/>
          <p:nvPr/>
        </p:nvSpPr>
        <p:spPr>
          <a:xfrm>
            <a:off x="1722783" y="4890052"/>
            <a:ext cx="9130747" cy="1077218"/>
          </a:xfrm>
          <a:prstGeom prst="rect">
            <a:avLst/>
          </a:prstGeom>
          <a:noFill/>
        </p:spPr>
        <p:txBody>
          <a:bodyPr wrap="square" rtlCol="0">
            <a:spAutoFit/>
          </a:bodyPr>
          <a:lstStyle/>
          <a:p>
            <a:pPr algn="just"/>
            <a:r>
              <a:rPr lang="en-US" sz="3200" i="1" dirty="0">
                <a:effectLst/>
                <a:latin typeface="Times New Roman" panose="02020603050405020304" pitchFamily="18" charset="0"/>
                <a:ea typeface="Times New Roman" panose="02020603050405020304" pitchFamily="18" charset="0"/>
              </a:rPr>
              <a:t>“</a:t>
            </a:r>
            <a:r>
              <a:rPr lang="en-US" sz="3200" i="1" dirty="0" err="1">
                <a:effectLst/>
                <a:latin typeface="Times New Roman" panose="02020603050405020304" pitchFamily="18" charset="0"/>
                <a:ea typeface="Times New Roman" panose="02020603050405020304" pitchFamily="18" charset="0"/>
              </a:rPr>
              <a:t>Cũng</a:t>
            </a:r>
            <a:r>
              <a:rPr lang="en-US" sz="3200" i="1" dirty="0">
                <a:effectLst/>
                <a:latin typeface="Times New Roman" panose="02020603050405020304" pitchFamily="18" charset="0"/>
                <a:ea typeface="Times New Roman" panose="02020603050405020304" pitchFamily="18" charset="0"/>
              </a:rPr>
              <a:t> </a:t>
            </a:r>
            <a:r>
              <a:rPr lang="en-US" sz="3200" i="1" dirty="0" err="1">
                <a:effectLst/>
                <a:latin typeface="Times New Roman" panose="02020603050405020304" pitchFamily="18" charset="0"/>
                <a:ea typeface="Times New Roman" panose="02020603050405020304" pitchFamily="18" charset="0"/>
              </a:rPr>
              <a:t>như</a:t>
            </a:r>
            <a:r>
              <a:rPr lang="en-US" sz="3200" i="1" dirty="0">
                <a:effectLst/>
                <a:latin typeface="Times New Roman" panose="02020603050405020304" pitchFamily="18" charset="0"/>
                <a:ea typeface="Times New Roman" panose="02020603050405020304" pitchFamily="18" charset="0"/>
              </a:rPr>
              <a:t> </a:t>
            </a:r>
            <a:r>
              <a:rPr lang="en-US" sz="3200" i="1" dirty="0" err="1">
                <a:effectLst/>
                <a:latin typeface="Times New Roman" panose="02020603050405020304" pitchFamily="18" charset="0"/>
                <a:ea typeface="Times New Roman" panose="02020603050405020304" pitchFamily="18" charset="0"/>
              </a:rPr>
              <a:t>các</a:t>
            </a:r>
            <a:r>
              <a:rPr lang="en-US" sz="3200" i="1" dirty="0">
                <a:effectLst/>
                <a:latin typeface="Times New Roman" panose="02020603050405020304" pitchFamily="18" charset="0"/>
                <a:ea typeface="Times New Roman" panose="02020603050405020304" pitchFamily="18" charset="0"/>
              </a:rPr>
              <a:t> </a:t>
            </a:r>
            <a:r>
              <a:rPr lang="en-US" sz="3200" i="1" dirty="0" err="1">
                <a:effectLst/>
                <a:latin typeface="Times New Roman" panose="02020603050405020304" pitchFamily="18" charset="0"/>
                <a:ea typeface="Times New Roman" panose="02020603050405020304" pitchFamily="18" charset="0"/>
              </a:rPr>
              <a:t>dân</a:t>
            </a:r>
            <a:r>
              <a:rPr lang="en-US" sz="3200" i="1" dirty="0">
                <a:effectLst/>
                <a:latin typeface="Times New Roman" panose="02020603050405020304" pitchFamily="18" charset="0"/>
                <a:ea typeface="Times New Roman" panose="02020603050405020304" pitchFamily="18" charset="0"/>
              </a:rPr>
              <a:t> </a:t>
            </a:r>
            <a:r>
              <a:rPr lang="en-US" sz="3200" i="1" dirty="0" err="1">
                <a:effectLst/>
                <a:latin typeface="Times New Roman" panose="02020603050405020304" pitchFamily="18" charset="0"/>
                <a:ea typeface="Times New Roman" panose="02020603050405020304" pitchFamily="18" charset="0"/>
              </a:rPr>
              <a:t>tộc</a:t>
            </a:r>
            <a:r>
              <a:rPr lang="en-US" sz="3200" i="1" dirty="0">
                <a:effectLst/>
                <a:latin typeface="Times New Roman" panose="02020603050405020304" pitchFamily="18" charset="0"/>
                <a:ea typeface="Times New Roman" panose="02020603050405020304" pitchFamily="18" charset="0"/>
              </a:rPr>
              <a:t> </a:t>
            </a:r>
            <a:r>
              <a:rPr lang="en-US" sz="3200" i="1" dirty="0" err="1">
                <a:effectLst/>
                <a:latin typeface="Times New Roman" panose="02020603050405020304" pitchFamily="18" charset="0"/>
                <a:ea typeface="Times New Roman" panose="02020603050405020304" pitchFamily="18" charset="0"/>
              </a:rPr>
              <a:t>khác</a:t>
            </a:r>
            <a:r>
              <a:rPr lang="en-US" sz="3200" i="1" dirty="0">
                <a:effectLst/>
                <a:latin typeface="Times New Roman" panose="02020603050405020304" pitchFamily="18" charset="0"/>
                <a:ea typeface="Times New Roman" panose="02020603050405020304" pitchFamily="18" charset="0"/>
              </a:rPr>
              <a:t>, </a:t>
            </a:r>
            <a:r>
              <a:rPr lang="en-US" sz="3200" i="1" dirty="0" err="1">
                <a:effectLst/>
                <a:latin typeface="Times New Roman" panose="02020603050405020304" pitchFamily="18" charset="0"/>
                <a:ea typeface="Times New Roman" panose="02020603050405020304" pitchFamily="18" charset="0"/>
              </a:rPr>
              <a:t>người</a:t>
            </a:r>
            <a:r>
              <a:rPr lang="en-US" sz="3200" i="1" dirty="0">
                <a:effectLst/>
                <a:latin typeface="Times New Roman" panose="02020603050405020304" pitchFamily="18" charset="0"/>
                <a:ea typeface="Times New Roman" panose="02020603050405020304" pitchFamily="18" charset="0"/>
              </a:rPr>
              <a:t> </a:t>
            </a:r>
            <a:r>
              <a:rPr lang="en-US" sz="3200" i="1" dirty="0" err="1">
                <a:effectLst/>
                <a:latin typeface="Times New Roman" panose="02020603050405020304" pitchFamily="18" charset="0"/>
                <a:ea typeface="Times New Roman" panose="02020603050405020304" pitchFamily="18" charset="0"/>
              </a:rPr>
              <a:t>khmer</a:t>
            </a:r>
            <a:r>
              <a:rPr lang="en-US" sz="3200" i="1" dirty="0">
                <a:effectLst/>
                <a:latin typeface="Times New Roman" panose="02020603050405020304" pitchFamily="18" charset="0"/>
                <a:ea typeface="Times New Roman" panose="02020603050405020304" pitchFamily="18" charset="0"/>
              </a:rPr>
              <a:t> </a:t>
            </a:r>
            <a:r>
              <a:rPr lang="en-US" sz="3200" i="1" dirty="0" err="1">
                <a:effectLst/>
                <a:latin typeface="Times New Roman" panose="02020603050405020304" pitchFamily="18" charset="0"/>
                <a:ea typeface="Times New Roman" panose="02020603050405020304" pitchFamily="18" charset="0"/>
              </a:rPr>
              <a:t>có</a:t>
            </a:r>
            <a:r>
              <a:rPr lang="en-US" sz="3200" i="1" dirty="0">
                <a:effectLst/>
                <a:latin typeface="Times New Roman" panose="02020603050405020304" pitchFamily="18" charset="0"/>
                <a:ea typeface="Times New Roman" panose="02020603050405020304" pitchFamily="18" charset="0"/>
              </a:rPr>
              <a:t> </a:t>
            </a:r>
            <a:r>
              <a:rPr lang="en-US" sz="3200" i="1" dirty="0" err="1">
                <a:effectLst/>
                <a:latin typeface="Times New Roman" panose="02020603050405020304" pitchFamily="18" charset="0"/>
                <a:ea typeface="Times New Roman" panose="02020603050405020304" pitchFamily="18" charset="0"/>
              </a:rPr>
              <a:t>một</a:t>
            </a:r>
            <a:r>
              <a:rPr lang="en-US" sz="3200" i="1" dirty="0">
                <a:effectLst/>
                <a:latin typeface="Times New Roman" panose="02020603050405020304" pitchFamily="18" charset="0"/>
                <a:ea typeface="Times New Roman" panose="02020603050405020304" pitchFamily="18" charset="0"/>
              </a:rPr>
              <a:t> </a:t>
            </a:r>
            <a:r>
              <a:rPr lang="en-US" sz="3200" i="1" dirty="0" err="1">
                <a:effectLst/>
                <a:latin typeface="Times New Roman" panose="02020603050405020304" pitchFamily="18" charset="0"/>
                <a:ea typeface="Times New Roman" panose="02020603050405020304" pitchFamily="18" charset="0"/>
              </a:rPr>
              <a:t>nền</a:t>
            </a:r>
            <a:r>
              <a:rPr lang="en-US" sz="3200" i="1" dirty="0">
                <a:effectLst/>
                <a:latin typeface="Times New Roman" panose="02020603050405020304" pitchFamily="18" charset="0"/>
                <a:ea typeface="Times New Roman" panose="02020603050405020304" pitchFamily="18" charset="0"/>
              </a:rPr>
              <a:t> </a:t>
            </a:r>
            <a:r>
              <a:rPr lang="en-US" sz="3200" i="1" dirty="0" err="1">
                <a:effectLst/>
                <a:latin typeface="Times New Roman" panose="02020603050405020304" pitchFamily="18" charset="0"/>
                <a:ea typeface="Times New Roman" panose="02020603050405020304" pitchFamily="18" charset="0"/>
              </a:rPr>
              <a:t>văn</a:t>
            </a:r>
            <a:r>
              <a:rPr lang="en-US" sz="3200" i="1" dirty="0">
                <a:effectLst/>
                <a:latin typeface="Times New Roman" panose="02020603050405020304" pitchFamily="18" charset="0"/>
                <a:ea typeface="Times New Roman" panose="02020603050405020304" pitchFamily="18" charset="0"/>
              </a:rPr>
              <a:t> </a:t>
            </a:r>
            <a:r>
              <a:rPr lang="en-US" sz="3200" i="1" dirty="0" err="1">
                <a:effectLst/>
                <a:latin typeface="Times New Roman" panose="02020603050405020304" pitchFamily="18" charset="0"/>
                <a:ea typeface="Times New Roman" panose="02020603050405020304" pitchFamily="18" charset="0"/>
              </a:rPr>
              <a:t>hóa</a:t>
            </a:r>
            <a:r>
              <a:rPr lang="en-US" sz="3200" i="1" dirty="0">
                <a:effectLst/>
                <a:latin typeface="Times New Roman" panose="02020603050405020304" pitchFamily="18" charset="0"/>
                <a:ea typeface="Times New Roman" panose="02020603050405020304" pitchFamily="18" charset="0"/>
              </a:rPr>
              <a:t> </a:t>
            </a:r>
            <a:r>
              <a:rPr lang="en-US" sz="3200" i="1" dirty="0" err="1">
                <a:effectLst/>
                <a:latin typeface="Times New Roman" panose="02020603050405020304" pitchFamily="18" charset="0"/>
                <a:ea typeface="Times New Roman" panose="02020603050405020304" pitchFamily="18" charset="0"/>
              </a:rPr>
              <a:t>đậm</a:t>
            </a:r>
            <a:r>
              <a:rPr lang="en-US" sz="3200" i="1" dirty="0">
                <a:effectLst/>
                <a:latin typeface="Times New Roman" panose="02020603050405020304" pitchFamily="18" charset="0"/>
                <a:ea typeface="Times New Roman" panose="02020603050405020304" pitchFamily="18" charset="0"/>
              </a:rPr>
              <a:t> </a:t>
            </a:r>
            <a:r>
              <a:rPr lang="en-US" sz="3200" i="1" dirty="0" err="1">
                <a:effectLst/>
                <a:latin typeface="Times New Roman" panose="02020603050405020304" pitchFamily="18" charset="0"/>
                <a:ea typeface="Times New Roman" panose="02020603050405020304" pitchFamily="18" charset="0"/>
              </a:rPr>
              <a:t>đà</a:t>
            </a:r>
            <a:r>
              <a:rPr lang="en-US" sz="3200" i="1" dirty="0">
                <a:effectLst/>
                <a:latin typeface="Times New Roman" panose="02020603050405020304" pitchFamily="18" charset="0"/>
                <a:ea typeface="Times New Roman" panose="02020603050405020304" pitchFamily="18" charset="0"/>
              </a:rPr>
              <a:t> </a:t>
            </a:r>
            <a:r>
              <a:rPr lang="en-US" sz="3200" i="1" dirty="0" err="1">
                <a:effectLst/>
                <a:latin typeface="Times New Roman" panose="02020603050405020304" pitchFamily="18" charset="0"/>
                <a:ea typeface="Times New Roman" panose="02020603050405020304" pitchFamily="18" charset="0"/>
              </a:rPr>
              <a:t>bản</a:t>
            </a:r>
            <a:r>
              <a:rPr lang="en-US" sz="3200" i="1" dirty="0">
                <a:effectLst/>
                <a:latin typeface="Times New Roman" panose="02020603050405020304" pitchFamily="18" charset="0"/>
                <a:ea typeface="Times New Roman" panose="02020603050405020304" pitchFamily="18" charset="0"/>
              </a:rPr>
              <a:t> </a:t>
            </a:r>
            <a:r>
              <a:rPr lang="en-US" sz="3200" i="1" dirty="0" err="1">
                <a:effectLst/>
                <a:latin typeface="Times New Roman" panose="02020603050405020304" pitchFamily="18" charset="0"/>
                <a:ea typeface="Times New Roman" panose="02020603050405020304" pitchFamily="18" charset="0"/>
              </a:rPr>
              <a:t>sắc</a:t>
            </a:r>
            <a:r>
              <a:rPr lang="en-US" sz="3200" i="1" dirty="0">
                <a:effectLst/>
                <a:latin typeface="Times New Roman" panose="02020603050405020304" pitchFamily="18" charset="0"/>
                <a:ea typeface="Times New Roman" panose="02020603050405020304" pitchFamily="18" charset="0"/>
              </a:rPr>
              <a:t>, </a:t>
            </a:r>
            <a:r>
              <a:rPr lang="en-US" sz="3200" i="1" dirty="0" err="1">
                <a:effectLst/>
                <a:latin typeface="Times New Roman" panose="02020603050405020304" pitchFamily="18" charset="0"/>
                <a:ea typeface="Times New Roman" panose="02020603050405020304" pitchFamily="18" charset="0"/>
              </a:rPr>
              <a:t>phong</a:t>
            </a:r>
            <a:r>
              <a:rPr lang="en-US" sz="3200" i="1" dirty="0">
                <a:effectLst/>
                <a:latin typeface="Times New Roman" panose="02020603050405020304" pitchFamily="18" charset="0"/>
                <a:ea typeface="Times New Roman" panose="02020603050405020304" pitchFamily="18" charset="0"/>
              </a:rPr>
              <a:t> </a:t>
            </a:r>
            <a:r>
              <a:rPr lang="en-US" sz="3200" i="1" dirty="0" err="1">
                <a:effectLst/>
                <a:latin typeface="Times New Roman" panose="02020603050405020304" pitchFamily="18" charset="0"/>
                <a:ea typeface="Times New Roman" panose="02020603050405020304" pitchFamily="18" charset="0"/>
              </a:rPr>
              <a:t>phú</a:t>
            </a:r>
            <a:r>
              <a:rPr lang="en-US" sz="3200" i="1" dirty="0">
                <a:effectLst/>
                <a:latin typeface="Times New Roman" panose="02020603050405020304" pitchFamily="18" charset="0"/>
                <a:ea typeface="Times New Roman" panose="02020603050405020304" pitchFamily="18" charset="0"/>
              </a:rPr>
              <a:t> </a:t>
            </a:r>
            <a:r>
              <a:rPr lang="en-US" sz="3200" i="1" dirty="0" err="1">
                <a:effectLst/>
                <a:latin typeface="Times New Roman" panose="02020603050405020304" pitchFamily="18" charset="0"/>
                <a:ea typeface="Times New Roman" panose="02020603050405020304" pitchFamily="18" charset="0"/>
              </a:rPr>
              <a:t>và</a:t>
            </a:r>
            <a:r>
              <a:rPr lang="en-US" sz="3200" i="1" dirty="0">
                <a:effectLst/>
                <a:latin typeface="Times New Roman" panose="02020603050405020304" pitchFamily="18" charset="0"/>
                <a:ea typeface="Times New Roman" panose="02020603050405020304" pitchFamily="18" charset="0"/>
              </a:rPr>
              <a:t> </a:t>
            </a:r>
            <a:r>
              <a:rPr lang="en-US" sz="3200" i="1" dirty="0" err="1">
                <a:effectLst/>
                <a:latin typeface="Times New Roman" panose="02020603050405020304" pitchFamily="18" charset="0"/>
                <a:ea typeface="Times New Roman" panose="02020603050405020304" pitchFamily="18" charset="0"/>
              </a:rPr>
              <a:t>đa</a:t>
            </a:r>
            <a:r>
              <a:rPr lang="en-US" sz="3200" i="1" dirty="0">
                <a:effectLst/>
                <a:latin typeface="Times New Roman" panose="02020603050405020304" pitchFamily="18" charset="0"/>
                <a:ea typeface="Times New Roman" panose="02020603050405020304" pitchFamily="18" charset="0"/>
              </a:rPr>
              <a:t> </a:t>
            </a:r>
            <a:r>
              <a:rPr lang="en-US" sz="3200" i="1" dirty="0" err="1">
                <a:effectLst/>
                <a:latin typeface="Times New Roman" panose="02020603050405020304" pitchFamily="18" charset="0"/>
                <a:ea typeface="Times New Roman" panose="02020603050405020304" pitchFamily="18" charset="0"/>
              </a:rPr>
              <a:t>dạng</a:t>
            </a:r>
            <a:r>
              <a:rPr lang="en-US" sz="3200" i="1" dirty="0">
                <a:effectLst/>
                <a:latin typeface="Times New Roman" panose="02020603050405020304" pitchFamily="18" charset="0"/>
                <a:ea typeface="Times New Roman" panose="02020603050405020304" pitchFamily="18" charset="0"/>
              </a:rPr>
              <a:t>.”</a:t>
            </a:r>
            <a:endParaRPr lang="en-US"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80097100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53" presetClass="entr" presetSubtype="16"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p:cTn id="18" dur="500" fill="hold"/>
                                        <p:tgtEl>
                                          <p:spTgt spid="6"/>
                                        </p:tgtEl>
                                        <p:attrNameLst>
                                          <p:attrName>ppt_w</p:attrName>
                                        </p:attrNameLst>
                                      </p:cBhvr>
                                      <p:tavLst>
                                        <p:tav tm="0">
                                          <p:val>
                                            <p:fltVal val="0"/>
                                          </p:val>
                                        </p:tav>
                                        <p:tav tm="100000">
                                          <p:val>
                                            <p:strVal val="#ppt_w"/>
                                          </p:val>
                                        </p:tav>
                                      </p:tavLst>
                                    </p:anim>
                                    <p:anim calcmode="lin" valueType="num">
                                      <p:cBhvr>
                                        <p:cTn id="19" dur="500" fill="hold"/>
                                        <p:tgtEl>
                                          <p:spTgt spid="6"/>
                                        </p:tgtEl>
                                        <p:attrNameLst>
                                          <p:attrName>ppt_h</p:attrName>
                                        </p:attrNameLst>
                                      </p:cBhvr>
                                      <p:tavLst>
                                        <p:tav tm="0">
                                          <p:val>
                                            <p:fltVal val="0"/>
                                          </p:val>
                                        </p:tav>
                                        <p:tav tm="100000">
                                          <p:val>
                                            <p:strVal val="#ppt_h"/>
                                          </p:val>
                                        </p:tav>
                                      </p:tavLst>
                                    </p:anim>
                                    <p:animEffect transition="in" filter="fade">
                                      <p:cBhvr>
                                        <p:cTn id="2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ộp Văn bản 3">
            <a:extLst>
              <a:ext uri="{FF2B5EF4-FFF2-40B4-BE49-F238E27FC236}">
                <a16:creationId xmlns:a16="http://schemas.microsoft.com/office/drawing/2014/main" id="{71904401-1985-DDF7-1992-E02F920B31AC}"/>
              </a:ext>
            </a:extLst>
          </p:cNvPr>
          <p:cNvSpPr txBox="1"/>
          <p:nvPr/>
        </p:nvSpPr>
        <p:spPr>
          <a:xfrm>
            <a:off x="3114261" y="132522"/>
            <a:ext cx="5817704" cy="593304"/>
          </a:xfrm>
          <a:prstGeom prst="rect">
            <a:avLst/>
          </a:prstGeom>
          <a:noFill/>
        </p:spPr>
        <p:txBody>
          <a:bodyPr wrap="square" rtlCol="0">
            <a:spAutoFit/>
          </a:bodyPr>
          <a:lstStyle/>
          <a:p>
            <a:pPr algn="just">
              <a:lnSpc>
                <a:spcPct val="107000"/>
              </a:lnSpc>
              <a:spcAft>
                <a:spcPts val="800"/>
              </a:spcAft>
            </a:pPr>
            <a:r>
              <a:rPr lang="en-US" sz="3200" b="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HƯỚNG DẪN TỰ HỌC BÀI 5</a:t>
            </a:r>
            <a:endParaRPr lang="en-US" sz="32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Hộp Văn bản 4">
            <a:extLst>
              <a:ext uri="{FF2B5EF4-FFF2-40B4-BE49-F238E27FC236}">
                <a16:creationId xmlns:a16="http://schemas.microsoft.com/office/drawing/2014/main" id="{F6CEBB59-F0D0-DA8E-E437-08BBBB120579}"/>
              </a:ext>
            </a:extLst>
          </p:cNvPr>
          <p:cNvSpPr txBox="1"/>
          <p:nvPr/>
        </p:nvSpPr>
        <p:spPr>
          <a:xfrm>
            <a:off x="536713" y="1179443"/>
            <a:ext cx="11118574" cy="3032561"/>
          </a:xfrm>
          <a:prstGeom prst="rect">
            <a:avLst/>
          </a:prstGeom>
          <a:noFill/>
        </p:spPr>
        <p:txBody>
          <a:bodyPr wrap="square" rtlCol="0">
            <a:spAutoFit/>
          </a:bodyPr>
          <a:lstStyle/>
          <a:p>
            <a:pPr marL="342900" lvl="0" indent="-342900" algn="just">
              <a:lnSpc>
                <a:spcPct val="107000"/>
              </a:lnSpc>
              <a:spcAft>
                <a:spcPts val="800"/>
              </a:spcAft>
              <a:buSzPts val="1400"/>
              <a:buFont typeface="Times New Roman" panose="02020603050405020304" pitchFamily="18" charset="0"/>
              <a:buChar char="-"/>
            </a:pP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Hướng</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dẫn</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học</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bài</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07000"/>
              </a:lnSpc>
              <a:spcAft>
                <a:spcPts val="800"/>
              </a:spcAft>
            </a:pP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Sưu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tầm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thuyết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minh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quy</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tắc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hoạt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động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tập</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thể</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trường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THCS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nơi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đang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học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Đọc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sách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báo</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truy</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cập</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Internet,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thập</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tư</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liệu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gồm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bài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viết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hình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ảnh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video…)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liên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quan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đến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quy</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tắc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luật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lệ</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hoạt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động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hay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trò</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chơi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ở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lĩnh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vực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như</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hóa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thể</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thao</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du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lịch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6" name="Hộp Văn bản 5">
            <a:extLst>
              <a:ext uri="{FF2B5EF4-FFF2-40B4-BE49-F238E27FC236}">
                <a16:creationId xmlns:a16="http://schemas.microsoft.com/office/drawing/2014/main" id="{0BDD1030-E5F5-2584-E042-858023790FBC}"/>
              </a:ext>
            </a:extLst>
          </p:cNvPr>
          <p:cNvSpPr txBox="1"/>
          <p:nvPr/>
        </p:nvSpPr>
        <p:spPr>
          <a:xfrm>
            <a:off x="662609" y="4518991"/>
            <a:ext cx="10005391" cy="530594"/>
          </a:xfrm>
          <a:prstGeom prst="rect">
            <a:avLst/>
          </a:prstGeom>
          <a:noFill/>
        </p:spPr>
        <p:txBody>
          <a:bodyPr wrap="square" rtlCol="0">
            <a:spAutoFit/>
          </a:bodyPr>
          <a:lstStyle/>
          <a:p>
            <a:pPr marL="342900" lvl="0" indent="-342900" algn="just">
              <a:lnSpc>
                <a:spcPct val="107000"/>
              </a:lnSpc>
              <a:spcAft>
                <a:spcPts val="800"/>
              </a:spcAft>
              <a:buSzPts val="1400"/>
              <a:buFont typeface="Times New Roman" panose="02020603050405020304" pitchFamily="18" charset="0"/>
              <a:buChar char="-"/>
            </a:pP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Chuẩn</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bị</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bài</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Ôn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tập</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tự</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đánh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giá</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cuối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học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kì</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9145816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arn(inVertical)">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additive="base">
                                        <p:cTn id="18" dur="500" fill="hold"/>
                                        <p:tgtEl>
                                          <p:spTgt spid="6"/>
                                        </p:tgtEl>
                                        <p:attrNameLst>
                                          <p:attrName>ppt_x</p:attrName>
                                        </p:attrNameLst>
                                      </p:cBhvr>
                                      <p:tavLst>
                                        <p:tav tm="0">
                                          <p:val>
                                            <p:strVal val="#ppt_x"/>
                                          </p:val>
                                        </p:tav>
                                        <p:tav tm="100000">
                                          <p:val>
                                            <p:strVal val="#ppt_x"/>
                                          </p:val>
                                        </p:tav>
                                      </p:tavLst>
                                    </p:anim>
                                    <p:anim calcmode="lin" valueType="num">
                                      <p:cBhvr additive="base">
                                        <p:cTn id="19"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ộp Văn bản 3">
            <a:extLst>
              <a:ext uri="{FF2B5EF4-FFF2-40B4-BE49-F238E27FC236}">
                <a16:creationId xmlns:a16="http://schemas.microsoft.com/office/drawing/2014/main" id="{CD2ABB6F-C938-9511-5DEB-33D58460D36C}"/>
              </a:ext>
            </a:extLst>
          </p:cNvPr>
          <p:cNvSpPr txBox="1"/>
          <p:nvPr/>
        </p:nvSpPr>
        <p:spPr>
          <a:xfrm>
            <a:off x="3776870" y="92765"/>
            <a:ext cx="3564835" cy="530594"/>
          </a:xfrm>
          <a:prstGeom prst="rect">
            <a:avLst/>
          </a:prstGeom>
          <a:noFill/>
        </p:spPr>
        <p:txBody>
          <a:bodyPr wrap="square" rtlCol="0">
            <a:spAutoFit/>
          </a:bodyPr>
          <a:lstStyle/>
          <a:p>
            <a:pPr algn="ctr">
              <a:lnSpc>
                <a:spcPct val="107000"/>
              </a:lnSpc>
              <a:spcAft>
                <a:spcPts val="800"/>
              </a:spcAft>
            </a:pPr>
            <a:r>
              <a:rPr lang="en-US" sz="28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Bài nói tham khảo 1</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Hộp Văn bản 4">
            <a:extLst>
              <a:ext uri="{FF2B5EF4-FFF2-40B4-BE49-F238E27FC236}">
                <a16:creationId xmlns:a16="http://schemas.microsoft.com/office/drawing/2014/main" id="{B7E1F64B-4E94-02C4-F317-3B311FBA373F}"/>
              </a:ext>
            </a:extLst>
          </p:cNvPr>
          <p:cNvSpPr txBox="1"/>
          <p:nvPr/>
        </p:nvSpPr>
        <p:spPr>
          <a:xfrm>
            <a:off x="198783" y="623359"/>
            <a:ext cx="11794434" cy="5693866"/>
          </a:xfrm>
          <a:prstGeom prst="rect">
            <a:avLst/>
          </a:prstGeom>
          <a:noFill/>
        </p:spPr>
        <p:txBody>
          <a:bodyPr wrap="square" rtlCol="0">
            <a:spAutoFit/>
          </a:bodyPr>
          <a:lstStyle/>
          <a:p>
            <a:pPr marL="69850" algn="just"/>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Chào</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các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bạn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Mình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xin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tự</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giới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thiệu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mình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Nguyễn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Văn</a:t>
            </a:r>
            <a:r>
              <a:rPr lang="en-US" sz="2800" dirty="0">
                <a:solidFill>
                  <a:srgbClr val="000000"/>
                </a:solidFill>
                <a:effectLst/>
                <a:latin typeface="Times New Roman" panose="02020603050405020304" pitchFamily="18" charset="0"/>
                <a:ea typeface="Times New Roman" panose="02020603050405020304" pitchFamily="18" charset="0"/>
              </a:rPr>
              <a:t> A </a:t>
            </a:r>
            <a:r>
              <a:rPr lang="en-US" sz="2800" dirty="0" err="1">
                <a:solidFill>
                  <a:srgbClr val="000000"/>
                </a:solidFill>
                <a:effectLst/>
                <a:latin typeface="Times New Roman" panose="02020603050405020304" pitchFamily="18" charset="0"/>
                <a:ea typeface="Times New Roman" panose="02020603050405020304" pitchFamily="18" charset="0"/>
              </a:rPr>
              <a:t>thành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viên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tổ</a:t>
            </a:r>
            <a:r>
              <a:rPr lang="en-US" sz="2800" dirty="0">
                <a:solidFill>
                  <a:srgbClr val="000000"/>
                </a:solidFill>
                <a:effectLst/>
                <a:latin typeface="Times New Roman" panose="02020603050405020304" pitchFamily="18" charset="0"/>
                <a:ea typeface="Times New Roman" panose="02020603050405020304" pitchFamily="18" charset="0"/>
              </a:rPr>
              <a:t>… Xin </a:t>
            </a:r>
            <a:r>
              <a:rPr lang="en-US" sz="2800" dirty="0" err="1">
                <a:solidFill>
                  <a:srgbClr val="000000"/>
                </a:solidFill>
                <a:effectLst/>
                <a:latin typeface="Times New Roman" panose="02020603050405020304" pitchFamily="18" charset="0"/>
                <a:ea typeface="Times New Roman" panose="02020603050405020304" pitchFamily="18" charset="0"/>
              </a:rPr>
              <a:t>thay</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mặt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cho</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các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bạn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trong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tổ</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mình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xin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trình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bày</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bài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nói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nhóm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mình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về</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quy</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tắc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trò</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chơi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kéo</a:t>
            </a:r>
            <a:r>
              <a:rPr lang="en-US" sz="2800" dirty="0">
                <a:solidFill>
                  <a:srgbClr val="000000"/>
                </a:solidFill>
                <a:effectLst/>
                <a:latin typeface="Times New Roman" panose="02020603050405020304" pitchFamily="18" charset="0"/>
                <a:ea typeface="Times New Roman" panose="02020603050405020304" pitchFamily="18" charset="0"/>
              </a:rPr>
              <a:t> co </a:t>
            </a:r>
            <a:r>
              <a:rPr lang="en-US" sz="2800" dirty="0" err="1">
                <a:solidFill>
                  <a:srgbClr val="000000"/>
                </a:solidFill>
                <a:effectLst/>
                <a:latin typeface="Times New Roman" panose="02020603050405020304" pitchFamily="18" charset="0"/>
                <a:ea typeface="Times New Roman" panose="02020603050405020304" pitchFamily="18" charset="0"/>
              </a:rPr>
              <a:t>nhé</a:t>
            </a:r>
            <a:r>
              <a:rPr lang="en-US" sz="2800" dirty="0">
                <a:solidFill>
                  <a:srgbClr val="000000"/>
                </a:solidFill>
                <a:effectLst/>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a:p>
            <a:pPr marL="69850" algn="just"/>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Để</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tổ</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chức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chơi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kéo</a:t>
            </a:r>
            <a:r>
              <a:rPr lang="en-US" sz="2800" dirty="0">
                <a:solidFill>
                  <a:srgbClr val="000000"/>
                </a:solidFill>
                <a:effectLst/>
                <a:latin typeface="Times New Roman" panose="02020603050405020304" pitchFamily="18" charset="0"/>
                <a:ea typeface="Times New Roman" panose="02020603050405020304" pitchFamily="18" charset="0"/>
              </a:rPr>
              <a:t> co, </a:t>
            </a:r>
            <a:r>
              <a:rPr lang="en-US" sz="2800" dirty="0" err="1">
                <a:solidFill>
                  <a:srgbClr val="000000"/>
                </a:solidFill>
                <a:effectLst/>
                <a:latin typeface="Times New Roman" panose="02020603050405020304" pitchFamily="18" charset="0"/>
                <a:ea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chơi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cần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chuẩn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bị</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một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chiếc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dây</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thừng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dài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chắc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chắn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Tùy</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thuộc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vào</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số</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lượng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chơi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để</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chuẩn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bị</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độ</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dài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dây</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cho</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phù</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hợp</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Phần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giữa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sợi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dây</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được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buộc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dấu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bằng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vải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màu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Cách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vạch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trung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tâm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về</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hai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phía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khoảng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một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mét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vạch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xuất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phát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hai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đội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Thông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thường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mỗi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đội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chơi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thường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có</a:t>
            </a:r>
            <a:r>
              <a:rPr lang="en-US" sz="2800" dirty="0">
                <a:solidFill>
                  <a:srgbClr val="000000"/>
                </a:solidFill>
                <a:effectLst/>
                <a:latin typeface="Times New Roman" panose="02020603050405020304" pitchFamily="18" charset="0"/>
                <a:ea typeface="Times New Roman" panose="02020603050405020304" pitchFamily="18" charset="0"/>
              </a:rPr>
              <a:t> 10-15 </a:t>
            </a:r>
            <a:r>
              <a:rPr lang="en-US" sz="2800" dirty="0" err="1">
                <a:solidFill>
                  <a:srgbClr val="000000"/>
                </a:solidFill>
                <a:effectLst/>
                <a:latin typeface="Times New Roman" panose="02020603050405020304" pitchFamily="18" charset="0"/>
                <a:ea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ngang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sức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ngang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tài</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a:p>
            <a:pPr marL="69850" algn="just"/>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Sẽ</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có</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một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được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cử</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ra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làm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trọng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tài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khi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tiếng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còi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cất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lên</a:t>
            </a:r>
            <a:r>
              <a:rPr lang="en-US" sz="2800" dirty="0">
                <a:solidFill>
                  <a:srgbClr val="000000"/>
                </a:solidFill>
                <a:effectLst/>
                <a:latin typeface="Times New Roman" panose="02020603050405020304" pitchFamily="18" charset="0"/>
                <a:ea typeface="Times New Roman" panose="02020603050405020304" pitchFamily="18" charset="0"/>
              </a:rPr>
              <a:t> hay </a:t>
            </a:r>
            <a:r>
              <a:rPr lang="en-US" sz="2800" dirty="0" err="1">
                <a:solidFill>
                  <a:srgbClr val="000000"/>
                </a:solidFill>
                <a:effectLst/>
                <a:latin typeface="Times New Roman" panose="02020603050405020304" pitchFamily="18" charset="0"/>
                <a:ea typeface="Times New Roman" panose="02020603050405020304" pitchFamily="18" charset="0"/>
              </a:rPr>
              <a:t>có</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tiếng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hiệu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lệnh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thì</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cả</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hai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bên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phải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dồn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hết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sức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mạnh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để</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kéo</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dây</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về</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phía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mình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Bên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nào</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kéo</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phần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vải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đã</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được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đánh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dấu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trên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dây</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về</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nhiều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hơn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thì</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sẽ</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dành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chiến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thắng</a:t>
            </a:r>
            <a:r>
              <a:rPr lang="en-US" sz="2800" dirty="0">
                <a:solidFill>
                  <a:srgbClr val="000000"/>
                </a:solidFill>
                <a:effectLst/>
                <a:latin typeface="Times New Roman" panose="02020603050405020304" pitchFamily="18" charset="0"/>
                <a:ea typeface="Times New Roman" panose="02020603050405020304" pitchFamily="18" charset="0"/>
              </a:rPr>
              <a:t>. Khi </a:t>
            </a:r>
            <a:r>
              <a:rPr lang="en-US" sz="2800" dirty="0" err="1">
                <a:solidFill>
                  <a:srgbClr val="000000"/>
                </a:solidFill>
                <a:effectLst/>
                <a:latin typeface="Times New Roman" panose="02020603050405020304" pitchFamily="18" charset="0"/>
                <a:ea typeface="Times New Roman" panose="02020603050405020304" pitchFamily="18" charset="0"/>
              </a:rPr>
              <a:t>kéo</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cũng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có</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rất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nhiều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luật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lệ</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được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đặt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ra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cho</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chơi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như</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không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được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phép</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nằm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đè</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lên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dây</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không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được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phép</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gian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lận</a:t>
            </a:r>
            <a:r>
              <a:rPr lang="en-US" sz="2800" dirty="0">
                <a:solidFill>
                  <a:srgbClr val="000000"/>
                </a:solidFill>
                <a:effectLst/>
                <a:latin typeface="Times New Roman" panose="02020603050405020304" pitchFamily="18" charset="0"/>
                <a:ea typeface="Times New Roman" panose="02020603050405020304" pitchFamily="18" charset="0"/>
              </a:rPr>
              <a:t>. </a:t>
            </a:r>
            <a:endParaRPr lang="en-US" sz="2800" dirty="0"/>
          </a:p>
        </p:txBody>
      </p:sp>
    </p:spTree>
    <p:extLst>
      <p:ext uri="{BB962C8B-B14F-4D97-AF65-F5344CB8AC3E}">
        <p14:creationId xmlns:p14="http://schemas.microsoft.com/office/powerpoint/2010/main" val="3509831331"/>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Hộp Văn bản 4">
            <a:extLst>
              <a:ext uri="{FF2B5EF4-FFF2-40B4-BE49-F238E27FC236}">
                <a16:creationId xmlns:a16="http://schemas.microsoft.com/office/drawing/2014/main" id="{999C0998-E67C-6E25-76FB-4921AAF32FAD}"/>
              </a:ext>
            </a:extLst>
          </p:cNvPr>
          <p:cNvSpPr txBox="1"/>
          <p:nvPr/>
        </p:nvSpPr>
        <p:spPr>
          <a:xfrm>
            <a:off x="569843" y="151179"/>
            <a:ext cx="11052313" cy="6555641"/>
          </a:xfrm>
          <a:prstGeom prst="rect">
            <a:avLst/>
          </a:prstGeom>
          <a:noFill/>
        </p:spPr>
        <p:txBody>
          <a:bodyPr wrap="square" rtlCol="0">
            <a:spAutoFit/>
          </a:bodyPr>
          <a:lstStyle/>
          <a:p>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Sẽ</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cử</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trọng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tài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tiếng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còi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cất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lên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hay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tiếng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hiệu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lệnh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thì</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cả</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hai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bên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phải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dồn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hết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sức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mạnh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để</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kéo</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dây</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phía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mình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Bên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nào</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kéo</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phần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vải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đã</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đánh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dấu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trên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dây</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nhiều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hơn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thì</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sẽ</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dành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chiến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thắng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Khi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kéo</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cũng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rất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nhiều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luật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lệ</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đặt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cho</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chơi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như</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phép</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nằm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đè</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lên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dây</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phép</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gian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lận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Thông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thường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đội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sẽ</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bố</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trí</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chiến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thuật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chơi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khác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nhau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đội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trưởng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thường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đứng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đầu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chỗ</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dựa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cho</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thành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viên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tiếng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hô</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vang 1, 2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vang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lên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dõng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dạc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như</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biện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pháp</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khích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lệ</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tinh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thần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cho</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thành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viên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Để</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phân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chia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thắng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bại</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công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minh</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trò</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chơi</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thường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được</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chia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làm</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3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vòng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thi</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đấu</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Mỗi</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vòng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thi</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kéo</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dài</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có</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thể</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chỉ</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vài</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giây</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cho</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đến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vài</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phút</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Trò</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chơi</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đòi</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hỏi</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sức</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bền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rất</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lớn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tinh</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thần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đoàn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kết</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đồng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đội</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quá</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trình</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chơi</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tay</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có</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thể</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dễ</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bị</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phồng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rộp</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đau</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rát</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do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lực</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ma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sát</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dây</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thừng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Thế</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nhưng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bỏ</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qua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những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mệt</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mỏi</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mà</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cảm</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giác</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dành</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được</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chiến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thắng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cũng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rất</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vui</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vẻ</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333416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ộp Văn bản 3">
            <a:extLst>
              <a:ext uri="{FF2B5EF4-FFF2-40B4-BE49-F238E27FC236}">
                <a16:creationId xmlns:a16="http://schemas.microsoft.com/office/drawing/2014/main" id="{18453B04-AED5-085F-0674-010124C29987}"/>
              </a:ext>
            </a:extLst>
          </p:cNvPr>
          <p:cNvSpPr txBox="1"/>
          <p:nvPr/>
        </p:nvSpPr>
        <p:spPr>
          <a:xfrm>
            <a:off x="609600" y="344557"/>
            <a:ext cx="11065565" cy="4832092"/>
          </a:xfrm>
          <a:prstGeom prst="rect">
            <a:avLst/>
          </a:prstGeom>
          <a:noFill/>
        </p:spPr>
        <p:txBody>
          <a:bodyPr wrap="square" rtlCol="0">
            <a:spAutoFit/>
          </a:bodyPr>
          <a:lstStyle/>
          <a:p>
            <a:pPr marL="69850" algn="just"/>
            <a:r>
              <a:rPr lang="en-US" sz="2800" dirty="0" err="1">
                <a:solidFill>
                  <a:srgbClr val="000000"/>
                </a:solidFill>
                <a:effectLst/>
                <a:latin typeface="Times New Roman" panose="02020603050405020304" pitchFamily="18" charset="0"/>
                <a:ea typeface="Times New Roman" panose="02020603050405020304" pitchFamily="18" charset="0"/>
              </a:rPr>
              <a:t>Trò</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chơi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tuy</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đơn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giản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nhưng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luôn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nhận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được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sự</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ủng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hộ</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hô</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hào</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cả</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chơi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các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cổ</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động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viên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Mọi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khi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tham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gia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cổ</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vũ</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đều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hò</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hét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khua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chiêng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đánh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trống</a:t>
            </a:r>
            <a:r>
              <a:rPr lang="en-US" sz="2800" dirty="0">
                <a:solidFill>
                  <a:srgbClr val="000000"/>
                </a:solidFill>
                <a:effectLst/>
                <a:latin typeface="Times New Roman" panose="02020603050405020304" pitchFamily="18" charset="0"/>
                <a:ea typeface="Times New Roman" panose="02020603050405020304" pitchFamily="18" charset="0"/>
              </a:rPr>
              <a:t> vang </a:t>
            </a:r>
            <a:r>
              <a:rPr lang="en-US" sz="2800" dirty="0" err="1">
                <a:solidFill>
                  <a:srgbClr val="000000"/>
                </a:solidFill>
                <a:effectLst/>
                <a:latin typeface="Times New Roman" panose="02020603050405020304" pitchFamily="18" charset="0"/>
                <a:ea typeface="Times New Roman" panose="02020603050405020304" pitchFamily="18" charset="0"/>
              </a:rPr>
              <a:t>dội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để</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tiếp</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sức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mạnh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tinh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thần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cho</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chơi</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a:p>
            <a:pPr marL="69850" algn="just"/>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Hiện</a:t>
            </a:r>
            <a:r>
              <a:rPr lang="en-US" sz="2800" dirty="0">
                <a:solidFill>
                  <a:srgbClr val="000000"/>
                </a:solidFill>
                <a:effectLst/>
                <a:latin typeface="Times New Roman" panose="02020603050405020304" pitchFamily="18" charset="0"/>
                <a:ea typeface="Times New Roman" panose="02020603050405020304" pitchFamily="18" charset="0"/>
              </a:rPr>
              <a:t> nay, </a:t>
            </a:r>
            <a:r>
              <a:rPr lang="en-US" sz="2800" dirty="0" err="1">
                <a:solidFill>
                  <a:srgbClr val="000000"/>
                </a:solidFill>
                <a:effectLst/>
                <a:latin typeface="Times New Roman" panose="02020603050405020304" pitchFamily="18" charset="0"/>
                <a:ea typeface="Times New Roman" panose="02020603050405020304" pitchFamily="18" charset="0"/>
              </a:rPr>
              <a:t>có</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rất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nhiều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trò</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chơi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dân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gian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đã</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bị</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thay</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thế</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bởi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những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trò</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chơi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hiện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đại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cuốn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hút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Thế</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nhưng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với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mình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trò</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chơi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kéo</a:t>
            </a:r>
            <a:r>
              <a:rPr lang="en-US" sz="2800" dirty="0">
                <a:solidFill>
                  <a:srgbClr val="000000"/>
                </a:solidFill>
                <a:effectLst/>
                <a:latin typeface="Times New Roman" panose="02020603050405020304" pitchFamily="18" charset="0"/>
                <a:ea typeface="Times New Roman" panose="02020603050405020304" pitchFamily="18" charset="0"/>
              </a:rPr>
              <a:t> co </a:t>
            </a:r>
            <a:r>
              <a:rPr lang="en-US" sz="2800" dirty="0" err="1">
                <a:solidFill>
                  <a:srgbClr val="000000"/>
                </a:solidFill>
                <a:effectLst/>
                <a:latin typeface="Times New Roman" panose="02020603050405020304" pitchFamily="18" charset="0"/>
                <a:ea typeface="Times New Roman" panose="02020603050405020304" pitchFamily="18" charset="0"/>
              </a:rPr>
              <a:t>vẫn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mang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một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nét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đẹp</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văn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hóa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truyền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thống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lâu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đời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khi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nào</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có</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dịp</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chúng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mình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cùng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chơi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kéo</a:t>
            </a:r>
            <a:r>
              <a:rPr lang="en-US" sz="2800" dirty="0">
                <a:solidFill>
                  <a:srgbClr val="000000"/>
                </a:solidFill>
                <a:effectLst/>
                <a:latin typeface="Times New Roman" panose="02020603050405020304" pitchFamily="18" charset="0"/>
                <a:ea typeface="Times New Roman" panose="02020603050405020304" pitchFamily="18" charset="0"/>
              </a:rPr>
              <a:t> co </a:t>
            </a:r>
            <a:r>
              <a:rPr lang="en-US" sz="2800" dirty="0" err="1">
                <a:solidFill>
                  <a:srgbClr val="000000"/>
                </a:solidFill>
                <a:effectLst/>
                <a:latin typeface="Times New Roman" panose="02020603050405020304" pitchFamily="18" charset="0"/>
                <a:ea typeface="Times New Roman" panose="02020603050405020304" pitchFamily="18" charset="0"/>
              </a:rPr>
              <a:t>nhé</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a:p>
            <a:pPr marL="69850" algn="just"/>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Các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bạn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thân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mến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trên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đây</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mình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vừa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giới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thiệu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cho</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các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bạn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biết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đôi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điều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về</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trò</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chơi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kéo</a:t>
            </a:r>
            <a:r>
              <a:rPr lang="en-US" sz="2800" dirty="0">
                <a:solidFill>
                  <a:srgbClr val="000000"/>
                </a:solidFill>
                <a:effectLst/>
                <a:latin typeface="Times New Roman" panose="02020603050405020304" pitchFamily="18" charset="0"/>
                <a:ea typeface="Times New Roman" panose="02020603050405020304" pitchFamily="18" charset="0"/>
              </a:rPr>
              <a:t> co. </a:t>
            </a:r>
            <a:r>
              <a:rPr lang="en-US" sz="2800" dirty="0" err="1">
                <a:solidFill>
                  <a:srgbClr val="000000"/>
                </a:solidFill>
                <a:effectLst/>
                <a:latin typeface="Times New Roman" panose="02020603050405020304" pitchFamily="18" charset="0"/>
                <a:ea typeface="Times New Roman" panose="02020603050405020304" pitchFamily="18" charset="0"/>
              </a:rPr>
              <a:t>Mình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rất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mong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nhận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được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sự</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góp</a:t>
            </a:r>
            <a:r>
              <a:rPr lang="en-US" sz="2800" dirty="0">
                <a:solidFill>
                  <a:srgbClr val="000000"/>
                </a:solidFill>
                <a:effectLst/>
                <a:latin typeface="Times New Roman" panose="02020603050405020304" pitchFamily="18" charset="0"/>
                <a:ea typeface="Times New Roman" panose="02020603050405020304" pitchFamily="18" charset="0"/>
              </a:rPr>
              <a:t> ý </a:t>
            </a:r>
            <a:r>
              <a:rPr lang="en-US" sz="2800" dirty="0" err="1">
                <a:solidFill>
                  <a:srgbClr val="000000"/>
                </a:solidFill>
                <a:effectLst/>
                <a:latin typeface="Times New Roman" panose="02020603050405020304" pitchFamily="18" charset="0"/>
                <a:ea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các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bạn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Mình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xin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chân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thành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cảm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ơn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các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bạn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đã</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chú</a:t>
            </a:r>
            <a:r>
              <a:rPr lang="en-US" sz="2800" dirty="0">
                <a:solidFill>
                  <a:srgbClr val="000000"/>
                </a:solidFill>
                <a:effectLst/>
                <a:latin typeface="Times New Roman" panose="02020603050405020304" pitchFamily="18" charset="0"/>
                <a:ea typeface="Times New Roman" panose="02020603050405020304" pitchFamily="18" charset="0"/>
              </a:rPr>
              <a:t> ý </a:t>
            </a:r>
            <a:r>
              <a:rPr lang="en-US" sz="2800" dirty="0" err="1">
                <a:solidFill>
                  <a:srgbClr val="000000"/>
                </a:solidFill>
                <a:effectLst/>
                <a:latin typeface="Times New Roman" panose="02020603050405020304" pitchFamily="18" charset="0"/>
                <a:ea typeface="Times New Roman" panose="02020603050405020304" pitchFamily="18" charset="0"/>
              </a:rPr>
              <a:t>lắng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nghe</a:t>
            </a:r>
            <a:r>
              <a:rPr lang="en-US" sz="2800" dirty="0">
                <a:solidFill>
                  <a:srgbClr val="000000"/>
                </a:solidFill>
                <a:effectLst/>
                <a:latin typeface="Times New Roman" panose="02020603050405020304" pitchFamily="18" charset="0"/>
                <a:ea typeface="Times New Roman" panose="02020603050405020304" pitchFamily="18" charset="0"/>
              </a:rPr>
              <a:t>. </a:t>
            </a:r>
            <a:endParaRPr lang="en-US" sz="2800" dirty="0"/>
          </a:p>
        </p:txBody>
      </p:sp>
    </p:spTree>
    <p:extLst>
      <p:ext uri="{BB962C8B-B14F-4D97-AF65-F5344CB8AC3E}">
        <p14:creationId xmlns:p14="http://schemas.microsoft.com/office/powerpoint/2010/main" val="176626632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Hình ảnh 4">
            <a:extLst>
              <a:ext uri="{FF2B5EF4-FFF2-40B4-BE49-F238E27FC236}">
                <a16:creationId xmlns:a16="http://schemas.microsoft.com/office/drawing/2014/main" id="{D99A90DC-CC32-1C96-102D-C5860B451E7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41774" y="2570921"/>
            <a:ext cx="4982817" cy="3949148"/>
          </a:xfrm>
          <a:prstGeom prst="rect">
            <a:avLst/>
          </a:prstGeom>
        </p:spPr>
      </p:pic>
      <p:sp>
        <p:nvSpPr>
          <p:cNvPr id="6" name="Hình chữ nhật 5">
            <a:extLst>
              <a:ext uri="{FF2B5EF4-FFF2-40B4-BE49-F238E27FC236}">
                <a16:creationId xmlns:a16="http://schemas.microsoft.com/office/drawing/2014/main" id="{DBC3A7CD-BC88-8852-EADD-C8B39287FE63}"/>
              </a:ext>
            </a:extLst>
          </p:cNvPr>
          <p:cNvSpPr/>
          <p:nvPr/>
        </p:nvSpPr>
        <p:spPr>
          <a:xfrm>
            <a:off x="-450097" y="1723286"/>
            <a:ext cx="10052752" cy="1938992"/>
          </a:xfrm>
          <a:prstGeom prst="rect">
            <a:avLst/>
          </a:prstGeom>
          <a:noFill/>
          <a:scene3d>
            <a:camera prst="isometricRightUp"/>
            <a:lightRig rig="threePt" dir="t"/>
          </a:scene3d>
        </p:spPr>
        <p:txBody>
          <a:bodyPr wrap="none" lIns="91440" tIns="45720" rIns="91440" bIns="45720">
            <a:spAutoFit/>
            <a:scene3d>
              <a:camera prst="isometricOffAxis1Right"/>
              <a:lightRig rig="threePt" dir="t"/>
            </a:scene3d>
          </a:bodyPr>
          <a:lstStyle/>
          <a:p>
            <a:pPr algn="ctr"/>
            <a:r>
              <a:rPr lang="en-US" sz="12000" b="0" cap="none" spc="0" dirty="0">
                <a:ln w="0"/>
                <a:solidFill>
                  <a:srgbClr val="C0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ĐỊNH HƯỚNG</a:t>
            </a:r>
            <a:endParaRPr lang="vi-VN" sz="12000" b="0" cap="none" spc="0" dirty="0">
              <a:ln w="0"/>
              <a:solidFill>
                <a:srgbClr val="C0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94686383"/>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ộp Văn bản 3">
            <a:extLst>
              <a:ext uri="{FF2B5EF4-FFF2-40B4-BE49-F238E27FC236}">
                <a16:creationId xmlns:a16="http://schemas.microsoft.com/office/drawing/2014/main" id="{FEF28AAC-EC57-F7E3-B9A2-60CDA9E39FAD}"/>
              </a:ext>
            </a:extLst>
          </p:cNvPr>
          <p:cNvSpPr txBox="1"/>
          <p:nvPr/>
        </p:nvSpPr>
        <p:spPr>
          <a:xfrm>
            <a:off x="2345635" y="145774"/>
            <a:ext cx="5247861" cy="523220"/>
          </a:xfrm>
          <a:prstGeom prst="rect">
            <a:avLst/>
          </a:prstGeom>
          <a:noFill/>
        </p:spPr>
        <p:txBody>
          <a:bodyPr wrap="square" rtlCol="0">
            <a:spAutoFit/>
          </a:bodyPr>
          <a:lstStyle/>
          <a:p>
            <a:pPr marL="69850" algn="ctr"/>
            <a:r>
              <a:rPr lang="en-US" sz="2800" b="1">
                <a:effectLst/>
                <a:latin typeface="Times New Roman" panose="02020603050405020304" pitchFamily="18" charset="0"/>
                <a:ea typeface="Times New Roman" panose="02020603050405020304" pitchFamily="18" charset="0"/>
              </a:rPr>
              <a:t>Bài nói tham khảo 2</a:t>
            </a:r>
            <a:endParaRPr lang="en-US" sz="2800">
              <a:effectLst/>
              <a:latin typeface="Times New Roman" panose="02020603050405020304" pitchFamily="18" charset="0"/>
              <a:ea typeface="Times New Roman" panose="02020603050405020304" pitchFamily="18" charset="0"/>
            </a:endParaRPr>
          </a:p>
        </p:txBody>
      </p:sp>
      <p:sp>
        <p:nvSpPr>
          <p:cNvPr id="5" name="Hộp Văn bản 4">
            <a:extLst>
              <a:ext uri="{FF2B5EF4-FFF2-40B4-BE49-F238E27FC236}">
                <a16:creationId xmlns:a16="http://schemas.microsoft.com/office/drawing/2014/main" id="{CB94B5C9-9EC9-D414-ED9F-7282E1013502}"/>
              </a:ext>
            </a:extLst>
          </p:cNvPr>
          <p:cNvSpPr txBox="1"/>
          <p:nvPr/>
        </p:nvSpPr>
        <p:spPr>
          <a:xfrm>
            <a:off x="212035" y="808383"/>
            <a:ext cx="11635408" cy="6124754"/>
          </a:xfrm>
          <a:prstGeom prst="rect">
            <a:avLst/>
          </a:prstGeom>
          <a:noFill/>
        </p:spPr>
        <p:txBody>
          <a:bodyPr wrap="square" rtlCol="0">
            <a:spAutoFit/>
          </a:bodyPr>
          <a:lstStyle/>
          <a:p>
            <a:pPr marL="69850" algn="just" fontAlgn="base"/>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Xin chào các bạn mình là… là học sinh lớp… Hôm nay mình sẽ giới thiệu tới các bạn một trò chơi truyền thống ở quê hương Tuyên Quang mình, thường được tổ chức vào mỗi dịp Tết đến xuân về đó là trò chơi ném còn. Ném còn là trò chơi dân gian phổ biến của đồng bào các dân tộc Tày, Nùng ở Tuyên Quang. Vào mỗi dịp lễ hội, Tết, ở địa phương có đông người Tày, Nùng sinh sống thì đều tổ chức trò chơi này với mong ước về một mùa màng bội thu, nhân dân no ấm.</a:t>
            </a:r>
          </a:p>
          <a:p>
            <a:r>
              <a:rPr lang="en-US" sz="2800">
                <a:effectLst/>
                <a:latin typeface="Times New Roman" panose="02020603050405020304" pitchFamily="18" charset="0"/>
                <a:ea typeface="Calibri" panose="020F0502020204030204" pitchFamily="34" charset="0"/>
                <a:cs typeface="Times New Roman" panose="02020603050405020304" pitchFamily="18" charset="0"/>
              </a:rPr>
              <a:t>         Theo quan niệm của người dân nơi đây, quả còn tượng trưng cho hồn núi, hồn sông, hồn đất và hồn nước. Chính vì vậy quả còn bao giờ cũng làm bằng vải màu đỏ, màu đen, màu xanh và màu trắng. Ngay từ trước lễ hội ném còn, các cô gái khéo tay đã chuẩn bị những quả còn với nhiều múi vải màu xanh đỏ, sặc sỡ được ghép nối với nhau. Bên trong quả còn, họ nhồi thóc, hạt vừng, hạt cải, hạt bông. Những loại hạt này thể hiện khát vọng sinh sôi nảy nở, thóc nuôi sống con người, còn bông cho sợi vải.</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2339007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ộp Văn bản 3">
            <a:extLst>
              <a:ext uri="{FF2B5EF4-FFF2-40B4-BE49-F238E27FC236}">
                <a16:creationId xmlns:a16="http://schemas.microsoft.com/office/drawing/2014/main" id="{9FFD0F7D-E84F-0F84-1453-2B51DE205D3F}"/>
              </a:ext>
            </a:extLst>
          </p:cNvPr>
          <p:cNvSpPr txBox="1"/>
          <p:nvPr/>
        </p:nvSpPr>
        <p:spPr>
          <a:xfrm>
            <a:off x="477078" y="265043"/>
            <a:ext cx="11476383" cy="5509200"/>
          </a:xfrm>
          <a:prstGeom prst="rect">
            <a:avLst/>
          </a:prstGeom>
          <a:noFill/>
        </p:spPr>
        <p:txBody>
          <a:bodyPr wrap="square" rtlCol="0">
            <a:spAutoFit/>
          </a:bodyPr>
          <a:lstStyle/>
          <a:p>
            <a:pPr marL="69850" algn="just" fontAlgn="base"/>
            <a:r>
              <a:rPr lang="en-US" sz="3200">
                <a:effectLst/>
                <a:latin typeface="Times New Roman" panose="02020603050405020304" pitchFamily="18" charset="0"/>
                <a:ea typeface="Times New Roman" panose="02020603050405020304" pitchFamily="18" charset="0"/>
              </a:rPr>
              <a:t>Thường quả còn chỉ có khoảng 4- 8 múi, nhưng với người khéo tay, họ có thể may quả còn với 12 múi gồm 12 màu. Họ còn may thêm các tua vải nhiều màu sắc trang trí và giúp định hướng quả còn khi bay. Các tua rua này còn biểu trưng cho những tia nắng, tia mưa cầu mong một năm mới mưa thuận, gió hòa, mùa màng bội thu.</a:t>
            </a:r>
          </a:p>
          <a:p>
            <a:pPr marL="69850" algn="just" fontAlgn="base"/>
            <a:r>
              <a:rPr lang="en-US" sz="3200">
                <a:effectLst/>
                <a:latin typeface="Times New Roman" panose="02020603050405020304" pitchFamily="18" charset="0"/>
                <a:ea typeface="Times New Roman" panose="02020603050405020304" pitchFamily="18" charset="0"/>
              </a:rPr>
              <a:t>          Cây còn được làm từ thân cây tre mai có chiều cao khoảng 20m -30m, tùy theo lựa chọn của người dân. Ngọn cây còn được uốn thành hình vòng cung có dán giấy đỏ, hồng tâm để người dân có thể tung còn vào vòng tròn đó. Đồng bào Tày, Nùng quan niệm, khung còn một mặt dán giấy đỏ (biểu tượng cho mặt trời), mặt kia dán giấy vàng (biểu tượng cho mặt trăng). </a:t>
            </a:r>
          </a:p>
        </p:txBody>
      </p:sp>
    </p:spTree>
    <p:extLst>
      <p:ext uri="{BB962C8B-B14F-4D97-AF65-F5344CB8AC3E}">
        <p14:creationId xmlns:p14="http://schemas.microsoft.com/office/powerpoint/2010/main" val="81090109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ộp Văn bản 3">
            <a:extLst>
              <a:ext uri="{FF2B5EF4-FFF2-40B4-BE49-F238E27FC236}">
                <a16:creationId xmlns:a16="http://schemas.microsoft.com/office/drawing/2014/main" id="{78EF6A30-1EEB-0CDB-821A-01190455BB53}"/>
              </a:ext>
            </a:extLst>
          </p:cNvPr>
          <p:cNvSpPr txBox="1"/>
          <p:nvPr/>
        </p:nvSpPr>
        <p:spPr>
          <a:xfrm>
            <a:off x="357810" y="212035"/>
            <a:ext cx="11264348" cy="6555641"/>
          </a:xfrm>
          <a:prstGeom prst="rect">
            <a:avLst/>
          </a:prstGeom>
          <a:noFill/>
        </p:spPr>
        <p:txBody>
          <a:bodyPr wrap="square" rtlCol="0">
            <a:spAutoFit/>
          </a:bodyPr>
          <a:lstStyle/>
          <a:p>
            <a:pPr marL="69850" algn="just" fontAlgn="base"/>
            <a:r>
              <a:rPr lang="en-US" sz="2800">
                <a:effectLst/>
                <a:latin typeface="Times New Roman" panose="02020603050405020304" pitchFamily="18" charset="0"/>
                <a:ea typeface="Times New Roman" panose="02020603050405020304" pitchFamily="18" charset="0"/>
              </a:rPr>
              <a:t>Người chơi đứng đối mặt với nhau qua cây còn. Người tung quả còn bay cao mang đi cái rủi ro, đau ốm, cái úa vàng héo hon của cây trái. Sau khi lên trời quả còn rơi xuống, người đón còn đón lấy cái may mắn, tốt đẹp, xanh tươi về cái phúc, lộc, thọ cho một năm mới thịnh vượng. Chính vì thế khi ném còn, người ném cố tung cao để vượt qua vòng tròn tượng trưng cho mặt trời xua đi mọi điều bất hạnh và người đón còn thế nào cho khéo không để còn rơi xuống đất. Người tung, người bắt rồi tung trở lại, ai cũng được tung và ai cũng được bắt, quả còn phơi phới trên trời cao, bay đi, bay lại như rồng uốn, lượn quanh, một vũ điệu tươi vui tràn đầy hạnh phúc ấm no.</a:t>
            </a:r>
          </a:p>
          <a:p>
            <a:pPr marL="69850" algn="just" fontAlgn="base"/>
            <a:r>
              <a:rPr lang="en-US" sz="2800">
                <a:effectLst/>
                <a:latin typeface="Times New Roman" panose="02020603050405020304" pitchFamily="18" charset="0"/>
                <a:ea typeface="Times New Roman" panose="02020603050405020304" pitchFamily="18" charset="0"/>
              </a:rPr>
              <a:t>          Với người Tày, Nùng, trò chơi ném còn mang ý nghĩa cầu mùa. Nếu ném trúng vòng tròn và xuyên thủng làm rơi giấy là âm, dương giao hoà, cuộc sống sẽ sinh sôi, mùa màng sẽ bội thu. Đó là trò chơi truyền thống ở quê hương Tuyên Quang của mình. Hãy chia sẻ với mình những trò chơi truyền thống ở quê hương bạn nhé.</a:t>
            </a:r>
          </a:p>
          <a:p>
            <a:pPr algn="just"/>
            <a:r>
              <a:rPr lang="en-US" sz="2800" b="1">
                <a:solidFill>
                  <a:srgbClr val="000000"/>
                </a:solidFill>
                <a:effectLst/>
                <a:latin typeface="Times New Roman" panose="02020603050405020304" pitchFamily="18" charset="0"/>
                <a:ea typeface="Times New Roman" panose="02020603050405020304" pitchFamily="18" charset="0"/>
              </a:rPr>
              <a:t>            </a:t>
            </a:r>
            <a:endParaRPr lang="en-US" sz="2800"/>
          </a:p>
        </p:txBody>
      </p:sp>
    </p:spTree>
    <p:extLst>
      <p:ext uri="{BB962C8B-B14F-4D97-AF65-F5344CB8AC3E}">
        <p14:creationId xmlns:p14="http://schemas.microsoft.com/office/powerpoint/2010/main" val="298558159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ình chữ nhật: Góc Tròn 3">
            <a:extLst>
              <a:ext uri="{FF2B5EF4-FFF2-40B4-BE49-F238E27FC236}">
                <a16:creationId xmlns:a16="http://schemas.microsoft.com/office/drawing/2014/main" id="{B3A1049E-0980-A5CF-30F7-1519D1A4EA26}"/>
              </a:ext>
            </a:extLst>
          </p:cNvPr>
          <p:cNvSpPr/>
          <p:nvPr/>
        </p:nvSpPr>
        <p:spPr>
          <a:xfrm>
            <a:off x="4399722" y="106018"/>
            <a:ext cx="2915478" cy="649356"/>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07000"/>
              </a:lnSpc>
              <a:spcAft>
                <a:spcPts val="800"/>
              </a:spcAft>
            </a:pPr>
            <a:r>
              <a:rPr lang="vi-VN" sz="32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 Định hướng</a:t>
            </a:r>
            <a:endParaRPr lang="en-US" sz="32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Hộp Văn bản 4">
            <a:extLst>
              <a:ext uri="{FF2B5EF4-FFF2-40B4-BE49-F238E27FC236}">
                <a16:creationId xmlns:a16="http://schemas.microsoft.com/office/drawing/2014/main" id="{43316279-326E-2093-FF65-5C0C356508A7}"/>
              </a:ext>
            </a:extLst>
          </p:cNvPr>
          <p:cNvSpPr txBox="1"/>
          <p:nvPr/>
        </p:nvSpPr>
        <p:spPr>
          <a:xfrm>
            <a:off x="225288" y="881947"/>
            <a:ext cx="3286538" cy="584775"/>
          </a:xfrm>
          <a:prstGeom prst="rect">
            <a:avLst/>
          </a:prstGeom>
          <a:noFill/>
        </p:spPr>
        <p:txBody>
          <a:bodyPr wrap="square" rtlCol="0">
            <a:spAutoFit/>
          </a:bodyPr>
          <a:lstStyle/>
          <a:p>
            <a:r>
              <a:rPr lang="en-US" sz="3200" dirty="0" err="1">
                <a:solidFill>
                  <a:srgbClr val="000000"/>
                </a:solidFill>
                <a:effectLst/>
                <a:latin typeface="Times New Roman" panose="02020603050405020304" pitchFamily="18" charset="0"/>
                <a:ea typeface="Calibri" panose="020F0502020204030204" pitchFamily="34" charset="0"/>
              </a:rPr>
              <a:t>Thảo</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luận</a:t>
            </a:r>
            <a:r>
              <a:rPr lang="en-US" sz="3200" dirty="0">
                <a:solidFill>
                  <a:srgbClr val="000000"/>
                </a:solidFill>
                <a:effectLst/>
                <a:latin typeface="Times New Roman" panose="02020603050405020304" pitchFamily="18" charset="0"/>
                <a:ea typeface="Calibri" panose="020F0502020204030204" pitchFamily="34" charset="0"/>
              </a:rPr>
              <a:t> </a:t>
            </a:r>
            <a:r>
              <a:rPr lang="vi-VN" sz="3200" dirty="0" err="1">
                <a:solidFill>
                  <a:srgbClr val="000000"/>
                </a:solidFill>
                <a:effectLst/>
                <a:latin typeface="Times New Roman" panose="02020603050405020304" pitchFamily="18" charset="0"/>
                <a:ea typeface="Calibri" panose="020F0502020204030204" pitchFamily="34" charset="0"/>
              </a:rPr>
              <a:t>cặp</a:t>
            </a:r>
            <a:r>
              <a:rPr lang="vi-VN" sz="3200" dirty="0">
                <a:solidFill>
                  <a:srgbClr val="000000"/>
                </a:solidFill>
                <a:effectLst/>
                <a:latin typeface="Times New Roman" panose="02020603050405020304" pitchFamily="18" charset="0"/>
                <a:ea typeface="Calibri" panose="020F0502020204030204" pitchFamily="34" charset="0"/>
              </a:rPr>
              <a:t> đôi </a:t>
            </a:r>
            <a:endParaRPr lang="en-US" sz="3200" dirty="0"/>
          </a:p>
        </p:txBody>
      </p:sp>
      <p:pic>
        <p:nvPicPr>
          <p:cNvPr id="6" name="Picture 11">
            <a:extLst>
              <a:ext uri="{FF2B5EF4-FFF2-40B4-BE49-F238E27FC236}">
                <a16:creationId xmlns:a16="http://schemas.microsoft.com/office/drawing/2014/main" id="{5703410B-499D-C2CB-7DB5-34CDE1AB6C6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32522" y="1943800"/>
            <a:ext cx="3286538" cy="4297974"/>
          </a:xfrm>
          <a:prstGeom prst="rect">
            <a:avLst/>
          </a:prstGeom>
        </p:spPr>
      </p:pic>
      <p:sp>
        <p:nvSpPr>
          <p:cNvPr id="7" name="Bong bóng Lời nói: Hình chữ nhật với Góc Tròn 6">
            <a:extLst>
              <a:ext uri="{FF2B5EF4-FFF2-40B4-BE49-F238E27FC236}">
                <a16:creationId xmlns:a16="http://schemas.microsoft.com/office/drawing/2014/main" id="{A97120C3-2A80-ED5F-0BDD-18FD98442F60}"/>
              </a:ext>
            </a:extLst>
          </p:cNvPr>
          <p:cNvSpPr/>
          <p:nvPr/>
        </p:nvSpPr>
        <p:spPr>
          <a:xfrm>
            <a:off x="4134678" y="1202635"/>
            <a:ext cx="2451652" cy="4452730"/>
          </a:xfrm>
          <a:prstGeom prst="wedgeRoundRect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07000"/>
              </a:lnSpc>
              <a:spcAft>
                <a:spcPts val="800"/>
              </a:spcAft>
            </a:pPr>
            <a:r>
              <a:rPr lang="vi-VN" sz="2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 Thế nào là giới thiệu quy tắc luật lệ của một hoạt động hay trò chơi? </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Bong bóng Lời nói: Hình chữ nhật với Góc Tròn 7">
            <a:extLst>
              <a:ext uri="{FF2B5EF4-FFF2-40B4-BE49-F238E27FC236}">
                <a16:creationId xmlns:a16="http://schemas.microsoft.com/office/drawing/2014/main" id="{A473864C-3818-D661-525F-EE5663085ABC}"/>
              </a:ext>
            </a:extLst>
          </p:cNvPr>
          <p:cNvSpPr/>
          <p:nvPr/>
        </p:nvSpPr>
        <p:spPr>
          <a:xfrm>
            <a:off x="6824869" y="1202635"/>
            <a:ext cx="2451652" cy="4452730"/>
          </a:xfrm>
          <a:prstGeom prst="wedgeRoundRect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07000"/>
              </a:lnSpc>
              <a:spcAft>
                <a:spcPts val="800"/>
              </a:spcAft>
            </a:pPr>
            <a:r>
              <a:rPr lang="vi-VN" sz="2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 Cho ví dụ về một trò chơi hay hoạt động em yêu thích?</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Bong bóng Lời nói: Hình chữ nhật với Góc Tròn 8">
            <a:extLst>
              <a:ext uri="{FF2B5EF4-FFF2-40B4-BE49-F238E27FC236}">
                <a16:creationId xmlns:a16="http://schemas.microsoft.com/office/drawing/2014/main" id="{BF53CAC2-C945-E913-2890-165F3D1713DB}"/>
              </a:ext>
            </a:extLst>
          </p:cNvPr>
          <p:cNvSpPr/>
          <p:nvPr/>
        </p:nvSpPr>
        <p:spPr>
          <a:xfrm>
            <a:off x="9515060" y="1202635"/>
            <a:ext cx="2451652" cy="4452730"/>
          </a:xfrm>
          <a:prstGeom prst="wedgeRoundRect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07000"/>
              </a:lnSpc>
              <a:spcAft>
                <a:spcPts val="800"/>
              </a:spcAft>
            </a:pPr>
            <a:r>
              <a:rPr lang="vi-VN" sz="2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(3) Để giới thiệu quy tắc, luật lệ của một hoạt động hay trò chơi,ta cần chú ý những gì?</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0715551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arn(inVertical)">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circle(in)">
                                      <p:cBhvr>
                                        <p:cTn id="18" dur="200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21" presetClass="entr" presetSubtype="1"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wheel(1)">
                                      <p:cBhvr>
                                        <p:cTn id="23" dur="2000"/>
                                        <p:tgtEl>
                                          <p:spTgt spid="8"/>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 calcmode="lin" valueType="num">
                                      <p:cBhvr>
                                        <p:cTn id="28" dur="500" fill="hold"/>
                                        <p:tgtEl>
                                          <p:spTgt spid="9"/>
                                        </p:tgtEl>
                                        <p:attrNameLst>
                                          <p:attrName>ppt_w</p:attrName>
                                        </p:attrNameLst>
                                      </p:cBhvr>
                                      <p:tavLst>
                                        <p:tav tm="0">
                                          <p:val>
                                            <p:fltVal val="0"/>
                                          </p:val>
                                        </p:tav>
                                        <p:tav tm="100000">
                                          <p:val>
                                            <p:strVal val="#ppt_w"/>
                                          </p:val>
                                        </p:tav>
                                      </p:tavLst>
                                    </p:anim>
                                    <p:anim calcmode="lin" valueType="num">
                                      <p:cBhvr>
                                        <p:cTn id="29" dur="500" fill="hold"/>
                                        <p:tgtEl>
                                          <p:spTgt spid="9"/>
                                        </p:tgtEl>
                                        <p:attrNameLst>
                                          <p:attrName>ppt_h</p:attrName>
                                        </p:attrNameLst>
                                      </p:cBhvr>
                                      <p:tavLst>
                                        <p:tav tm="0">
                                          <p:val>
                                            <p:fltVal val="0"/>
                                          </p:val>
                                        </p:tav>
                                        <p:tav tm="100000">
                                          <p:val>
                                            <p:strVal val="#ppt_h"/>
                                          </p:val>
                                        </p:tav>
                                      </p:tavLst>
                                    </p:anim>
                                    <p:animEffect transition="in" filter="fade">
                                      <p:cBhvr>
                                        <p:cTn id="3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7" grpId="0" animBg="1"/>
      <p:bldP spid="8" grpId="0" animBg="1"/>
      <p:bldP spid="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ũi tên: Xuống 3">
            <a:extLst>
              <a:ext uri="{FF2B5EF4-FFF2-40B4-BE49-F238E27FC236}">
                <a16:creationId xmlns:a16="http://schemas.microsoft.com/office/drawing/2014/main" id="{E02B81F6-E200-60FF-02F3-2E4E001F886F}"/>
              </a:ext>
            </a:extLst>
          </p:cNvPr>
          <p:cNvSpPr/>
          <p:nvPr/>
        </p:nvSpPr>
        <p:spPr>
          <a:xfrm>
            <a:off x="3154018" y="92765"/>
            <a:ext cx="5671930" cy="1086678"/>
          </a:xfrm>
          <a:prstGeom prst="down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07000"/>
              </a:lnSpc>
              <a:spcAft>
                <a:spcPts val="800"/>
              </a:spcAft>
            </a:pPr>
            <a:r>
              <a:rPr lang="vi-VN" sz="3200" b="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a. Khái niệm.</a:t>
            </a:r>
            <a:endParaRPr lang="en-US" sz="32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Hộp Văn bản 5">
            <a:extLst>
              <a:ext uri="{FF2B5EF4-FFF2-40B4-BE49-F238E27FC236}">
                <a16:creationId xmlns:a16="http://schemas.microsoft.com/office/drawing/2014/main" id="{D57D9E23-8D07-F560-B1CB-73F26C5039C9}"/>
              </a:ext>
            </a:extLst>
          </p:cNvPr>
          <p:cNvSpPr txBox="1"/>
          <p:nvPr/>
        </p:nvSpPr>
        <p:spPr>
          <a:xfrm>
            <a:off x="384313" y="1403201"/>
            <a:ext cx="11423374" cy="1452642"/>
          </a:xfrm>
          <a:prstGeom prst="rect">
            <a:avLst/>
          </a:prstGeom>
          <a:noFill/>
        </p:spPr>
        <p:txBody>
          <a:bodyPr wrap="square">
            <a:spAutoFit/>
          </a:bodyPr>
          <a:lstStyle/>
          <a:p>
            <a:pPr algn="just">
              <a:lnSpc>
                <a:spcPct val="107000"/>
              </a:lnSpc>
              <a:spcAft>
                <a:spcPts val="800"/>
              </a:spcAft>
            </a:pP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Giới</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thiệu</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quy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tắc</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luật</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lệ</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một</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hoạt</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động</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hay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trò</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chơi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là</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trình</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bày</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cho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người</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nghe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những</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quy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định</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mà</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các</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thành</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viên tham gia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hoạt</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động</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hay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trò</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chơi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ấy</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cần</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tôn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trọng</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chấp</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hành</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Hình Bầu dục 6">
            <a:extLst>
              <a:ext uri="{FF2B5EF4-FFF2-40B4-BE49-F238E27FC236}">
                <a16:creationId xmlns:a16="http://schemas.microsoft.com/office/drawing/2014/main" id="{6CE1B66F-62F0-261D-A0C7-B1D2E71C2AD8}"/>
              </a:ext>
            </a:extLst>
          </p:cNvPr>
          <p:cNvSpPr/>
          <p:nvPr/>
        </p:nvSpPr>
        <p:spPr>
          <a:xfrm>
            <a:off x="4426226" y="3048000"/>
            <a:ext cx="2478157" cy="79513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a:solidFill>
                  <a:srgbClr val="000000"/>
                </a:solidFill>
                <a:effectLst/>
                <a:latin typeface="Times New Roman" panose="02020603050405020304" pitchFamily="18" charset="0"/>
                <a:ea typeface="Calibri" panose="020F0502020204030204" pitchFamily="34" charset="0"/>
              </a:rPr>
              <a:t>Ví dụ</a:t>
            </a:r>
            <a:endParaRPr lang="en-US" sz="3200"/>
          </a:p>
        </p:txBody>
      </p:sp>
      <p:sp>
        <p:nvSpPr>
          <p:cNvPr id="8" name="Hộp Văn bản 7">
            <a:extLst>
              <a:ext uri="{FF2B5EF4-FFF2-40B4-BE49-F238E27FC236}">
                <a16:creationId xmlns:a16="http://schemas.microsoft.com/office/drawing/2014/main" id="{38CB0530-C2B8-8DA3-D614-72E0BC8F96E4}"/>
              </a:ext>
            </a:extLst>
          </p:cNvPr>
          <p:cNvSpPr txBox="1"/>
          <p:nvPr/>
        </p:nvSpPr>
        <p:spPr>
          <a:xfrm>
            <a:off x="1338470" y="4002157"/>
            <a:ext cx="7156173" cy="530594"/>
          </a:xfrm>
          <a:prstGeom prst="rect">
            <a:avLst/>
          </a:prstGeom>
          <a:noFill/>
        </p:spPr>
        <p:txBody>
          <a:bodyPr wrap="square" rtlCol="0">
            <a:spAutoFit/>
          </a:bodyPr>
          <a:lstStyle/>
          <a:p>
            <a:pPr algn="just">
              <a:lnSpc>
                <a:spcPct val="107000"/>
              </a:lnSpc>
              <a:spcAft>
                <a:spcPts val="800"/>
              </a:spcAft>
            </a:pP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Quy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tắc</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luật</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lệ</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về</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trò</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chơi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kéo</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co</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Hộp Văn bản 8">
            <a:extLst>
              <a:ext uri="{FF2B5EF4-FFF2-40B4-BE49-F238E27FC236}">
                <a16:creationId xmlns:a16="http://schemas.microsoft.com/office/drawing/2014/main" id="{1EB2401F-BB1B-1272-1158-779AF2248DD6}"/>
              </a:ext>
            </a:extLst>
          </p:cNvPr>
          <p:cNvSpPr txBox="1"/>
          <p:nvPr/>
        </p:nvSpPr>
        <p:spPr>
          <a:xfrm>
            <a:off x="1219200" y="4856547"/>
            <a:ext cx="10045148" cy="1555234"/>
          </a:xfrm>
          <a:prstGeom prst="rect">
            <a:avLst/>
          </a:prstGeom>
          <a:noFill/>
        </p:spPr>
        <p:txBody>
          <a:bodyPr wrap="square" rtlCol="0">
            <a:spAutoFit/>
          </a:bodyPr>
          <a:lstStyle/>
          <a:p>
            <a:pPr algn="just">
              <a:lnSpc>
                <a:spcPct val="107000"/>
              </a:lnSpc>
              <a:spcAft>
                <a:spcPts val="800"/>
              </a:spcAft>
            </a:pP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 Quy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tắc</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luật</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lệ</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trò</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chơi “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rồng</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rắn</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lên mây”,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bịt</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mắt</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bắt</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dê”, “</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hả</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đỉa</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ba ba...”</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5737984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circle(in)">
                                      <p:cBhvr>
                                        <p:cTn id="18" dur="200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additive="base">
                                        <p:cTn id="23" dur="500" fill="hold"/>
                                        <p:tgtEl>
                                          <p:spTgt spid="8"/>
                                        </p:tgtEl>
                                        <p:attrNameLst>
                                          <p:attrName>ppt_x</p:attrName>
                                        </p:attrNameLst>
                                      </p:cBhvr>
                                      <p:tavLst>
                                        <p:tav tm="0">
                                          <p:val>
                                            <p:strVal val="#ppt_x"/>
                                          </p:val>
                                        </p:tav>
                                        <p:tav tm="100000">
                                          <p:val>
                                            <p:strVal val="#ppt_x"/>
                                          </p:val>
                                        </p:tav>
                                      </p:tavLst>
                                    </p:anim>
                                    <p:anim calcmode="lin" valueType="num">
                                      <p:cBhvr additive="base">
                                        <p:cTn id="2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wipe(down)">
                                      <p:cBhvr>
                                        <p:cTn id="2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p:bldP spid="7" grpId="0" animBg="1"/>
      <p:bldP spid="8" grpId="0"/>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ũi tên: Xuống 3">
            <a:extLst>
              <a:ext uri="{FF2B5EF4-FFF2-40B4-BE49-F238E27FC236}">
                <a16:creationId xmlns:a16="http://schemas.microsoft.com/office/drawing/2014/main" id="{0A5765D3-1D96-1475-315B-32A488DC0B42}"/>
              </a:ext>
            </a:extLst>
          </p:cNvPr>
          <p:cNvSpPr/>
          <p:nvPr/>
        </p:nvSpPr>
        <p:spPr>
          <a:xfrm>
            <a:off x="2411895" y="119270"/>
            <a:ext cx="7368209" cy="781878"/>
          </a:xfrm>
          <a:prstGeom prst="down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07000"/>
              </a:lnSpc>
              <a:spcAft>
                <a:spcPts val="800"/>
              </a:spcAft>
            </a:pPr>
            <a:r>
              <a:rPr lang="vi-VN" sz="2800" b="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b. Nhiệm vụ cần chú ý</a:t>
            </a:r>
            <a:endParaRPr lang="en-US" sz="28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Hộp Văn bản 4">
            <a:extLst>
              <a:ext uri="{FF2B5EF4-FFF2-40B4-BE49-F238E27FC236}">
                <a16:creationId xmlns:a16="http://schemas.microsoft.com/office/drawing/2014/main" id="{7562A232-CDD2-1529-5645-7BC852D83ADB}"/>
              </a:ext>
            </a:extLst>
          </p:cNvPr>
          <p:cNvSpPr txBox="1"/>
          <p:nvPr/>
        </p:nvSpPr>
        <p:spPr>
          <a:xfrm>
            <a:off x="344557" y="1166191"/>
            <a:ext cx="11105321" cy="530594"/>
          </a:xfrm>
          <a:prstGeom prst="rect">
            <a:avLst/>
          </a:prstGeom>
          <a:noFill/>
        </p:spPr>
        <p:txBody>
          <a:bodyPr wrap="square" rtlCol="0">
            <a:spAutoFit/>
          </a:bodyPr>
          <a:lstStyle/>
          <a:p>
            <a:pPr algn="just">
              <a:lnSpc>
                <a:spcPct val="107000"/>
              </a:lnSpc>
              <a:spcAft>
                <a:spcPts val="800"/>
              </a:spcAft>
            </a:pP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Lựa</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chọn</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một</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hoạt</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động</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hay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trò</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chơi.</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Hộp Văn bản 5">
            <a:extLst>
              <a:ext uri="{FF2B5EF4-FFF2-40B4-BE49-F238E27FC236}">
                <a16:creationId xmlns:a16="http://schemas.microsoft.com/office/drawing/2014/main" id="{8E594676-CC1F-3C33-24ED-D2685833411E}"/>
              </a:ext>
            </a:extLst>
          </p:cNvPr>
          <p:cNvSpPr txBox="1"/>
          <p:nvPr/>
        </p:nvSpPr>
        <p:spPr>
          <a:xfrm>
            <a:off x="344557" y="2054087"/>
            <a:ext cx="10575234" cy="530594"/>
          </a:xfrm>
          <a:prstGeom prst="rect">
            <a:avLst/>
          </a:prstGeom>
          <a:noFill/>
        </p:spPr>
        <p:txBody>
          <a:bodyPr wrap="square" rtlCol="0">
            <a:spAutoFit/>
          </a:bodyPr>
          <a:lstStyle/>
          <a:p>
            <a:pPr algn="just">
              <a:lnSpc>
                <a:spcPct val="107000"/>
              </a:lnSpc>
              <a:spcAft>
                <a:spcPts val="800"/>
              </a:spcAft>
            </a:pP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Tìm</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hiểu</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các</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quy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tắc</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luật</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lệ</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một</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hoạt</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động</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hay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trò</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chơi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đã</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chọn</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Hộp Văn bản 6">
            <a:extLst>
              <a:ext uri="{FF2B5EF4-FFF2-40B4-BE49-F238E27FC236}">
                <a16:creationId xmlns:a16="http://schemas.microsoft.com/office/drawing/2014/main" id="{E8358956-700D-926F-3EF8-DF72C6A70258}"/>
              </a:ext>
            </a:extLst>
          </p:cNvPr>
          <p:cNvSpPr txBox="1"/>
          <p:nvPr/>
        </p:nvSpPr>
        <p:spPr>
          <a:xfrm>
            <a:off x="344557" y="3021496"/>
            <a:ext cx="10575234" cy="530594"/>
          </a:xfrm>
          <a:prstGeom prst="rect">
            <a:avLst/>
          </a:prstGeom>
          <a:noFill/>
        </p:spPr>
        <p:txBody>
          <a:bodyPr wrap="square" rtlCol="0">
            <a:spAutoFit/>
          </a:bodyPr>
          <a:lstStyle/>
          <a:p>
            <a:pPr algn="just">
              <a:lnSpc>
                <a:spcPct val="107000"/>
              </a:lnSpc>
              <a:spcAft>
                <a:spcPts val="800"/>
              </a:spcAft>
            </a:pP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Lập</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dàn</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ý cho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bài</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nói</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Hộp Văn bản 7">
            <a:extLst>
              <a:ext uri="{FF2B5EF4-FFF2-40B4-BE49-F238E27FC236}">
                <a16:creationId xmlns:a16="http://schemas.microsoft.com/office/drawing/2014/main" id="{E942428E-8962-B613-EB4D-22421AC3FD7C}"/>
              </a:ext>
            </a:extLst>
          </p:cNvPr>
          <p:cNvSpPr txBox="1"/>
          <p:nvPr/>
        </p:nvSpPr>
        <p:spPr>
          <a:xfrm>
            <a:off x="344557" y="4068417"/>
            <a:ext cx="10575234" cy="530594"/>
          </a:xfrm>
          <a:prstGeom prst="rect">
            <a:avLst/>
          </a:prstGeom>
          <a:noFill/>
        </p:spPr>
        <p:txBody>
          <a:bodyPr wrap="square" rtlCol="0">
            <a:spAutoFit/>
          </a:bodyPr>
          <a:lstStyle/>
          <a:p>
            <a:pPr algn="just">
              <a:lnSpc>
                <a:spcPct val="107000"/>
              </a:lnSpc>
              <a:spcAft>
                <a:spcPts val="800"/>
              </a:spcAft>
            </a:pP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Trình</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bày</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ý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kiến</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theo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dàn</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ý,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chú</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ý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đến</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điệu</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bộ</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cử</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chỉ</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Hộp Văn bản 8">
            <a:extLst>
              <a:ext uri="{FF2B5EF4-FFF2-40B4-BE49-F238E27FC236}">
                <a16:creationId xmlns:a16="http://schemas.microsoft.com/office/drawing/2014/main" id="{600388C2-ECAE-3BBF-CF67-B5379FAA4287}"/>
              </a:ext>
            </a:extLst>
          </p:cNvPr>
          <p:cNvSpPr txBox="1"/>
          <p:nvPr/>
        </p:nvSpPr>
        <p:spPr>
          <a:xfrm>
            <a:off x="344557" y="5081701"/>
            <a:ext cx="10760765" cy="530594"/>
          </a:xfrm>
          <a:prstGeom prst="rect">
            <a:avLst/>
          </a:prstGeom>
          <a:noFill/>
        </p:spPr>
        <p:txBody>
          <a:bodyPr wrap="square" rtlCol="0">
            <a:spAutoFit/>
          </a:bodyPr>
          <a:lstStyle/>
          <a:p>
            <a:pPr algn="just">
              <a:lnSpc>
                <a:spcPct val="107000"/>
              </a:lnSpc>
              <a:spcAft>
                <a:spcPts val="800"/>
              </a:spcAft>
            </a:pP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Bảo</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đảm</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thời</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gian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trình</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bày</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biết</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lắng</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nghe ý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kiến</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người</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khác</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182237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wipe(down)">
                                      <p:cBhvr>
                                        <p:cTn id="18" dur="5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circle(in)">
                                      <p:cBhvr>
                                        <p:cTn id="23" dur="2000"/>
                                        <p:tgtEl>
                                          <p:spTgt spid="7"/>
                                        </p:tgtEl>
                                      </p:cBhvr>
                                    </p:animEffec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randombar(horizontal)">
                                      <p:cBhvr>
                                        <p:cTn id="28" dur="500"/>
                                        <p:tgtEl>
                                          <p:spTgt spid="8"/>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grpId="0" nodeType="clickEffect">
                                  <p:stCondLst>
                                    <p:cond delay="0"/>
                                  </p:stCondLst>
                                  <p:childTnLst>
                                    <p:set>
                                      <p:cBhvr>
                                        <p:cTn id="32" dur="1" fill="hold">
                                          <p:stCondLst>
                                            <p:cond delay="0"/>
                                          </p:stCondLst>
                                        </p:cTn>
                                        <p:tgtEl>
                                          <p:spTgt spid="9"/>
                                        </p:tgtEl>
                                        <p:attrNameLst>
                                          <p:attrName>style.visibility</p:attrName>
                                        </p:attrNameLst>
                                      </p:cBhvr>
                                      <p:to>
                                        <p:strVal val="visible"/>
                                      </p:to>
                                    </p:set>
                                    <p:anim calcmode="lin" valueType="num">
                                      <p:cBhvr>
                                        <p:cTn id="33" dur="500" fill="hold"/>
                                        <p:tgtEl>
                                          <p:spTgt spid="9"/>
                                        </p:tgtEl>
                                        <p:attrNameLst>
                                          <p:attrName>ppt_w</p:attrName>
                                        </p:attrNameLst>
                                      </p:cBhvr>
                                      <p:tavLst>
                                        <p:tav tm="0">
                                          <p:val>
                                            <p:fltVal val="0"/>
                                          </p:val>
                                        </p:tav>
                                        <p:tav tm="100000">
                                          <p:val>
                                            <p:strVal val="#ppt_w"/>
                                          </p:val>
                                        </p:tav>
                                      </p:tavLst>
                                    </p:anim>
                                    <p:anim calcmode="lin" valueType="num">
                                      <p:cBhvr>
                                        <p:cTn id="34" dur="500" fill="hold"/>
                                        <p:tgtEl>
                                          <p:spTgt spid="9"/>
                                        </p:tgtEl>
                                        <p:attrNameLst>
                                          <p:attrName>ppt_h</p:attrName>
                                        </p:attrNameLst>
                                      </p:cBhvr>
                                      <p:tavLst>
                                        <p:tav tm="0">
                                          <p:val>
                                            <p:fltVal val="0"/>
                                          </p:val>
                                        </p:tav>
                                        <p:tav tm="100000">
                                          <p:val>
                                            <p:strVal val="#ppt_h"/>
                                          </p:val>
                                        </p:tav>
                                      </p:tavLst>
                                    </p:anim>
                                    <p:animEffect transition="in" filter="fade">
                                      <p:cBhvr>
                                        <p:cTn id="3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p:bldP spid="7" grpId="0"/>
      <p:bldP spid="8" grpId="0"/>
      <p:bldP spid="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Hình ảnh 4">
            <a:extLst>
              <a:ext uri="{FF2B5EF4-FFF2-40B4-BE49-F238E27FC236}">
                <a16:creationId xmlns:a16="http://schemas.microsoft.com/office/drawing/2014/main" id="{EDE5081B-0F7B-7491-659B-BBF00BBC3AA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286" y="112643"/>
            <a:ext cx="11781183" cy="6645966"/>
          </a:xfrm>
          <a:prstGeom prst="rect">
            <a:avLst/>
          </a:prstGeom>
        </p:spPr>
      </p:pic>
      <p:sp>
        <p:nvSpPr>
          <p:cNvPr id="6" name="Hình chữ nhật 5">
            <a:extLst>
              <a:ext uri="{FF2B5EF4-FFF2-40B4-BE49-F238E27FC236}">
                <a16:creationId xmlns:a16="http://schemas.microsoft.com/office/drawing/2014/main" id="{96DAF51F-BFAB-D486-0EC4-5C08D09AC4AC}"/>
              </a:ext>
            </a:extLst>
          </p:cNvPr>
          <p:cNvSpPr/>
          <p:nvPr/>
        </p:nvSpPr>
        <p:spPr>
          <a:xfrm>
            <a:off x="4943061" y="112643"/>
            <a:ext cx="7063407" cy="2047461"/>
          </a:xfrm>
          <a:prstGeom prst="rect">
            <a:avLst/>
          </a:prstGeom>
          <a:noFill/>
        </p:spPr>
        <p:txBody>
          <a:bodyPr wrap="none" lIns="91440" tIns="45720" rIns="91440" bIns="45720">
            <a:prstTxWarp prst="textInflateBottom">
              <a:avLst/>
            </a:prstTxWarp>
            <a:spAutoFit/>
          </a:bodyPr>
          <a:lstStyle/>
          <a:p>
            <a:pPr algn="ctr"/>
            <a:r>
              <a:rPr lang="en-US" sz="5400" dirty="0">
                <a:ln w="0"/>
                <a:solidFill>
                  <a:srgbClr val="00B05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THỰC HÀNH</a:t>
            </a:r>
            <a:endParaRPr lang="vi-VN" sz="5400" b="0" cap="none" spc="0" dirty="0">
              <a:ln w="0"/>
              <a:solidFill>
                <a:srgbClr val="00B05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7841991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ộp Văn bản 3">
            <a:extLst>
              <a:ext uri="{FF2B5EF4-FFF2-40B4-BE49-F238E27FC236}">
                <a16:creationId xmlns:a16="http://schemas.microsoft.com/office/drawing/2014/main" id="{3A15CAC8-73C9-8585-599A-57B1FD6F39A9}"/>
              </a:ext>
            </a:extLst>
          </p:cNvPr>
          <p:cNvSpPr txBox="1"/>
          <p:nvPr/>
        </p:nvSpPr>
        <p:spPr>
          <a:xfrm>
            <a:off x="1179444" y="92765"/>
            <a:ext cx="10071652" cy="584775"/>
          </a:xfrm>
          <a:prstGeom prst="rect">
            <a:avLst/>
          </a:prstGeom>
          <a:noFill/>
        </p:spPr>
        <p:txBody>
          <a:bodyPr wrap="square" rtlCol="0">
            <a:spAutoFit/>
          </a:bodyPr>
          <a:lstStyle/>
          <a:p>
            <a:pPr algn="ctr"/>
            <a:r>
              <a:rPr lang="en-US" sz="3200" b="1" dirty="0" err="1">
                <a:solidFill>
                  <a:srgbClr val="000000"/>
                </a:solidFill>
                <a:latin typeface="Times New Roman" panose="02020603050405020304" pitchFamily="18" charset="0"/>
                <a:ea typeface="Calibri" panose="020F0502020204030204" pitchFamily="34" charset="0"/>
              </a:rPr>
              <a:t>Bá</a:t>
            </a:r>
            <a:r>
              <a:rPr lang="vi-VN" sz="3200" b="1" dirty="0">
                <a:solidFill>
                  <a:srgbClr val="000000"/>
                </a:solidFill>
                <a:effectLst/>
                <a:latin typeface="Times New Roman" panose="02020603050405020304" pitchFamily="18" charset="0"/>
                <a:ea typeface="Calibri" panose="020F0502020204030204" pitchFamily="34" charset="0"/>
              </a:rPr>
              <a:t>o </a:t>
            </a:r>
            <a:r>
              <a:rPr lang="vi-VN" sz="3200" b="1" dirty="0" err="1">
                <a:solidFill>
                  <a:srgbClr val="000000"/>
                </a:solidFill>
                <a:effectLst/>
                <a:latin typeface="Times New Roman" panose="02020603050405020304" pitchFamily="18" charset="0"/>
                <a:ea typeface="Calibri" panose="020F0502020204030204" pitchFamily="34" charset="0"/>
              </a:rPr>
              <a:t>cáo</a:t>
            </a:r>
            <a:r>
              <a:rPr lang="vi-VN" sz="3200" b="1" dirty="0">
                <a:solidFill>
                  <a:srgbClr val="000000"/>
                </a:solidFill>
                <a:effectLst/>
                <a:latin typeface="Times New Roman" panose="02020603050405020304" pitchFamily="18" charset="0"/>
                <a:ea typeface="Calibri" panose="020F0502020204030204" pitchFamily="34" charset="0"/>
              </a:rPr>
              <a:t> </a:t>
            </a:r>
            <a:r>
              <a:rPr lang="vi-VN" sz="3200" b="1" dirty="0" err="1">
                <a:solidFill>
                  <a:srgbClr val="000000"/>
                </a:solidFill>
                <a:effectLst/>
                <a:latin typeface="Times New Roman" panose="02020603050405020304" pitchFamily="18" charset="0"/>
                <a:ea typeface="Calibri" panose="020F0502020204030204" pitchFamily="34" charset="0"/>
              </a:rPr>
              <a:t>kết</a:t>
            </a:r>
            <a:r>
              <a:rPr lang="vi-VN" sz="3200" b="1" dirty="0">
                <a:solidFill>
                  <a:srgbClr val="000000"/>
                </a:solidFill>
                <a:effectLst/>
                <a:latin typeface="Times New Roman" panose="02020603050405020304" pitchFamily="18" charset="0"/>
                <a:ea typeface="Calibri" panose="020F0502020204030204" pitchFamily="34" charset="0"/>
              </a:rPr>
              <a:t> </a:t>
            </a:r>
            <a:r>
              <a:rPr lang="vi-VN" sz="3200" b="1" dirty="0" err="1">
                <a:solidFill>
                  <a:srgbClr val="000000"/>
                </a:solidFill>
                <a:effectLst/>
                <a:latin typeface="Times New Roman" panose="02020603050405020304" pitchFamily="18" charset="0"/>
                <a:ea typeface="Calibri" panose="020F0502020204030204" pitchFamily="34" charset="0"/>
              </a:rPr>
              <a:t>quả</a:t>
            </a:r>
            <a:r>
              <a:rPr lang="vi-VN" sz="3200" b="1" dirty="0">
                <a:solidFill>
                  <a:srgbClr val="000000"/>
                </a:solidFill>
                <a:effectLst/>
                <a:latin typeface="Times New Roman" panose="02020603050405020304" pitchFamily="18" charset="0"/>
                <a:ea typeface="Calibri" panose="020F0502020204030204" pitchFamily="34" charset="0"/>
              </a:rPr>
              <a:t> </a:t>
            </a:r>
            <a:r>
              <a:rPr lang="vi-VN" sz="3200" b="1" dirty="0" err="1">
                <a:solidFill>
                  <a:srgbClr val="000000"/>
                </a:solidFill>
                <a:effectLst/>
                <a:latin typeface="Times New Roman" panose="02020603050405020304" pitchFamily="18" charset="0"/>
                <a:ea typeface="Calibri" panose="020F0502020204030204" pitchFamily="34" charset="0"/>
              </a:rPr>
              <a:t>chuẩn</a:t>
            </a:r>
            <a:r>
              <a:rPr lang="vi-VN" sz="3200" b="1" dirty="0">
                <a:solidFill>
                  <a:srgbClr val="000000"/>
                </a:solidFill>
                <a:effectLst/>
                <a:latin typeface="Times New Roman" panose="02020603050405020304" pitchFamily="18" charset="0"/>
                <a:ea typeface="Calibri" panose="020F0502020204030204" pitchFamily="34" charset="0"/>
              </a:rPr>
              <a:t> </a:t>
            </a:r>
            <a:r>
              <a:rPr lang="vi-VN" sz="3200" b="1" dirty="0" err="1">
                <a:solidFill>
                  <a:srgbClr val="000000"/>
                </a:solidFill>
                <a:effectLst/>
                <a:latin typeface="Times New Roman" panose="02020603050405020304" pitchFamily="18" charset="0"/>
                <a:ea typeface="Calibri" panose="020F0502020204030204" pitchFamily="34" charset="0"/>
              </a:rPr>
              <a:t>bị</a:t>
            </a:r>
            <a:r>
              <a:rPr lang="vi-VN" sz="3200" b="1" dirty="0">
                <a:solidFill>
                  <a:srgbClr val="000000"/>
                </a:solidFill>
                <a:effectLst/>
                <a:latin typeface="Times New Roman" panose="02020603050405020304" pitchFamily="18" charset="0"/>
                <a:ea typeface="Calibri" panose="020F0502020204030204" pitchFamily="34" charset="0"/>
              </a:rPr>
              <a:t> </a:t>
            </a:r>
            <a:r>
              <a:rPr lang="vi-VN" sz="3200" b="1" dirty="0" err="1">
                <a:solidFill>
                  <a:srgbClr val="000000"/>
                </a:solidFill>
                <a:effectLst/>
                <a:latin typeface="Times New Roman" panose="02020603050405020304" pitchFamily="18" charset="0"/>
                <a:ea typeface="Calibri" panose="020F0502020204030204" pitchFamily="34" charset="0"/>
              </a:rPr>
              <a:t>và</a:t>
            </a:r>
            <a:r>
              <a:rPr lang="vi-VN" sz="3200" b="1" dirty="0">
                <a:solidFill>
                  <a:srgbClr val="000000"/>
                </a:solidFill>
                <a:effectLst/>
                <a:latin typeface="Times New Roman" panose="02020603050405020304" pitchFamily="18" charset="0"/>
                <a:ea typeface="Calibri" panose="020F0502020204030204" pitchFamily="34" charset="0"/>
              </a:rPr>
              <a:t> </a:t>
            </a:r>
            <a:r>
              <a:rPr lang="vi-VN" sz="3200" b="1" dirty="0" err="1">
                <a:solidFill>
                  <a:srgbClr val="000000"/>
                </a:solidFill>
                <a:effectLst/>
                <a:latin typeface="Times New Roman" panose="02020603050405020304" pitchFamily="18" charset="0"/>
                <a:ea typeface="Calibri" panose="020F0502020204030204" pitchFamily="34" charset="0"/>
              </a:rPr>
              <a:t>tìm</a:t>
            </a:r>
            <a:r>
              <a:rPr lang="vi-VN" sz="3200" b="1" dirty="0">
                <a:solidFill>
                  <a:srgbClr val="000000"/>
                </a:solidFill>
                <a:effectLst/>
                <a:latin typeface="Times New Roman" panose="02020603050405020304" pitchFamily="18" charset="0"/>
                <a:ea typeface="Calibri" panose="020F0502020204030204" pitchFamily="34" charset="0"/>
              </a:rPr>
              <a:t> ý, </a:t>
            </a:r>
            <a:r>
              <a:rPr lang="vi-VN" sz="3200" b="1" dirty="0" err="1">
                <a:solidFill>
                  <a:srgbClr val="000000"/>
                </a:solidFill>
                <a:effectLst/>
                <a:latin typeface="Times New Roman" panose="02020603050405020304" pitchFamily="18" charset="0"/>
                <a:ea typeface="Calibri" panose="020F0502020204030204" pitchFamily="34" charset="0"/>
              </a:rPr>
              <a:t>lập</a:t>
            </a:r>
            <a:r>
              <a:rPr lang="vi-VN" sz="3200" b="1" dirty="0">
                <a:solidFill>
                  <a:srgbClr val="000000"/>
                </a:solidFill>
                <a:effectLst/>
                <a:latin typeface="Times New Roman" panose="02020603050405020304" pitchFamily="18" charset="0"/>
                <a:ea typeface="Calibri" panose="020F0502020204030204" pitchFamily="34" charset="0"/>
              </a:rPr>
              <a:t> </a:t>
            </a:r>
            <a:r>
              <a:rPr lang="vi-VN" sz="3200" b="1" dirty="0" err="1">
                <a:solidFill>
                  <a:srgbClr val="000000"/>
                </a:solidFill>
                <a:effectLst/>
                <a:latin typeface="Times New Roman" panose="02020603050405020304" pitchFamily="18" charset="0"/>
                <a:ea typeface="Calibri" panose="020F0502020204030204" pitchFamily="34" charset="0"/>
              </a:rPr>
              <a:t>dàn</a:t>
            </a:r>
            <a:r>
              <a:rPr lang="vi-VN" sz="3200" b="1" dirty="0">
                <a:solidFill>
                  <a:srgbClr val="000000"/>
                </a:solidFill>
                <a:effectLst/>
                <a:latin typeface="Times New Roman" panose="02020603050405020304" pitchFamily="18" charset="0"/>
                <a:ea typeface="Calibri" panose="020F0502020204030204" pitchFamily="34" charset="0"/>
              </a:rPr>
              <a:t> ý cho </a:t>
            </a:r>
            <a:r>
              <a:rPr lang="vi-VN" sz="3200" b="1" dirty="0" err="1">
                <a:solidFill>
                  <a:srgbClr val="000000"/>
                </a:solidFill>
                <a:effectLst/>
                <a:latin typeface="Times New Roman" panose="02020603050405020304" pitchFamily="18" charset="0"/>
                <a:ea typeface="Calibri" panose="020F0502020204030204" pitchFamily="34" charset="0"/>
              </a:rPr>
              <a:t>bài</a:t>
            </a:r>
            <a:r>
              <a:rPr lang="vi-VN" sz="3200" b="1" dirty="0">
                <a:solidFill>
                  <a:srgbClr val="000000"/>
                </a:solidFill>
                <a:effectLst/>
                <a:latin typeface="Times New Roman" panose="02020603050405020304" pitchFamily="18" charset="0"/>
                <a:ea typeface="Calibri" panose="020F0502020204030204" pitchFamily="34" charset="0"/>
              </a:rPr>
              <a:t> </a:t>
            </a:r>
            <a:r>
              <a:rPr lang="vi-VN" sz="3200" b="1" dirty="0" err="1">
                <a:solidFill>
                  <a:srgbClr val="000000"/>
                </a:solidFill>
                <a:effectLst/>
                <a:latin typeface="Times New Roman" panose="02020603050405020304" pitchFamily="18" charset="0"/>
                <a:ea typeface="Calibri" panose="020F0502020204030204" pitchFamily="34" charset="0"/>
              </a:rPr>
              <a:t>nói</a:t>
            </a:r>
            <a:endParaRPr lang="en-US" sz="3200" dirty="0"/>
          </a:p>
        </p:txBody>
      </p:sp>
      <p:sp>
        <p:nvSpPr>
          <p:cNvPr id="5" name="Bong bóng Ý nghĩ: Hình đám mây 4">
            <a:extLst>
              <a:ext uri="{FF2B5EF4-FFF2-40B4-BE49-F238E27FC236}">
                <a16:creationId xmlns:a16="http://schemas.microsoft.com/office/drawing/2014/main" id="{0A289AB6-6C20-5CA0-2F64-D5C59A681CED}"/>
              </a:ext>
            </a:extLst>
          </p:cNvPr>
          <p:cNvSpPr/>
          <p:nvPr/>
        </p:nvSpPr>
        <p:spPr>
          <a:xfrm>
            <a:off x="662609" y="1205948"/>
            <a:ext cx="4611756" cy="4757530"/>
          </a:xfrm>
          <a:prstGeom prst="cloud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07000"/>
              </a:lnSpc>
              <a:spcAft>
                <a:spcPts val="800"/>
              </a:spcAft>
            </a:pPr>
            <a:r>
              <a:rPr lang="vi-VN" sz="3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 Để thực hiện yêu cầu của bài tập em đã chuẩn bị những gì? </a:t>
            </a:r>
            <a:endParaRPr lang="en-US" sz="32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Bong bóng Ý nghĩ: Hình đám mây 5">
            <a:extLst>
              <a:ext uri="{FF2B5EF4-FFF2-40B4-BE49-F238E27FC236}">
                <a16:creationId xmlns:a16="http://schemas.microsoft.com/office/drawing/2014/main" id="{E38B2C9F-4EC0-BDD3-07A3-0E0B2FD9DAB3}"/>
              </a:ext>
            </a:extLst>
          </p:cNvPr>
          <p:cNvSpPr/>
          <p:nvPr/>
        </p:nvSpPr>
        <p:spPr>
          <a:xfrm>
            <a:off x="6526696" y="1205948"/>
            <a:ext cx="4611756" cy="4757530"/>
          </a:xfrm>
          <a:prstGeom prst="cloud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07000"/>
              </a:lnSpc>
              <a:spcAft>
                <a:spcPts val="800"/>
              </a:spcAft>
            </a:pPr>
            <a:r>
              <a:rPr lang="vi-VN" sz="3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 Nêu nhiệm vụ và kết quả tìm ý, lập dàn ý em đã thực hiện.</a:t>
            </a:r>
            <a:endParaRPr lang="en-US" sz="320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84738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2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heel(1)">
                                      <p:cBhvr>
                                        <p:cTn id="1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6" grpId="0" animBg="1"/>
    </p:bldLst>
  </p:timing>
</p:sld>
</file>

<file path=ppt/theme/theme1.xml><?xml version="1.0" encoding="utf-8"?>
<a:theme xmlns:a="http://schemas.openxmlformats.org/drawingml/2006/main" name="Chủ đề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195</TotalTime>
  <Words>3789</Words>
  <Application>Microsoft Office PowerPoint</Application>
  <PresentationFormat>Màn hình rộng</PresentationFormat>
  <Paragraphs>253</Paragraphs>
  <Slides>42</Slides>
  <Notes>0</Notes>
  <HiddenSlides>0</HiddenSlides>
  <MMClips>1</MMClips>
  <ScaleCrop>false</ScaleCrop>
  <HeadingPairs>
    <vt:vector size="6" baseType="variant">
      <vt:variant>
        <vt:lpstr>Phông được Dùng</vt:lpstr>
      </vt:variant>
      <vt:variant>
        <vt:i4>4</vt:i4>
      </vt:variant>
      <vt:variant>
        <vt:lpstr>Chủ đề</vt:lpstr>
      </vt:variant>
      <vt:variant>
        <vt:i4>1</vt:i4>
      </vt:variant>
      <vt:variant>
        <vt:lpstr>Tiêu đề Bản chiếu</vt:lpstr>
      </vt:variant>
      <vt:variant>
        <vt:i4>42</vt:i4>
      </vt:variant>
    </vt:vector>
  </HeadingPairs>
  <TitlesOfParts>
    <vt:vector size="47" baseType="lpstr">
      <vt:lpstr>Arial</vt:lpstr>
      <vt:lpstr>Calibri</vt:lpstr>
      <vt:lpstr>Calibri Light</vt:lpstr>
      <vt:lpstr>Times New Roman</vt:lpstr>
      <vt:lpstr>Chủ đề Office</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Bản trình bày PowerPoint</dc:title>
  <dc:creator>Đỗ Xuân Trường</dc:creator>
  <cp:lastModifiedBy>Đỗ Xuân Trường</cp:lastModifiedBy>
  <cp:revision>5</cp:revision>
  <dcterms:created xsi:type="dcterms:W3CDTF">2022-10-29T08:40:16Z</dcterms:created>
  <dcterms:modified xsi:type="dcterms:W3CDTF">2022-10-29T14:33:40Z</dcterms:modified>
</cp:coreProperties>
</file>