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5" r:id="rId40"/>
    <p:sldId id="296" r:id="rId41"/>
    <p:sldId id="297" r:id="rId42"/>
    <p:sldId id="298" r:id="rId43"/>
    <p:sldId id="299" r:id="rId44"/>
    <p:sldId id="300" r:id="rId45"/>
    <p:sldId id="301" r:id="rId46"/>
    <p:sldId id="302" r:id="rId47"/>
    <p:sldId id="303" r:id="rId48"/>
    <p:sldId id="304"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F57257D-1AFB-71ED-1630-F9F589AA2B17}"/>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E0BEA59-0821-9F75-EBE2-02D2D9DAC8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BABBB6F4-C95B-1194-B6C7-EEE2A7B0891A}"/>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5" name="Chỗ dành sẵn cho Chân trang 4">
            <a:extLst>
              <a:ext uri="{FF2B5EF4-FFF2-40B4-BE49-F238E27FC236}">
                <a16:creationId xmlns:a16="http://schemas.microsoft.com/office/drawing/2014/main" id="{74A9848B-8784-14AF-9EE0-6E58C9B7E4B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63F6D17-4011-9D0F-6C5B-26D6998A7349}"/>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914595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2FF3444-DAA2-DF8E-F0FC-1FB9D451F3D6}"/>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8B13447-1EC0-64A3-B275-ED4E19D07C3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7D3C63-939B-7E01-61DA-4ACB3373B896}"/>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5" name="Chỗ dành sẵn cho Chân trang 4">
            <a:extLst>
              <a:ext uri="{FF2B5EF4-FFF2-40B4-BE49-F238E27FC236}">
                <a16:creationId xmlns:a16="http://schemas.microsoft.com/office/drawing/2014/main" id="{1C6809AE-15DC-5BA1-5AE0-13BFDA43F85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60823750-2BEA-3DBE-2F4E-3E578F74F20D}"/>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375033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D31DD26F-752D-9CC8-024D-7B0FC7D2EFE6}"/>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93EC0D8A-8FF8-4507-7722-4A68B33E060D}"/>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C09B4FB-FA0C-1118-5526-7206B8948B5C}"/>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5" name="Chỗ dành sẵn cho Chân trang 4">
            <a:extLst>
              <a:ext uri="{FF2B5EF4-FFF2-40B4-BE49-F238E27FC236}">
                <a16:creationId xmlns:a16="http://schemas.microsoft.com/office/drawing/2014/main" id="{1395C16F-72CC-7257-C2C5-AB29DC4F767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B0670C9-F414-4C6D-62AF-200C75E0B95B}"/>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574515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8EAE70B-C5C6-ECC8-EE28-CD40B9F61149}"/>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3D16E8BE-ADB2-D79B-BF31-A12BC25BB853}"/>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606AE919-C300-4883-0F2B-465634F6A417}"/>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5" name="Chỗ dành sẵn cho Chân trang 4">
            <a:extLst>
              <a:ext uri="{FF2B5EF4-FFF2-40B4-BE49-F238E27FC236}">
                <a16:creationId xmlns:a16="http://schemas.microsoft.com/office/drawing/2014/main" id="{B59D52CD-A97E-A785-F11B-10D8CC12B31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4545522-19AF-7C49-DA47-EC5805D76E5C}"/>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287804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C2FEC22-4144-10F4-4C5F-5D98076A03F0}"/>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B4E7BA99-27F6-05A6-C4B1-B7A9FDFCBC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FFD2B8CC-990A-926B-5BF1-F26686F049E0}"/>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5" name="Chỗ dành sẵn cho Chân trang 4">
            <a:extLst>
              <a:ext uri="{FF2B5EF4-FFF2-40B4-BE49-F238E27FC236}">
                <a16:creationId xmlns:a16="http://schemas.microsoft.com/office/drawing/2014/main" id="{0ABEFF5A-E9D0-93F2-6C05-CA42E6D4CB4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9904D94-60E5-8B77-AA17-00EA668CB043}"/>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2392666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0270C25-AC57-D9AA-91A3-1D563CE80C91}"/>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D25E4F0-09D7-0C5D-2D04-84BFA0039885}"/>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E70B6570-FF4E-5A2C-62BF-3D9BB0CDB6CA}"/>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91412D06-F95D-B22D-6D6A-0019DEF34381}"/>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6" name="Chỗ dành sẵn cho Chân trang 5">
            <a:extLst>
              <a:ext uri="{FF2B5EF4-FFF2-40B4-BE49-F238E27FC236}">
                <a16:creationId xmlns:a16="http://schemas.microsoft.com/office/drawing/2014/main" id="{F38C1497-5671-398D-A8B4-157A77E37043}"/>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55AAB112-F47F-CDD5-632A-053C12AA0776}"/>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2654105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6341837-D024-A4E5-8C3B-12F3D89C7A16}"/>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481666F3-BD14-A72E-E6DF-687225A4A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BFC5086-9C92-97B7-71AF-19D3B79F4E74}"/>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DF74530C-6C70-650B-93C6-27D442CB18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0DC2402F-5A72-CE05-DAAB-FFD5604E1EE5}"/>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121A884A-5D4A-FC20-F898-787B23BD3D41}"/>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8" name="Chỗ dành sẵn cho Chân trang 7">
            <a:extLst>
              <a:ext uri="{FF2B5EF4-FFF2-40B4-BE49-F238E27FC236}">
                <a16:creationId xmlns:a16="http://schemas.microsoft.com/office/drawing/2014/main" id="{32DB0C70-8D1E-2C41-3CE9-EEBC245FC28A}"/>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1F60A486-648A-2A2E-D43C-E5F871197C89}"/>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719116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829520E-87C8-9409-19CF-8367B7C75A3C}"/>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8EAF5C21-B3BF-0254-DD89-978129CCDDAE}"/>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4" name="Chỗ dành sẵn cho Chân trang 3">
            <a:extLst>
              <a:ext uri="{FF2B5EF4-FFF2-40B4-BE49-F238E27FC236}">
                <a16:creationId xmlns:a16="http://schemas.microsoft.com/office/drawing/2014/main" id="{D46D7BD8-093D-D371-0EDD-6A92EE6733FB}"/>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CA92E6F7-CFF6-421B-EEFC-272A58BE1194}"/>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727691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5C54980F-2D23-F894-8B0B-5F8C52DC8418}"/>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3" name="Chỗ dành sẵn cho Chân trang 2">
            <a:extLst>
              <a:ext uri="{FF2B5EF4-FFF2-40B4-BE49-F238E27FC236}">
                <a16:creationId xmlns:a16="http://schemas.microsoft.com/office/drawing/2014/main" id="{3F78AA94-AB69-26F8-A4AB-BD92DDC53E1A}"/>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11542EA4-ACC6-E83F-67DF-7EC9AF1AEEF6}"/>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276527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F7A3F9D-EC10-7908-7AD6-6EC7ED13A53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428B7714-497F-57BA-47C2-813C339209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F113D03A-8665-6602-C4E9-1DB3D7DD78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846F59C1-8303-1FD0-41A8-C25716F77F67}"/>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6" name="Chỗ dành sẵn cho Chân trang 5">
            <a:extLst>
              <a:ext uri="{FF2B5EF4-FFF2-40B4-BE49-F238E27FC236}">
                <a16:creationId xmlns:a16="http://schemas.microsoft.com/office/drawing/2014/main" id="{C9122CBF-D7D4-AFF8-74DB-C7CE97A9B37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B1B81A8E-6AEC-95EA-93FA-24527A92A551}"/>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3901492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ADBB4CA-F761-859C-4C98-30A9F41D85C7}"/>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ECE59F1E-4EBD-9938-14FD-695211F0B6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3A209401-75C7-9E13-00A2-E94EDB1522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F0324D9C-A478-B30A-44FD-CEB884F14039}"/>
              </a:ext>
            </a:extLst>
          </p:cNvPr>
          <p:cNvSpPr>
            <a:spLocks noGrp="1"/>
          </p:cNvSpPr>
          <p:nvPr>
            <p:ph type="dt" sz="half" idx="10"/>
          </p:nvPr>
        </p:nvSpPr>
        <p:spPr/>
        <p:txBody>
          <a:bodyPr/>
          <a:lstStyle/>
          <a:p>
            <a:fld id="{D913DD8C-CB61-46C8-ADC5-EE9830B4010B}" type="datetimeFigureOut">
              <a:rPr lang="en-US" smtClean="0"/>
              <a:t>12/7/2022</a:t>
            </a:fld>
            <a:endParaRPr lang="en-US"/>
          </a:p>
        </p:txBody>
      </p:sp>
      <p:sp>
        <p:nvSpPr>
          <p:cNvPr id="6" name="Chỗ dành sẵn cho Chân trang 5">
            <a:extLst>
              <a:ext uri="{FF2B5EF4-FFF2-40B4-BE49-F238E27FC236}">
                <a16:creationId xmlns:a16="http://schemas.microsoft.com/office/drawing/2014/main" id="{E813DFB2-230F-7C83-65E4-43C8F42121C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E1BCB15B-BCEF-3A9A-8D12-1EAEB55F7241}"/>
              </a:ext>
            </a:extLst>
          </p:cNvPr>
          <p:cNvSpPr>
            <a:spLocks noGrp="1"/>
          </p:cNvSpPr>
          <p:nvPr>
            <p:ph type="sldNum" sz="quarter" idx="12"/>
          </p:nvPr>
        </p:nvSpPr>
        <p:spPr/>
        <p:txBody>
          <a:bodyPr/>
          <a:lstStyle/>
          <a:p>
            <a:fld id="{F869406E-AEBA-4753-A278-A12A5226908F}" type="slidenum">
              <a:rPr lang="en-US" smtClean="0"/>
              <a:t>‹#›</a:t>
            </a:fld>
            <a:endParaRPr lang="en-US"/>
          </a:p>
        </p:txBody>
      </p:sp>
    </p:spTree>
    <p:extLst>
      <p:ext uri="{BB962C8B-B14F-4D97-AF65-F5344CB8AC3E}">
        <p14:creationId xmlns:p14="http://schemas.microsoft.com/office/powerpoint/2010/main" val="284930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BAB305C7-E279-19E7-CA31-B3C925D37B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606E011-4733-518A-5720-A3EB82166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453FE6F-7CAE-F924-8DB5-F43ED52108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13DD8C-CB61-46C8-ADC5-EE9830B4010B}" type="datetimeFigureOut">
              <a:rPr lang="en-US" smtClean="0"/>
              <a:t>12/7/2022</a:t>
            </a:fld>
            <a:endParaRPr lang="en-US"/>
          </a:p>
        </p:txBody>
      </p:sp>
      <p:sp>
        <p:nvSpPr>
          <p:cNvPr id="5" name="Chỗ dành sẵn cho Chân trang 4">
            <a:extLst>
              <a:ext uri="{FF2B5EF4-FFF2-40B4-BE49-F238E27FC236}">
                <a16:creationId xmlns:a16="http://schemas.microsoft.com/office/drawing/2014/main" id="{0BA11601-0DC3-A32F-6671-1DA4E5E0E3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C720DBB7-196F-F905-86CE-315625BBFE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69406E-AEBA-4753-A278-A12A5226908F}" type="slidenum">
              <a:rPr lang="en-US" smtClean="0"/>
              <a:t>‹#›</a:t>
            </a:fld>
            <a:endParaRPr lang="en-US"/>
          </a:p>
        </p:txBody>
      </p:sp>
    </p:spTree>
    <p:extLst>
      <p:ext uri="{BB962C8B-B14F-4D97-AF65-F5344CB8AC3E}">
        <p14:creationId xmlns:p14="http://schemas.microsoft.com/office/powerpoint/2010/main" val="2243910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f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f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f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jf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f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hyperlink" Target="https://vi.wikipedia.org/wiki/Th%E1%BB%B1c_d%C3%A2n_Ph%C3%A1p" TargetMode="External"/><Relationship Id="rId3" Type="http://schemas.openxmlformats.org/officeDocument/2006/relationships/image" Target="../media/image19.png"/><Relationship Id="rId7" Type="http://schemas.openxmlformats.org/officeDocument/2006/relationships/hyperlink" Target="https://vi.wikipedia.org/wiki/Vi%E1%BB%87t_Nam" TargetMode="External"/><Relationship Id="rId2" Type="http://schemas.openxmlformats.org/officeDocument/2006/relationships/image" Target="../media/image18.jfif"/><Relationship Id="rId1" Type="http://schemas.openxmlformats.org/officeDocument/2006/relationships/slideLayout" Target="../slideLayouts/slideLayout2.xml"/><Relationship Id="rId6" Type="http://schemas.openxmlformats.org/officeDocument/2006/relationships/hyperlink" Target="https://vi.wikipedia.org/wiki/Kh%C3%A1ng_chi%E1%BA%BFn_ch%E1%BB%91ng_Ph%C3%A1p" TargetMode="External"/><Relationship Id="rId5" Type="http://schemas.openxmlformats.org/officeDocument/2006/relationships/hyperlink" Target="https://vi.wikipedia.org/wiki/1952" TargetMode="External"/><Relationship Id="rId10" Type="http://schemas.openxmlformats.org/officeDocument/2006/relationships/hyperlink" Target="https://vi.wikipedia.org/wiki/Anh_h%C3%B9ng_l%E1%BB%B1c_l%C6%B0%E1%BB%A3ng_v%C5%A9_trang_nh%C3%A2n_d%C3%A2n" TargetMode="External"/><Relationship Id="rId4" Type="http://schemas.openxmlformats.org/officeDocument/2006/relationships/hyperlink" Target="https://vi.wikipedia.org/wiki/1933" TargetMode="External"/><Relationship Id="rId9" Type="http://schemas.openxmlformats.org/officeDocument/2006/relationships/hyperlink" Target="https://vi.wikipedia.org/wiki/Mi%E1%BB%81n_Nam_(Vi%E1%BB%87t_Nam)"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vi.wikipedia.org/wiki/Th%C3%A1i_Lan" TargetMode="External"/><Relationship Id="rId3" Type="http://schemas.openxmlformats.org/officeDocument/2006/relationships/image" Target="../media/image20.png"/><Relationship Id="rId7" Type="http://schemas.openxmlformats.org/officeDocument/2006/relationships/hyperlink" Target="https://vi.wikipedia.org/wiki/Nakhon_Phanom_(t%E1%BB%89nh)" TargetMode="External"/><Relationship Id="rId2" Type="http://schemas.openxmlformats.org/officeDocument/2006/relationships/image" Target="../media/image18.jfif"/><Relationship Id="rId1" Type="http://schemas.openxmlformats.org/officeDocument/2006/relationships/slideLayout" Target="../slideLayouts/slideLayout2.xml"/><Relationship Id="rId6" Type="http://schemas.openxmlformats.org/officeDocument/2006/relationships/hyperlink" Target="https://vi.wikipedia.org/w/index.php?title=B%E1%BA%A3n_M%E1%BA%A1y&amp;action=edit&amp;redlink=1" TargetMode="External"/><Relationship Id="rId11" Type="http://schemas.openxmlformats.org/officeDocument/2006/relationships/hyperlink" Target="https://vi.wikipedia.org/wiki/H%C3%A0_T%C4%A9nh" TargetMode="External"/><Relationship Id="rId5" Type="http://schemas.openxmlformats.org/officeDocument/2006/relationships/hyperlink" Target="https://vi.wikipedia.org/wiki/1914" TargetMode="External"/><Relationship Id="rId10" Type="http://schemas.openxmlformats.org/officeDocument/2006/relationships/hyperlink" Target="https://vi.wikipedia.org/wiki/Th%E1%BA%A1ch_H%C3%A0" TargetMode="External"/><Relationship Id="rId4" Type="http://schemas.openxmlformats.org/officeDocument/2006/relationships/hyperlink" Target="https://vi.wikipedia.org/wiki/20_th%C3%A1ng_10" TargetMode="External"/><Relationship Id="rId9" Type="http://schemas.openxmlformats.org/officeDocument/2006/relationships/hyperlink" Target="https://vi.wikipedia.org/wiki/Vi%E1%BB%87t_Xuy%C3%AAn"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vi.wikipedia.org/w/index.php?title=X%E1%BB%A9_%E1%BB%A7y_Nam_K%E1%BB%B3&amp;action=edit&amp;redlink=1" TargetMode="External"/><Relationship Id="rId13" Type="http://schemas.openxmlformats.org/officeDocument/2006/relationships/hyperlink" Target="https://vi.wikipedia.org/wiki/Th%C3%A0nh_ph%E1%BB%91_H%E1%BB%93_Ch%C3%AD_Minh" TargetMode="External"/><Relationship Id="rId3" Type="http://schemas.openxmlformats.org/officeDocument/2006/relationships/hyperlink" Target="https://vi.wikipedia.org/wiki/1923" TargetMode="External"/><Relationship Id="rId7" Type="http://schemas.openxmlformats.org/officeDocument/2006/relationships/hyperlink" Target="https://vi.wikipedia.org/wiki/%C4%90o%C3%A0n_Thanh_ni%C3%AAn_C%E1%BB%99ng_s%E1%BA%A3n_%C4%90%C3%B4ng_D%C6%B0%C6%A1ng" TargetMode="External"/><Relationship Id="rId12" Type="http://schemas.openxmlformats.org/officeDocument/2006/relationships/hyperlink" Target="https://vi.wikipedia.org/wiki/Kh%E1%BB%9Fi_ngh%C4%A9a_Y%C3%AAn_B%C3%A1i" TargetMode="External"/><Relationship Id="rId2" Type="http://schemas.openxmlformats.org/officeDocument/2006/relationships/image" Target="../media/image18.jfif"/><Relationship Id="rId16" Type="http://schemas.openxmlformats.org/officeDocument/2006/relationships/hyperlink" Target="https://vi.wikipedia.org/wiki/20_th%C3%A1ng_11" TargetMode="External"/><Relationship Id="rId1" Type="http://schemas.openxmlformats.org/officeDocument/2006/relationships/slideLayout" Target="../slideLayouts/slideLayout2.xml"/><Relationship Id="rId6" Type="http://schemas.openxmlformats.org/officeDocument/2006/relationships/hyperlink" Target="https://vi.wikipedia.org/wiki/1926" TargetMode="External"/><Relationship Id="rId11" Type="http://schemas.openxmlformats.org/officeDocument/2006/relationships/hyperlink" Target="https://vi.wikipedia.org/wiki/1931" TargetMode="External"/><Relationship Id="rId5" Type="http://schemas.openxmlformats.org/officeDocument/2006/relationships/hyperlink" Target="https://vi.wikipedia.org/w/index.php?title=H%E1%BB%99i_Thanh_ni%C3%AAn_C%C3%A1ch_m%E1%BA%A1ng_%C4%91%E1%BB%93ng_ch%C3%AD&amp;action=edit&amp;redlink=1" TargetMode="External"/><Relationship Id="rId15" Type="http://schemas.openxmlformats.org/officeDocument/2006/relationships/hyperlink" Target="https://vi.wikipedia.org/wiki/Kh%C3%A1m_L%E1%BB%9Bn_S%C3%A0i_G%C3%B2n" TargetMode="External"/><Relationship Id="rId10" Type="http://schemas.openxmlformats.org/officeDocument/2006/relationships/hyperlink" Target="https://vi.wikipedia.org/wiki/9_th%C3%A1ng_2" TargetMode="External"/><Relationship Id="rId4" Type="http://schemas.openxmlformats.org/officeDocument/2006/relationships/hyperlink" Target="https://vi.wikipedia.org/wiki/Trung_Hoa_D%C3%A2n_Qu%E1%BB%91c_(1912%E2%80%931949)" TargetMode="External"/><Relationship Id="rId9" Type="http://schemas.openxmlformats.org/officeDocument/2006/relationships/hyperlink" Target="https://vi.wikipedia.org/wiki/%C4%90%E1%BA%A3ng_C%E1%BB%99ng_s%E1%BA%A3n_Vi%E1%BB%87t_Nam" TargetMode="External"/><Relationship Id="rId14" Type="http://schemas.openxmlformats.org/officeDocument/2006/relationships/hyperlink" Target="https://vi.wikipedia.org/wiki/Phan_B%C3%B4i"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vi.wikipedia.org/wiki/M%E1%BA%B7t_tr%E1%BA%ADn_D%C3%A2n_t%E1%BB%99c_Gi%E1%BA%A3i_ph%C3%B3ng_mi%E1%BB%81n_Nam_Vi%E1%BB%87t_Nam" TargetMode="External"/><Relationship Id="rId13" Type="http://schemas.openxmlformats.org/officeDocument/2006/relationships/hyperlink" Target="https://vi.wikipedia.org/wiki/Vi%E1%BB%87t_Nam_C%E1%BB%99ng_h%C3%B2a" TargetMode="External"/><Relationship Id="rId18" Type="http://schemas.openxmlformats.org/officeDocument/2006/relationships/hyperlink" Target="https://vi.wikipedia.org/wiki/Anh_h%C3%B9ng_L%E1%BB%B1c_l%C6%B0%E1%BB%A3ng_v%C5%A9_trang_nh%C3%A2n_d%C3%A2n" TargetMode="External"/><Relationship Id="rId3" Type="http://schemas.openxmlformats.org/officeDocument/2006/relationships/image" Target="../media/image21.png"/><Relationship Id="rId7" Type="http://schemas.openxmlformats.org/officeDocument/2006/relationships/hyperlink" Target="https://vi.wikipedia.org/wiki/1964" TargetMode="External"/><Relationship Id="rId12" Type="http://schemas.openxmlformats.org/officeDocument/2006/relationships/hyperlink" Target="https://vi.wikipedia.org/wiki/Henry_Cabot_Lodge,_Jr." TargetMode="External"/><Relationship Id="rId17" Type="http://schemas.openxmlformats.org/officeDocument/2006/relationships/hyperlink" Target="https://vi.wikipedia.org/wiki/C%E1%BB%99ng_h%C3%B2a_X%C3%A3_h%E1%BB%99i_Ch%E1%BB%A7_ngh%C4%A9a_Vi%E1%BB%87t_Nam" TargetMode="External"/><Relationship Id="rId2" Type="http://schemas.openxmlformats.org/officeDocument/2006/relationships/image" Target="../media/image18.jfif"/><Relationship Id="rId16" Type="http://schemas.openxmlformats.org/officeDocument/2006/relationships/hyperlink" Target="https://vi.wikipedia.org/wiki/Qu%C3%A2n_Gi%E1%BA%A3i_ph%C3%B3ng_mi%E1%BB%81n_Nam_Vi%E1%BB%87t_Nam" TargetMode="External"/><Relationship Id="rId1" Type="http://schemas.openxmlformats.org/officeDocument/2006/relationships/slideLayout" Target="../slideLayouts/slideLayout2.xml"/><Relationship Id="rId6" Type="http://schemas.openxmlformats.org/officeDocument/2006/relationships/hyperlink" Target="https://vi.wikipedia.org/wiki/15_th%C3%A1ng_10" TargetMode="External"/><Relationship Id="rId11" Type="http://schemas.openxmlformats.org/officeDocument/2006/relationships/hyperlink" Target="https://vi.wikipedia.org/wiki/Robert_McNamara" TargetMode="External"/><Relationship Id="rId5" Type="http://schemas.openxmlformats.org/officeDocument/2006/relationships/hyperlink" Target="https://vi.wikipedia.org/wiki/1940" TargetMode="External"/><Relationship Id="rId15" Type="http://schemas.openxmlformats.org/officeDocument/2006/relationships/hyperlink" Target="https://vi.wikipedia.org/wiki/T%E1%BB%AD_h%C3%ACnh" TargetMode="External"/><Relationship Id="rId10" Type="http://schemas.openxmlformats.org/officeDocument/2006/relationships/hyperlink" Target="https://vi.wikipedia.org/wiki/B%E1%BB%99_tr%C6%B0%E1%BB%9Fng_B%E1%BB%99_Qu%E1%BB%91c_ph%C3%B2ng_Hoa_K%E1%BB%B3" TargetMode="External"/><Relationship Id="rId4" Type="http://schemas.openxmlformats.org/officeDocument/2006/relationships/hyperlink" Target="https://vi.wikipedia.org/wiki/1_th%C3%A1ng_2" TargetMode="External"/><Relationship Id="rId9" Type="http://schemas.openxmlformats.org/officeDocument/2006/relationships/hyperlink" Target="https://vi.wikipedia.org/wiki/%C3%81m_s%C3%A1t" TargetMode="External"/><Relationship Id="rId14" Type="http://schemas.openxmlformats.org/officeDocument/2006/relationships/hyperlink" Target="https://vi.wikipedia.org/wiki/Nguy%E1%BB%85n_V%C4%83n_Tr%E1%BB%97i#cite_note-greene-1"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vi.wikipedia.org/wiki/Qu%C3%A2n_%C4%91%E1%BB%99i_nh%C3%A2n_d%C3%A2n_Vi%E1%BB%87t_Nam" TargetMode="External"/><Relationship Id="rId3" Type="http://schemas.openxmlformats.org/officeDocument/2006/relationships/image" Target="../media/image22.png"/><Relationship Id="rId7" Type="http://schemas.openxmlformats.org/officeDocument/2006/relationships/hyperlink" Target="https://vi.wikipedia.org/wiki/V%C4%A9nh_Ph%C3%BAc" TargetMode="External"/><Relationship Id="rId2" Type="http://schemas.openxmlformats.org/officeDocument/2006/relationships/image" Target="../media/image18.jfif"/><Relationship Id="rId1" Type="http://schemas.openxmlformats.org/officeDocument/2006/relationships/slideLayout" Target="../slideLayouts/slideLayout2.xml"/><Relationship Id="rId6" Type="http://schemas.openxmlformats.org/officeDocument/2006/relationships/hyperlink" Target="https://vi.wikipedia.org/wiki/V%C4%A9nh_Y%C3%AAn_(t%E1%BB%89nh)" TargetMode="External"/><Relationship Id="rId11" Type="http://schemas.openxmlformats.org/officeDocument/2006/relationships/hyperlink" Target="https://vi.wikipedia.org/wiki/%C4%90%E1%BA%A3ng_C%E1%BB%99ng_s%E1%BA%A3n_Vi%E1%BB%87t_Nam" TargetMode="External"/><Relationship Id="rId5" Type="http://schemas.openxmlformats.org/officeDocument/2006/relationships/hyperlink" Target="https://vi.wikipedia.org/wiki/V%C4%A9nh_T%C6%B0%E1%BB%9Dng" TargetMode="External"/><Relationship Id="rId10" Type="http://schemas.openxmlformats.org/officeDocument/2006/relationships/hyperlink" Target="https://vi.wikipedia.org/wiki/%C4%90%C3%A8o_L%C5%A9ng_L%C3%B4" TargetMode="External"/><Relationship Id="rId4" Type="http://schemas.openxmlformats.org/officeDocument/2006/relationships/hyperlink" Target="https://vi.wikipedia.org/wiki/Ng%C5%A9_Ki%C3%AAn" TargetMode="External"/><Relationship Id="rId9" Type="http://schemas.openxmlformats.org/officeDocument/2006/relationships/hyperlink" Target="https://vi.wikipedia.org/wiki/Chi%E1%BA%BFn_tranh_%C4%90%C3%B4ng_D%C6%B0%C6%A1ng"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vi.wikipedia.org/wiki/Qu%C3%A2n_khu_4,_Qu%C3%A2n_%C4%91%E1%BB%99i_nh%C3%A2n_d%C3%A2n_Vi%E1%BB%87t_Nam" TargetMode="External"/><Relationship Id="rId3" Type="http://schemas.openxmlformats.org/officeDocument/2006/relationships/hyperlink" Target="https://vi.wikipedia.org/wiki/Kh%C3%B4ng_qu%C3%A2n_Hoa_K%E1%BB%B3" TargetMode="External"/><Relationship Id="rId7" Type="http://schemas.openxmlformats.org/officeDocument/2006/relationships/hyperlink" Target="https://vi.wikipedia.org/wiki/S%C6%B0_%C4%91o%C3%A0n_324,_Qu%C3%A2n_%C4%91%E1%BB%99i_nh%C3%A2n_d%C3%A2n_Vi%E1%BB%87t_Nam" TargetMode="External"/><Relationship Id="rId2" Type="http://schemas.openxmlformats.org/officeDocument/2006/relationships/image" Target="../media/image18.jfif"/><Relationship Id="rId1" Type="http://schemas.openxmlformats.org/officeDocument/2006/relationships/slideLayout" Target="../slideLayouts/slideLayout2.xml"/><Relationship Id="rId6" Type="http://schemas.openxmlformats.org/officeDocument/2006/relationships/hyperlink" Target="https://vi.wikipedia.org/wiki/Qu%C3%A2n_h%C3%A0m_Qu%C3%A2n_%C4%91%E1%BB%99i_nh%C3%A2n_d%C3%A2n_Vi%E1%BB%87t_Nam" TargetMode="External"/><Relationship Id="rId5" Type="http://schemas.openxmlformats.org/officeDocument/2006/relationships/hyperlink" Target="https://vi.wikipedia.org/wiki/Trinh_s%C3%A1t" TargetMode="External"/><Relationship Id="rId4" Type="http://schemas.openxmlformats.org/officeDocument/2006/relationships/hyperlink" Target="https://vi.wikipedia.org/wiki/Qu%E1%BA%A3ng_B%C3%ACnh"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jfif"/><Relationship Id="rId1" Type="http://schemas.openxmlformats.org/officeDocument/2006/relationships/slideLayout" Target="../slideLayouts/slideLayout2.xml"/><Relationship Id="rId5" Type="http://schemas.openxmlformats.org/officeDocument/2006/relationships/hyperlink" Target="https://vi.wikipedia.org/wiki/Th%E1%BA%ADp_ni%C3%AAn_1970" TargetMode="External"/><Relationship Id="rId4" Type="http://schemas.openxmlformats.org/officeDocument/2006/relationships/hyperlink" Target="https://vi.wikipedia.org/wiki/S%C3%A2n_bay_qu%E1%BB%91c_t%E1%BA%BF_T%C3%A2n_S%C6%A1n_Nh%E1%BA%A5t"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5">
            <a:extLst>
              <a:ext uri="{FF2B5EF4-FFF2-40B4-BE49-F238E27FC236}">
                <a16:creationId xmlns:a16="http://schemas.microsoft.com/office/drawing/2014/main" id="{D8D54D2F-337C-3E41-6DAA-00D93E7925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0" y="119270"/>
            <a:ext cx="11953459" cy="6599582"/>
          </a:xfrm>
          <a:prstGeom prst="rect">
            <a:avLst/>
          </a:prstGeom>
        </p:spPr>
      </p:pic>
      <p:pic>
        <p:nvPicPr>
          <p:cNvPr id="7" name="Picture 6" descr="A group of people in clothing&#10;&#10;Description automatically generated with low confidence">
            <a:extLst>
              <a:ext uri="{FF2B5EF4-FFF2-40B4-BE49-F238E27FC236}">
                <a16:creationId xmlns:a16="http://schemas.microsoft.com/office/drawing/2014/main" id="{57A7F95E-6476-7AA5-D411-2E39DC46DA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9530" y="2832652"/>
            <a:ext cx="5221356" cy="3906078"/>
          </a:xfrm>
          <a:prstGeom prst="rect">
            <a:avLst/>
          </a:prstGeom>
        </p:spPr>
      </p:pic>
      <p:sp>
        <p:nvSpPr>
          <p:cNvPr id="8" name="Hộp Văn bản 7">
            <a:extLst>
              <a:ext uri="{FF2B5EF4-FFF2-40B4-BE49-F238E27FC236}">
                <a16:creationId xmlns:a16="http://schemas.microsoft.com/office/drawing/2014/main" id="{ED70F72A-8CE2-7951-8114-57523F72D22F}"/>
              </a:ext>
            </a:extLst>
          </p:cNvPr>
          <p:cNvSpPr txBox="1"/>
          <p:nvPr/>
        </p:nvSpPr>
        <p:spPr>
          <a:xfrm>
            <a:off x="1152939" y="571499"/>
            <a:ext cx="9594573" cy="2305879"/>
          </a:xfrm>
          <a:prstGeom prst="rect">
            <a:avLst/>
          </a:prstGeom>
          <a:noFill/>
        </p:spPr>
        <p:txBody>
          <a:bodyPr wrap="square" rtlCol="0">
            <a:prstTxWarp prst="textWave2">
              <a:avLst/>
            </a:prstTxWarp>
            <a:spAutoFit/>
          </a:bodyPr>
          <a:lstStyle/>
          <a:p>
            <a:pPr algn="ctr">
              <a:lnSpc>
                <a:spcPct val="107000"/>
              </a:lnSpc>
              <a:spcAft>
                <a:spcPts val="800"/>
              </a:spcAft>
            </a:pPr>
            <a:r>
              <a:rPr lang="pl-PL" sz="1800" b="1" dirty="0">
                <a:effectLst/>
                <a:latin typeface="Times New Roman" panose="02020603050405020304" pitchFamily="18" charset="0"/>
                <a:ea typeface="Calibri" panose="020F0502020204030204" pitchFamily="34" charset="0"/>
                <a:cs typeface="Times New Roman" panose="02020603050405020304" pitchFamily="18" charset="0"/>
              </a:rPr>
              <a:t>Thảo luận nhóm </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pl-PL" sz="1800" b="1" dirty="0">
                <a:effectLst/>
                <a:latin typeface="Times New Roman" panose="02020603050405020304" pitchFamily="18" charset="0"/>
                <a:ea typeface="Calibri" panose="020F0502020204030204" pitchFamily="34" charset="0"/>
                <a:cs typeface="Times New Roman" panose="02020603050405020304" pitchFamily="18" charset="0"/>
              </a:rPr>
              <a:t>về một vấn đề trong đời sống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F624AC08-749C-320F-7C26-54A874B150D1}"/>
              </a:ext>
            </a:extLst>
          </p:cNvPr>
          <p:cNvSpPr txBox="1"/>
          <p:nvPr/>
        </p:nvSpPr>
        <p:spPr>
          <a:xfrm>
            <a:off x="3803374" y="119270"/>
            <a:ext cx="2941981" cy="584775"/>
          </a:xfrm>
          <a:prstGeom prst="rect">
            <a:avLst/>
          </a:prstGeom>
          <a:noFill/>
        </p:spPr>
        <p:txBody>
          <a:bodyPr wrap="square" rtlCol="0">
            <a:spAutoFit/>
          </a:bodyPr>
          <a:lstStyle/>
          <a:p>
            <a:r>
              <a:rPr lang="en-US" sz="3200" b="1">
                <a:solidFill>
                  <a:srgbClr val="FF0000"/>
                </a:solidFill>
                <a:effectLst/>
                <a:latin typeface="Times New Roman" panose="02020603050405020304" pitchFamily="18" charset="0"/>
                <a:ea typeface="Times New Roman" panose="02020603050405020304" pitchFamily="18" charset="0"/>
              </a:rPr>
              <a:t>NÓI VÀ NGHE</a:t>
            </a:r>
            <a:endParaRPr lang="en-US" sz="3200" dirty="0">
              <a:solidFill>
                <a:srgbClr val="FF0000"/>
              </a:solidFill>
            </a:endParaRPr>
          </a:p>
        </p:txBody>
      </p:sp>
    </p:spTree>
    <p:extLst>
      <p:ext uri="{BB962C8B-B14F-4D97-AF65-F5344CB8AC3E}">
        <p14:creationId xmlns:p14="http://schemas.microsoft.com/office/powerpoint/2010/main" val="634530983"/>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97773411-4481-A9B9-DBE4-689E1AB8A3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0" y="106016"/>
            <a:ext cx="11926956" cy="6751983"/>
          </a:xfrm>
          <a:prstGeom prst="rect">
            <a:avLst/>
          </a:prstGeom>
        </p:spPr>
      </p:pic>
      <p:sp>
        <p:nvSpPr>
          <p:cNvPr id="2" name="Hộp Văn bản 1">
            <a:extLst>
              <a:ext uri="{FF2B5EF4-FFF2-40B4-BE49-F238E27FC236}">
                <a16:creationId xmlns:a16="http://schemas.microsoft.com/office/drawing/2014/main" id="{7E44A664-11B5-9B06-9B8D-A83AA2EB52EB}"/>
              </a:ext>
            </a:extLst>
          </p:cNvPr>
          <p:cNvSpPr txBox="1"/>
          <p:nvPr/>
        </p:nvSpPr>
        <p:spPr>
          <a:xfrm>
            <a:off x="3922644" y="106016"/>
            <a:ext cx="2769704" cy="530594"/>
          </a:xfrm>
          <a:prstGeom prst="rect">
            <a:avLst/>
          </a:prstGeom>
          <a:noFill/>
        </p:spPr>
        <p:txBody>
          <a:bodyPr wrap="square" rtlCol="0">
            <a:spAutoFit/>
          </a:bodyPr>
          <a:lstStyle/>
          <a:p>
            <a:pPr marL="457200">
              <a:lnSpc>
                <a:spcPct val="107000"/>
              </a:lnSpc>
              <a:spcAft>
                <a:spcPts val="800"/>
              </a:spcAft>
              <a:tabLst>
                <a:tab pos="1727200" algn="l"/>
              </a:tabLs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a. Chuẩn bị</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DB666F92-E2EB-2E6C-0FFC-F4C0AA05D360}"/>
              </a:ext>
            </a:extLst>
          </p:cNvPr>
          <p:cNvSpPr txBox="1"/>
          <p:nvPr/>
        </p:nvSpPr>
        <p:spPr>
          <a:xfrm>
            <a:off x="1895062" y="841512"/>
            <a:ext cx="7646504" cy="530594"/>
          </a:xfrm>
          <a:prstGeom prst="rect">
            <a:avLst/>
          </a:prstGeom>
          <a:noFill/>
        </p:spPr>
        <p:txBody>
          <a:bodyPr wrap="square" rtlCol="0">
            <a:spAutoFit/>
          </a:bodyPr>
          <a:lstStyle/>
          <a:p>
            <a:pPr marL="457200">
              <a:lnSpc>
                <a:spcPct val="107000"/>
              </a:lnSpc>
              <a:spcAft>
                <a:spcPts val="800"/>
              </a:spcAft>
              <a:tabLst>
                <a:tab pos="1727200" algn="l"/>
              </a:tabLs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Xem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viết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A3F2AF64-3585-3BDE-7347-22BFEBB8BEF8}"/>
              </a:ext>
            </a:extLst>
          </p:cNvPr>
          <p:cNvSpPr txBox="1"/>
          <p:nvPr/>
        </p:nvSpPr>
        <p:spPr>
          <a:xfrm>
            <a:off x="2372138" y="1577009"/>
            <a:ext cx="8918713" cy="530594"/>
          </a:xfrm>
          <a:prstGeom prst="rect">
            <a:avLst/>
          </a:prstGeom>
          <a:noFill/>
        </p:spPr>
        <p:txBody>
          <a:bodyPr wrap="square" rtlCol="0">
            <a:spAutoFit/>
          </a:bodyPr>
          <a:lstStyle/>
          <a:p>
            <a:pPr>
              <a:lnSpc>
                <a:spcPct val="107000"/>
              </a:lnSpc>
              <a:spcAft>
                <a:spcPts val="800"/>
              </a:spcAft>
              <a:tabLst>
                <a:tab pos="1727200" algn="l"/>
              </a:tabLs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Chuẩn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phương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tiện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tranh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vi</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deo...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bày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7D706309-DC81-E6B9-3280-D9EC5FF71988}"/>
              </a:ext>
            </a:extLst>
          </p:cNvPr>
          <p:cNvSpPr txBox="1"/>
          <p:nvPr/>
        </p:nvSpPr>
        <p:spPr>
          <a:xfrm>
            <a:off x="4492487" y="2292626"/>
            <a:ext cx="3975652" cy="530594"/>
          </a:xfrm>
          <a:prstGeom prst="rect">
            <a:avLst/>
          </a:prstGeom>
          <a:noFill/>
        </p:spPr>
        <p:txBody>
          <a:bodyPr wrap="square" rtlCol="0">
            <a:spAutoFit/>
          </a:bodyPr>
          <a:lstStyle/>
          <a:p>
            <a:pPr>
              <a:lnSpc>
                <a:spcPct val="107000"/>
              </a:lnSpc>
              <a:spcAft>
                <a:spcPts val="800"/>
              </a:spcAft>
              <a:tabLst>
                <a:tab pos="1727200" algn="l"/>
              </a:tabLs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b.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B3DA458-3245-DB2F-A5BF-3112030EC9B4}"/>
              </a:ext>
            </a:extLst>
          </p:cNvPr>
          <p:cNvSpPr txBox="1"/>
          <p:nvPr/>
        </p:nvSpPr>
        <p:spPr>
          <a:xfrm>
            <a:off x="3180521" y="2919299"/>
            <a:ext cx="6599583" cy="530594"/>
          </a:xfrm>
          <a:prstGeom prst="rect">
            <a:avLst/>
          </a:prstGeom>
          <a:noFill/>
        </p:spPr>
        <p:txBody>
          <a:bodyPr wrap="square" rtlCol="0">
            <a:spAutoFit/>
          </a:bodyPr>
          <a:lstStyle/>
          <a:p>
            <a:pPr>
              <a:lnSpc>
                <a:spcPct val="107000"/>
              </a:lnSpc>
              <a:spcAft>
                <a:spcPts val="800"/>
              </a:spcAft>
              <a:tabLst>
                <a:tab pos="1727200" algn="l"/>
              </a:tabLst>
            </a:pP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Chỉnh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sửa</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nói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DC0B05CB-2510-BB80-6871-B5889746B8F7}"/>
              </a:ext>
            </a:extLst>
          </p:cNvPr>
          <p:cNvSpPr txBox="1"/>
          <p:nvPr/>
        </p:nvSpPr>
        <p:spPr>
          <a:xfrm>
            <a:off x="2411896" y="3631096"/>
            <a:ext cx="8878955" cy="530594"/>
          </a:xfrm>
          <a:prstGeom prst="rect">
            <a:avLst/>
          </a:prstGeom>
          <a:noFill/>
        </p:spPr>
        <p:txBody>
          <a:bodyPr wrap="square" rtlCol="0">
            <a:spAutoFit/>
          </a:bodyPr>
          <a:lstStyle/>
          <a:p>
            <a:pPr>
              <a:lnSpc>
                <a:spcPct val="107000"/>
              </a:lnSpc>
              <a:spcAft>
                <a:spcPts val="800"/>
              </a:spcAft>
              <a:tabLst>
                <a:tab pos="1727200" algn="l"/>
              </a:tabLs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Thêm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chào</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mở</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đầu</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46EBED5E-EDB9-0351-D362-E91664342552}"/>
              </a:ext>
            </a:extLst>
          </p:cNvPr>
          <p:cNvSpPr txBox="1"/>
          <p:nvPr/>
        </p:nvSpPr>
        <p:spPr>
          <a:xfrm>
            <a:off x="2411896" y="4406644"/>
            <a:ext cx="8282608" cy="530594"/>
          </a:xfrm>
          <a:prstGeom prst="rect">
            <a:avLst/>
          </a:prstGeom>
          <a:noFill/>
        </p:spPr>
        <p:txBody>
          <a:bodyPr wrap="square" rtlCol="0">
            <a:spAutoFit/>
          </a:bodyPr>
          <a:lstStyle/>
          <a:p>
            <a:pPr>
              <a:lnSpc>
                <a:spcPct val="107000"/>
              </a:lnSpc>
              <a:spcAft>
                <a:spcPts val="800"/>
              </a:spcAft>
              <a:tabLst>
                <a:tab pos="1727200" algn="l"/>
              </a:tabLs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dung theo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ý cơ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554F5487-BC00-6E6F-B400-32DF89CE3A2B}"/>
              </a:ext>
            </a:extLst>
          </p:cNvPr>
          <p:cNvSpPr txBox="1"/>
          <p:nvPr/>
        </p:nvSpPr>
        <p:spPr>
          <a:xfrm>
            <a:off x="4200938" y="5280991"/>
            <a:ext cx="5579165" cy="530594"/>
          </a:xfrm>
          <a:prstGeom prst="rect">
            <a:avLst/>
          </a:prstGeom>
          <a:noFill/>
        </p:spPr>
        <p:txBody>
          <a:bodyPr wrap="square" rtlCol="0">
            <a:spAutoFit/>
          </a:bodyPr>
          <a:lstStyle/>
          <a:p>
            <a:pPr>
              <a:lnSpc>
                <a:spcPct val="107000"/>
              </a:lnSpc>
              <a:spcAft>
                <a:spcPts val="800"/>
              </a:spcAft>
              <a:tabLst>
                <a:tab pos="1727200" algn="l"/>
              </a:tabLs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ơn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chào</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khi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thúc</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1014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randombar(horizontal)">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4A22DBE6-997E-F24F-CFEC-E84CE3D94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0" y="106016"/>
            <a:ext cx="11926956" cy="6751983"/>
          </a:xfrm>
          <a:prstGeom prst="rect">
            <a:avLst/>
          </a:prstGeom>
        </p:spPr>
      </p:pic>
      <p:sp>
        <p:nvSpPr>
          <p:cNvPr id="3" name="Hộp Văn bản 2">
            <a:extLst>
              <a:ext uri="{FF2B5EF4-FFF2-40B4-BE49-F238E27FC236}">
                <a16:creationId xmlns:a16="http://schemas.microsoft.com/office/drawing/2014/main" id="{6E6DF1B0-0F12-EB61-64B8-913FA01A872E}"/>
              </a:ext>
            </a:extLst>
          </p:cNvPr>
          <p:cNvSpPr txBox="1"/>
          <p:nvPr/>
        </p:nvSpPr>
        <p:spPr>
          <a:xfrm>
            <a:off x="4055165" y="106016"/>
            <a:ext cx="2478157" cy="530594"/>
          </a:xfrm>
          <a:prstGeom prst="rect">
            <a:avLst/>
          </a:prstGeom>
          <a:noFill/>
        </p:spPr>
        <p:txBody>
          <a:bodyPr wrap="square" rtlCol="0">
            <a:spAutoFit/>
          </a:bodyPr>
          <a:lstStyle/>
          <a:p>
            <a:pPr>
              <a:lnSpc>
                <a:spcPct val="107000"/>
              </a:lnSpc>
              <a:spcAft>
                <a:spcPts val="800"/>
              </a:spcAft>
              <a:tabLst>
                <a:tab pos="1727200" algn="l"/>
              </a:tabLs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nghe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210AAD6B-3560-E8E0-A367-426EC8C0C24E}"/>
              </a:ext>
            </a:extLst>
          </p:cNvPr>
          <p:cNvSpPr txBox="1"/>
          <p:nvPr/>
        </p:nvSpPr>
        <p:spPr>
          <a:xfrm>
            <a:off x="1855304" y="887896"/>
            <a:ext cx="8044070"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trưởng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thảo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thảo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21DD9BC6-1834-F6F1-9E6D-09D3B494D01F}"/>
              </a:ext>
            </a:extLst>
          </p:cNvPr>
          <p:cNvSpPr txBox="1"/>
          <p:nvPr/>
        </p:nvSpPr>
        <p:spPr>
          <a:xfrm>
            <a:off x="2007703" y="2093289"/>
            <a:ext cx="7659757"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Dựa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dàn</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lựa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8B977D54-DF28-7982-72B8-D5F6530683F3}"/>
              </a:ext>
            </a:extLst>
          </p:cNvPr>
          <p:cNvSpPr txBox="1"/>
          <p:nvPr/>
        </p:nvSpPr>
        <p:spPr>
          <a:xfrm>
            <a:off x="2007703" y="3429217"/>
            <a:ext cx="8044070" cy="1384995"/>
          </a:xfrm>
          <a:prstGeom prst="rect">
            <a:avLst/>
          </a:prstGeom>
          <a:noFill/>
        </p:spPr>
        <p:txBody>
          <a:bodyPr wrap="square" rtlCol="0">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dõi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đổi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CFA65982-30C8-2D72-C50D-79B528C9EFEF}"/>
              </a:ext>
            </a:extLst>
          </p:cNvPr>
          <p:cNvSpPr txBox="1"/>
          <p:nvPr/>
        </p:nvSpPr>
        <p:spPr>
          <a:xfrm>
            <a:off x="4055165" y="5015997"/>
            <a:ext cx="7805530" cy="954107"/>
          </a:xfrm>
          <a:prstGeom prst="rect">
            <a:avLst/>
          </a:prstGeom>
          <a:noFill/>
        </p:spPr>
        <p:txBody>
          <a:bodyPr wrap="square" rtlCol="0">
            <a:spAutoFit/>
          </a:bodyPr>
          <a:lstStyle/>
          <a:p>
            <a:pPr marL="457200" indent="-457200">
              <a:buFontTx/>
              <a:buChar char="-"/>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biệt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nếu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62654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circle(in)">
                                      <p:cBhvr>
                                        <p:cTn id="3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457D83F2-7373-1172-2CC7-B61DBDAA478A}"/>
              </a:ext>
            </a:extLst>
          </p:cNvPr>
          <p:cNvSpPr txBox="1"/>
          <p:nvPr/>
        </p:nvSpPr>
        <p:spPr>
          <a:xfrm>
            <a:off x="205408" y="296495"/>
            <a:ext cx="11781183" cy="6302046"/>
          </a:xfrm>
          <a:prstGeom prst="rect">
            <a:avLst/>
          </a:prstGeom>
          <a:noFill/>
        </p:spPr>
        <p:txBody>
          <a:bodyPr wrap="square">
            <a:spAutoFit/>
          </a:bodyPr>
          <a:lstStyle/>
          <a:p>
            <a:pPr algn="ctr">
              <a:lnSpc>
                <a:spcPct val="107000"/>
              </a:lnSpc>
              <a:spcAft>
                <a:spcPts val="800"/>
              </a:spcAft>
            </a:pPr>
            <a:r>
              <a:rPr lang="vi-VN"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tham </a:t>
            </a:r>
            <a:r>
              <a:rPr lang="vi-VN"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khảo</a:t>
            </a:r>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mở</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thưa: Cô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thầy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Thay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em  xin chia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sẻ</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quan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Thưa cô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Trãi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anh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hùng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dân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kỉ</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15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khẳng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dại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nơi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vẻ</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khôn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chốn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lao xao”.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nhau.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cao sang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lựa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băn khoăn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051892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3AD3ABE2-8C5B-D276-93D7-EE6CDA83FCFB}"/>
              </a:ext>
            </a:extLst>
          </p:cNvPr>
          <p:cNvSpPr txBox="1"/>
          <p:nvPr/>
        </p:nvSpPr>
        <p:spPr>
          <a:xfrm>
            <a:off x="159026" y="62160"/>
            <a:ext cx="11900452" cy="6555641"/>
          </a:xfrm>
          <a:prstGeom prst="rect">
            <a:avLst/>
          </a:prstGeom>
          <a:noFill/>
        </p:spPr>
        <p:txBody>
          <a:bodyPr wrap="square">
            <a:spAutoFit/>
          </a:bodyPr>
          <a:lstStyle/>
          <a:p>
            <a:pPr algn="just"/>
            <a:r>
              <a:rPr lang="vi-VN" sz="2800" dirty="0">
                <a:solidFill>
                  <a:srgbClr val="000000"/>
                </a:solidFill>
                <a:effectLst/>
                <a:latin typeface="Times New Roman" panose="02020603050405020304" pitchFamily="18" charset="0"/>
                <a:ea typeface="Calibri" panose="020F0502020204030204" pitchFamily="34" charset="0"/>
              </a:rPr>
              <a:t>Như cô (</a:t>
            </a:r>
            <a:r>
              <a:rPr lang="vi-VN" sz="2800" dirty="0" err="1">
                <a:solidFill>
                  <a:srgbClr val="000000"/>
                </a:solidFill>
                <a:effectLst/>
                <a:latin typeface="Times New Roman" panose="02020603050405020304" pitchFamily="18" charset="0"/>
                <a:ea typeface="Calibri" panose="020F0502020204030204" pitchFamily="34" charset="0"/>
              </a:rPr>
              <a:t>thầy</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và</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các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bạn</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đã</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biết</a:t>
            </a:r>
            <a:r>
              <a:rPr lang="vi-VN" sz="2800" dirty="0">
                <a:solidFill>
                  <a:srgbClr val="000000"/>
                </a:solidFill>
                <a:effectLst/>
                <a:latin typeface="Times New Roman" panose="02020603050405020304" pitchFamily="18" charset="0"/>
                <a:ea typeface="Calibri" panose="020F0502020204030204" pitchFamily="34" charset="0"/>
              </a:rPr>
              <a:t>: H</a:t>
            </a:r>
            <a:r>
              <a:rPr lang="en-US" sz="2800" dirty="0" err="1">
                <a:solidFill>
                  <a:srgbClr val="000000"/>
                </a:solidFill>
                <a:effectLst/>
                <a:latin typeface="Times New Roman" panose="02020603050405020304" pitchFamily="18" charset="0"/>
                <a:ea typeface="Calibri" panose="020F0502020204030204" pitchFamily="34" charset="0"/>
              </a:rPr>
              <a:t>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ngắn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gọn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sống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đơn</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giản</a:t>
            </a:r>
            <a:r>
              <a:rPr lang="vi-VN" sz="2800" dirty="0">
                <a:solidFill>
                  <a:srgbClr val="000000"/>
                </a:solidFill>
                <a:effectLst/>
                <a:latin typeface="Times New Roman" panose="02020603050405020304" pitchFamily="18" charset="0"/>
                <a:ea typeface="Calibri" panose="020F0502020204030204" pitchFamily="34" charset="0"/>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bỏ</a:t>
            </a:r>
            <a:r>
              <a:rPr lang="en-US" sz="2800" dirty="0">
                <a:solidFill>
                  <a:srgbClr val="000000"/>
                </a:solidFill>
                <a:effectLst/>
                <a:latin typeface="Times New Roman" panose="02020603050405020304" pitchFamily="18" charset="0"/>
                <a:ea typeface="Calibri" panose="020F0502020204030204" pitchFamily="34" charset="0"/>
              </a:rPr>
              <a:t> qua </a:t>
            </a:r>
            <a:r>
              <a:rPr lang="en-US" sz="2800" dirty="0" err="1">
                <a:solidFill>
                  <a:srgbClr val="000000"/>
                </a:solidFill>
                <a:effectLst/>
                <a:latin typeface="Times New Roman" panose="02020603050405020304" pitchFamily="18" charset="0"/>
                <a:ea typeface="Calibri" panose="020F0502020204030204" pitchFamily="34" charset="0"/>
              </a:rPr>
              <a:t>những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sự</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cầu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kì</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không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chạy</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đua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theo</a:t>
            </a:r>
            <a:r>
              <a:rPr lang="en-US" sz="2800" dirty="0">
                <a:solidFill>
                  <a:srgbClr val="000000"/>
                </a:solidFill>
                <a:effectLst/>
                <a:latin typeface="Times New Roman" panose="02020603050405020304" pitchFamily="18" charset="0"/>
                <a:ea typeface="Calibri" panose="020F0502020204030204" pitchFamily="34" charset="0"/>
              </a:rPr>
              <a:t> xu </a:t>
            </a:r>
            <a:r>
              <a:rPr lang="en-US" sz="2800" dirty="0" err="1">
                <a:solidFill>
                  <a:srgbClr val="000000"/>
                </a:solidFill>
                <a:effectLst/>
                <a:latin typeface="Times New Roman" panose="02020603050405020304" pitchFamily="18" charset="0"/>
                <a:ea typeface="Calibri" panose="020F0502020204030204" pitchFamily="34" charset="0"/>
              </a:rPr>
              <a:t>hướng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xã</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hội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sống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phù</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hợp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với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hoàn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cảnh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mình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không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sống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rời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thực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tại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Lối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sống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được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hiện</a:t>
            </a:r>
            <a:r>
              <a:rPr lang="en-US" sz="2800" dirty="0">
                <a:solidFill>
                  <a:srgbClr val="000000"/>
                </a:solidFill>
                <a:effectLst/>
                <a:latin typeface="Times New Roman" panose="02020603050405020304" pitchFamily="18" charset="0"/>
                <a:ea typeface="Calibri" panose="020F0502020204030204" pitchFamily="34" charset="0"/>
              </a:rPr>
              <a:t> qua </a:t>
            </a:r>
            <a:r>
              <a:rPr lang="en-US" sz="2800" dirty="0" err="1">
                <a:solidFill>
                  <a:srgbClr val="000000"/>
                </a:solidFill>
                <a:effectLst/>
                <a:latin typeface="Times New Roman" panose="02020603050405020304" pitchFamily="18" charset="0"/>
                <a:ea typeface="Calibri" panose="020F0502020204030204" pitchFamily="34" charset="0"/>
              </a:rPr>
              <a:t>muôn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mặt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sống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phương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diện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như</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tiếng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nói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lối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sống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mặc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hành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động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bằng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lòng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với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thực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tại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không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đòi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hỏi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cao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từ</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phía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mặc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đó</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mặc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không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lòe</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loẹt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cầu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kì</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đặc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biệt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phù</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hợp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với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từng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hoàn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cảnh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nhau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cử</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tham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một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đám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hiếu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không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mặc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váy</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mặc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quần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áo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ít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họa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tiết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nhất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có</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tối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màu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còn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tham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đám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hỉ</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có</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mặc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váy</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màu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nhạt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không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quá</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cầu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kì</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miễn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sao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tạo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được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sử</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thoải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mái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hoạt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động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giao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tiếp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Còn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tiếng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nói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được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hiện</a:t>
            </a:r>
            <a:r>
              <a:rPr lang="en-US" sz="2800" dirty="0">
                <a:solidFill>
                  <a:srgbClr val="000000"/>
                </a:solidFill>
                <a:effectLst/>
                <a:latin typeface="Times New Roman" panose="02020603050405020304" pitchFamily="18" charset="0"/>
                <a:ea typeface="Calibri" panose="020F0502020204030204" pitchFamily="34" charset="0"/>
              </a:rPr>
              <a:t> ở </a:t>
            </a:r>
            <a:r>
              <a:rPr lang="en-US" sz="2800" dirty="0" err="1">
                <a:solidFill>
                  <a:srgbClr val="000000"/>
                </a:solidFill>
                <a:effectLst/>
                <a:latin typeface="Times New Roman" panose="02020603050405020304" pitchFamily="18" charset="0"/>
                <a:ea typeface="Calibri" panose="020F0502020204030204" pitchFamily="34" charset="0"/>
              </a:rPr>
              <a:t>chỗ</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nói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với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âm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thanh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vừa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đủ</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nghe</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lẽ</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ngắn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gọn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dễ</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tránh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thô</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lỗ</a:t>
            </a:r>
            <a:r>
              <a:rPr lang="en-US" sz="2800" dirty="0">
                <a:solidFill>
                  <a:srgbClr val="000000"/>
                </a:solidFill>
                <a:effectLst/>
                <a:latin typeface="Times New Roman" panose="02020603050405020304" pitchFamily="18" charset="0"/>
                <a:ea typeface="Calibri" panose="020F0502020204030204" pitchFamily="34" charset="0"/>
              </a:rPr>
              <a:t> dung </a:t>
            </a:r>
            <a:r>
              <a:rPr lang="en-US" sz="2800" dirty="0" err="1">
                <a:solidFill>
                  <a:srgbClr val="000000"/>
                </a:solidFill>
                <a:effectLst/>
                <a:latin typeface="Times New Roman" panose="02020603050405020304" pitchFamily="18" charset="0"/>
                <a:ea typeface="Calibri" panose="020F0502020204030204" pitchFamily="34" charset="0"/>
              </a:rPr>
              <a:t>tục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nói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đúng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trúng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vấn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giao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tiếp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hành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động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sinh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hoạt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được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hiện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đủ</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chất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đủ</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lượng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không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thừa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đổ</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bỏ</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lãng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phí</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sống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hòa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đồng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với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mọi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xung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quanh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tự</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nhiên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gần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gũi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cư</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xử</a:t>
            </a:r>
            <a:r>
              <a:rPr lang="en-US" sz="2800" dirty="0">
                <a:solidFill>
                  <a:srgbClr val="000000"/>
                </a:solidFill>
                <a:effectLst/>
                <a:latin typeface="Times New Roman" panose="02020603050405020304" pitchFamily="18" charset="0"/>
                <a:ea typeface="Calibri" panose="020F0502020204030204" pitchFamily="34" charset="0"/>
              </a:rPr>
              <a:t>….</a:t>
            </a:r>
            <a:r>
              <a:rPr lang="vi-VN" sz="2800" dirty="0">
                <a:solidFill>
                  <a:srgbClr val="000000"/>
                </a:solidFill>
                <a:effectLst/>
                <a:latin typeface="Times New Roman" panose="02020603050405020304" pitchFamily="18" charset="0"/>
                <a:ea typeface="Calibri" panose="020F0502020204030204" pitchFamily="34" charset="0"/>
              </a:rPr>
              <a:t> </a:t>
            </a:r>
            <a:endParaRPr lang="en-US" sz="2800" dirty="0"/>
          </a:p>
        </p:txBody>
      </p:sp>
    </p:spTree>
    <p:extLst>
      <p:ext uri="{BB962C8B-B14F-4D97-AF65-F5344CB8AC3E}">
        <p14:creationId xmlns:p14="http://schemas.microsoft.com/office/powerpoint/2010/main" val="153920566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0471A2DF-0FAF-124D-2C1C-FEE6C9600009}"/>
              </a:ext>
            </a:extLst>
          </p:cNvPr>
          <p:cNvSpPr txBox="1"/>
          <p:nvPr/>
        </p:nvSpPr>
        <p:spPr>
          <a:xfrm>
            <a:off x="185529" y="204844"/>
            <a:ext cx="11807687" cy="6510757"/>
          </a:xfrm>
          <a:prstGeom prst="rect">
            <a:avLst/>
          </a:prstGeom>
          <a:noFill/>
        </p:spPr>
        <p:txBody>
          <a:bodyPr wrap="square">
            <a:spAutoFit/>
          </a:bodyPr>
          <a:lstStyle/>
          <a:p>
            <a:pPr algn="just">
              <a:lnSpc>
                <a:spcPct val="107000"/>
              </a:lnSpc>
              <a:spcAft>
                <a:spcPts val="800"/>
              </a:spcAft>
            </a:pP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Ví</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như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lãnh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tụ</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vĩ</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dân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nhưng trang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vô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ba nâu,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chiếc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trấn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kaki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mầu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đôi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dép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cao su... Nơi ở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sàn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bữa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ăn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kho, dưa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muối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ghém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cháo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hoa...” Xưng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anh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nhân dân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Chắc</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chắn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thầy</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cô)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như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em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rằng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đem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lợi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ích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đem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lợi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ích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cộng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Khi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yên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nhịp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gắn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thật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hứng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cử</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nhẹ</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thật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xung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chiếm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619590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18789E62-1B78-9FAC-81E9-DEA2262934BB}"/>
              </a:ext>
            </a:extLst>
          </p:cNvPr>
          <p:cNvSpPr txBox="1"/>
          <p:nvPr/>
        </p:nvSpPr>
        <p:spPr>
          <a:xfrm>
            <a:off x="251791" y="174945"/>
            <a:ext cx="11688418" cy="4832092"/>
          </a:xfrm>
          <a:prstGeom prst="rect">
            <a:avLst/>
          </a:prstGeom>
          <a:noFill/>
        </p:spPr>
        <p:txBody>
          <a:bodyPr wrap="square">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kiệm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xoà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cẩu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lốc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lễ</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tấm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gương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xưa, ta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bắt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gặp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bao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tấm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gương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đức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đức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Trãi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Bỉnh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Khiêm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Khuyến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giàu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nặng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song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đua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chen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chốn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bần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chan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suối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thôn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do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659283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DD269506-FC57-8477-E541-FD5C6895DC5F}"/>
              </a:ext>
            </a:extLst>
          </p:cNvPr>
          <p:cNvSpPr txBox="1"/>
          <p:nvPr/>
        </p:nvSpPr>
        <p:spPr>
          <a:xfrm>
            <a:off x="178904" y="0"/>
            <a:ext cx="11834192" cy="6986528"/>
          </a:xfrm>
          <a:prstGeom prst="rect">
            <a:avLst/>
          </a:prstGeom>
          <a:noFill/>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Hay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Hồ</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Chủ</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tịch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Việt</a:t>
            </a:r>
            <a:r>
              <a:rPr lang="vi-VN" sz="2800" dirty="0">
                <a:solidFill>
                  <a:srgbClr val="000000"/>
                </a:solidFill>
                <a:effectLst/>
                <a:latin typeface="Times New Roman" panose="02020603050405020304" pitchFamily="18" charset="0"/>
                <a:ea typeface="Times New Roman" panose="02020603050405020304" pitchFamily="18" charset="0"/>
              </a:rPr>
              <a:t> Nam </a:t>
            </a:r>
            <a:r>
              <a:rPr lang="vi-VN" sz="2800" dirty="0" err="1">
                <a:solidFill>
                  <a:srgbClr val="000000"/>
                </a:solidFill>
                <a:effectLst/>
                <a:latin typeface="Times New Roman" panose="02020603050405020304" pitchFamily="18" charset="0"/>
                <a:ea typeface="Times New Roman" panose="02020603050405020304" pitchFamily="18" charset="0"/>
              </a:rPr>
              <a:t>kiểu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mới</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cách</a:t>
            </a:r>
            <a:r>
              <a:rPr lang="vi-VN" sz="2800" dirty="0">
                <a:solidFill>
                  <a:srgbClr val="000000"/>
                </a:solidFill>
                <a:effectLst/>
                <a:latin typeface="Times New Roman" panose="02020603050405020304" pitchFamily="18" charset="0"/>
                <a:ea typeface="Times New Roman" panose="02020603050405020304" pitchFamily="18" charset="0"/>
              </a:rPr>
              <a:t> xưng hô khi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đọc</a:t>
            </a:r>
            <a:r>
              <a:rPr lang="vi-VN" sz="2800" dirty="0">
                <a:solidFill>
                  <a:srgbClr val="000000"/>
                </a:solidFill>
                <a:effectLst/>
                <a:latin typeface="Times New Roman" panose="02020603050405020304" pitchFamily="18" charset="0"/>
                <a:ea typeface="Times New Roman" panose="02020603050405020304" pitchFamily="18" charset="0"/>
              </a:rPr>
              <a:t> tuyên ngôn </a:t>
            </a:r>
            <a:r>
              <a:rPr lang="vi-VN" sz="2800" dirty="0" err="1">
                <a:solidFill>
                  <a:srgbClr val="000000"/>
                </a:solidFill>
                <a:effectLst/>
                <a:latin typeface="Times New Roman" panose="02020603050405020304" pitchFamily="18" charset="0"/>
                <a:ea typeface="Times New Roman" panose="02020603050405020304" pitchFamily="18" charset="0"/>
              </a:rPr>
              <a:t>độc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lập</a:t>
            </a:r>
            <a:r>
              <a:rPr lang="vi-VN" sz="2800" dirty="0">
                <a:solidFill>
                  <a:srgbClr val="000000"/>
                </a:solidFill>
                <a:effectLst/>
                <a:latin typeface="Times New Roman" panose="02020603050405020304" pitchFamily="18" charset="0"/>
                <a:ea typeface="Times New Roman" panose="02020603050405020304" pitchFamily="18" charset="0"/>
              </a:rPr>
              <a:t> “Tôi </a:t>
            </a:r>
            <a:r>
              <a:rPr lang="vi-VN" sz="2800" dirty="0" err="1">
                <a:solidFill>
                  <a:srgbClr val="000000"/>
                </a:solidFill>
                <a:effectLst/>
                <a:latin typeface="Times New Roman" panose="02020603050405020304" pitchFamily="18" charset="0"/>
                <a:ea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đồng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bào</a:t>
            </a:r>
            <a:r>
              <a:rPr lang="vi-VN" sz="2800" dirty="0">
                <a:solidFill>
                  <a:srgbClr val="000000"/>
                </a:solidFill>
                <a:effectLst/>
                <a:latin typeface="Times New Roman" panose="02020603050405020304" pitchFamily="18" charset="0"/>
                <a:ea typeface="Times New Roman" panose="02020603050405020304" pitchFamily="18" charset="0"/>
              </a:rPr>
              <a:t> nghe </a:t>
            </a:r>
            <a:r>
              <a:rPr lang="vi-VN" sz="2800" dirty="0" err="1">
                <a:solidFill>
                  <a:srgbClr val="000000"/>
                </a:solidFill>
                <a:effectLst/>
                <a:latin typeface="Times New Roman" panose="02020603050405020304" pitchFamily="18" charset="0"/>
                <a:ea typeface="Times New Roman" panose="02020603050405020304" pitchFamily="18" charset="0"/>
              </a:rPr>
              <a:t>rõ</a:t>
            </a:r>
            <a:r>
              <a:rPr lang="vi-VN" sz="2800" dirty="0">
                <a:solidFill>
                  <a:srgbClr val="000000"/>
                </a:solidFill>
                <a:effectLst/>
                <a:latin typeface="Times New Roman" panose="02020603050405020304" pitchFamily="18" charset="0"/>
                <a:ea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thái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độ</a:t>
            </a:r>
            <a:r>
              <a:rPr lang="vi-VN" sz="2800" dirty="0">
                <a:solidFill>
                  <a:srgbClr val="000000"/>
                </a:solidFill>
                <a:effectLst/>
                <a:latin typeface="Times New Roman" panose="02020603050405020304" pitchFamily="18" charset="0"/>
                <a:ea typeface="Times New Roman" panose="02020603050405020304" pitchFamily="18" charset="0"/>
              </a:rPr>
              <a:t> chân </a:t>
            </a:r>
            <a:r>
              <a:rPr lang="vi-VN" sz="2800" dirty="0" err="1">
                <a:solidFill>
                  <a:srgbClr val="000000"/>
                </a:solidFill>
                <a:effectLst/>
                <a:latin typeface="Times New Roman" panose="02020603050405020304" pitchFamily="18" charset="0"/>
                <a:ea typeface="Times New Roman" panose="02020603050405020304" pitchFamily="18" charset="0"/>
              </a:rPr>
              <a:t>thành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chiếm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trái</a:t>
            </a:r>
            <a:r>
              <a:rPr lang="vi-VN" sz="2800" dirty="0">
                <a:solidFill>
                  <a:srgbClr val="000000"/>
                </a:solidFill>
                <a:effectLst/>
                <a:latin typeface="Times New Roman" panose="02020603050405020304" pitchFamily="18" charset="0"/>
                <a:ea typeface="Times New Roman" panose="02020603050405020304" pitchFamily="18" charset="0"/>
              </a:rPr>
              <a:t> tim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muôn </a:t>
            </a:r>
            <a:r>
              <a:rPr lang="vi-VN" sz="2800" dirty="0" err="1">
                <a:solidFill>
                  <a:srgbClr val="000000"/>
                </a:solidFill>
                <a:effectLst/>
                <a:latin typeface="Times New Roman" panose="02020603050405020304" pitchFamily="18" charset="0"/>
                <a:ea typeface="Times New Roman" panose="02020603050405020304" pitchFamily="18" charset="0"/>
              </a:rPr>
              <a:t>triệu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đồng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bào</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rPr>
              <a:t>: “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triệu</a:t>
            </a: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đáp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tiếng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dậy</a:t>
            </a:r>
            <a:r>
              <a:rPr lang="vi-VN" sz="2800" dirty="0">
                <a:solidFill>
                  <a:srgbClr val="000000"/>
                </a:solidFill>
                <a:effectLst/>
                <a:latin typeface="Times New Roman" panose="02020603050405020304" pitchFamily="18" charset="0"/>
                <a:ea typeface="Times New Roman" panose="02020603050405020304" pitchFamily="18" charset="0"/>
              </a:rPr>
              <a:t> vang như </a:t>
            </a:r>
            <a:r>
              <a:rPr lang="vi-VN" sz="2800" dirty="0" err="1">
                <a:solidFill>
                  <a:srgbClr val="000000"/>
                </a:solidFill>
                <a:effectLst/>
                <a:latin typeface="Times New Roman" panose="02020603050405020304" pitchFamily="18" charset="0"/>
                <a:ea typeface="Times New Roman" panose="02020603050405020304" pitchFamily="18" charset="0"/>
              </a:rPr>
              <a:t>Sấm</a:t>
            </a:r>
            <a:r>
              <a:rPr lang="vi-VN" sz="2800" dirty="0">
                <a:solidFill>
                  <a:srgbClr val="000000"/>
                </a:solidFill>
                <a:effectLst/>
                <a:latin typeface="Times New Roman" panose="02020603050405020304" pitchFamily="18" charset="0"/>
                <a:ea typeface="Times New Roman" panose="02020603050405020304" pitchFamily="18" charset="0"/>
              </a:rPr>
              <a:t>:- Co...</a:t>
            </a:r>
            <a:r>
              <a:rPr lang="vi-VN" sz="2800" dirty="0" err="1">
                <a:solidFill>
                  <a:srgbClr val="000000"/>
                </a:solidFill>
                <a:effectLst/>
                <a:latin typeface="Times New Roman" panose="02020603050405020304" pitchFamily="18" charset="0"/>
                <a:ea typeface="Times New Roman" panose="02020603050405020304" pitchFamily="18" charset="0"/>
              </a:rPr>
              <a:t>o..ó</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giây </a:t>
            </a:r>
            <a:r>
              <a:rPr lang="vi-VN" sz="2800" dirty="0" err="1">
                <a:solidFill>
                  <a:srgbClr val="000000"/>
                </a:solidFill>
                <a:effectLst/>
                <a:latin typeface="Times New Roman" panose="02020603050405020304" pitchFamily="18" charset="0"/>
                <a:ea typeface="Times New Roman" panose="02020603050405020304" pitchFamily="18" charset="0"/>
              </a:rPr>
              <a:t>phút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đó</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biển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hòa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Võ</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Nguyễn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Giáp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Hữu</a:t>
            </a:r>
            <a:r>
              <a:rPr lang="vi-VN" sz="2800" dirty="0">
                <a:solidFill>
                  <a:srgbClr val="000000"/>
                </a:solidFill>
                <a:effectLst/>
                <a:latin typeface="Times New Roman" panose="02020603050405020304" pitchFamily="18" charset="0"/>
                <a:ea typeface="Times New Roman" panose="02020603050405020304" pitchFamily="18" charset="0"/>
              </a:rPr>
              <a:t> Mai Ghi). </a:t>
            </a:r>
            <a:r>
              <a:rPr lang="en-US" sz="2800" dirty="0" err="1">
                <a:solidFill>
                  <a:srgbClr val="000000"/>
                </a:solidFill>
                <a:effectLst/>
                <a:latin typeface="Times New Roman" panose="02020603050405020304" pitchFamily="18" charset="0"/>
                <a:ea typeface="Times New Roman" panose="02020603050405020304" pitchFamily="18" charset="0"/>
              </a:rPr>
              <a:t>Vì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nghiệp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vượt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muôn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a:t>
            </a:r>
            <a:r>
              <a:rPr lang="vi-VN" sz="2800" dirty="0" err="1">
                <a:solidFill>
                  <a:srgbClr val="000000"/>
                </a:solidFill>
                <a:effectLst/>
                <a:latin typeface="Times New Roman" panose="02020603050405020304" pitchFamily="18" charset="0"/>
                <a:ea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rPr>
              <a:t> năm </a:t>
            </a:r>
            <a:r>
              <a:rPr lang="vi-VN" sz="2800" dirty="0" err="1">
                <a:solidFill>
                  <a:srgbClr val="000000"/>
                </a:solidFill>
                <a:effectLst/>
                <a:latin typeface="Times New Roman" panose="02020603050405020304" pitchFamily="18" charset="0"/>
                <a:ea typeface="Times New Roman" panose="02020603050405020304" pitchFamily="18" charset="0"/>
              </a:rPr>
              <a:t>tháng</a:t>
            </a:r>
            <a:r>
              <a:rPr lang="vi-VN" sz="2800" dirty="0">
                <a:solidFill>
                  <a:srgbClr val="000000"/>
                </a:solidFill>
                <a:effectLst/>
                <a:latin typeface="Times New Roman" panose="02020603050405020304" pitchFamily="18" charset="0"/>
                <a:ea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nào</a:t>
            </a:r>
            <a:r>
              <a:rPr lang="vi-VN" sz="2800" dirty="0">
                <a:solidFill>
                  <a:srgbClr val="000000"/>
                </a:solidFill>
                <a:effectLst/>
                <a:latin typeface="Times New Roman" panose="02020603050405020304" pitchFamily="18" charset="0"/>
                <a:ea typeface="Times New Roman" panose="02020603050405020304" pitchFamily="18" charset="0"/>
              </a:rPr>
              <a:t> quên”)</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Hay như t</a:t>
            </a:r>
            <a:r>
              <a:rPr lang="en-US" sz="2800" dirty="0" err="1">
                <a:solidFill>
                  <a:srgbClr val="000000"/>
                </a:solidFill>
                <a:effectLst/>
                <a:latin typeface="Times New Roman" panose="02020603050405020304" pitchFamily="18" charset="0"/>
                <a:ea typeface="Times New Roman" panose="02020603050405020304" pitchFamily="18" charset="0"/>
              </a:rPr>
              <a:t>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búa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kìm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chữa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cấp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quyền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nét</a:t>
            </a:r>
            <a:r>
              <a:rPr lang="en-US" sz="2800" dirty="0">
                <a:solidFill>
                  <a:srgbClr val="000000"/>
                </a:solidFill>
                <a:effectLst/>
                <a:latin typeface="Times New Roman" panose="02020603050405020304" pitchFamily="18" charset="0"/>
                <a:ea typeface="Times New Roman" panose="02020603050405020304" pitchFamily="18" charset="0"/>
              </a:rPr>
              <a:t> ở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Tịch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do </a:t>
            </a:r>
            <a:r>
              <a:rPr lang="en-US" sz="2800" dirty="0" err="1">
                <a:solidFill>
                  <a:srgbClr val="000000"/>
                </a:solidFill>
                <a:effectLst/>
                <a:latin typeface="Times New Roman" panose="02020603050405020304" pitchFamily="18" charset="0"/>
                <a:ea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9055258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17340FB4-567E-308E-27FD-6CB4C79BE91D}"/>
              </a:ext>
            </a:extLst>
          </p:cNvPr>
          <p:cNvSpPr txBox="1"/>
          <p:nvPr/>
        </p:nvSpPr>
        <p:spPr>
          <a:xfrm>
            <a:off x="178904" y="0"/>
            <a:ext cx="11834192" cy="6986528"/>
          </a:xfrm>
          <a:prstGeom prst="rect">
            <a:avLst/>
          </a:prstGeom>
          <a:noFill/>
        </p:spPr>
        <p:txBody>
          <a:bodyPr wrap="square">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đắp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dỗ</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nâng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lĩnh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rèn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luyện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trau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dồi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hơn,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tâm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thêm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rèn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ngay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trên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ghế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thúc</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chào</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thúc</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đây xin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thúc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Xin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góp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407860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B97C2C46-9167-C78B-9A2A-1E6BAB57912B}"/>
              </a:ext>
            </a:extLst>
          </p:cNvPr>
          <p:cNvGraphicFramePr>
            <a:graphicFrameLocks noGrp="1"/>
          </p:cNvGraphicFramePr>
          <p:nvPr>
            <p:extLst>
              <p:ext uri="{D42A27DB-BD31-4B8C-83A1-F6EECF244321}">
                <p14:modId xmlns:p14="http://schemas.microsoft.com/office/powerpoint/2010/main" val="564397470"/>
              </p:ext>
            </p:extLst>
          </p:nvPr>
        </p:nvGraphicFramePr>
        <p:xfrm>
          <a:off x="132522" y="169104"/>
          <a:ext cx="11926956" cy="6308728"/>
        </p:xfrm>
        <a:graphic>
          <a:graphicData uri="http://schemas.openxmlformats.org/drawingml/2006/table">
            <a:tbl>
              <a:tblPr firstRow="1" firstCol="1" lastRow="1" lastCol="1" bandRow="1" bandCol="1">
                <a:tableStyleId>{5C22544A-7EE6-4342-B048-85BDC9FD1C3A}</a:tableStyleId>
              </a:tblPr>
              <a:tblGrid>
                <a:gridCol w="2788707">
                  <a:extLst>
                    <a:ext uri="{9D8B030D-6E8A-4147-A177-3AD203B41FA5}">
                      <a16:colId xmlns:a16="http://schemas.microsoft.com/office/drawing/2014/main" val="2827079381"/>
                    </a:ext>
                  </a:extLst>
                </a:gridCol>
                <a:gridCol w="2795007">
                  <a:extLst>
                    <a:ext uri="{9D8B030D-6E8A-4147-A177-3AD203B41FA5}">
                      <a16:colId xmlns:a16="http://schemas.microsoft.com/office/drawing/2014/main" val="3777317900"/>
                    </a:ext>
                  </a:extLst>
                </a:gridCol>
                <a:gridCol w="2795007">
                  <a:extLst>
                    <a:ext uri="{9D8B030D-6E8A-4147-A177-3AD203B41FA5}">
                      <a16:colId xmlns:a16="http://schemas.microsoft.com/office/drawing/2014/main" val="621653669"/>
                    </a:ext>
                  </a:extLst>
                </a:gridCol>
                <a:gridCol w="3548235">
                  <a:extLst>
                    <a:ext uri="{9D8B030D-6E8A-4147-A177-3AD203B41FA5}">
                      <a16:colId xmlns:a16="http://schemas.microsoft.com/office/drawing/2014/main" val="2719275593"/>
                    </a:ext>
                  </a:extLst>
                </a:gridCol>
              </a:tblGrid>
              <a:tr h="162025">
                <a:tc gridSpan="4">
                  <a:txBody>
                    <a:bodyPr/>
                    <a:lstStyle/>
                    <a:p>
                      <a:pPr algn="ctr">
                        <a:lnSpc>
                          <a:spcPct val="107000"/>
                        </a:lnSpc>
                        <a:spcAft>
                          <a:spcPts val="800"/>
                        </a:spcAft>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PHIẾU ĐÁNH GIÁ  BÀI NÓI THEO TIÊU CHÍ</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49958231"/>
                  </a:ext>
                </a:extLst>
              </a:tr>
              <a:tr h="162025">
                <a:tc gridSpan="4">
                  <a:txBody>
                    <a:bodyPr/>
                    <a:lstStyle/>
                    <a:p>
                      <a:pPr algn="ctr">
                        <a:lnSpc>
                          <a:spcPct val="107000"/>
                        </a:lnSpc>
                        <a:spcAft>
                          <a:spcPts val="800"/>
                        </a:spcAft>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NHÓM............................</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75538889"/>
                  </a:ext>
                </a:extLst>
              </a:tr>
              <a:tr h="498381">
                <a:tc>
                  <a:txBody>
                    <a:bodyPr/>
                    <a:lstStyle/>
                    <a:p>
                      <a:pPr algn="ctr">
                        <a:lnSpc>
                          <a:spcPct val="107000"/>
                        </a:lnSpc>
                        <a:spcAft>
                          <a:spcPts val="800"/>
                        </a:spcAft>
                        <a:tabLst>
                          <a:tab pos="1386840" algn="l"/>
                        </a:tabLst>
                      </a:pPr>
                      <a:r>
                        <a:rPr lang="vi-VN" sz="2800" b="1" dirty="0">
                          <a:solidFill>
                            <a:schemeClr val="tx1"/>
                          </a:solidFill>
                          <a:effectLst/>
                          <a:latin typeface="Times New Roman" panose="02020603050405020304" pitchFamily="18" charset="0"/>
                          <a:cs typeface="Times New Roman" panose="02020603050405020304" pitchFamily="18" charset="0"/>
                        </a:rPr>
                        <a:t>Tiêu </a:t>
                      </a:r>
                      <a:r>
                        <a:rPr lang="vi-VN" sz="2800" b="1" dirty="0" err="1">
                          <a:solidFill>
                            <a:schemeClr val="tx1"/>
                          </a:solidFill>
                          <a:effectLst/>
                          <a:latin typeface="Times New Roman" panose="02020603050405020304" pitchFamily="18" charset="0"/>
                          <a:cs typeface="Times New Roman" panose="02020603050405020304" pitchFamily="18" charset="0"/>
                        </a:rPr>
                        <a:t>chí</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tabLst>
                          <a:tab pos="1386840" algn="l"/>
                        </a:tabLst>
                      </a:pPr>
                      <a:r>
                        <a:rPr lang="en-US" sz="2800" b="1">
                          <a:solidFill>
                            <a:schemeClr val="tx1"/>
                          </a:solidFill>
                          <a:effectLst/>
                          <a:latin typeface="Times New Roman" panose="02020603050405020304" pitchFamily="18" charset="0"/>
                          <a:cs typeface="Times New Roman" panose="02020603050405020304" pitchFamily="18" charset="0"/>
                        </a:rPr>
                        <a:t>Chưa đạt</a:t>
                      </a:r>
                    </a:p>
                    <a:p>
                      <a:pPr algn="ctr">
                        <a:lnSpc>
                          <a:spcPct val="107000"/>
                        </a:lnSpc>
                        <a:spcAft>
                          <a:spcPts val="800"/>
                        </a:spcAft>
                        <a:tabLst>
                          <a:tab pos="1386840" algn="l"/>
                        </a:tabLst>
                      </a:pPr>
                      <a:r>
                        <a:rPr lang="en-US" sz="2800" b="1">
                          <a:solidFill>
                            <a:schemeClr val="tx1"/>
                          </a:solidFill>
                          <a:effectLst/>
                          <a:latin typeface="Times New Roman" panose="02020603050405020304" pitchFamily="18" charset="0"/>
                          <a:cs typeface="Times New Roman" panose="02020603050405020304" pitchFamily="18" charset="0"/>
                        </a:rPr>
                        <a:t>(0 điểm)</a:t>
                      </a:r>
                      <a:endParaRPr lang="en-US" sz="2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tabLst>
                          <a:tab pos="1386840" algn="l"/>
                        </a:tabLst>
                      </a:pPr>
                      <a:r>
                        <a:rPr lang="en-US" sz="2800" b="1" dirty="0" err="1">
                          <a:solidFill>
                            <a:schemeClr val="tx1"/>
                          </a:solidFill>
                          <a:effectLst/>
                          <a:latin typeface="Times New Roman" panose="02020603050405020304" pitchFamily="18" charset="0"/>
                          <a:cs typeface="Times New Roman" panose="02020603050405020304" pitchFamily="18" charset="0"/>
                        </a:rPr>
                        <a:t>Đạt</a:t>
                      </a:r>
                      <a:endParaRPr lang="en-US" sz="2800" b="1"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800"/>
                        </a:spcAft>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(1 </a:t>
                      </a:r>
                      <a:r>
                        <a:rPr lang="en-US" sz="2800" b="1" dirty="0" err="1">
                          <a:solidFill>
                            <a:schemeClr val="tx1"/>
                          </a:solidFill>
                          <a:effectLst/>
                          <a:latin typeface="Times New Roman" panose="02020603050405020304" pitchFamily="18" charset="0"/>
                          <a:cs typeface="Times New Roman" panose="02020603050405020304" pitchFamily="18" charset="0"/>
                        </a:rPr>
                        <a:t>điểm</a:t>
                      </a:r>
                      <a:r>
                        <a:rPr lang="en-US" sz="2800" b="1" dirty="0">
                          <a:solidFill>
                            <a:schemeClr val="tx1"/>
                          </a:solidFill>
                          <a:effectLst/>
                          <a:latin typeface="Times New Roman" panose="02020603050405020304" pitchFamily="18" charset="0"/>
                          <a:cs typeface="Times New Roman" panose="02020603050405020304" pitchFamily="18" charset="0"/>
                        </a:rPr>
                        <a:t>)</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tabLst>
                          <a:tab pos="1386840" algn="l"/>
                        </a:tabLst>
                      </a:pPr>
                      <a:r>
                        <a:rPr lang="en-US" sz="2800" b="1" dirty="0" err="1">
                          <a:solidFill>
                            <a:schemeClr val="tx1"/>
                          </a:solidFill>
                          <a:effectLst/>
                          <a:latin typeface="Times New Roman" panose="02020603050405020304" pitchFamily="18" charset="0"/>
                          <a:cs typeface="Times New Roman" panose="02020603050405020304" pitchFamily="18" charset="0"/>
                        </a:rPr>
                        <a:t>Tốt</a:t>
                      </a:r>
                      <a:endParaRPr lang="en-US" sz="2800" b="1"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800"/>
                        </a:spcAft>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(2 </a:t>
                      </a:r>
                      <a:r>
                        <a:rPr lang="en-US" sz="2800" b="1" dirty="0" err="1">
                          <a:solidFill>
                            <a:schemeClr val="tx1"/>
                          </a:solidFill>
                          <a:effectLst/>
                          <a:latin typeface="Times New Roman" panose="02020603050405020304" pitchFamily="18" charset="0"/>
                          <a:cs typeface="Times New Roman" panose="02020603050405020304" pitchFamily="18" charset="0"/>
                        </a:rPr>
                        <a:t>điểm</a:t>
                      </a:r>
                      <a:r>
                        <a:rPr lang="en-US" sz="2800" b="1" dirty="0">
                          <a:solidFill>
                            <a:schemeClr val="tx1"/>
                          </a:solidFill>
                          <a:effectLst/>
                          <a:latin typeface="Times New Roman" panose="02020603050405020304" pitchFamily="18" charset="0"/>
                          <a:cs typeface="Times New Roman" panose="02020603050405020304" pitchFamily="18" charset="0"/>
                        </a:rPr>
                        <a:t>)</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0381609"/>
                  </a:ext>
                </a:extLst>
              </a:tr>
              <a:tr h="332476">
                <a:tc>
                  <a:txBody>
                    <a:bodyPr/>
                    <a:lstStyle/>
                    <a:p>
                      <a:pPr>
                        <a:lnSpc>
                          <a:spcPct val="107000"/>
                        </a:lnSpc>
                        <a:spcAft>
                          <a:spcPts val="800"/>
                        </a:spcAft>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1. </a:t>
                      </a:r>
                      <a:r>
                        <a:rPr lang="en-US" sz="2800" b="0" dirty="0" err="1">
                          <a:solidFill>
                            <a:schemeClr val="tx1"/>
                          </a:solidFill>
                          <a:effectLst/>
                          <a:latin typeface="Times New Roman" panose="02020603050405020304" pitchFamily="18" charset="0"/>
                          <a:cs typeface="Times New Roman" panose="02020603050405020304" pitchFamily="18" charset="0"/>
                        </a:rPr>
                        <a:t>Giới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được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đề</a:t>
                      </a:r>
                      <a:r>
                        <a:rPr lang="en-US"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thảo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Chưa </a:t>
                      </a:r>
                      <a:r>
                        <a:rPr lang="vi-VN" sz="2800" b="0">
                          <a:solidFill>
                            <a:schemeClr val="tx1"/>
                          </a:solidFill>
                          <a:effectLst/>
                          <a:latin typeface="Times New Roman" panose="02020603050405020304" pitchFamily="18" charset="0"/>
                          <a:cs typeface="Times New Roman" panose="02020603050405020304" pitchFamily="18" charset="0"/>
                        </a:rPr>
                        <a:t>nêu</a:t>
                      </a:r>
                      <a:r>
                        <a:rPr lang="en-US" sz="2800" b="0">
                          <a:solidFill>
                            <a:schemeClr val="tx1"/>
                          </a:solidFill>
                          <a:effectLst/>
                          <a:latin typeface="Times New Roman" panose="02020603050405020304" pitchFamily="18" charset="0"/>
                          <a:cs typeface="Times New Roman" panose="02020603050405020304" pitchFamily="18" charset="0"/>
                        </a:rPr>
                        <a:t> vấn đề  </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vi-VN" sz="2800" b="0">
                          <a:solidFill>
                            <a:schemeClr val="tx1"/>
                          </a:solidFill>
                          <a:effectLst/>
                          <a:latin typeface="Times New Roman" panose="02020603050405020304" pitchFamily="18" charset="0"/>
                          <a:cs typeface="Times New Roman" panose="02020603050405020304" pitchFamily="18" charset="0"/>
                        </a:rPr>
                        <a:t>Nêu vấn đề nhưng không biết dẫn dắt</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vi-VN" sz="2800" b="0">
                          <a:solidFill>
                            <a:schemeClr val="tx1"/>
                          </a:solidFill>
                          <a:effectLst/>
                          <a:latin typeface="Times New Roman" panose="02020603050405020304" pitchFamily="18" charset="0"/>
                          <a:cs typeface="Times New Roman" panose="02020603050405020304" pitchFamily="18" charset="0"/>
                        </a:rPr>
                        <a:t>Biết dẫn dắt và nêu vấn đề</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6479056"/>
                  </a:ext>
                </a:extLst>
              </a:tr>
              <a:tr h="502926">
                <a:tc>
                  <a:txBody>
                    <a:bodyPr/>
                    <a:lstStyle/>
                    <a:p>
                      <a:pPr>
                        <a:lnSpc>
                          <a:spcPct val="107000"/>
                        </a:lnSpc>
                        <a:spcAft>
                          <a:spcPts val="800"/>
                        </a:spcAft>
                        <a:tabLst>
                          <a:tab pos="1386840" algn="l"/>
                        </a:tabLst>
                      </a:pPr>
                      <a:r>
                        <a:rPr lang="vi-VN" sz="2800" b="0">
                          <a:solidFill>
                            <a:schemeClr val="tx1"/>
                          </a:solidFill>
                          <a:effectLst/>
                          <a:latin typeface="Times New Roman" panose="02020603050405020304" pitchFamily="18" charset="0"/>
                          <a:cs typeface="Times New Roman" panose="02020603050405020304" pitchFamily="18" charset="0"/>
                        </a:rPr>
                        <a:t>2. Nội dung thảo luận.</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vi-VN" sz="2800" b="0">
                          <a:solidFill>
                            <a:schemeClr val="tx1"/>
                          </a:solidFill>
                          <a:effectLst/>
                          <a:latin typeface="Times New Roman" panose="02020603050405020304" pitchFamily="18" charset="0"/>
                          <a:cs typeface="Times New Roman" panose="02020603050405020304" pitchFamily="18" charset="0"/>
                        </a:rPr>
                        <a:t>Chưa bám sát dàn ý đã lập</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vi-VN" sz="2800" b="0">
                          <a:solidFill>
                            <a:schemeClr val="tx1"/>
                          </a:solidFill>
                          <a:effectLst/>
                          <a:latin typeface="Times New Roman" panose="02020603050405020304" pitchFamily="18" charset="0"/>
                          <a:cs typeface="Times New Roman" panose="02020603050405020304" pitchFamily="18" charset="0"/>
                        </a:rPr>
                        <a:t>Bám sát dàn ý đã lập nhưng còn thiếu</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vi-VN" sz="2800" b="0">
                          <a:solidFill>
                            <a:schemeClr val="tx1"/>
                          </a:solidFill>
                          <a:effectLst/>
                          <a:latin typeface="Times New Roman" panose="02020603050405020304" pitchFamily="18" charset="0"/>
                          <a:cs typeface="Times New Roman" panose="02020603050405020304" pitchFamily="18" charset="0"/>
                        </a:rPr>
                        <a:t>Bám sát dàn ý đã lập, ý trình bày sâu sắc.</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3474877"/>
                  </a:ext>
                </a:extLst>
              </a:tr>
              <a:tr h="843827">
                <a:tc>
                  <a:txBody>
                    <a:bodyPr/>
                    <a:lstStyle/>
                    <a:p>
                      <a:pPr>
                        <a:lnSpc>
                          <a:spcPct val="107000"/>
                        </a:lnSpc>
                        <a:spcAft>
                          <a:spcPts val="80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3. Nói to, rõ ràng, truyền cảm, chủ động thuyết trình</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Nói nhỏ, khó nghe, nói lặp lại ngập ngừng nhiều lần, phụ thuộc văn bản chuẩn bị sẵn</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Nói to, nhưng đôi chỗ lặp lại hoặc ngập ngừng một vài câu, chủ động thuyết trình</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to, </a:t>
                      </a:r>
                      <a:r>
                        <a:rPr lang="en-US" sz="2800" b="0" dirty="0" err="1">
                          <a:solidFill>
                            <a:schemeClr val="tx1"/>
                          </a:solidFill>
                          <a:effectLst/>
                          <a:latin typeface="Times New Roman" panose="02020603050405020304" pitchFamily="18" charset="0"/>
                          <a:cs typeface="Times New Roman" panose="02020603050405020304" pitchFamily="18" charset="0"/>
                        </a:rPr>
                        <a:t>truyền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như</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lặp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lại</a:t>
                      </a:r>
                      <a:r>
                        <a:rPr lang="en-US" sz="2800" b="0" dirty="0">
                          <a:solidFill>
                            <a:schemeClr val="tx1"/>
                          </a:solidFill>
                          <a:effectLst/>
                          <a:latin typeface="Times New Roman" panose="02020603050405020304" pitchFamily="18" charset="0"/>
                          <a:cs typeface="Times New Roman" panose="02020603050405020304" pitchFamily="18" charset="0"/>
                        </a:rPr>
                        <a:t> hay </a:t>
                      </a:r>
                      <a:r>
                        <a:rPr lang="en-US" sz="2800" b="0" dirty="0" err="1">
                          <a:solidFill>
                            <a:schemeClr val="tx1"/>
                          </a:solidFill>
                          <a:effectLst/>
                          <a:latin typeface="Times New Roman" panose="02020603050405020304" pitchFamily="18" charset="0"/>
                          <a:cs typeface="Times New Roman" panose="02020603050405020304" pitchFamily="18" charset="0"/>
                        </a:rPr>
                        <a:t>ngập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ngừng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chủ</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thuyết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trình</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43478802"/>
                  </a:ext>
                </a:extLst>
              </a:tr>
            </a:tbl>
          </a:graphicData>
        </a:graphic>
      </p:graphicFrame>
    </p:spTree>
    <p:extLst>
      <p:ext uri="{BB962C8B-B14F-4D97-AF65-F5344CB8AC3E}">
        <p14:creationId xmlns:p14="http://schemas.microsoft.com/office/powerpoint/2010/main" val="21647285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531D4D8E-406E-25A2-D652-28B61B948ED2}"/>
              </a:ext>
            </a:extLst>
          </p:cNvPr>
          <p:cNvGraphicFramePr>
            <a:graphicFrameLocks noGrp="1"/>
          </p:cNvGraphicFramePr>
          <p:nvPr>
            <p:extLst>
              <p:ext uri="{D42A27DB-BD31-4B8C-83A1-F6EECF244321}">
                <p14:modId xmlns:p14="http://schemas.microsoft.com/office/powerpoint/2010/main" val="2443064699"/>
              </p:ext>
            </p:extLst>
          </p:nvPr>
        </p:nvGraphicFramePr>
        <p:xfrm>
          <a:off x="132522" y="169104"/>
          <a:ext cx="11926956" cy="6308728"/>
        </p:xfrm>
        <a:graphic>
          <a:graphicData uri="http://schemas.openxmlformats.org/drawingml/2006/table">
            <a:tbl>
              <a:tblPr firstRow="1" firstCol="1" lastRow="1" lastCol="1" bandRow="1" bandCol="1">
                <a:tableStyleId>{5C22544A-7EE6-4342-B048-85BDC9FD1C3A}</a:tableStyleId>
              </a:tblPr>
              <a:tblGrid>
                <a:gridCol w="2788707">
                  <a:extLst>
                    <a:ext uri="{9D8B030D-6E8A-4147-A177-3AD203B41FA5}">
                      <a16:colId xmlns:a16="http://schemas.microsoft.com/office/drawing/2014/main" val="2827079381"/>
                    </a:ext>
                  </a:extLst>
                </a:gridCol>
                <a:gridCol w="3161519">
                  <a:extLst>
                    <a:ext uri="{9D8B030D-6E8A-4147-A177-3AD203B41FA5}">
                      <a16:colId xmlns:a16="http://schemas.microsoft.com/office/drawing/2014/main" val="3777317900"/>
                    </a:ext>
                  </a:extLst>
                </a:gridCol>
                <a:gridCol w="2902226">
                  <a:extLst>
                    <a:ext uri="{9D8B030D-6E8A-4147-A177-3AD203B41FA5}">
                      <a16:colId xmlns:a16="http://schemas.microsoft.com/office/drawing/2014/main" val="621653669"/>
                    </a:ext>
                  </a:extLst>
                </a:gridCol>
                <a:gridCol w="3074504">
                  <a:extLst>
                    <a:ext uri="{9D8B030D-6E8A-4147-A177-3AD203B41FA5}">
                      <a16:colId xmlns:a16="http://schemas.microsoft.com/office/drawing/2014/main" val="2719275593"/>
                    </a:ext>
                  </a:extLst>
                </a:gridCol>
              </a:tblGrid>
              <a:tr h="162025">
                <a:tc gridSpan="4">
                  <a:txBody>
                    <a:bodyPr/>
                    <a:lstStyle/>
                    <a:p>
                      <a:pPr algn="ctr">
                        <a:lnSpc>
                          <a:spcPct val="107000"/>
                        </a:lnSpc>
                        <a:spcAft>
                          <a:spcPts val="800"/>
                        </a:spcAft>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PHIẾU ĐÁNH GIÁ  BÀI NÓI THEO TIÊU CHÍ</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49958231"/>
                  </a:ext>
                </a:extLst>
              </a:tr>
              <a:tr h="162025">
                <a:tc gridSpan="4">
                  <a:txBody>
                    <a:bodyPr/>
                    <a:lstStyle/>
                    <a:p>
                      <a:pPr algn="ctr">
                        <a:lnSpc>
                          <a:spcPct val="107000"/>
                        </a:lnSpc>
                        <a:spcAft>
                          <a:spcPts val="800"/>
                        </a:spcAft>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NHÓM............................</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75538889"/>
                  </a:ext>
                </a:extLst>
              </a:tr>
              <a:tr h="498381">
                <a:tc>
                  <a:txBody>
                    <a:bodyPr/>
                    <a:lstStyle/>
                    <a:p>
                      <a:pPr algn="ctr">
                        <a:lnSpc>
                          <a:spcPct val="107000"/>
                        </a:lnSpc>
                        <a:spcAft>
                          <a:spcPts val="800"/>
                        </a:spcAft>
                        <a:tabLst>
                          <a:tab pos="1386840" algn="l"/>
                        </a:tabLst>
                      </a:pPr>
                      <a:r>
                        <a:rPr lang="vi-VN" sz="2800" b="1" dirty="0">
                          <a:solidFill>
                            <a:schemeClr val="tx1"/>
                          </a:solidFill>
                          <a:effectLst/>
                          <a:latin typeface="Times New Roman" panose="02020603050405020304" pitchFamily="18" charset="0"/>
                          <a:cs typeface="Times New Roman" panose="02020603050405020304" pitchFamily="18" charset="0"/>
                        </a:rPr>
                        <a:t>Tiêu </a:t>
                      </a:r>
                      <a:r>
                        <a:rPr lang="vi-VN" sz="2800" b="1" dirty="0" err="1">
                          <a:solidFill>
                            <a:schemeClr val="tx1"/>
                          </a:solidFill>
                          <a:effectLst/>
                          <a:latin typeface="Times New Roman" panose="02020603050405020304" pitchFamily="18" charset="0"/>
                          <a:cs typeface="Times New Roman" panose="02020603050405020304" pitchFamily="18" charset="0"/>
                        </a:rPr>
                        <a:t>chí</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tabLst>
                          <a:tab pos="1386840" algn="l"/>
                        </a:tabLst>
                      </a:pPr>
                      <a:r>
                        <a:rPr lang="en-US" sz="2800" b="1">
                          <a:solidFill>
                            <a:schemeClr val="tx1"/>
                          </a:solidFill>
                          <a:effectLst/>
                          <a:latin typeface="Times New Roman" panose="02020603050405020304" pitchFamily="18" charset="0"/>
                          <a:cs typeface="Times New Roman" panose="02020603050405020304" pitchFamily="18" charset="0"/>
                        </a:rPr>
                        <a:t>Chưa đạt</a:t>
                      </a:r>
                    </a:p>
                    <a:p>
                      <a:pPr algn="ctr">
                        <a:lnSpc>
                          <a:spcPct val="107000"/>
                        </a:lnSpc>
                        <a:spcAft>
                          <a:spcPts val="800"/>
                        </a:spcAft>
                        <a:tabLst>
                          <a:tab pos="1386840" algn="l"/>
                        </a:tabLst>
                      </a:pPr>
                      <a:r>
                        <a:rPr lang="en-US" sz="2800" b="1">
                          <a:solidFill>
                            <a:schemeClr val="tx1"/>
                          </a:solidFill>
                          <a:effectLst/>
                          <a:latin typeface="Times New Roman" panose="02020603050405020304" pitchFamily="18" charset="0"/>
                          <a:cs typeface="Times New Roman" panose="02020603050405020304" pitchFamily="18" charset="0"/>
                        </a:rPr>
                        <a:t>(0 điểm)</a:t>
                      </a:r>
                      <a:endParaRPr lang="en-US" sz="2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tabLst>
                          <a:tab pos="1386840" algn="l"/>
                        </a:tabLst>
                      </a:pPr>
                      <a:r>
                        <a:rPr lang="en-US" sz="2800" b="1" dirty="0" err="1">
                          <a:solidFill>
                            <a:schemeClr val="tx1"/>
                          </a:solidFill>
                          <a:effectLst/>
                          <a:latin typeface="Times New Roman" panose="02020603050405020304" pitchFamily="18" charset="0"/>
                          <a:cs typeface="Times New Roman" panose="02020603050405020304" pitchFamily="18" charset="0"/>
                        </a:rPr>
                        <a:t>Đạt</a:t>
                      </a:r>
                      <a:endParaRPr lang="en-US" sz="2800" b="1"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800"/>
                        </a:spcAft>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(1 </a:t>
                      </a:r>
                      <a:r>
                        <a:rPr lang="en-US" sz="2800" b="1" dirty="0" err="1">
                          <a:solidFill>
                            <a:schemeClr val="tx1"/>
                          </a:solidFill>
                          <a:effectLst/>
                          <a:latin typeface="Times New Roman" panose="02020603050405020304" pitchFamily="18" charset="0"/>
                          <a:cs typeface="Times New Roman" panose="02020603050405020304" pitchFamily="18" charset="0"/>
                        </a:rPr>
                        <a:t>điểm</a:t>
                      </a:r>
                      <a:r>
                        <a:rPr lang="en-US" sz="2800" b="1" dirty="0">
                          <a:solidFill>
                            <a:schemeClr val="tx1"/>
                          </a:solidFill>
                          <a:effectLst/>
                          <a:latin typeface="Times New Roman" panose="02020603050405020304" pitchFamily="18" charset="0"/>
                          <a:cs typeface="Times New Roman" panose="02020603050405020304" pitchFamily="18" charset="0"/>
                        </a:rPr>
                        <a:t>)</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tabLst>
                          <a:tab pos="1386840" algn="l"/>
                        </a:tabLst>
                      </a:pPr>
                      <a:r>
                        <a:rPr lang="en-US" sz="2800" b="1" dirty="0" err="1">
                          <a:solidFill>
                            <a:schemeClr val="tx1"/>
                          </a:solidFill>
                          <a:effectLst/>
                          <a:latin typeface="Times New Roman" panose="02020603050405020304" pitchFamily="18" charset="0"/>
                          <a:cs typeface="Times New Roman" panose="02020603050405020304" pitchFamily="18" charset="0"/>
                        </a:rPr>
                        <a:t>Tốt</a:t>
                      </a:r>
                      <a:endParaRPr lang="en-US" sz="2800" b="1"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800"/>
                        </a:spcAft>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(2 </a:t>
                      </a:r>
                      <a:r>
                        <a:rPr lang="en-US" sz="2800" b="1" dirty="0" err="1">
                          <a:solidFill>
                            <a:schemeClr val="tx1"/>
                          </a:solidFill>
                          <a:effectLst/>
                          <a:latin typeface="Times New Roman" panose="02020603050405020304" pitchFamily="18" charset="0"/>
                          <a:cs typeface="Times New Roman" panose="02020603050405020304" pitchFamily="18" charset="0"/>
                        </a:rPr>
                        <a:t>điểm</a:t>
                      </a:r>
                      <a:r>
                        <a:rPr lang="en-US" sz="2800" b="1" dirty="0">
                          <a:solidFill>
                            <a:schemeClr val="tx1"/>
                          </a:solidFill>
                          <a:effectLst/>
                          <a:latin typeface="Times New Roman" panose="02020603050405020304" pitchFamily="18" charset="0"/>
                          <a:cs typeface="Times New Roman" panose="02020603050405020304" pitchFamily="18" charset="0"/>
                        </a:rPr>
                        <a:t>)</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0381609"/>
                  </a:ext>
                </a:extLst>
              </a:tr>
              <a:tr h="1014277">
                <a:tc>
                  <a:txBody>
                    <a:bodyPr/>
                    <a:lstStyle/>
                    <a:p>
                      <a:pPr>
                        <a:lnSpc>
                          <a:spcPct val="107000"/>
                        </a:lnSpc>
                        <a:spcAft>
                          <a:spcPts val="800"/>
                        </a:spcAft>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4. </a:t>
                      </a:r>
                      <a:r>
                        <a:rPr lang="en-US" sz="2800" b="0" dirty="0" err="1">
                          <a:solidFill>
                            <a:schemeClr val="tx1"/>
                          </a:solidFill>
                          <a:effectLst/>
                          <a:latin typeface="Times New Roman" panose="02020603050405020304" pitchFamily="18" charset="0"/>
                          <a:cs typeface="Times New Roman" panose="02020603050405020304" pitchFamily="18" charset="0"/>
                        </a:rPr>
                        <a:t>Sử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dụng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yếu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tố</a:t>
                      </a:r>
                      <a:r>
                        <a:rPr lang="en-US" sz="2800" b="0" dirty="0">
                          <a:solidFill>
                            <a:schemeClr val="tx1"/>
                          </a:solidFill>
                          <a:effectLst/>
                          <a:latin typeface="Times New Roman" panose="02020603050405020304" pitchFamily="18" charset="0"/>
                          <a:cs typeface="Times New Roman" panose="02020603050405020304" pitchFamily="18" charset="0"/>
                        </a:rPr>
                        <a:t> phi </a:t>
                      </a:r>
                      <a:r>
                        <a:rPr lang="en-US" sz="2800" b="0" dirty="0" err="1">
                          <a:solidFill>
                            <a:schemeClr val="tx1"/>
                          </a:solidFill>
                          <a:effectLst/>
                          <a:latin typeface="Times New Roman" panose="02020603050405020304" pitchFamily="18" charset="0"/>
                          <a:cs typeface="Times New Roman" panose="02020603050405020304" pitchFamily="18" charset="0"/>
                        </a:rPr>
                        <a:t>ngôn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ngữ</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bộ</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nét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mặt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ánh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phù</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hợp</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Điệu bộ thiếu tự tin, mắt chưa nhìn vào người nghe, nét mặt chưa biểu cảm hoặc biểu cảm không phù hợp.</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Điệu bộ  tự tin, mắt chưa nhìn vào người nghe, biểu cảm phù hợp với nội dung vấn đề</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Điệu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bộ</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tự</a:t>
                      </a:r>
                      <a:r>
                        <a:rPr lang="en-US" sz="2800" b="0" dirty="0">
                          <a:solidFill>
                            <a:schemeClr val="tx1"/>
                          </a:solidFill>
                          <a:effectLst/>
                          <a:latin typeface="Times New Roman" panose="02020603050405020304" pitchFamily="18" charset="0"/>
                          <a:cs typeface="Times New Roman" panose="02020603050405020304" pitchFamily="18" charset="0"/>
                        </a:rPr>
                        <a:t> tin, </a:t>
                      </a:r>
                      <a:r>
                        <a:rPr lang="en-US" sz="2800" b="0" dirty="0" err="1">
                          <a:solidFill>
                            <a:schemeClr val="tx1"/>
                          </a:solidFill>
                          <a:effectLst/>
                          <a:latin typeface="Times New Roman" panose="02020603050405020304" pitchFamily="18" charset="0"/>
                          <a:cs typeface="Times New Roman" panose="02020603050405020304" pitchFamily="18" charset="0"/>
                        </a:rPr>
                        <a:t>mắt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nhìn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nghe</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nét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mặt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sinh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động</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1624785"/>
                  </a:ext>
                </a:extLst>
              </a:tr>
              <a:tr h="673376">
                <a:tc>
                  <a:txBody>
                    <a:bodyPr/>
                    <a:lstStyle/>
                    <a:p>
                      <a:pPr>
                        <a:lnSpc>
                          <a:spcPct val="107000"/>
                        </a:lnSpc>
                        <a:spcAft>
                          <a:spcPts val="80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5. Mở đầu và kết thúc hợp lí</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Không chào hỏi và/ hoặc không có lời kết thúc bài nói.</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Chào hỏi và có lời kết thúc bài nói.</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tabLst>
                          <a:tab pos="1386840" algn="l"/>
                        </a:tabLst>
                      </a:pPr>
                      <a:r>
                        <a:rPr lang="en-US" sz="2800" b="0">
                          <a:solidFill>
                            <a:schemeClr val="tx1"/>
                          </a:solidFill>
                          <a:effectLst/>
                          <a:latin typeface="Times New Roman" panose="02020603050405020304" pitchFamily="18" charset="0"/>
                          <a:cs typeface="Times New Roman" panose="02020603050405020304" pitchFamily="18" charset="0"/>
                        </a:rPr>
                        <a:t>Chào hỏi có lời kết thúc bài nói ấn tượng.</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7013391"/>
                  </a:ext>
                </a:extLst>
              </a:tr>
              <a:tr h="162025">
                <a:tc gridSpan="4">
                  <a:txBody>
                    <a:bodyPr/>
                    <a:lstStyle/>
                    <a:p>
                      <a:pPr>
                        <a:lnSpc>
                          <a:spcPct val="107000"/>
                        </a:lnSpc>
                        <a:spcAft>
                          <a:spcPts val="800"/>
                        </a:spcAft>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Tổng</a:t>
                      </a:r>
                      <a:r>
                        <a:rPr lang="en-US" sz="2800" b="0" dirty="0">
                          <a:solidFill>
                            <a:schemeClr val="tx1"/>
                          </a:solidFill>
                          <a:effectLst/>
                          <a:latin typeface="Times New Roman" panose="02020603050405020304" pitchFamily="18" charset="0"/>
                          <a:cs typeface="Times New Roman" panose="02020603050405020304" pitchFamily="18" charset="0"/>
                        </a:rPr>
                        <a:t>:     ................/10 </a:t>
                      </a:r>
                      <a:r>
                        <a:rPr lang="en-US" sz="2800" b="0" dirty="0" err="1">
                          <a:solidFill>
                            <a:schemeClr val="tx1"/>
                          </a:solidFill>
                          <a:effectLst/>
                          <a:latin typeface="Times New Roman" panose="02020603050405020304" pitchFamily="18" charset="0"/>
                          <a:cs typeface="Times New Roman" panose="02020603050405020304" pitchFamily="18" charset="0"/>
                        </a:rPr>
                        <a:t>điểm</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149" marR="551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06329780"/>
                  </a:ext>
                </a:extLst>
              </a:tr>
            </a:tbl>
          </a:graphicData>
        </a:graphic>
      </p:graphicFrame>
    </p:spTree>
    <p:extLst>
      <p:ext uri="{BB962C8B-B14F-4D97-AF65-F5344CB8AC3E}">
        <p14:creationId xmlns:p14="http://schemas.microsoft.com/office/powerpoint/2010/main" val="388238299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72836094-C196-EA1E-4D44-BF6836108C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0" y="119270"/>
            <a:ext cx="11953460" cy="6400799"/>
          </a:xfrm>
          <a:prstGeom prst="rect">
            <a:avLst/>
          </a:prstGeom>
        </p:spPr>
      </p:pic>
      <p:sp>
        <p:nvSpPr>
          <p:cNvPr id="6" name="Hộp Văn bản 5">
            <a:extLst>
              <a:ext uri="{FF2B5EF4-FFF2-40B4-BE49-F238E27FC236}">
                <a16:creationId xmlns:a16="http://schemas.microsoft.com/office/drawing/2014/main" id="{B793F1BA-6D4C-75AD-118A-DE7569E7F769}"/>
              </a:ext>
            </a:extLst>
          </p:cNvPr>
          <p:cNvSpPr txBox="1"/>
          <p:nvPr/>
        </p:nvSpPr>
        <p:spPr>
          <a:xfrm>
            <a:off x="543339" y="450574"/>
            <a:ext cx="11118573" cy="2756452"/>
          </a:xfrm>
          <a:prstGeom prst="rect">
            <a:avLst/>
          </a:prstGeom>
          <a:noFill/>
        </p:spPr>
        <p:txBody>
          <a:bodyPr wrap="square" rtlCol="0">
            <a:prstTxWarp prst="textDeflateTop">
              <a:avLst/>
            </a:prstTxWarp>
            <a:spAutoFit/>
          </a:bodyPr>
          <a:lstStyle/>
          <a:p>
            <a:r>
              <a:rPr lang="en-US" sz="1800" b="1" dirty="0">
                <a:solidFill>
                  <a:srgbClr val="0070C0"/>
                </a:solidFill>
                <a:effectLst/>
                <a:latin typeface="Times New Roman" panose="02020603050405020304" pitchFamily="18" charset="0"/>
                <a:ea typeface="VNI-Times"/>
              </a:rPr>
              <a:t>MỞ ĐẦU</a:t>
            </a:r>
            <a:endParaRPr lang="en-US" dirty="0"/>
          </a:p>
        </p:txBody>
      </p:sp>
      <p:sp>
        <p:nvSpPr>
          <p:cNvPr id="7" name="Hộp Văn bản 6">
            <a:extLst>
              <a:ext uri="{FF2B5EF4-FFF2-40B4-BE49-F238E27FC236}">
                <a16:creationId xmlns:a16="http://schemas.microsoft.com/office/drawing/2014/main" id="{C05A4FF8-09E1-047A-6CBB-53A36A7C1442}"/>
              </a:ext>
            </a:extLst>
          </p:cNvPr>
          <p:cNvSpPr txBox="1"/>
          <p:nvPr/>
        </p:nvSpPr>
        <p:spPr>
          <a:xfrm>
            <a:off x="2027582" y="3650975"/>
            <a:ext cx="7434470" cy="523220"/>
          </a:xfrm>
          <a:prstGeom prst="rect">
            <a:avLst/>
          </a:prstGeom>
          <a:noFill/>
        </p:spPr>
        <p:txBody>
          <a:bodyPr wrap="square" rtlCol="0">
            <a:spAutoFit/>
          </a:bodyPr>
          <a:lstStyle/>
          <a:p>
            <a:r>
              <a:rPr lang="en-US" sz="2800" dirty="0">
                <a:solidFill>
                  <a:srgbClr val="000000"/>
                </a:solidFill>
                <a:latin typeface="Times New Roman" panose="02020603050405020304" pitchFamily="18" charset="0"/>
                <a:ea typeface="Times New Roman" panose="02020603050405020304" pitchFamily="18" charset="0"/>
              </a:rPr>
              <a:t>C</a:t>
            </a:r>
            <a:r>
              <a:rPr lang="en-US" sz="2800" dirty="0">
                <a:solidFill>
                  <a:srgbClr val="000000"/>
                </a:solidFill>
                <a:effectLst/>
                <a:latin typeface="Times New Roman" panose="02020603050405020304" pitchFamily="18" charset="0"/>
                <a:ea typeface="Times New Roman" panose="02020603050405020304" pitchFamily="18" charset="0"/>
              </a:rPr>
              <a:t>hia </a:t>
            </a:r>
            <a:r>
              <a:rPr lang="en-US" sz="2800" dirty="0" err="1">
                <a:solidFill>
                  <a:srgbClr val="000000"/>
                </a:solidFill>
                <a:effectLst/>
                <a:latin typeface="Times New Roman" panose="02020603050405020304" pitchFamily="18" charset="0"/>
                <a:ea typeface="Times New Roman" panose="02020603050405020304" pitchFamily="18" charset="0"/>
              </a:rPr>
              <a:t>sẻ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thuật</a:t>
            </a:r>
            <a:r>
              <a:rPr lang="en-US" sz="2800" dirty="0">
                <a:solidFill>
                  <a:srgbClr val="000000"/>
                </a:solidFill>
                <a:effectLst/>
                <a:latin typeface="Times New Roman" panose="02020603050405020304" pitchFamily="18" charset="0"/>
                <a:ea typeface="Times New Roman" panose="02020603050405020304" pitchFamily="18" charset="0"/>
              </a:rPr>
              <a:t> THINK – PAIR – SHARE </a:t>
            </a:r>
            <a:endParaRPr lang="en-US" sz="2800" dirty="0"/>
          </a:p>
        </p:txBody>
      </p:sp>
    </p:spTree>
    <p:extLst>
      <p:ext uri="{BB962C8B-B14F-4D97-AF65-F5344CB8AC3E}">
        <p14:creationId xmlns:p14="http://schemas.microsoft.com/office/powerpoint/2010/main" val="457564419"/>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47D1EA9F-B954-4395-F8EC-551772A94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530" y="132522"/>
            <a:ext cx="11820940" cy="6725478"/>
          </a:xfrm>
          <a:prstGeom prst="rect">
            <a:avLst/>
          </a:prstGeom>
        </p:spPr>
      </p:pic>
      <p:sp>
        <p:nvSpPr>
          <p:cNvPr id="6" name="Hộp Văn bản 5">
            <a:extLst>
              <a:ext uri="{FF2B5EF4-FFF2-40B4-BE49-F238E27FC236}">
                <a16:creationId xmlns:a16="http://schemas.microsoft.com/office/drawing/2014/main" id="{19C62932-0592-3181-BF29-2296BCDD38A1}"/>
              </a:ext>
            </a:extLst>
          </p:cNvPr>
          <p:cNvSpPr txBox="1"/>
          <p:nvPr/>
        </p:nvSpPr>
        <p:spPr>
          <a:xfrm>
            <a:off x="4280451" y="808383"/>
            <a:ext cx="4505739" cy="523220"/>
          </a:xfrm>
          <a:prstGeom prst="rect">
            <a:avLst/>
          </a:prstGeom>
          <a:noFill/>
        </p:spPr>
        <p:txBody>
          <a:bodyPr wrap="square" rtlCol="0">
            <a:spAutoFit/>
          </a:bodyPr>
          <a:lstStyle/>
          <a:p>
            <a:r>
              <a:rPr lang="vi-VN" sz="2800" b="1" dirty="0">
                <a:solidFill>
                  <a:srgbClr val="0070C0"/>
                </a:solidFill>
                <a:effectLst/>
                <a:latin typeface="Times New Roman" panose="02020603050405020304" pitchFamily="18" charset="0"/>
                <a:ea typeface="Calibri" panose="020F0502020204030204" pitchFamily="34" charset="0"/>
              </a:rPr>
              <a:t>d. </a:t>
            </a:r>
            <a:r>
              <a:rPr lang="vi-VN" sz="2800" b="1" dirty="0" err="1">
                <a:solidFill>
                  <a:srgbClr val="0070C0"/>
                </a:solidFill>
                <a:effectLst/>
                <a:latin typeface="Times New Roman" panose="02020603050405020304" pitchFamily="18" charset="0"/>
                <a:ea typeface="Calibri" panose="020F0502020204030204" pitchFamily="34" charset="0"/>
              </a:rPr>
              <a:t>Kiểm</a:t>
            </a:r>
            <a:r>
              <a:rPr lang="vi-VN" sz="2800" b="1" dirty="0">
                <a:solidFill>
                  <a:srgbClr val="0070C0"/>
                </a:solidFill>
                <a:effectLst/>
                <a:latin typeface="Times New Roman" panose="02020603050405020304" pitchFamily="18" charset="0"/>
                <a:ea typeface="Calibri" panose="020F0502020204030204" pitchFamily="34" charset="0"/>
              </a:rPr>
              <a:t> tra </a:t>
            </a:r>
            <a:r>
              <a:rPr lang="vi-VN" sz="2800" b="1" dirty="0" err="1">
                <a:solidFill>
                  <a:srgbClr val="0070C0"/>
                </a:solidFill>
                <a:effectLst/>
                <a:latin typeface="Times New Roman" panose="02020603050405020304" pitchFamily="18" charset="0"/>
                <a:ea typeface="Calibri" panose="020F0502020204030204" pitchFamily="34" charset="0"/>
              </a:rPr>
              <a:t>và</a:t>
            </a:r>
            <a:r>
              <a:rPr lang="vi-VN" sz="2800" b="1" dirty="0">
                <a:solidFill>
                  <a:srgbClr val="0070C0"/>
                </a:solidFill>
                <a:effectLst/>
                <a:latin typeface="Times New Roman" panose="02020603050405020304" pitchFamily="18" charset="0"/>
                <a:ea typeface="Calibri" panose="020F0502020204030204" pitchFamily="34" charset="0"/>
              </a:rPr>
              <a:t> </a:t>
            </a:r>
            <a:r>
              <a:rPr lang="vi-VN" sz="2800" b="1" dirty="0" err="1">
                <a:solidFill>
                  <a:srgbClr val="0070C0"/>
                </a:solidFill>
                <a:effectLst/>
                <a:latin typeface="Times New Roman" panose="02020603050405020304" pitchFamily="18" charset="0"/>
                <a:ea typeface="Calibri" panose="020F0502020204030204" pitchFamily="34" charset="0"/>
              </a:rPr>
              <a:t>chỉnh</a:t>
            </a:r>
            <a:r>
              <a:rPr lang="vi-VN" sz="2800" b="1" dirty="0">
                <a:solidFill>
                  <a:srgbClr val="0070C0"/>
                </a:solidFill>
                <a:effectLst/>
                <a:latin typeface="Times New Roman" panose="02020603050405020304" pitchFamily="18" charset="0"/>
                <a:ea typeface="Calibri" panose="020F0502020204030204" pitchFamily="34" charset="0"/>
              </a:rPr>
              <a:t> </a:t>
            </a:r>
            <a:r>
              <a:rPr lang="vi-VN" sz="2800" b="1" dirty="0" err="1">
                <a:solidFill>
                  <a:srgbClr val="0070C0"/>
                </a:solidFill>
                <a:effectLst/>
                <a:latin typeface="Times New Roman" panose="02020603050405020304" pitchFamily="18" charset="0"/>
                <a:ea typeface="Calibri" panose="020F0502020204030204" pitchFamily="34" charset="0"/>
              </a:rPr>
              <a:t>sửa</a:t>
            </a:r>
            <a:endParaRPr lang="en-US" sz="2800" dirty="0"/>
          </a:p>
        </p:txBody>
      </p:sp>
      <p:sp>
        <p:nvSpPr>
          <p:cNvPr id="7" name="Hộp Văn bản 6">
            <a:extLst>
              <a:ext uri="{FF2B5EF4-FFF2-40B4-BE49-F238E27FC236}">
                <a16:creationId xmlns:a16="http://schemas.microsoft.com/office/drawing/2014/main" id="{8E25792C-0F20-63F3-8BE2-526747208800}"/>
              </a:ext>
            </a:extLst>
          </p:cNvPr>
          <p:cNvSpPr txBox="1"/>
          <p:nvPr/>
        </p:nvSpPr>
        <p:spPr>
          <a:xfrm>
            <a:off x="1212574" y="1590261"/>
            <a:ext cx="2809460" cy="4679807"/>
          </a:xfrm>
          <a:prstGeom prst="rect">
            <a:avLst/>
          </a:prstGeom>
          <a:noFill/>
        </p:spPr>
        <p:txBody>
          <a:bodyPr wrap="square" rtlCol="0">
            <a:spAutoFit/>
          </a:bodyPr>
          <a:lstStyle/>
          <a:p>
            <a:pPr algn="just">
              <a:lnSpc>
                <a:spcPct val="107000"/>
              </a:lnSpc>
              <a:spcAft>
                <a:spcPts val="800"/>
              </a:spcAft>
            </a:pPr>
            <a:r>
              <a:rPr lang="vi-VN"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(1)</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Với</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người</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nghe</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Em</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thích</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nhất</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điều</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gì</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trong</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phần</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trình</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bày</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bạn</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Nếu</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muốn</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thay</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đổi</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em</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muốn</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thay</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đổi</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điều</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gì</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trong</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phần</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trình</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bày</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bạn</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CDAB72BA-9A33-67AC-A5A9-2ECD40806D81}"/>
              </a:ext>
            </a:extLst>
          </p:cNvPr>
          <p:cNvSpPr txBox="1"/>
          <p:nvPr/>
        </p:nvSpPr>
        <p:spPr>
          <a:xfrm>
            <a:off x="5049078" y="1590261"/>
            <a:ext cx="3352800" cy="4679807"/>
          </a:xfrm>
          <a:prstGeom prst="rect">
            <a:avLst/>
          </a:prstGeom>
          <a:noFill/>
        </p:spPr>
        <p:txBody>
          <a:bodyPr wrap="square" rtlCol="0">
            <a:spAutoFit/>
          </a:bodyPr>
          <a:lstStyle/>
          <a:p>
            <a:pPr algn="just">
              <a:lnSpc>
                <a:spcPct val="107000"/>
              </a:lnSpc>
              <a:spcAft>
                <a:spcPts val="800"/>
              </a:spcAft>
            </a:pPr>
            <a:r>
              <a:rPr lang="vi-VN"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(2)</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Với</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người</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nói</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Em</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tâm</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đắc</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nhất</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điều</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gì</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trong</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phần</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trình</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bày</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mình</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Em</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muốn</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trao</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đổi</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tiếp</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thu</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những</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góp</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ý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bạn</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và</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thầy</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cô</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Nếu</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được</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trình</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bày</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lại</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em</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muốn</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thay</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đổi</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điều</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gì</a:t>
            </a:r>
            <a:r>
              <a:rPr lang="en-US" sz="28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4B12F333-6F2B-6AC0-1E97-594937AF1609}"/>
              </a:ext>
            </a:extLst>
          </p:cNvPr>
          <p:cNvSpPr txBox="1"/>
          <p:nvPr/>
        </p:nvSpPr>
        <p:spPr>
          <a:xfrm>
            <a:off x="9143999" y="1590261"/>
            <a:ext cx="2398643" cy="2374689"/>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kiểm</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tra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chỉnh</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nghe như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70140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fltVal val="0"/>
                                          </p:val>
                                        </p:tav>
                                        <p:tav tm="100000">
                                          <p:val>
                                            <p:strVal val="#ppt_w"/>
                                          </p:val>
                                        </p:tav>
                                      </p:tavLst>
                                    </p:anim>
                                    <p:anim calcmode="lin" valueType="num">
                                      <p:cBhvr>
                                        <p:cTn id="24" dur="1000" fill="hold"/>
                                        <p:tgtEl>
                                          <p:spTgt spid="9"/>
                                        </p:tgtEl>
                                        <p:attrNameLst>
                                          <p:attrName>ppt_h</p:attrName>
                                        </p:attrNameLst>
                                      </p:cBhvr>
                                      <p:tavLst>
                                        <p:tav tm="0">
                                          <p:val>
                                            <p:fltVal val="0"/>
                                          </p:val>
                                        </p:tav>
                                        <p:tav tm="100000">
                                          <p:val>
                                            <p:strVal val="#ppt_h"/>
                                          </p:val>
                                        </p:tav>
                                      </p:tavLst>
                                    </p:anim>
                                    <p:anim calcmode="lin" valueType="num">
                                      <p:cBhvr>
                                        <p:cTn id="25" dur="1000" fill="hold"/>
                                        <p:tgtEl>
                                          <p:spTgt spid="9"/>
                                        </p:tgtEl>
                                        <p:attrNameLst>
                                          <p:attrName>style.rotation</p:attrName>
                                        </p:attrNameLst>
                                      </p:cBhvr>
                                      <p:tavLst>
                                        <p:tav tm="0">
                                          <p:val>
                                            <p:fltVal val="90"/>
                                          </p:val>
                                        </p:tav>
                                        <p:tav tm="100000">
                                          <p:val>
                                            <p:fltVal val="0"/>
                                          </p:val>
                                        </p:tav>
                                      </p:tavLst>
                                    </p:anim>
                                    <p:animEffect transition="in" filter="fade">
                                      <p:cBhvr>
                                        <p:cTn id="2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68980E96-B306-AB1F-0C6A-4FAF22EC6F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530" y="66261"/>
            <a:ext cx="11820940" cy="6725478"/>
          </a:xfrm>
          <a:prstGeom prst="rect">
            <a:avLst/>
          </a:prstGeom>
        </p:spPr>
      </p:pic>
      <p:sp>
        <p:nvSpPr>
          <p:cNvPr id="3" name="Hộp Văn bản 2">
            <a:extLst>
              <a:ext uri="{FF2B5EF4-FFF2-40B4-BE49-F238E27FC236}">
                <a16:creationId xmlns:a16="http://schemas.microsoft.com/office/drawing/2014/main" id="{EB4E9FC6-7C34-9117-76F2-A57484478534}"/>
              </a:ext>
            </a:extLst>
          </p:cNvPr>
          <p:cNvSpPr txBox="1"/>
          <p:nvPr/>
        </p:nvSpPr>
        <p:spPr>
          <a:xfrm>
            <a:off x="4359966" y="742891"/>
            <a:ext cx="2438400" cy="584775"/>
          </a:xfrm>
          <a:prstGeom prst="rect">
            <a:avLst/>
          </a:prstGeom>
          <a:noFill/>
        </p:spPr>
        <p:txBody>
          <a:bodyPr wrap="square" rtlCol="0">
            <a:spAutoFit/>
          </a:bodyPr>
          <a:lstStyle/>
          <a:p>
            <a:pPr algn="just"/>
            <a:r>
              <a:rPr lang="vi-VN" sz="3200" b="1" dirty="0">
                <a:solidFill>
                  <a:srgbClr val="0070C0"/>
                </a:solidFill>
                <a:effectLst/>
                <a:latin typeface="Times New Roman" panose="02020603050405020304" pitchFamily="18" charset="0"/>
                <a:ea typeface="Times New Roman" panose="02020603050405020304" pitchFamily="18" charset="0"/>
              </a:rPr>
              <a:t>*</a:t>
            </a:r>
            <a:r>
              <a:rPr lang="en-US" sz="3200" b="1" dirty="0" err="1">
                <a:solidFill>
                  <a:srgbClr val="0070C0"/>
                </a:solidFill>
                <a:effectLst/>
                <a:latin typeface="Times New Roman" panose="02020603050405020304" pitchFamily="18" charset="0"/>
                <a:ea typeface="Times New Roman" panose="02020603050405020304" pitchFamily="18" charset="0"/>
              </a:rPr>
              <a:t>Người</a:t>
            </a:r>
            <a:r>
              <a:rPr lang="en-US" sz="3200" b="1" dirty="0">
                <a:solidFill>
                  <a:srgbClr val="0070C0"/>
                </a:solidFill>
                <a:effectLst/>
                <a:latin typeface="Times New Roman" panose="02020603050405020304" pitchFamily="18" charset="0"/>
                <a:ea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rPr>
              <a:t>nói</a:t>
            </a:r>
            <a:endParaRPr lang="en-US" sz="32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AA1C6951-9602-0477-8167-4CC40B122467}"/>
              </a:ext>
            </a:extLst>
          </p:cNvPr>
          <p:cNvSpPr txBox="1"/>
          <p:nvPr/>
        </p:nvSpPr>
        <p:spPr>
          <a:xfrm>
            <a:off x="2226364" y="1511613"/>
            <a:ext cx="7527235" cy="523220"/>
          </a:xfrm>
          <a:prstGeom prst="rect">
            <a:avLst/>
          </a:prstGeom>
          <a:noFill/>
        </p:spPr>
        <p:txBody>
          <a:bodyPr wrap="square" rtlCol="0">
            <a:spAutoFit/>
          </a:bodyPr>
          <a:lstStyle/>
          <a:p>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Xem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xét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nội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 ý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kiến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ý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chưa</a:t>
            </a:r>
            <a:endParaRPr lang="en-US" sz="2800" dirty="0">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4FC29EA2-BBF6-70D9-A30B-8E4ED9C546C9}"/>
              </a:ext>
            </a:extLst>
          </p:cNvPr>
          <p:cNvSpPr txBox="1"/>
          <p:nvPr/>
        </p:nvSpPr>
        <p:spPr>
          <a:xfrm>
            <a:off x="1696279" y="2332383"/>
            <a:ext cx="8057320" cy="523220"/>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nào</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E4BD574C-955B-1D73-2D81-6A15EE0C5B7B}"/>
              </a:ext>
            </a:extLst>
          </p:cNvPr>
          <p:cNvSpPr txBox="1"/>
          <p:nvPr/>
        </p:nvSpPr>
        <p:spPr>
          <a:xfrm>
            <a:off x="1696279" y="3110853"/>
            <a:ext cx="7606747" cy="523220"/>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Lí lẽ </a:t>
            </a:r>
            <a:r>
              <a:rPr lang="en-US" sz="2800" dirty="0" err="1">
                <a:solidFill>
                  <a:srgbClr val="000000"/>
                </a:solidFill>
                <a:effectLst/>
                <a:latin typeface="Times New Roman" panose="02020603050405020304" pitchFamily="18" charset="0"/>
                <a:ea typeface="Times New Roman" panose="02020603050405020304" pitchFamily="18" charset="0"/>
              </a:rPr>
              <a:t>tán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rPr>
              <a:t> là </a:t>
            </a:r>
            <a:r>
              <a:rPr lang="en-US" sz="2800" dirty="0" err="1">
                <a:solidFill>
                  <a:srgbClr val="000000"/>
                </a:solidFill>
                <a:effectLst/>
                <a:latin typeface="Times New Roman" panose="02020603050405020304" pitchFamily="18" charset="0"/>
                <a:ea typeface="Times New Roman" panose="02020603050405020304" pitchFamily="18" charset="0"/>
              </a:rPr>
              <a:t>gi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D163AA5-A903-D709-9EA8-F7D11ADC701E}"/>
              </a:ext>
            </a:extLst>
          </p:cNvPr>
          <p:cNvSpPr txBox="1"/>
          <p:nvPr/>
        </p:nvSpPr>
        <p:spPr>
          <a:xfrm>
            <a:off x="1709531" y="3818235"/>
            <a:ext cx="8044068" cy="523220"/>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Có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bằng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chứng</a:t>
            </a:r>
            <a:r>
              <a:rPr lang="en-US" sz="2800" dirty="0">
                <a:solidFill>
                  <a:srgbClr val="000000"/>
                </a:solidFill>
                <a:effectLst/>
                <a:latin typeface="Times New Roman" panose="02020603050405020304" pitchFamily="18" charset="0"/>
                <a:ea typeface="Times New Roman" panose="02020603050405020304" pitchFamily="18" charset="0"/>
              </a:rPr>
              <a:t> cụ </a:t>
            </a:r>
            <a:r>
              <a:rPr lang="en-US" sz="2800" dirty="0" err="1">
                <a:solidFill>
                  <a:srgbClr val="000000"/>
                </a:solidFill>
                <a:effectLst/>
                <a:latin typeface="Times New Roman" panose="02020603050405020304" pitchFamily="18" charset="0"/>
                <a:ea typeface="Times New Roman" panose="02020603050405020304" pitchFamily="18" charset="0"/>
              </a:rPr>
              <a:t>thê</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1AEABC99-84D4-BF6B-EE63-C0371CADFD9C}"/>
              </a:ext>
            </a:extLst>
          </p:cNvPr>
          <p:cNvSpPr txBox="1"/>
          <p:nvPr/>
        </p:nvSpPr>
        <p:spPr>
          <a:xfrm>
            <a:off x="808381" y="4532243"/>
            <a:ext cx="8945218"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Rút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nghiệm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vê</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đạt</a:t>
            </a:r>
            <a:r>
              <a:rPr lang="en-US" sz="2800" dirty="0">
                <a:solidFill>
                  <a:srgbClr val="000000"/>
                </a:solidFill>
                <a:effectLst/>
                <a:latin typeface="Times New Roman" panose="02020603050405020304" pitchFamily="18" charset="0"/>
                <a:ea typeface="Times New Roman" panose="02020603050405020304" pitchFamily="18" charset="0"/>
              </a:rPr>
              <a:t> có </a:t>
            </a:r>
            <a:r>
              <a:rPr lang="en-US" sz="2800" dirty="0" err="1">
                <a:solidFill>
                  <a:srgbClr val="000000"/>
                </a:solidFill>
                <a:effectLst/>
                <a:latin typeface="Times New Roman" panose="02020603050405020304" pitchFamily="18" charset="0"/>
                <a:ea typeface="Times New Roman" panose="02020603050405020304" pitchFamily="18" charset="0"/>
              </a:rPr>
              <a:t>ro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dê</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chưa</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323725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80">
                                          <p:stCondLst>
                                            <p:cond delay="0"/>
                                          </p:stCondLst>
                                        </p:cTn>
                                        <p:tgtEl>
                                          <p:spTgt spid="8"/>
                                        </p:tgtEl>
                                      </p:cBhvr>
                                    </p:animEffect>
                                    <p:anim calcmode="lin" valueType="num">
                                      <p:cBhvr>
                                        <p:cTn id="3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1" dur="26">
                                          <p:stCondLst>
                                            <p:cond delay="650"/>
                                          </p:stCondLst>
                                        </p:cTn>
                                        <p:tgtEl>
                                          <p:spTgt spid="8"/>
                                        </p:tgtEl>
                                      </p:cBhvr>
                                      <p:to x="100000" y="60000"/>
                                    </p:animScale>
                                    <p:animScale>
                                      <p:cBhvr>
                                        <p:cTn id="42" dur="166" decel="50000">
                                          <p:stCondLst>
                                            <p:cond delay="676"/>
                                          </p:stCondLst>
                                        </p:cTn>
                                        <p:tgtEl>
                                          <p:spTgt spid="8"/>
                                        </p:tgtEl>
                                      </p:cBhvr>
                                      <p:to x="100000" y="100000"/>
                                    </p:animScale>
                                    <p:animScale>
                                      <p:cBhvr>
                                        <p:cTn id="43" dur="26">
                                          <p:stCondLst>
                                            <p:cond delay="1312"/>
                                          </p:stCondLst>
                                        </p:cTn>
                                        <p:tgtEl>
                                          <p:spTgt spid="8"/>
                                        </p:tgtEl>
                                      </p:cBhvr>
                                      <p:to x="100000" y="80000"/>
                                    </p:animScale>
                                    <p:animScale>
                                      <p:cBhvr>
                                        <p:cTn id="44" dur="166" decel="50000">
                                          <p:stCondLst>
                                            <p:cond delay="1338"/>
                                          </p:stCondLst>
                                        </p:cTn>
                                        <p:tgtEl>
                                          <p:spTgt spid="8"/>
                                        </p:tgtEl>
                                      </p:cBhvr>
                                      <p:to x="100000" y="100000"/>
                                    </p:animScale>
                                    <p:animScale>
                                      <p:cBhvr>
                                        <p:cTn id="45" dur="26">
                                          <p:stCondLst>
                                            <p:cond delay="1642"/>
                                          </p:stCondLst>
                                        </p:cTn>
                                        <p:tgtEl>
                                          <p:spTgt spid="8"/>
                                        </p:tgtEl>
                                      </p:cBhvr>
                                      <p:to x="100000" y="90000"/>
                                    </p:animScale>
                                    <p:animScale>
                                      <p:cBhvr>
                                        <p:cTn id="46" dur="166" decel="50000">
                                          <p:stCondLst>
                                            <p:cond delay="1668"/>
                                          </p:stCondLst>
                                        </p:cTn>
                                        <p:tgtEl>
                                          <p:spTgt spid="8"/>
                                        </p:tgtEl>
                                      </p:cBhvr>
                                      <p:to x="100000" y="100000"/>
                                    </p:animScale>
                                    <p:animScale>
                                      <p:cBhvr>
                                        <p:cTn id="47" dur="26">
                                          <p:stCondLst>
                                            <p:cond delay="1808"/>
                                          </p:stCondLst>
                                        </p:cTn>
                                        <p:tgtEl>
                                          <p:spTgt spid="8"/>
                                        </p:tgtEl>
                                      </p:cBhvr>
                                      <p:to x="100000" y="95000"/>
                                    </p:animScale>
                                    <p:animScale>
                                      <p:cBhvr>
                                        <p:cTn id="4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E8413675-95ED-A41C-9118-E6C91C9D5D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530" y="66261"/>
            <a:ext cx="11820940" cy="6725478"/>
          </a:xfrm>
          <a:prstGeom prst="rect">
            <a:avLst/>
          </a:prstGeom>
        </p:spPr>
      </p:pic>
      <p:sp>
        <p:nvSpPr>
          <p:cNvPr id="3" name="Hộp Văn bản 2">
            <a:extLst>
              <a:ext uri="{FF2B5EF4-FFF2-40B4-BE49-F238E27FC236}">
                <a16:creationId xmlns:a16="http://schemas.microsoft.com/office/drawing/2014/main" id="{5BCB9D7F-5CD5-A83D-B31D-A01304AFA43A}"/>
              </a:ext>
            </a:extLst>
          </p:cNvPr>
          <p:cNvSpPr txBox="1"/>
          <p:nvPr/>
        </p:nvSpPr>
        <p:spPr>
          <a:xfrm>
            <a:off x="4267200" y="861391"/>
            <a:ext cx="2928730" cy="584775"/>
          </a:xfrm>
          <a:prstGeom prst="rect">
            <a:avLst/>
          </a:prstGeom>
          <a:noFill/>
        </p:spPr>
        <p:txBody>
          <a:bodyPr wrap="square" rtlCol="0">
            <a:spAutoFit/>
          </a:bodyPr>
          <a:lstStyle/>
          <a:p>
            <a:pPr algn="just"/>
            <a:r>
              <a:rPr lang="vi-VN" sz="3200" b="1" dirty="0">
                <a:solidFill>
                  <a:srgbClr val="0070C0"/>
                </a:solidFill>
                <a:effectLst/>
                <a:latin typeface="Times New Roman" panose="02020603050405020304" pitchFamily="18" charset="0"/>
                <a:ea typeface="Times New Roman" panose="02020603050405020304" pitchFamily="18" charset="0"/>
              </a:rPr>
              <a:t>*</a:t>
            </a:r>
            <a:r>
              <a:rPr lang="en-US" sz="3200" b="1" dirty="0" err="1">
                <a:solidFill>
                  <a:srgbClr val="0070C0"/>
                </a:solidFill>
                <a:effectLst/>
                <a:latin typeface="Times New Roman" panose="02020603050405020304" pitchFamily="18" charset="0"/>
                <a:ea typeface="Times New Roman" panose="02020603050405020304" pitchFamily="18" charset="0"/>
              </a:rPr>
              <a:t>Người</a:t>
            </a:r>
            <a:r>
              <a:rPr lang="en-US" sz="3200" b="1" dirty="0">
                <a:solidFill>
                  <a:srgbClr val="0070C0"/>
                </a:solidFill>
                <a:effectLst/>
                <a:latin typeface="Times New Roman" panose="02020603050405020304" pitchFamily="18" charset="0"/>
                <a:ea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rPr>
              <a:t>nghe</a:t>
            </a:r>
            <a:endParaRPr lang="en-US" sz="32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80C471DC-86FC-7023-1C6E-E05B32965891}"/>
              </a:ext>
            </a:extLst>
          </p:cNvPr>
          <p:cNvSpPr txBox="1"/>
          <p:nvPr/>
        </p:nvSpPr>
        <p:spPr>
          <a:xfrm>
            <a:off x="1815548" y="1815548"/>
            <a:ext cx="8772939" cy="954107"/>
          </a:xfrm>
          <a:prstGeom prst="rect">
            <a:avLst/>
          </a:prstGeom>
          <a:noFill/>
        </p:spPr>
        <p:txBody>
          <a:bodyPr wrap="square" rtlCol="0">
            <a:spAutoFit/>
          </a:bodyPr>
          <a:lstStyle/>
          <a:p>
            <a:pPr marL="457200" indent="-457200" algn="just">
              <a:buFontTx/>
              <a:buChar char="-"/>
            </a:pPr>
            <a:r>
              <a:rPr lang="en-US" sz="2800" dirty="0" err="1">
                <a:solidFill>
                  <a:srgbClr val="000000"/>
                </a:solidFill>
                <a:effectLst/>
                <a:latin typeface="Times New Roman" panose="02020603050405020304" pitchFamily="18" charset="0"/>
                <a:ea typeface="Times New Roman" panose="02020603050405020304" pitchFamily="18" charset="0"/>
              </a:rPr>
              <a:t>Hiểu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tóm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tắt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rPr>
              <a:t>tư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nói</a:t>
            </a:r>
            <a:r>
              <a:rPr lang="en-US" sz="2800" dirty="0">
                <a:solidFill>
                  <a:srgbClr val="000000"/>
                </a:solidFill>
                <a:effectLst/>
                <a:latin typeface="Times New Roman" panose="02020603050405020304" pitchFamily="18" charset="0"/>
                <a:ea typeface="Times New Roman" panose="02020603050405020304" pitchFamily="18" charset="0"/>
              </a:rPr>
              <a:t> </a:t>
            </a:r>
          </a:p>
          <a:p>
            <a:pPr algn="just"/>
            <a:r>
              <a:rPr lang="en-US" sz="2800" dirty="0">
                <a:solidFill>
                  <a:srgbClr val="000000"/>
                </a:solidFill>
                <a:effectLst/>
                <a:latin typeface="Times New Roman" panose="02020603050405020304" pitchFamily="18" charset="0"/>
                <a:ea typeface="Times New Roman" panose="02020603050405020304" pitchFamily="18" charset="0"/>
              </a:rPr>
              <a:t>(Ý </a:t>
            </a:r>
            <a:r>
              <a:rPr lang="en-US" sz="2800" dirty="0" err="1">
                <a:solidFill>
                  <a:srgbClr val="000000"/>
                </a:solidFill>
                <a:effectLst/>
                <a:latin typeface="Times New Roman" panose="02020603050405020304" pitchFamily="18" charset="0"/>
                <a:ea typeface="Times New Roman" panose="02020603050405020304" pitchFamily="18" charset="0"/>
              </a:rPr>
              <a:t>kiến</a:t>
            </a:r>
            <a:r>
              <a:rPr lang="en-US" sz="2800" dirty="0">
                <a:solidFill>
                  <a:srgbClr val="000000"/>
                </a:solidFill>
                <a:effectLst/>
                <a:latin typeface="Times New Roman" panose="02020603050405020304" pitchFamily="18" charset="0"/>
                <a:ea typeface="Times New Roman" panose="02020603050405020304" pitchFamily="18" charset="0"/>
              </a:rPr>
              <a:t>, lí lẽ </a:t>
            </a:r>
            <a:r>
              <a:rPr lang="en-US" sz="2800" dirty="0" err="1">
                <a:solidFill>
                  <a:srgbClr val="000000"/>
                </a:solidFill>
                <a:effectLst/>
                <a:latin typeface="Times New Roman" panose="02020603050405020304" pitchFamily="18" charset="0"/>
                <a:ea typeface="Times New Roman" panose="02020603050405020304" pitchFamily="18" charset="0"/>
              </a:rPr>
              <a:t>va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bằng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vê</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đê</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đổi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09AA7825-C874-7018-0E14-43533A4624E9}"/>
              </a:ext>
            </a:extLst>
          </p:cNvPr>
          <p:cNvSpPr txBox="1"/>
          <p:nvPr/>
        </p:nvSpPr>
        <p:spPr>
          <a:xfrm>
            <a:off x="1815548" y="3035780"/>
            <a:ext cx="8428383" cy="523220"/>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Tập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rPr>
              <a:t> chú ý </a:t>
            </a:r>
            <a:r>
              <a:rPr lang="en-US" sz="2800" dirty="0" err="1">
                <a:solidFill>
                  <a:srgbClr val="000000"/>
                </a:solidFill>
                <a:effectLst/>
                <a:latin typeface="Times New Roman" panose="02020603050405020304" pitchFamily="18" charset="0"/>
                <a:ea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dõi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nói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78DBD957-8C09-A893-1F74-2A99B1D2AF7D}"/>
              </a:ext>
            </a:extLst>
          </p:cNvPr>
          <p:cNvSpPr txBox="1"/>
          <p:nvPr/>
        </p:nvSpPr>
        <p:spPr>
          <a:xfrm>
            <a:off x="1921565" y="3906809"/>
            <a:ext cx="7129670"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chưa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với</a:t>
            </a:r>
            <a:r>
              <a:rPr lang="en-US" sz="2800" dirty="0">
                <a:solidFill>
                  <a:srgbClr val="000000"/>
                </a:solidFill>
                <a:effectLst/>
                <a:latin typeface="Times New Roman" panose="02020603050405020304" pitchFamily="18" charset="0"/>
                <a:ea typeface="Times New Roman" panose="02020603050405020304" pitchFamily="18" charset="0"/>
              </a:rPr>
              <a:t> ý </a:t>
            </a:r>
            <a:r>
              <a:rPr lang="en-US" sz="2800" dirty="0" err="1">
                <a:solidFill>
                  <a:srgbClr val="000000"/>
                </a:solidFill>
                <a:effectLst/>
                <a:latin typeface="Times New Roman" panose="02020603050405020304" pitchFamily="18" charset="0"/>
                <a:ea typeface="Times New Roman" panose="02020603050405020304" pitchFamily="18" charset="0"/>
              </a:rPr>
              <a:t>kiến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chưa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đúng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316419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43E7D840-F61D-103E-EE14-4527E4283384}"/>
              </a:ext>
            </a:extLst>
          </p:cNvPr>
          <p:cNvSpPr txBox="1"/>
          <p:nvPr/>
        </p:nvSpPr>
        <p:spPr>
          <a:xfrm>
            <a:off x="2014330" y="106018"/>
            <a:ext cx="8958470" cy="530594"/>
          </a:xfrm>
          <a:prstGeom prst="rect">
            <a:avLst/>
          </a:prstGeom>
          <a:noFill/>
        </p:spPr>
        <p:txBody>
          <a:bodyPr wrap="square" rtlCol="0">
            <a:spAutoFit/>
          </a:bodyPr>
          <a:lstStyle/>
          <a:p>
            <a:pPr>
              <a:lnSpc>
                <a:spcPct val="107000"/>
              </a:lnSpc>
              <a:spcAft>
                <a:spcPts val="800"/>
              </a:spcAft>
            </a:pP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Bảng</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kiểm</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tra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hướng</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chỉnh</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sửa</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Bảng 4">
            <a:extLst>
              <a:ext uri="{FF2B5EF4-FFF2-40B4-BE49-F238E27FC236}">
                <a16:creationId xmlns:a16="http://schemas.microsoft.com/office/drawing/2014/main" id="{AA2B7FA7-7B76-9C74-A3F1-87312AD98B60}"/>
              </a:ext>
            </a:extLst>
          </p:cNvPr>
          <p:cNvGraphicFramePr>
            <a:graphicFrameLocks noGrp="1"/>
          </p:cNvGraphicFramePr>
          <p:nvPr>
            <p:extLst>
              <p:ext uri="{D42A27DB-BD31-4B8C-83A1-F6EECF244321}">
                <p14:modId xmlns:p14="http://schemas.microsoft.com/office/powerpoint/2010/main" val="3506762392"/>
              </p:ext>
            </p:extLst>
          </p:nvPr>
        </p:nvGraphicFramePr>
        <p:xfrm>
          <a:off x="185530" y="798195"/>
          <a:ext cx="11820940" cy="4837433"/>
        </p:xfrm>
        <a:graphic>
          <a:graphicData uri="http://schemas.openxmlformats.org/drawingml/2006/table">
            <a:tbl>
              <a:tblPr firstRow="1" firstCol="1" bandRow="1">
                <a:tableStyleId>{5C22544A-7EE6-4342-B048-85BDC9FD1C3A}</a:tableStyleId>
              </a:tblPr>
              <a:tblGrid>
                <a:gridCol w="7620000">
                  <a:extLst>
                    <a:ext uri="{9D8B030D-6E8A-4147-A177-3AD203B41FA5}">
                      <a16:colId xmlns:a16="http://schemas.microsoft.com/office/drawing/2014/main" val="3579608079"/>
                    </a:ext>
                  </a:extLst>
                </a:gridCol>
                <a:gridCol w="834887">
                  <a:extLst>
                    <a:ext uri="{9D8B030D-6E8A-4147-A177-3AD203B41FA5}">
                      <a16:colId xmlns:a16="http://schemas.microsoft.com/office/drawing/2014/main" val="3568780639"/>
                    </a:ext>
                  </a:extLst>
                </a:gridCol>
                <a:gridCol w="1510748">
                  <a:extLst>
                    <a:ext uri="{9D8B030D-6E8A-4147-A177-3AD203B41FA5}">
                      <a16:colId xmlns:a16="http://schemas.microsoft.com/office/drawing/2014/main" val="2606374221"/>
                    </a:ext>
                  </a:extLst>
                </a:gridCol>
                <a:gridCol w="1855305">
                  <a:extLst>
                    <a:ext uri="{9D8B030D-6E8A-4147-A177-3AD203B41FA5}">
                      <a16:colId xmlns:a16="http://schemas.microsoft.com/office/drawing/2014/main" val="3739455410"/>
                    </a:ext>
                  </a:extLst>
                </a:gridCol>
              </a:tblGrid>
              <a:tr h="0">
                <a:tc rowSpan="2">
                  <a:txBody>
                    <a:bodyPr/>
                    <a:lstStyle/>
                    <a:p>
                      <a:pPr algn="ct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Nội dung kiểm tra</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Đánh giá</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rowSpan="2">
                  <a:txBody>
                    <a:bodyPr/>
                    <a:lstStyle/>
                    <a:p>
                      <a:pPr algn="ct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Định hướng sửa</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3023120"/>
                  </a:ext>
                </a:extLst>
              </a:tr>
              <a:tr h="0">
                <a:tc vMerge="1">
                  <a:txBody>
                    <a:bodyPr/>
                    <a:lstStyle/>
                    <a:p>
                      <a:endParaRPr lang="en-US"/>
                    </a:p>
                  </a:txBody>
                  <a:tcPr/>
                </a:tc>
                <a:tc>
                  <a:txBody>
                    <a:bodyPr/>
                    <a:lstStyle/>
                    <a:p>
                      <a:pP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Đạt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Chưa đạt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226873759"/>
                  </a:ext>
                </a:extLst>
              </a:tr>
              <a:tr h="0">
                <a:tc>
                  <a:txBody>
                    <a:bodyPr/>
                    <a:lstStyle/>
                    <a:p>
                      <a:pPr>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nói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đã</a:t>
                      </a:r>
                      <a:r>
                        <a:rPr lang="vi-VN" sz="2800" b="0" dirty="0">
                          <a:solidFill>
                            <a:schemeClr val="tx1"/>
                          </a:solidFill>
                          <a:effectLst/>
                          <a:latin typeface="Times New Roman" panose="02020603050405020304" pitchFamily="18" charset="0"/>
                          <a:cs typeface="Times New Roman" panose="02020603050405020304" pitchFamily="18" charset="0"/>
                        </a:rPr>
                        <a:t> nêu </a:t>
                      </a:r>
                      <a:r>
                        <a:rPr lang="vi-VN" sz="2800" b="0" dirty="0" err="1">
                          <a:solidFill>
                            <a:schemeClr val="tx1"/>
                          </a:solidFill>
                          <a:effectLst/>
                          <a:latin typeface="Times New Roman" panose="02020603050405020304" pitchFamily="18" charset="0"/>
                          <a:cs typeface="Times New Roman" panose="02020603050405020304" pitchFamily="18" charset="0"/>
                        </a:rPr>
                        <a:t>được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cần</a:t>
                      </a:r>
                      <a:r>
                        <a:rPr lang="vi-VN" sz="2800" b="0" dirty="0">
                          <a:solidFill>
                            <a:schemeClr val="tx1"/>
                          </a:solidFill>
                          <a:effectLst/>
                          <a:latin typeface="Times New Roman" panose="02020603050405020304" pitchFamily="18" charset="0"/>
                          <a:cs typeface="Times New Roman" panose="02020603050405020304" pitchFamily="18" charset="0"/>
                        </a:rPr>
                        <a:t> trao </a:t>
                      </a:r>
                      <a:r>
                        <a:rPr lang="vi-VN" sz="2800" b="0" dirty="0" err="1">
                          <a:solidFill>
                            <a:schemeClr val="tx1"/>
                          </a:solidFill>
                          <a:effectLst/>
                          <a:latin typeface="Times New Roman" panose="02020603050405020304" pitchFamily="18" charset="0"/>
                          <a:cs typeface="Times New Roman" panose="02020603050405020304" pitchFamily="18" charset="0"/>
                        </a:rPr>
                        <a:t>đổi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thảo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nhóm</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5141601"/>
                  </a:ext>
                </a:extLst>
              </a:tr>
              <a:tr h="0">
                <a:tc>
                  <a:txBody>
                    <a:bodyPr/>
                    <a:lstStyle/>
                    <a:p>
                      <a:pPr>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Phần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mở</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đầu</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có</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chào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hỏi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tạo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tượng</a:t>
                      </a:r>
                      <a:r>
                        <a:rPr lang="vi-VN" sz="2800" b="0" dirty="0">
                          <a:solidFill>
                            <a:schemeClr val="tx1"/>
                          </a:solidFill>
                          <a:effectLst/>
                          <a:latin typeface="Times New Roman" panose="02020603050405020304" pitchFamily="18" charset="0"/>
                          <a:cs typeface="Times New Roman" panose="02020603050405020304" pitchFamily="18" charset="0"/>
                        </a:rPr>
                        <a:t>, thu </a:t>
                      </a:r>
                      <a:r>
                        <a:rPr lang="vi-VN" sz="2800" b="0" dirty="0" err="1">
                          <a:solidFill>
                            <a:schemeClr val="tx1"/>
                          </a:solidFill>
                          <a:effectLst/>
                          <a:latin typeface="Times New Roman" panose="02020603050405020304" pitchFamily="18" charset="0"/>
                          <a:cs typeface="Times New Roman" panose="02020603050405020304" pitchFamily="18" charset="0"/>
                        </a:rPr>
                        <a:t>hút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sự</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chú</a:t>
                      </a:r>
                      <a:r>
                        <a:rPr lang="vi-VN" sz="2800" b="0" dirty="0">
                          <a:solidFill>
                            <a:schemeClr val="tx1"/>
                          </a:solidFill>
                          <a:effectLst/>
                          <a:latin typeface="Times New Roman" panose="02020603050405020304" pitchFamily="18" charset="0"/>
                          <a:cs typeface="Times New Roman" panose="02020603050405020304" pitchFamily="18" charset="0"/>
                        </a:rPr>
                        <a:t> ý</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798899"/>
                  </a:ext>
                </a:extLst>
              </a:tr>
              <a:tr h="0">
                <a:tc>
                  <a:txBody>
                    <a:bodyPr/>
                    <a:lstStyle/>
                    <a:p>
                      <a:pPr>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Kết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thúc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ngắn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gọn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lịch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sự</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tạo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tượng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nghe</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616720"/>
                  </a:ext>
                </a:extLst>
              </a:tr>
              <a:tr h="0">
                <a:tc>
                  <a:txBody>
                    <a:bodyPr/>
                    <a:lstStyle/>
                    <a:p>
                      <a:pPr>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Nêu </a:t>
                      </a:r>
                      <a:r>
                        <a:rPr lang="vi-VN" sz="2800" b="0" dirty="0" err="1">
                          <a:solidFill>
                            <a:schemeClr val="tx1"/>
                          </a:solidFill>
                          <a:effectLst/>
                          <a:latin typeface="Times New Roman" panose="02020603050405020304" pitchFamily="18" charset="0"/>
                          <a:cs typeface="Times New Roman" panose="02020603050405020304" pitchFamily="18" charset="0"/>
                        </a:rPr>
                        <a:t>được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nghị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5310003"/>
                  </a:ext>
                </a:extLst>
              </a:tr>
              <a:tr h="0">
                <a:tc>
                  <a:txBody>
                    <a:bodyPr/>
                    <a:lstStyle/>
                    <a:p>
                      <a:pPr>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Hệ</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thống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lí</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lẽ</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dẫn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chứng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làm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rõ</a:t>
                      </a:r>
                      <a:r>
                        <a:rPr lang="vi-VN" sz="2800" b="0" dirty="0">
                          <a:solidFill>
                            <a:schemeClr val="tx1"/>
                          </a:solidFill>
                          <a:effectLst/>
                          <a:latin typeface="Times New Roman" panose="02020603050405020304" pitchFamily="18" charset="0"/>
                          <a:cs typeface="Times New Roman" panose="02020603050405020304" pitchFamily="18" charset="0"/>
                        </a:rPr>
                        <a:t> cho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lối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sống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giản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dị</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038877"/>
                  </a:ext>
                </a:extLst>
              </a:tr>
            </a:tbl>
          </a:graphicData>
        </a:graphic>
      </p:graphicFrame>
    </p:spTree>
    <p:extLst>
      <p:ext uri="{BB962C8B-B14F-4D97-AF65-F5344CB8AC3E}">
        <p14:creationId xmlns:p14="http://schemas.microsoft.com/office/powerpoint/2010/main" val="104880835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18FF96C1-3BE6-CE69-1878-B7AFB0278A74}"/>
              </a:ext>
            </a:extLst>
          </p:cNvPr>
          <p:cNvGraphicFramePr>
            <a:graphicFrameLocks noGrp="1"/>
          </p:cNvGraphicFramePr>
          <p:nvPr>
            <p:extLst>
              <p:ext uri="{D42A27DB-BD31-4B8C-83A1-F6EECF244321}">
                <p14:modId xmlns:p14="http://schemas.microsoft.com/office/powerpoint/2010/main" val="879379930"/>
              </p:ext>
            </p:extLst>
          </p:nvPr>
        </p:nvGraphicFramePr>
        <p:xfrm>
          <a:off x="185530" y="307865"/>
          <a:ext cx="11820940" cy="4350071"/>
        </p:xfrm>
        <a:graphic>
          <a:graphicData uri="http://schemas.openxmlformats.org/drawingml/2006/table">
            <a:tbl>
              <a:tblPr firstRow="1" firstCol="1" bandRow="1">
                <a:tableStyleId>{5C22544A-7EE6-4342-B048-85BDC9FD1C3A}</a:tableStyleId>
              </a:tblPr>
              <a:tblGrid>
                <a:gridCol w="7620000">
                  <a:extLst>
                    <a:ext uri="{9D8B030D-6E8A-4147-A177-3AD203B41FA5}">
                      <a16:colId xmlns:a16="http://schemas.microsoft.com/office/drawing/2014/main" val="3579608079"/>
                    </a:ext>
                  </a:extLst>
                </a:gridCol>
                <a:gridCol w="834887">
                  <a:extLst>
                    <a:ext uri="{9D8B030D-6E8A-4147-A177-3AD203B41FA5}">
                      <a16:colId xmlns:a16="http://schemas.microsoft.com/office/drawing/2014/main" val="3568780639"/>
                    </a:ext>
                  </a:extLst>
                </a:gridCol>
                <a:gridCol w="1510748">
                  <a:extLst>
                    <a:ext uri="{9D8B030D-6E8A-4147-A177-3AD203B41FA5}">
                      <a16:colId xmlns:a16="http://schemas.microsoft.com/office/drawing/2014/main" val="2606374221"/>
                    </a:ext>
                  </a:extLst>
                </a:gridCol>
                <a:gridCol w="1855305">
                  <a:extLst>
                    <a:ext uri="{9D8B030D-6E8A-4147-A177-3AD203B41FA5}">
                      <a16:colId xmlns:a16="http://schemas.microsoft.com/office/drawing/2014/main" val="3739455410"/>
                    </a:ext>
                  </a:extLst>
                </a:gridCol>
              </a:tblGrid>
              <a:tr h="0">
                <a:tc rowSpan="2">
                  <a:txBody>
                    <a:bodyPr/>
                    <a:lstStyle/>
                    <a:p>
                      <a:pPr algn="ct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Nội dung kiểm tra</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Đánh giá</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rowSpan="2">
                  <a:txBody>
                    <a:bodyPr/>
                    <a:lstStyle/>
                    <a:p>
                      <a:pPr algn="ct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Định hướng sửa</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3023120"/>
                  </a:ext>
                </a:extLst>
              </a:tr>
              <a:tr h="0">
                <a:tc vMerge="1">
                  <a:txBody>
                    <a:bodyPr/>
                    <a:lstStyle/>
                    <a:p>
                      <a:endParaRPr lang="en-US"/>
                    </a:p>
                  </a:txBody>
                  <a:tcPr/>
                </a:tc>
                <a:tc>
                  <a:txBody>
                    <a:bodyPr/>
                    <a:lstStyle/>
                    <a:p>
                      <a:pP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Đạt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Chưa đạt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226873759"/>
                  </a:ext>
                </a:extLst>
              </a:tr>
              <a:tr h="0">
                <a:tc>
                  <a:txBody>
                    <a:bodyPr/>
                    <a:lstStyle/>
                    <a:p>
                      <a:pPr>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Nêu ý </a:t>
                      </a:r>
                      <a:r>
                        <a:rPr lang="vi-VN" sz="2800" b="0" dirty="0" err="1">
                          <a:solidFill>
                            <a:schemeClr val="tx1"/>
                          </a:solidFill>
                          <a:effectLst/>
                          <a:latin typeface="Times New Roman" panose="02020603050405020304" pitchFamily="18" charset="0"/>
                          <a:cs typeface="Times New Roman" panose="02020603050405020304" pitchFamily="18" charset="0"/>
                        </a:rPr>
                        <a:t>kiến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bài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học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rút</a:t>
                      </a:r>
                      <a:r>
                        <a:rPr lang="vi-VN" sz="2800" b="0" dirty="0">
                          <a:solidFill>
                            <a:schemeClr val="tx1"/>
                          </a:solidFill>
                          <a:effectLst/>
                          <a:latin typeface="Times New Roman" panose="02020603050405020304" pitchFamily="18" charset="0"/>
                          <a:cs typeface="Times New Roman" panose="02020603050405020304" pitchFamily="18" charset="0"/>
                        </a:rPr>
                        <a:t> ra cho </a:t>
                      </a:r>
                      <a:r>
                        <a:rPr lang="vi-VN" sz="2800" b="0" dirty="0" err="1">
                          <a:solidFill>
                            <a:schemeClr val="tx1"/>
                          </a:solidFill>
                          <a:effectLst/>
                          <a:latin typeface="Times New Roman" panose="02020603050405020304" pitchFamily="18" charset="0"/>
                          <a:cs typeface="Times New Roman" panose="02020603050405020304" pitchFamily="18" charset="0"/>
                        </a:rPr>
                        <a:t>bản</a:t>
                      </a:r>
                      <a:r>
                        <a:rPr lang="vi-VN" sz="2800" b="0" dirty="0">
                          <a:solidFill>
                            <a:schemeClr val="tx1"/>
                          </a:solidFill>
                          <a:effectLst/>
                          <a:latin typeface="Times New Roman" panose="02020603050405020304" pitchFamily="18" charset="0"/>
                          <a:cs typeface="Times New Roman" panose="02020603050405020304" pitchFamily="18" charset="0"/>
                        </a:rPr>
                        <a:t> thân</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660220"/>
                  </a:ext>
                </a:extLst>
              </a:tr>
              <a:tr h="0">
                <a:tc>
                  <a:txBody>
                    <a:bodyPr/>
                    <a:lstStyle/>
                    <a:p>
                      <a:pPr>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Trung </a:t>
                      </a:r>
                      <a:r>
                        <a:rPr lang="vi-VN" sz="2800" b="0" dirty="0" err="1">
                          <a:solidFill>
                            <a:schemeClr val="tx1"/>
                          </a:solidFill>
                          <a:effectLst/>
                          <a:latin typeface="Times New Roman" panose="02020603050405020304" pitchFamily="18" charset="0"/>
                          <a:cs typeface="Times New Roman" panose="02020603050405020304" pitchFamily="18" charset="0"/>
                        </a:rPr>
                        <a:t>thành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với</a:t>
                      </a:r>
                      <a:r>
                        <a:rPr lang="vi-VN" sz="2800" b="0" dirty="0">
                          <a:solidFill>
                            <a:schemeClr val="tx1"/>
                          </a:solidFill>
                          <a:effectLst/>
                          <a:latin typeface="Times New Roman" panose="02020603050405020304" pitchFamily="18" charset="0"/>
                          <a:cs typeface="Times New Roman" panose="02020603050405020304" pitchFamily="18" charset="0"/>
                        </a:rPr>
                        <a:t> văn </a:t>
                      </a:r>
                      <a:r>
                        <a:rPr lang="vi-VN" sz="2800" b="0" dirty="0" err="1">
                          <a:solidFill>
                            <a:schemeClr val="tx1"/>
                          </a:solidFill>
                          <a:effectLst/>
                          <a:latin typeface="Times New Roman" panose="02020603050405020304" pitchFamily="18" charset="0"/>
                          <a:cs typeface="Times New Roman" panose="02020603050405020304" pitchFamily="18" charset="0"/>
                        </a:rPr>
                        <a:t>bản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viết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đã</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chuẩn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bị</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3578328"/>
                  </a:ext>
                </a:extLst>
              </a:tr>
              <a:tr h="0">
                <a:tc>
                  <a:txBody>
                    <a:bodyPr/>
                    <a:lstStyle/>
                    <a:p>
                      <a:pPr>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Sử</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dụng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cử</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chỉ</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điệu</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bộ</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ánh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mắt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ngữ</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điệu</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phù</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hợp</a:t>
                      </a:r>
                      <a:r>
                        <a:rPr lang="vi-VN" sz="2800" b="0" dirty="0">
                          <a:solidFill>
                            <a:schemeClr val="tx1"/>
                          </a:solidFill>
                          <a:effectLst/>
                          <a:latin typeface="Times New Roman" panose="02020603050405020304" pitchFamily="18" charset="0"/>
                          <a:cs typeface="Times New Roman" panose="02020603050405020304" pitchFamily="18" charset="0"/>
                        </a:rPr>
                        <a:t> khi </a:t>
                      </a:r>
                      <a:r>
                        <a:rPr lang="vi-VN" sz="2800" b="0" dirty="0" err="1">
                          <a:solidFill>
                            <a:schemeClr val="tx1"/>
                          </a:solidFill>
                          <a:effectLst/>
                          <a:latin typeface="Times New Roman" panose="02020603050405020304" pitchFamily="18" charset="0"/>
                          <a:cs typeface="Times New Roman" panose="02020603050405020304" pitchFamily="18" charset="0"/>
                        </a:rPr>
                        <a:t>nói</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8697201"/>
                  </a:ext>
                </a:extLst>
              </a:tr>
              <a:tr h="0">
                <a:tc>
                  <a:txBody>
                    <a:bodyPr/>
                    <a:lstStyle/>
                    <a:p>
                      <a:pPr>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Kết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hợp</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a:t>
                      </a:r>
                      <a:r>
                        <a:rPr lang="vi-VN" sz="2800" b="0" dirty="0">
                          <a:solidFill>
                            <a:schemeClr val="tx1"/>
                          </a:solidFill>
                          <a:effectLst/>
                          <a:latin typeface="Times New Roman" panose="02020603050405020304" pitchFamily="18" charset="0"/>
                          <a:cs typeface="Times New Roman" panose="02020603050405020304" pitchFamily="18" charset="0"/>
                        </a:rPr>
                        <a:t> phương </a:t>
                      </a:r>
                      <a:r>
                        <a:rPr lang="vi-VN" sz="2800" b="0" dirty="0" err="1">
                          <a:solidFill>
                            <a:schemeClr val="tx1"/>
                          </a:solidFill>
                          <a:effectLst/>
                          <a:latin typeface="Times New Roman" panose="02020603050405020304" pitchFamily="18" charset="0"/>
                          <a:cs typeface="Times New Roman" panose="02020603050405020304" pitchFamily="18" charset="0"/>
                        </a:rPr>
                        <a:t>tiện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trực</a:t>
                      </a:r>
                      <a:r>
                        <a:rPr lang="vi-VN" sz="2800" b="0" dirty="0">
                          <a:solidFill>
                            <a:schemeClr val="tx1"/>
                          </a:solidFill>
                          <a:effectLst/>
                          <a:latin typeface="Times New Roman" panose="02020603050405020304" pitchFamily="18" charset="0"/>
                          <a:cs typeface="Times New Roman" panose="02020603050405020304" pitchFamily="18" charset="0"/>
                        </a:rPr>
                        <a:t> quan </a:t>
                      </a:r>
                      <a:r>
                        <a:rPr lang="vi-VN" sz="2800" b="0" dirty="0" err="1">
                          <a:solidFill>
                            <a:schemeClr val="tx1"/>
                          </a:solidFill>
                          <a:effectLst/>
                          <a:latin typeface="Times New Roman" panose="02020603050405020304" pitchFamily="18" charset="0"/>
                          <a:cs typeface="Times New Roman" panose="02020603050405020304" pitchFamily="18" charset="0"/>
                        </a:rPr>
                        <a:t>để</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làm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rõ</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nội</a:t>
                      </a:r>
                      <a:r>
                        <a:rPr lang="vi-VN" sz="2800" b="0" dirty="0">
                          <a:solidFill>
                            <a:schemeClr val="tx1"/>
                          </a:solidFill>
                          <a:effectLst/>
                          <a:latin typeface="Times New Roman" panose="02020603050405020304" pitchFamily="18" charset="0"/>
                          <a:cs typeface="Times New Roman" panose="02020603050405020304" pitchFamily="18" charset="0"/>
                        </a:rPr>
                        <a:t> dung</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7894327"/>
                  </a:ext>
                </a:extLst>
              </a:tr>
              <a:tr h="0">
                <a:tc>
                  <a:txBody>
                    <a:bodyPr/>
                    <a:lstStyle/>
                    <a:p>
                      <a:pPr>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Tương </a:t>
                      </a:r>
                      <a:r>
                        <a:rPr lang="vi-VN" sz="2800" b="0" dirty="0" err="1">
                          <a:solidFill>
                            <a:schemeClr val="tx1"/>
                          </a:solidFill>
                          <a:effectLst/>
                          <a:latin typeface="Times New Roman" panose="02020603050405020304" pitchFamily="18" charset="0"/>
                          <a:cs typeface="Times New Roman" panose="02020603050405020304" pitchFamily="18" charset="0"/>
                        </a:rPr>
                        <a:t>tác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nghe</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4216430"/>
                  </a:ext>
                </a:extLst>
              </a:tr>
              <a:tr h="0">
                <a:tc>
                  <a:txBody>
                    <a:bodyPr/>
                    <a:lstStyle/>
                    <a:p>
                      <a:pPr>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Lời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chào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cảm</a:t>
                      </a:r>
                      <a:r>
                        <a:rPr lang="vi-VN" sz="2800" b="0" dirty="0">
                          <a:solidFill>
                            <a:schemeClr val="tx1"/>
                          </a:solidFill>
                          <a:effectLst/>
                          <a:latin typeface="Times New Roman" panose="02020603050405020304" pitchFamily="18" charset="0"/>
                          <a:cs typeface="Times New Roman" panose="02020603050405020304" pitchFamily="18" charset="0"/>
                        </a:rPr>
                        <a:t> ơn </a:t>
                      </a:r>
                      <a:r>
                        <a:rPr lang="vi-VN" sz="2800" b="0" dirty="0" err="1">
                          <a:solidFill>
                            <a:schemeClr val="tx1"/>
                          </a:solidFill>
                          <a:effectLst/>
                          <a:latin typeface="Times New Roman" panose="02020603050405020304" pitchFamily="18" charset="0"/>
                          <a:cs typeface="Times New Roman" panose="02020603050405020304" pitchFamily="18" charset="0"/>
                        </a:rPr>
                        <a:t>mọi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người</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5838165"/>
                  </a:ext>
                </a:extLst>
              </a:tr>
            </a:tbl>
          </a:graphicData>
        </a:graphic>
      </p:graphicFrame>
    </p:spTree>
    <p:extLst>
      <p:ext uri="{BB962C8B-B14F-4D97-AF65-F5344CB8AC3E}">
        <p14:creationId xmlns:p14="http://schemas.microsoft.com/office/powerpoint/2010/main" val="418164435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7BFE5F08-14D0-6237-D5FF-FF6638E8F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74" y="0"/>
            <a:ext cx="11754678" cy="6858000"/>
          </a:xfrm>
          <a:prstGeom prst="rect">
            <a:avLst/>
          </a:prstGeom>
        </p:spPr>
      </p:pic>
      <p:sp>
        <p:nvSpPr>
          <p:cNvPr id="4" name="Hộp Văn bản 3">
            <a:extLst>
              <a:ext uri="{FF2B5EF4-FFF2-40B4-BE49-F238E27FC236}">
                <a16:creationId xmlns:a16="http://schemas.microsoft.com/office/drawing/2014/main" id="{35691D39-9B78-B64B-C157-D32E0B543ABF}"/>
              </a:ext>
            </a:extLst>
          </p:cNvPr>
          <p:cNvSpPr txBox="1"/>
          <p:nvPr/>
        </p:nvSpPr>
        <p:spPr>
          <a:xfrm>
            <a:off x="3193774" y="583096"/>
            <a:ext cx="7540487" cy="1311965"/>
          </a:xfrm>
          <a:prstGeom prst="rect">
            <a:avLst/>
          </a:prstGeom>
          <a:noFill/>
        </p:spPr>
        <p:txBody>
          <a:bodyPr wrap="square" rtlCol="0">
            <a:prstTxWarp prst="textDoubleWave1">
              <a:avLst/>
            </a:prstTxWarp>
            <a:spAutoFit/>
          </a:bodyPr>
          <a:lstStyle/>
          <a:p>
            <a:r>
              <a:rPr lang="en-US" sz="3200" b="1"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VẬN DỤNG</a:t>
            </a:r>
            <a:endParaRPr lang="en-US" sz="3200" dirty="0">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C08BCAB7-553B-BD5D-1D21-3DDBBC133D64}"/>
              </a:ext>
            </a:extLst>
          </p:cNvPr>
          <p:cNvSpPr txBox="1"/>
          <p:nvPr/>
        </p:nvSpPr>
        <p:spPr>
          <a:xfrm>
            <a:off x="490330" y="2438400"/>
            <a:ext cx="2597426" cy="421878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BTVN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Quay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video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sẻ</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nhân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Facebook</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Tiktok</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153886E3-16DA-4AF2-DC44-8428337D17DD}"/>
              </a:ext>
            </a:extLst>
          </p:cNvPr>
          <p:cNvSpPr txBox="1"/>
          <p:nvPr/>
        </p:nvSpPr>
        <p:spPr>
          <a:xfrm>
            <a:off x="4422911" y="2620107"/>
            <a:ext cx="2743200" cy="2835713"/>
          </a:xfrm>
          <a:prstGeom prst="rect">
            <a:avLst/>
          </a:prstGeom>
          <a:noFill/>
        </p:spPr>
        <p:txBody>
          <a:bodyPr wrap="square" rtlCol="0">
            <a:spAutoFit/>
          </a:bodyPr>
          <a:lstStyle/>
          <a:p>
            <a:pPr algn="just">
              <a:lnSpc>
                <a:spcPct val="107000"/>
              </a:lnSpc>
              <a:spcAft>
                <a:spcPts val="800"/>
              </a:spcAft>
            </a:pP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1</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Nên xưng hô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như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cho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đúng</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AE76400D-B612-2AD3-7780-2AC297122690}"/>
              </a:ext>
            </a:extLst>
          </p:cNvPr>
          <p:cNvSpPr txBox="1"/>
          <p:nvPr/>
        </p:nvSpPr>
        <p:spPr>
          <a:xfrm>
            <a:off x="8411817" y="2623420"/>
            <a:ext cx="2743200" cy="2374689"/>
          </a:xfrm>
          <a:prstGeom prst="rect">
            <a:avLst/>
          </a:prstGeom>
          <a:noFill/>
        </p:spPr>
        <p:txBody>
          <a:bodyPr wrap="square" rtlCol="0">
            <a:spAutoFit/>
          </a:bodyPr>
          <a:lstStyle/>
          <a:p>
            <a:pPr algn="just">
              <a:lnSpc>
                <a:spcPct val="107000"/>
              </a:lnSpc>
              <a:spcAft>
                <a:spcPts val="800"/>
              </a:spcAft>
            </a:pP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2:</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Thảo</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dân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ta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05529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95707BAB-261D-92A8-EAFF-569909B680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74" y="0"/>
            <a:ext cx="11754678" cy="6858000"/>
          </a:xfrm>
          <a:prstGeom prst="rect">
            <a:avLst/>
          </a:prstGeom>
        </p:spPr>
      </p:pic>
      <p:sp>
        <p:nvSpPr>
          <p:cNvPr id="3" name="Hộp Văn bản 2">
            <a:extLst>
              <a:ext uri="{FF2B5EF4-FFF2-40B4-BE49-F238E27FC236}">
                <a16:creationId xmlns:a16="http://schemas.microsoft.com/office/drawing/2014/main" id="{DD19050B-16E9-8E8B-DC22-98F10C0F494B}"/>
              </a:ext>
            </a:extLst>
          </p:cNvPr>
          <p:cNvSpPr txBox="1"/>
          <p:nvPr/>
        </p:nvSpPr>
        <p:spPr>
          <a:xfrm>
            <a:off x="3816626" y="853243"/>
            <a:ext cx="4956313" cy="593304"/>
          </a:xfrm>
          <a:prstGeom prst="rect">
            <a:avLst/>
          </a:prstGeom>
          <a:noFill/>
        </p:spPr>
        <p:txBody>
          <a:bodyPr wrap="square" rtlCol="0">
            <a:spAutoFit/>
          </a:bodyPr>
          <a:lstStyle/>
          <a:p>
            <a:pPr>
              <a:lnSpc>
                <a:spcPct val="107000"/>
              </a:lnSpc>
              <a:spcAft>
                <a:spcPts val="800"/>
              </a:spcAft>
            </a:pPr>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TỰ ĐÁNH GIÁ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FC6F7B4D-9E81-6892-1A45-A0BBA87FEA40}"/>
              </a:ext>
            </a:extLst>
          </p:cNvPr>
          <p:cNvSpPr txBox="1"/>
          <p:nvPr/>
        </p:nvSpPr>
        <p:spPr>
          <a:xfrm>
            <a:off x="384312" y="2425148"/>
            <a:ext cx="11343861" cy="593304"/>
          </a:xfrm>
          <a:prstGeom prst="rect">
            <a:avLst/>
          </a:prstGeom>
          <a:noFill/>
        </p:spPr>
        <p:txBody>
          <a:bodyPr wrap="square" rtlCol="0">
            <a:spAutoFit/>
          </a:bodyPr>
          <a:lstStyle/>
          <a:p>
            <a:pPr>
              <a:lnSpc>
                <a:spcPct val="107000"/>
              </a:lnSpc>
              <a:spcAft>
                <a:spcPts val="800"/>
              </a:spcAft>
            </a:pPr>
            <a:r>
              <a:rPr lang="vi-VN" sz="32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vi-VN"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vi-VN"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32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vi-VN"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vi-VN" sz="3200" i="1"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err="1">
                <a:effectLst/>
                <a:latin typeface="Times New Roman" panose="02020603050405020304" pitchFamily="18" charset="0"/>
                <a:ea typeface="Calibri" panose="020F0502020204030204" pitchFamily="34" charset="0"/>
                <a:cs typeface="Times New Roman" panose="02020603050405020304" pitchFamily="18" charset="0"/>
              </a:rPr>
              <a:t>giàu</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err="1">
                <a:effectLst/>
                <a:latin typeface="Times New Roman" panose="02020603050405020304" pitchFamily="18" charset="0"/>
                <a:ea typeface="Calibri" panose="020F0502020204030204" pitchFamily="34" charset="0"/>
                <a:cs typeface="Times New Roman" panose="02020603050405020304" pitchFamily="18" charset="0"/>
              </a:rPr>
              <a:t>Tiếng</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err="1">
                <a:effectLst/>
                <a:latin typeface="Times New Roman" panose="02020603050405020304" pitchFamily="18" charset="0"/>
                <a:ea typeface="Calibri" panose="020F0502020204030204" pitchFamily="34" charset="0"/>
                <a:cs typeface="Times New Roman" panose="02020603050405020304" pitchFamily="18" charset="0"/>
              </a:rPr>
              <a:t>Việt</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Đặng</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Thai Mai.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E38F0CF2-8316-B5E7-28BB-E22838BFBFF6}"/>
              </a:ext>
            </a:extLst>
          </p:cNvPr>
          <p:cNvSpPr txBox="1"/>
          <p:nvPr/>
        </p:nvSpPr>
        <p:spPr>
          <a:xfrm>
            <a:off x="3034748" y="3720817"/>
            <a:ext cx="4399722" cy="2062103"/>
          </a:xfrm>
          <a:prstGeom prst="rect">
            <a:avLst/>
          </a:prstGeom>
          <a:noFill/>
        </p:spPr>
        <p:txBody>
          <a:bodyPr wrap="square" rtlCol="0">
            <a:spAutoFit/>
          </a:bodyPr>
          <a:lstStyle/>
          <a:p>
            <a:pPr algn="just"/>
            <a:r>
              <a:rPr lang="vi-VN" sz="3200" dirty="0">
                <a:solidFill>
                  <a:srgbClr val="000000"/>
                </a:solidFill>
                <a:effectLst/>
                <a:latin typeface="Times New Roman" panose="02020603050405020304" pitchFamily="18" charset="0"/>
                <a:ea typeface="Times New Roman" panose="02020603050405020304" pitchFamily="18" charset="0"/>
              </a:rPr>
              <a:t>G</a:t>
            </a:r>
            <a:r>
              <a:rPr lang="en-US" sz="3200" dirty="0">
                <a:solidFill>
                  <a:srgbClr val="000000"/>
                </a:solidFill>
                <a:effectLst/>
                <a:latin typeface="Times New Roman" panose="02020603050405020304" pitchFamily="18" charset="0"/>
                <a:ea typeface="Times New Roman" panose="02020603050405020304" pitchFamily="18" charset="0"/>
              </a:rPr>
              <a:t>hi </a:t>
            </a:r>
            <a:r>
              <a:rPr lang="en-US" sz="3200" dirty="0" err="1">
                <a:solidFill>
                  <a:srgbClr val="000000"/>
                </a:solidFill>
                <a:effectLst/>
                <a:latin typeface="Times New Roman" panose="02020603050405020304" pitchFamily="18" charset="0"/>
                <a:ea typeface="Times New Roman" panose="02020603050405020304" pitchFamily="18" charset="0"/>
              </a:rPr>
              <a:t>vào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vở</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chữ</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cái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đứng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trước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phương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án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trả</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đúng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mỗi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câu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hỏi</a:t>
            </a:r>
            <a:r>
              <a:rPr lang="en-US" sz="3200" dirty="0">
                <a:solidFill>
                  <a:srgbClr val="000000"/>
                </a:solidFill>
                <a:effectLst/>
                <a:latin typeface="Times New Roman" panose="02020603050405020304" pitchFamily="18" charset="0"/>
                <a:ea typeface="Times New Roman" panose="02020603050405020304" pitchFamily="18" charset="0"/>
              </a:rPr>
              <a:t> </a:t>
            </a:r>
          </a:p>
          <a:p>
            <a:pPr algn="just"/>
            <a:r>
              <a:rPr lang="en-US" sz="3200" dirty="0">
                <a:solidFill>
                  <a:srgbClr val="000000"/>
                </a:solidFill>
                <a:effectLst/>
                <a:latin typeface="Times New Roman" panose="02020603050405020304" pitchFamily="18" charset="0"/>
                <a:ea typeface="Times New Roman" panose="02020603050405020304" pitchFamily="18" charset="0"/>
              </a:rPr>
              <a:t>(</a:t>
            </a:r>
            <a:r>
              <a:rPr lang="en-US" sz="3200" dirty="0" err="1">
                <a:solidFill>
                  <a:srgbClr val="000000"/>
                </a:solidFill>
                <a:effectLst/>
                <a:latin typeface="Times New Roman" panose="02020603050405020304" pitchFamily="18" charset="0"/>
                <a:ea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câu</a:t>
            </a:r>
            <a:r>
              <a:rPr lang="en-US" sz="3200" dirty="0">
                <a:solidFill>
                  <a:srgbClr val="000000"/>
                </a:solidFill>
                <a:effectLst/>
                <a:latin typeface="Times New Roman" panose="02020603050405020304" pitchFamily="18" charset="0"/>
                <a:ea typeface="Times New Roman" panose="02020603050405020304" pitchFamily="18" charset="0"/>
              </a:rPr>
              <a:t> 1 </a:t>
            </a:r>
            <a:r>
              <a:rPr lang="en-US" sz="3200" dirty="0" err="1">
                <a:solidFill>
                  <a:srgbClr val="000000"/>
                </a:solidFill>
                <a:effectLst/>
                <a:latin typeface="Times New Roman" panose="02020603050405020304" pitchFamily="18" charset="0"/>
                <a:ea typeface="Times New Roman" panose="02020603050405020304" pitchFamily="18" charset="0"/>
              </a:rPr>
              <a:t>đến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câu</a:t>
            </a:r>
            <a:r>
              <a:rPr lang="en-US" sz="3200" dirty="0">
                <a:solidFill>
                  <a:srgbClr val="000000"/>
                </a:solidFill>
                <a:effectLst/>
                <a:latin typeface="Times New Roman" panose="02020603050405020304" pitchFamily="18" charset="0"/>
                <a:ea typeface="Times New Roman" panose="02020603050405020304" pitchFamily="18" charset="0"/>
              </a:rPr>
              <a:t> 9):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092642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CA628E8E-6F8A-5B9D-71DB-7535B482E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44" y="225286"/>
            <a:ext cx="11648660" cy="6480313"/>
          </a:xfrm>
          <a:prstGeom prst="rect">
            <a:avLst/>
          </a:prstGeom>
        </p:spPr>
      </p:pic>
      <p:sp>
        <p:nvSpPr>
          <p:cNvPr id="4" name="Hộp Văn bản 3">
            <a:extLst>
              <a:ext uri="{FF2B5EF4-FFF2-40B4-BE49-F238E27FC236}">
                <a16:creationId xmlns:a16="http://schemas.microsoft.com/office/drawing/2014/main" id="{65E8E212-A8B2-1C65-E774-43ACE2262726}"/>
              </a:ext>
            </a:extLst>
          </p:cNvPr>
          <p:cNvSpPr txBox="1"/>
          <p:nvPr/>
        </p:nvSpPr>
        <p:spPr>
          <a:xfrm>
            <a:off x="649355" y="1828800"/>
            <a:ext cx="7845288" cy="2246769"/>
          </a:xfrm>
          <a:prstGeom prst="rect">
            <a:avLst/>
          </a:prstGeom>
          <a:noFill/>
        </p:spPr>
        <p:txBody>
          <a:bodyPr wrap="square" rtlCol="0">
            <a:spAutoFit/>
          </a:bodyPr>
          <a:lstStyle/>
          <a:p>
            <a:pPr algn="just"/>
            <a:r>
              <a:rPr lang="en-US" sz="2800" b="1" dirty="0" err="1">
                <a:solidFill>
                  <a:srgbClr val="0070C0"/>
                </a:solidFill>
                <a:effectLst/>
                <a:latin typeface="Times New Roman" panose="02020603050405020304" pitchFamily="18" charset="0"/>
                <a:ea typeface="Times New Roman" panose="02020603050405020304" pitchFamily="18" charset="0"/>
              </a:rPr>
              <a:t>Câu</a:t>
            </a:r>
            <a:r>
              <a:rPr lang="en-US" sz="2800" b="1" dirty="0">
                <a:solidFill>
                  <a:srgbClr val="0070C0"/>
                </a:solidFill>
                <a:effectLst/>
                <a:latin typeface="Times New Roman" panose="02020603050405020304" pitchFamily="18" charset="0"/>
                <a:ea typeface="Times New Roman" panose="02020603050405020304" pitchFamily="18" charset="0"/>
              </a:rPr>
              <a:t> </a:t>
            </a:r>
            <a:r>
              <a:rPr lang="vi-VN" sz="2800" b="1" dirty="0">
                <a:solidFill>
                  <a:srgbClr val="0070C0"/>
                </a:solidFill>
                <a:effectLst/>
                <a:latin typeface="Times New Roman" panose="02020603050405020304" pitchFamily="18" charset="0"/>
                <a:ea typeface="Times New Roman" panose="02020603050405020304" pitchFamily="18" charset="0"/>
              </a:rPr>
              <a:t>1.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A. </a:t>
            </a:r>
            <a:r>
              <a:rPr lang="en-US" sz="2800" dirty="0" err="1">
                <a:solidFill>
                  <a:srgbClr val="000000"/>
                </a:solidFill>
                <a:effectLst/>
                <a:latin typeface="Times New Roman" panose="02020603050405020304" pitchFamily="18" charset="0"/>
                <a:ea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ngoài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rPr>
              <a:t>Tầm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C.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a:t>
            </a:r>
          </a:p>
          <a:p>
            <a:pPr algn="just"/>
            <a:r>
              <a:rPr lang="en-US" sz="2800" dirty="0">
                <a:solidFill>
                  <a:srgbClr val="000000"/>
                </a:solidFill>
                <a:effectLst/>
                <a:latin typeface="Times New Roman" panose="02020603050405020304" pitchFamily="18" charset="0"/>
                <a:ea typeface="Times New Roman" panose="02020603050405020304" pitchFamily="18" charset="0"/>
              </a:rPr>
              <a:t>D.Ý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5" name="Mặt trời 4">
            <a:extLst>
              <a:ext uri="{FF2B5EF4-FFF2-40B4-BE49-F238E27FC236}">
                <a16:creationId xmlns:a16="http://schemas.microsoft.com/office/drawing/2014/main" id="{EFDE1235-BD13-B712-5CB9-4841776D7907}"/>
              </a:ext>
            </a:extLst>
          </p:cNvPr>
          <p:cNvSpPr/>
          <p:nvPr/>
        </p:nvSpPr>
        <p:spPr>
          <a:xfrm>
            <a:off x="3869635" y="4532243"/>
            <a:ext cx="3525078" cy="1881809"/>
          </a:xfrm>
          <a:prstGeom prst="su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27960245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ppt_w</p:attrName>
                                        </p:attrNameLst>
                                      </p:cBhvr>
                                      <p:tavLst>
                                        <p:tav tm="0" fmla="#ppt_w*sin(2.5*pi*$)">
                                          <p:val>
                                            <p:fltVal val="0"/>
                                          </p:val>
                                        </p:tav>
                                        <p:tav tm="100000">
                                          <p:val>
                                            <p:fltVal val="1"/>
                                          </p:val>
                                        </p:tav>
                                      </p:tavLst>
                                    </p:anim>
                                    <p:anim calcmode="lin" valueType="num">
                                      <p:cBhvr>
                                        <p:cTn id="15"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F1C3893F-0309-806C-3997-7E88896D23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44" y="225286"/>
            <a:ext cx="11648660" cy="6480313"/>
          </a:xfrm>
          <a:prstGeom prst="rect">
            <a:avLst/>
          </a:prstGeom>
        </p:spPr>
      </p:pic>
      <p:sp>
        <p:nvSpPr>
          <p:cNvPr id="3" name="Hộp Văn bản 2">
            <a:extLst>
              <a:ext uri="{FF2B5EF4-FFF2-40B4-BE49-F238E27FC236}">
                <a16:creationId xmlns:a16="http://schemas.microsoft.com/office/drawing/2014/main" id="{5A4A20F3-9CA8-17CB-76CB-B5CC66B449DE}"/>
              </a:ext>
            </a:extLst>
          </p:cNvPr>
          <p:cNvSpPr txBox="1"/>
          <p:nvPr/>
        </p:nvSpPr>
        <p:spPr>
          <a:xfrm>
            <a:off x="543339" y="1577009"/>
            <a:ext cx="6692348" cy="2062103"/>
          </a:xfrm>
          <a:prstGeom prst="rect">
            <a:avLst/>
          </a:prstGeom>
          <a:noFill/>
        </p:spPr>
        <p:txBody>
          <a:bodyPr wrap="square" rtlCol="0">
            <a:spAutoFit/>
          </a:bodyPr>
          <a:lstStyle/>
          <a:p>
            <a:pPr algn="just"/>
            <a:r>
              <a:rPr lang="en-US" sz="3200" b="1" dirty="0" err="1">
                <a:solidFill>
                  <a:srgbClr val="0070C0"/>
                </a:solidFill>
                <a:effectLst/>
                <a:latin typeface="Times New Roman" panose="02020603050405020304" pitchFamily="18" charset="0"/>
                <a:ea typeface="Times New Roman" panose="02020603050405020304" pitchFamily="18" charset="0"/>
              </a:rPr>
              <a:t>Câu</a:t>
            </a:r>
            <a:r>
              <a:rPr lang="en-US" sz="3200" b="1" dirty="0">
                <a:solidFill>
                  <a:srgbClr val="0070C0"/>
                </a:solidFill>
                <a:effectLst/>
                <a:latin typeface="Times New Roman" panose="02020603050405020304" pitchFamily="18" charset="0"/>
                <a:ea typeface="Times New Roman" panose="02020603050405020304" pitchFamily="18" charset="0"/>
              </a:rPr>
              <a:t> 2</a:t>
            </a:r>
            <a:r>
              <a:rPr lang="vi-VN" sz="3200" b="1"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trích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trên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được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viết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theo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kiểu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bản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nào</a:t>
            </a:r>
            <a:r>
              <a:rPr lang="en-US" sz="3200" dirty="0">
                <a:solidFill>
                  <a:srgbClr val="000000"/>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p>
            <a:pPr marL="342900" indent="-342900" algn="just">
              <a:buAutoNum type="alphaUcPeriod"/>
            </a:pPr>
            <a:r>
              <a:rPr lang="en-US" sz="3200" dirty="0" err="1">
                <a:solidFill>
                  <a:srgbClr val="000000"/>
                </a:solidFill>
                <a:effectLst/>
                <a:latin typeface="Times New Roman" panose="02020603050405020304" pitchFamily="18" charset="0"/>
                <a:ea typeface="Times New Roman" panose="02020603050405020304" pitchFamily="18" charset="0"/>
              </a:rPr>
              <a:t>Miêu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tả</a:t>
            </a:r>
            <a:r>
              <a:rPr lang="vi-VN" sz="3200" dirty="0">
                <a:solidFill>
                  <a:srgbClr val="000000"/>
                </a:solidFill>
                <a:effectLst/>
                <a:latin typeface="Times New Roman" panose="02020603050405020304" pitchFamily="18" charset="0"/>
                <a:ea typeface="Times New Roman" panose="02020603050405020304" pitchFamily="18" charset="0"/>
              </a:rPr>
              <a:t>       </a:t>
            </a:r>
            <a:r>
              <a:rPr lang="en-US" sz="3200" dirty="0">
                <a:solidFill>
                  <a:srgbClr val="000000"/>
                </a:solidFill>
                <a:effectLst/>
                <a:latin typeface="Times New Roman" panose="02020603050405020304" pitchFamily="18" charset="0"/>
                <a:ea typeface="Times New Roman" panose="02020603050405020304" pitchFamily="18" charset="0"/>
              </a:rPr>
              <a:t>		B. </a:t>
            </a:r>
            <a:r>
              <a:rPr lang="en-US" sz="3200" dirty="0" err="1">
                <a:solidFill>
                  <a:srgbClr val="000000"/>
                </a:solidFill>
                <a:effectLst/>
                <a:latin typeface="Times New Roman" panose="02020603050405020304" pitchFamily="18" charset="0"/>
                <a:ea typeface="Times New Roman" panose="02020603050405020304" pitchFamily="18" charset="0"/>
              </a:rPr>
              <a:t>Nghị</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luận</a:t>
            </a:r>
            <a:r>
              <a:rPr lang="en-US" sz="3200" dirty="0">
                <a:solidFill>
                  <a:srgbClr val="000000"/>
                </a:solidFill>
                <a:effectLst/>
                <a:latin typeface="Times New Roman" panose="02020603050405020304" pitchFamily="18" charset="0"/>
                <a:ea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rPr>
              <a:t>              </a:t>
            </a:r>
            <a:endParaRPr lang="en-US" sz="3200" dirty="0">
              <a:solidFill>
                <a:srgbClr val="000000"/>
              </a:solidFill>
              <a:effectLst/>
              <a:latin typeface="Times New Roman" panose="02020603050405020304" pitchFamily="18" charset="0"/>
              <a:ea typeface="Times New Roman" panose="02020603050405020304" pitchFamily="18" charset="0"/>
            </a:endParaRPr>
          </a:p>
          <a:p>
            <a:pPr algn="just"/>
            <a:r>
              <a:rPr lang="en-US" sz="3200" dirty="0">
                <a:solidFill>
                  <a:srgbClr val="000000"/>
                </a:solidFill>
                <a:effectLst/>
                <a:latin typeface="Times New Roman" panose="02020603050405020304" pitchFamily="18" charset="0"/>
                <a:ea typeface="Times New Roman" panose="02020603050405020304" pitchFamily="18" charset="0"/>
              </a:rPr>
              <a:t>C. </a:t>
            </a:r>
            <a:r>
              <a:rPr lang="en-US" sz="3200" dirty="0" err="1">
                <a:solidFill>
                  <a:srgbClr val="000000"/>
                </a:solidFill>
                <a:effectLst/>
                <a:latin typeface="Times New Roman" panose="02020603050405020304" pitchFamily="18" charset="0"/>
                <a:ea typeface="Times New Roman" panose="02020603050405020304" pitchFamily="18" charset="0"/>
              </a:rPr>
              <a:t>Tự</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sự</a:t>
            </a:r>
            <a:r>
              <a:rPr lang="vi-VN" sz="3200" dirty="0">
                <a:solidFill>
                  <a:srgbClr val="000000"/>
                </a:solidFill>
                <a:effectLst/>
                <a:latin typeface="Times New Roman" panose="02020603050405020304" pitchFamily="18" charset="0"/>
                <a:ea typeface="Times New Roman" panose="02020603050405020304" pitchFamily="18" charset="0"/>
              </a:rPr>
              <a:t>          </a:t>
            </a:r>
            <a:r>
              <a:rPr lang="en-US" sz="3200" dirty="0">
                <a:solidFill>
                  <a:srgbClr val="000000"/>
                </a:solidFill>
                <a:effectLst/>
                <a:latin typeface="Times New Roman" panose="02020603050405020304" pitchFamily="18" charset="0"/>
                <a:ea typeface="Times New Roman" panose="02020603050405020304" pitchFamily="18" charset="0"/>
              </a:rPr>
              <a:t>		D. </a:t>
            </a:r>
            <a:r>
              <a:rPr lang="en-US" sz="3200" dirty="0" err="1">
                <a:solidFill>
                  <a:srgbClr val="000000"/>
                </a:solidFill>
                <a:effectLst/>
                <a:latin typeface="Times New Roman" panose="02020603050405020304" pitchFamily="18" charset="0"/>
                <a:ea typeface="Times New Roman" panose="02020603050405020304" pitchFamily="18" charset="0"/>
              </a:rPr>
              <a:t>Thuyết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minh</a:t>
            </a:r>
            <a:r>
              <a:rPr lang="en-US" sz="3200" dirty="0">
                <a:solidFill>
                  <a:srgbClr val="000000"/>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
        <p:nvSpPr>
          <p:cNvPr id="4" name="Hộp chú thích: Mũi tên Bốn hướng 3">
            <a:extLst>
              <a:ext uri="{FF2B5EF4-FFF2-40B4-BE49-F238E27FC236}">
                <a16:creationId xmlns:a16="http://schemas.microsoft.com/office/drawing/2014/main" id="{44E07C77-7E52-787C-18CF-7BE278CA524C}"/>
              </a:ext>
            </a:extLst>
          </p:cNvPr>
          <p:cNvSpPr/>
          <p:nvPr/>
        </p:nvSpPr>
        <p:spPr>
          <a:xfrm>
            <a:off x="4572000" y="4174435"/>
            <a:ext cx="3511826" cy="2266122"/>
          </a:xfrm>
          <a:prstGeom prst="quad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70C0"/>
                </a:solidFill>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21232146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80">
                                          <p:stCondLst>
                                            <p:cond delay="0"/>
                                          </p:stCondLst>
                                        </p:cTn>
                                        <p:tgtEl>
                                          <p:spTgt spid="4"/>
                                        </p:tgtEl>
                                      </p:cBhvr>
                                    </p:animEffect>
                                    <p:anim calcmode="lin" valueType="num">
                                      <p:cBhvr>
                                        <p:cTn id="1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gtEl>
                                      </p:cBhvr>
                                      <p:to x="100000" y="60000"/>
                                    </p:animScale>
                                    <p:animScale>
                                      <p:cBhvr>
                                        <p:cTn id="20" dur="166" decel="50000">
                                          <p:stCondLst>
                                            <p:cond delay="676"/>
                                          </p:stCondLst>
                                        </p:cTn>
                                        <p:tgtEl>
                                          <p:spTgt spid="4"/>
                                        </p:tgtEl>
                                      </p:cBhvr>
                                      <p:to x="100000" y="100000"/>
                                    </p:animScale>
                                    <p:animScale>
                                      <p:cBhvr>
                                        <p:cTn id="21" dur="26">
                                          <p:stCondLst>
                                            <p:cond delay="1312"/>
                                          </p:stCondLst>
                                        </p:cTn>
                                        <p:tgtEl>
                                          <p:spTgt spid="4"/>
                                        </p:tgtEl>
                                      </p:cBhvr>
                                      <p:to x="100000" y="80000"/>
                                    </p:animScale>
                                    <p:animScale>
                                      <p:cBhvr>
                                        <p:cTn id="22" dur="166" decel="50000">
                                          <p:stCondLst>
                                            <p:cond delay="1338"/>
                                          </p:stCondLst>
                                        </p:cTn>
                                        <p:tgtEl>
                                          <p:spTgt spid="4"/>
                                        </p:tgtEl>
                                      </p:cBhvr>
                                      <p:to x="100000" y="100000"/>
                                    </p:animScale>
                                    <p:animScale>
                                      <p:cBhvr>
                                        <p:cTn id="23" dur="26">
                                          <p:stCondLst>
                                            <p:cond delay="1642"/>
                                          </p:stCondLst>
                                        </p:cTn>
                                        <p:tgtEl>
                                          <p:spTgt spid="4"/>
                                        </p:tgtEl>
                                      </p:cBhvr>
                                      <p:to x="100000" y="90000"/>
                                    </p:animScale>
                                    <p:animScale>
                                      <p:cBhvr>
                                        <p:cTn id="24" dur="166" decel="50000">
                                          <p:stCondLst>
                                            <p:cond delay="1668"/>
                                          </p:stCondLst>
                                        </p:cTn>
                                        <p:tgtEl>
                                          <p:spTgt spid="4"/>
                                        </p:tgtEl>
                                      </p:cBhvr>
                                      <p:to x="100000" y="100000"/>
                                    </p:animScale>
                                    <p:animScale>
                                      <p:cBhvr>
                                        <p:cTn id="25" dur="26">
                                          <p:stCondLst>
                                            <p:cond delay="1808"/>
                                          </p:stCondLst>
                                        </p:cTn>
                                        <p:tgtEl>
                                          <p:spTgt spid="4"/>
                                        </p:tgtEl>
                                      </p:cBhvr>
                                      <p:to x="100000" y="95000"/>
                                    </p:animScale>
                                    <p:animScale>
                                      <p:cBhvr>
                                        <p:cTn id="2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1BFC1426-A1C3-34A7-BF69-266E508596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44" y="225286"/>
            <a:ext cx="11648660" cy="6480313"/>
          </a:xfrm>
          <a:prstGeom prst="rect">
            <a:avLst/>
          </a:prstGeom>
        </p:spPr>
      </p:pic>
      <p:sp>
        <p:nvSpPr>
          <p:cNvPr id="3" name="Hộp Văn bản 2">
            <a:extLst>
              <a:ext uri="{FF2B5EF4-FFF2-40B4-BE49-F238E27FC236}">
                <a16:creationId xmlns:a16="http://schemas.microsoft.com/office/drawing/2014/main" id="{E146BD16-6027-6BB5-CDBB-37EBCEACE447}"/>
              </a:ext>
            </a:extLst>
          </p:cNvPr>
          <p:cNvSpPr txBox="1"/>
          <p:nvPr/>
        </p:nvSpPr>
        <p:spPr>
          <a:xfrm>
            <a:off x="424069" y="1537252"/>
            <a:ext cx="7712765" cy="4401205"/>
          </a:xfrm>
          <a:prstGeom prst="rect">
            <a:avLst/>
          </a:prstGeom>
          <a:noFill/>
        </p:spPr>
        <p:txBody>
          <a:bodyPr wrap="square" rtlCol="0">
            <a:spAutoFit/>
          </a:bodyPr>
          <a:lstStyle/>
          <a:p>
            <a:pPr algn="just"/>
            <a:r>
              <a:rPr lang="en-US" sz="2800" b="1" dirty="0" err="1">
                <a:solidFill>
                  <a:srgbClr val="0070C0"/>
                </a:solidFill>
                <a:effectLst/>
                <a:latin typeface="Times New Roman" panose="02020603050405020304" pitchFamily="18" charset="0"/>
                <a:ea typeface="Times New Roman" panose="02020603050405020304" pitchFamily="18" charset="0"/>
              </a:rPr>
              <a:t>Câu</a:t>
            </a:r>
            <a:r>
              <a:rPr lang="en-US" sz="2800" b="1" dirty="0">
                <a:solidFill>
                  <a:srgbClr val="0070C0"/>
                </a:solidFill>
                <a:effectLst/>
                <a:latin typeface="Times New Roman" panose="02020603050405020304" pitchFamily="18" charset="0"/>
                <a:ea typeface="Times New Roman" panose="02020603050405020304" pitchFamily="18" charset="0"/>
              </a:rPr>
              <a:t> 3</a:t>
            </a:r>
            <a:r>
              <a:rPr lang="vi-VN" sz="2800" b="1" dirty="0">
                <a:solidFill>
                  <a:srgbClr val="0070C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Theo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A. Ca </a:t>
            </a:r>
            <a:r>
              <a:rPr lang="en-US" sz="2800" dirty="0" err="1">
                <a:solidFill>
                  <a:srgbClr val="000000"/>
                </a:solidFill>
                <a:effectLst/>
                <a:latin typeface="Times New Roman" panose="02020603050405020304" pitchFamily="18" charset="0"/>
                <a:ea typeface="Times New Roman" panose="02020603050405020304" pitchFamily="18" charset="0"/>
              </a:rPr>
              <a:t>ngợi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rPr>
              <a:t>Khẳng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rPr>
              <a:t>.</a:t>
            </a:r>
          </a:p>
          <a:p>
            <a:pPr algn="just"/>
            <a:r>
              <a:rPr lang="en-US" sz="2800" dirty="0">
                <a:solidFill>
                  <a:srgbClr val="000000"/>
                </a:solidFill>
                <a:effectLst/>
                <a:latin typeface="Times New Roman" panose="02020603050405020304" pitchFamily="18" charset="0"/>
                <a:ea typeface="Times New Roman" panose="02020603050405020304" pitchFamily="18" charset="0"/>
              </a:rPr>
              <a:t>C. </a:t>
            </a:r>
            <a:r>
              <a:rPr lang="en-US" sz="2800" dirty="0" err="1">
                <a:solidFill>
                  <a:srgbClr val="000000"/>
                </a:solidFill>
                <a:effectLst/>
                <a:latin typeface="Times New Roman" panose="02020603050405020304" pitchFamily="18" charset="0"/>
                <a:ea typeface="Times New Roman" panose="02020603050405020304" pitchFamily="18" charset="0"/>
              </a:rPr>
              <a:t>Khuyến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a:t>
            </a:r>
          </a:p>
          <a:p>
            <a:pPr algn="just"/>
            <a:r>
              <a:rPr lang="en-US" sz="2800" dirty="0">
                <a:solidFill>
                  <a:srgbClr val="000000"/>
                </a:solidFill>
                <a:effectLst/>
                <a:latin typeface="Times New Roman" panose="02020603050405020304" pitchFamily="18" charset="0"/>
                <a:ea typeface="Times New Roman" panose="02020603050405020304" pitchFamily="18" charset="0"/>
              </a:rPr>
              <a:t>D. </a:t>
            </a:r>
            <a:r>
              <a:rPr lang="en-US" sz="2800" dirty="0" err="1">
                <a:solidFill>
                  <a:srgbClr val="000000"/>
                </a:solidFill>
                <a:effectLst/>
                <a:latin typeface="Times New Roman" panose="02020603050405020304" pitchFamily="18" charset="0"/>
                <a:ea typeface="Times New Roman" panose="02020603050405020304" pitchFamily="18" charset="0"/>
              </a:rPr>
              <a:t>Thấy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4" name="Sao: 7 Cánh 3">
            <a:extLst>
              <a:ext uri="{FF2B5EF4-FFF2-40B4-BE49-F238E27FC236}">
                <a16:creationId xmlns:a16="http://schemas.microsoft.com/office/drawing/2014/main" id="{55CA7B7E-0C9F-6A46-3CCB-31B01462832F}"/>
              </a:ext>
            </a:extLst>
          </p:cNvPr>
          <p:cNvSpPr/>
          <p:nvPr/>
        </p:nvSpPr>
        <p:spPr>
          <a:xfrm>
            <a:off x="8759687" y="4784035"/>
            <a:ext cx="2531165" cy="1848679"/>
          </a:xfrm>
          <a:prstGeom prst="star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Times New Roman" panose="02020603050405020304" pitchFamily="18" charset="0"/>
                <a:cs typeface="Times New Roman" panose="02020603050405020304" pitchFamily="18" charset="0"/>
              </a:rPr>
              <a:t>D</a:t>
            </a:r>
          </a:p>
        </p:txBody>
      </p:sp>
    </p:spTree>
    <p:extLst>
      <p:ext uri="{BB962C8B-B14F-4D97-AF65-F5344CB8AC3E}">
        <p14:creationId xmlns:p14="http://schemas.microsoft.com/office/powerpoint/2010/main" val="122943024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ường Teen _ Phần tranh biện giành trọn 30 điểm của Minh Anh - Học sinh không chán lịch sử dân tộc">
            <a:hlinkClick r:id="" action="ppaction://media"/>
            <a:extLst>
              <a:ext uri="{FF2B5EF4-FFF2-40B4-BE49-F238E27FC236}">
                <a16:creationId xmlns:a16="http://schemas.microsoft.com/office/drawing/2014/main" id="{62B4A868-02C6-49DB-6670-EB319307551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54171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32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5">
            <a:extLst>
              <a:ext uri="{FF2B5EF4-FFF2-40B4-BE49-F238E27FC236}">
                <a16:creationId xmlns:a16="http://schemas.microsoft.com/office/drawing/2014/main" id="{E18938D0-1088-428A-6770-4DE54E1D2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539" y="119271"/>
            <a:ext cx="11701669" cy="6599582"/>
          </a:xfrm>
          <a:prstGeom prst="rect">
            <a:avLst/>
          </a:prstGeom>
        </p:spPr>
      </p:pic>
      <p:sp>
        <p:nvSpPr>
          <p:cNvPr id="7" name="Hộp Văn bản 6">
            <a:extLst>
              <a:ext uri="{FF2B5EF4-FFF2-40B4-BE49-F238E27FC236}">
                <a16:creationId xmlns:a16="http://schemas.microsoft.com/office/drawing/2014/main" id="{DBFF692A-E1A4-9DD6-DA96-839B98E7201E}"/>
              </a:ext>
            </a:extLst>
          </p:cNvPr>
          <p:cNvSpPr txBox="1"/>
          <p:nvPr/>
        </p:nvSpPr>
        <p:spPr>
          <a:xfrm>
            <a:off x="437321" y="139147"/>
            <a:ext cx="10946296" cy="4401205"/>
          </a:xfrm>
          <a:prstGeom prst="rect">
            <a:avLst/>
          </a:prstGeom>
          <a:noFill/>
        </p:spPr>
        <p:txBody>
          <a:bodyPr wrap="square" rtlCol="0">
            <a:spAutoFit/>
          </a:bodyPr>
          <a:lstStyle/>
          <a:p>
            <a:pPr algn="just"/>
            <a:r>
              <a:rPr lang="en-US" sz="2800" b="1" dirty="0" err="1">
                <a:solidFill>
                  <a:srgbClr val="0070C0"/>
                </a:solidFill>
                <a:effectLst/>
                <a:latin typeface="Times New Roman" panose="02020603050405020304" pitchFamily="18" charset="0"/>
                <a:ea typeface="Times New Roman" panose="02020603050405020304" pitchFamily="18" charset="0"/>
              </a:rPr>
              <a:t>Câu</a:t>
            </a:r>
            <a:r>
              <a:rPr lang="en-US" sz="2800" b="1" dirty="0">
                <a:solidFill>
                  <a:srgbClr val="0070C0"/>
                </a:solidFill>
                <a:effectLst/>
                <a:latin typeface="Times New Roman" panose="02020603050405020304" pitchFamily="18" charset="0"/>
                <a:ea typeface="Times New Roman" panose="02020603050405020304" pitchFamily="18" charset="0"/>
              </a:rPr>
              <a:t> 4</a:t>
            </a:r>
            <a:r>
              <a:rPr lang="vi-VN" sz="2800" b="1" dirty="0">
                <a:solidFill>
                  <a:srgbClr val="0070C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dưới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nhạc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514350" indent="-514350" algn="just">
              <a:buAutoNum type="alphaUcPeriod"/>
            </a:pPr>
            <a:r>
              <a:rPr lang="en-US" sz="2800" dirty="0" err="1">
                <a:solidFill>
                  <a:srgbClr val="000000"/>
                </a:solidFill>
                <a:effectLst/>
                <a:latin typeface="Times New Roman" panose="02020603050405020304" pitchFamily="18" charset="0"/>
                <a:ea typeface="Times New Roman" panose="02020603050405020304" pitchFamily="18" charset="0"/>
              </a:rPr>
              <a:t>Họ</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tăng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C.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năng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dồi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cấu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D. Do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bổng</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8" name="Hình Bầu dục 7">
            <a:extLst>
              <a:ext uri="{FF2B5EF4-FFF2-40B4-BE49-F238E27FC236}">
                <a16:creationId xmlns:a16="http://schemas.microsoft.com/office/drawing/2014/main" id="{250F9057-2207-2AD8-20B4-DA93EE91EF2D}"/>
              </a:ext>
            </a:extLst>
          </p:cNvPr>
          <p:cNvSpPr/>
          <p:nvPr/>
        </p:nvSpPr>
        <p:spPr>
          <a:xfrm>
            <a:off x="5155096" y="4770783"/>
            <a:ext cx="3167269" cy="133846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Times New Roman" panose="02020603050405020304" pitchFamily="18" charset="0"/>
                <a:cs typeface="Times New Roman" panose="02020603050405020304" pitchFamily="18" charset="0"/>
              </a:rPr>
              <a:t>D</a:t>
            </a:r>
          </a:p>
        </p:txBody>
      </p:sp>
    </p:spTree>
    <p:extLst>
      <p:ext uri="{BB962C8B-B14F-4D97-AF65-F5344CB8AC3E}">
        <p14:creationId xmlns:p14="http://schemas.microsoft.com/office/powerpoint/2010/main" val="34604569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ADAF274C-AFFE-8F9F-7568-25E947F26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539" y="119271"/>
            <a:ext cx="11701669" cy="6599582"/>
          </a:xfrm>
          <a:prstGeom prst="rect">
            <a:avLst/>
          </a:prstGeom>
        </p:spPr>
      </p:pic>
      <p:sp>
        <p:nvSpPr>
          <p:cNvPr id="3" name="Hộp Văn bản 2">
            <a:extLst>
              <a:ext uri="{FF2B5EF4-FFF2-40B4-BE49-F238E27FC236}">
                <a16:creationId xmlns:a16="http://schemas.microsoft.com/office/drawing/2014/main" id="{2CABBEA2-D478-A5E1-452D-14B939645A98}"/>
              </a:ext>
            </a:extLst>
          </p:cNvPr>
          <p:cNvSpPr txBox="1"/>
          <p:nvPr/>
        </p:nvSpPr>
        <p:spPr>
          <a:xfrm>
            <a:off x="251792" y="139147"/>
            <a:ext cx="11436626" cy="3970318"/>
          </a:xfrm>
          <a:prstGeom prst="rect">
            <a:avLst/>
          </a:prstGeom>
          <a:noFill/>
        </p:spPr>
        <p:txBody>
          <a:bodyPr wrap="square" rtlCol="0">
            <a:spAutoFit/>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rPr>
              <a:t> 5 (</a:t>
            </a:r>
            <a:r>
              <a:rPr lang="en-US" sz="2800" b="1" dirty="0" err="1">
                <a:solidFill>
                  <a:srgbClr val="000000"/>
                </a:solidFill>
                <a:effectLst/>
                <a:latin typeface="Times New Roman" panose="02020603050405020304" pitchFamily="18" charset="0"/>
                <a:ea typeface="Times New Roman" panose="02020603050405020304" pitchFamily="18" charset="0"/>
              </a:rPr>
              <a:t>trang</a:t>
            </a:r>
            <a:r>
              <a:rPr lang="en-US" sz="2800" b="1" dirty="0">
                <a:solidFill>
                  <a:srgbClr val="000000"/>
                </a:solidFill>
                <a:effectLst/>
                <a:latin typeface="Times New Roman" panose="02020603050405020304" pitchFamily="18" charset="0"/>
                <a:ea typeface="Times New Roman" panose="02020603050405020304" pitchFamily="18" charset="0"/>
              </a:rPr>
              <a:t> 51 </a:t>
            </a:r>
            <a:r>
              <a:rPr lang="en-US" sz="2800" b="1" dirty="0" err="1">
                <a:solidFill>
                  <a:srgbClr val="000000"/>
                </a:solidFill>
                <a:effectLst/>
                <a:latin typeface="Times New Roman" panose="02020603050405020304" pitchFamily="18" charset="0"/>
                <a:ea typeface="Times New Roman" panose="02020603050405020304" pitchFamily="18" charset="0"/>
              </a:rPr>
              <a:t>sgk</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ngoại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quốc</a:t>
            </a:r>
            <a:r>
              <a:rPr lang="en-US" sz="2800" dirty="0">
                <a:solidFill>
                  <a:srgbClr val="000000"/>
                </a:solidFill>
                <a:effectLst/>
                <a:latin typeface="Times New Roman" panose="02020603050405020304" pitchFamily="18" charset="0"/>
                <a:ea typeface="Times New Roman" panose="02020603050405020304" pitchFamily="18" charset="0"/>
              </a:rPr>
              <a:t> sang </a:t>
            </a:r>
            <a:r>
              <a:rPr lang="en-US" sz="2800" dirty="0" err="1">
                <a:solidFill>
                  <a:srgbClr val="000000"/>
                </a:solidFill>
                <a:effectLst/>
                <a:latin typeface="Times New Roman" panose="02020603050405020304" pitchFamily="18" charset="0"/>
                <a:ea typeface="Times New Roman" panose="02020603050405020304" pitchFamily="18" charset="0"/>
              </a:rPr>
              <a:t>thăm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xét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(2)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A.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B.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C.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D. </a:t>
            </a:r>
            <a:r>
              <a:rPr lang="en-US" sz="2800" dirty="0" err="1">
                <a:solidFill>
                  <a:srgbClr val="000000"/>
                </a:solidFill>
                <a:effectLst/>
                <a:latin typeface="Times New Roman" panose="02020603050405020304" pitchFamily="18" charset="0"/>
                <a:ea typeface="Times New Roman" panose="02020603050405020304" pitchFamily="18" charset="0"/>
              </a:rPr>
              <a:t>Vừa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vừa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chứng</a:t>
            </a:r>
            <a:endParaRPr lang="en-US" sz="2800" dirty="0">
              <a:effectLst/>
              <a:latin typeface="Times New Roman" panose="02020603050405020304" pitchFamily="18" charset="0"/>
              <a:ea typeface="Times New Roman" panose="02020603050405020304" pitchFamily="18" charset="0"/>
            </a:endParaRPr>
          </a:p>
        </p:txBody>
      </p:sp>
      <p:sp>
        <p:nvSpPr>
          <p:cNvPr id="4" name="Đám mây 3">
            <a:extLst>
              <a:ext uri="{FF2B5EF4-FFF2-40B4-BE49-F238E27FC236}">
                <a16:creationId xmlns:a16="http://schemas.microsoft.com/office/drawing/2014/main" id="{B6CB1C5B-0BD4-F66D-FB33-49F53F1FD037}"/>
              </a:ext>
            </a:extLst>
          </p:cNvPr>
          <p:cNvSpPr/>
          <p:nvPr/>
        </p:nvSpPr>
        <p:spPr>
          <a:xfrm>
            <a:off x="6904383" y="3829878"/>
            <a:ext cx="2743200" cy="2173357"/>
          </a:xfrm>
          <a:prstGeom prst="cloud">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Times New Roman" panose="02020603050405020304" pitchFamily="18" charset="0"/>
                <a:cs typeface="Times New Roman" panose="02020603050405020304" pitchFamily="18" charset="0"/>
              </a:rPr>
              <a:t>D</a:t>
            </a:r>
          </a:p>
        </p:txBody>
      </p:sp>
    </p:spTree>
    <p:extLst>
      <p:ext uri="{BB962C8B-B14F-4D97-AF65-F5344CB8AC3E}">
        <p14:creationId xmlns:p14="http://schemas.microsoft.com/office/powerpoint/2010/main" val="24799836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5755AACB-60B7-7BA2-0569-08D2A5EE5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5" y="185530"/>
            <a:ext cx="11926957" cy="6493566"/>
          </a:xfrm>
          <a:prstGeom prst="rect">
            <a:avLst/>
          </a:prstGeom>
        </p:spPr>
      </p:pic>
      <p:sp>
        <p:nvSpPr>
          <p:cNvPr id="4" name="Hộp Văn bản 3">
            <a:extLst>
              <a:ext uri="{FF2B5EF4-FFF2-40B4-BE49-F238E27FC236}">
                <a16:creationId xmlns:a16="http://schemas.microsoft.com/office/drawing/2014/main" id="{E849234E-F138-9BC7-74DA-383F711190F5}"/>
              </a:ext>
            </a:extLst>
          </p:cNvPr>
          <p:cNvSpPr txBox="1"/>
          <p:nvPr/>
        </p:nvSpPr>
        <p:spPr>
          <a:xfrm>
            <a:off x="1007167" y="2729948"/>
            <a:ext cx="6626086" cy="3539430"/>
          </a:xfrm>
          <a:prstGeom prst="rect">
            <a:avLst/>
          </a:prstGeom>
          <a:noFill/>
        </p:spPr>
        <p:txBody>
          <a:bodyPr wrap="square" rtlCol="0">
            <a:spAutoFit/>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rPr>
              <a:t> 6 (</a:t>
            </a:r>
            <a:r>
              <a:rPr lang="en-US" sz="2800" b="1" dirty="0" err="1">
                <a:solidFill>
                  <a:srgbClr val="000000"/>
                </a:solidFill>
                <a:effectLst/>
                <a:latin typeface="Times New Roman" panose="02020603050405020304" pitchFamily="18" charset="0"/>
                <a:ea typeface="Times New Roman" panose="02020603050405020304" pitchFamily="18" charset="0"/>
              </a:rPr>
              <a:t>trang</a:t>
            </a:r>
            <a:r>
              <a:rPr lang="en-US" sz="2800" b="1" dirty="0">
                <a:solidFill>
                  <a:srgbClr val="000000"/>
                </a:solidFill>
                <a:effectLst/>
                <a:latin typeface="Times New Roman" panose="02020603050405020304" pitchFamily="18" charset="0"/>
                <a:ea typeface="Times New Roman" panose="02020603050405020304" pitchFamily="18" charset="0"/>
              </a:rPr>
              <a:t> 52 </a:t>
            </a:r>
            <a:r>
              <a:rPr lang="en-US" sz="2800" b="1" dirty="0" err="1">
                <a:solidFill>
                  <a:srgbClr val="000000"/>
                </a:solidFill>
                <a:effectLst/>
                <a:latin typeface="Times New Roman" panose="02020603050405020304" pitchFamily="18" charset="0"/>
                <a:ea typeface="Times New Roman" panose="02020603050405020304" pitchFamily="18" charset="0"/>
              </a:rPr>
              <a:t>sgk</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Giá</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trị</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tiếng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nói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cố</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nhiên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phải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chỉ</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câu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chuyện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A.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rPr>
              <a:t>Vừa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vừa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lẽ</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C.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D.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5" name="Mặt trời 4">
            <a:extLst>
              <a:ext uri="{FF2B5EF4-FFF2-40B4-BE49-F238E27FC236}">
                <a16:creationId xmlns:a16="http://schemas.microsoft.com/office/drawing/2014/main" id="{FCCBDA78-0EEB-46BC-3E4E-CB96992D6C65}"/>
              </a:ext>
            </a:extLst>
          </p:cNvPr>
          <p:cNvSpPr/>
          <p:nvPr/>
        </p:nvSpPr>
        <p:spPr>
          <a:xfrm>
            <a:off x="7871791" y="4651512"/>
            <a:ext cx="3525078" cy="1881809"/>
          </a:xfrm>
          <a:prstGeom prst="su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2060"/>
                </a:solidFill>
                <a:latin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28650174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ppt_w</p:attrName>
                                        </p:attrNameLst>
                                      </p:cBhvr>
                                      <p:tavLst>
                                        <p:tav tm="0" fmla="#ppt_w*sin(2.5*pi*$)">
                                          <p:val>
                                            <p:fltVal val="0"/>
                                          </p:val>
                                        </p:tav>
                                        <p:tav tm="100000">
                                          <p:val>
                                            <p:fltVal val="1"/>
                                          </p:val>
                                        </p:tav>
                                      </p:tavLst>
                                    </p:anim>
                                    <p:anim calcmode="lin" valueType="num">
                                      <p:cBhvr>
                                        <p:cTn id="15"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676AB297-F9FF-4849-50A2-6C0103DCED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1" y="182217"/>
            <a:ext cx="11926957" cy="6493566"/>
          </a:xfrm>
          <a:prstGeom prst="rect">
            <a:avLst/>
          </a:prstGeom>
        </p:spPr>
      </p:pic>
      <p:sp>
        <p:nvSpPr>
          <p:cNvPr id="3" name="Hộp chú thích: Mũi tên Bốn hướng 2">
            <a:extLst>
              <a:ext uri="{FF2B5EF4-FFF2-40B4-BE49-F238E27FC236}">
                <a16:creationId xmlns:a16="http://schemas.microsoft.com/office/drawing/2014/main" id="{2B747F50-B5B9-A66B-B575-3F2D49ADD259}"/>
              </a:ext>
            </a:extLst>
          </p:cNvPr>
          <p:cNvSpPr/>
          <p:nvPr/>
        </p:nvSpPr>
        <p:spPr>
          <a:xfrm>
            <a:off x="8242852" y="4409661"/>
            <a:ext cx="3511826" cy="2266122"/>
          </a:xfrm>
          <a:prstGeom prst="quad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Times New Roman" panose="02020603050405020304" pitchFamily="18" charset="0"/>
                <a:cs typeface="Times New Roman" panose="02020603050405020304" pitchFamily="18" charset="0"/>
              </a:rPr>
              <a:t>C</a:t>
            </a:r>
          </a:p>
        </p:txBody>
      </p:sp>
      <p:sp>
        <p:nvSpPr>
          <p:cNvPr id="4" name="Hộp Văn bản 3">
            <a:extLst>
              <a:ext uri="{FF2B5EF4-FFF2-40B4-BE49-F238E27FC236}">
                <a16:creationId xmlns:a16="http://schemas.microsoft.com/office/drawing/2014/main" id="{DAA7B4B3-32EA-D044-A798-0F250A47820B}"/>
              </a:ext>
            </a:extLst>
          </p:cNvPr>
          <p:cNvSpPr txBox="1"/>
          <p:nvPr/>
        </p:nvSpPr>
        <p:spPr>
          <a:xfrm>
            <a:off x="1040296" y="2434179"/>
            <a:ext cx="5817705" cy="3108543"/>
          </a:xfrm>
          <a:prstGeom prst="rect">
            <a:avLst/>
          </a:prstGeom>
          <a:noFill/>
        </p:spPr>
        <p:txBody>
          <a:bodyPr wrap="square" rtlCol="0">
            <a:spAutoFit/>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rPr>
              <a:t> 7 (</a:t>
            </a:r>
            <a:r>
              <a:rPr lang="en-US" sz="2800" b="1" dirty="0" err="1">
                <a:solidFill>
                  <a:srgbClr val="000000"/>
                </a:solidFill>
                <a:effectLst/>
                <a:latin typeface="Times New Roman" panose="02020603050405020304" pitchFamily="18" charset="0"/>
                <a:ea typeface="Times New Roman" panose="02020603050405020304" pitchFamily="18" charset="0"/>
              </a:rPr>
              <a:t>trang</a:t>
            </a:r>
            <a:r>
              <a:rPr lang="en-US" sz="2800" b="1" dirty="0">
                <a:solidFill>
                  <a:srgbClr val="000000"/>
                </a:solidFill>
                <a:effectLst/>
                <a:latin typeface="Times New Roman" panose="02020603050405020304" pitchFamily="18" charset="0"/>
                <a:ea typeface="Times New Roman" panose="02020603050405020304" pitchFamily="18" charset="0"/>
              </a:rPr>
              <a:t> 52 </a:t>
            </a:r>
            <a:r>
              <a:rPr lang="en-US" sz="2800" b="1" dirty="0" err="1">
                <a:solidFill>
                  <a:srgbClr val="000000"/>
                </a:solidFill>
                <a:effectLst/>
                <a:latin typeface="Times New Roman" panose="02020603050405020304" pitchFamily="18" charset="0"/>
                <a:ea typeface="Times New Roman" panose="02020603050405020304" pitchFamily="18" charset="0"/>
              </a:rPr>
              <a:t>sgk</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(2)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A.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phú</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thuyết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phục</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C.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chứng</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D. </a:t>
            </a:r>
            <a:r>
              <a:rPr lang="en-US" sz="2800" dirty="0" err="1">
                <a:solidFill>
                  <a:srgbClr val="000000"/>
                </a:solidFill>
                <a:effectLst/>
                <a:latin typeface="Times New Roman" panose="02020603050405020304" pitchFamily="18" charset="0"/>
                <a:ea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06458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80">
                                          <p:stCondLst>
                                            <p:cond delay="0"/>
                                          </p:stCondLst>
                                        </p:cTn>
                                        <p:tgtEl>
                                          <p:spTgt spid="3"/>
                                        </p:tgtEl>
                                      </p:cBhvr>
                                    </p:animEffect>
                                    <p:anim calcmode="lin" valueType="num">
                                      <p:cBhvr>
                                        <p:cTn id="1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gtEl>
                                      </p:cBhvr>
                                      <p:to x="100000" y="60000"/>
                                    </p:animScale>
                                    <p:animScale>
                                      <p:cBhvr>
                                        <p:cTn id="20" dur="166" decel="50000">
                                          <p:stCondLst>
                                            <p:cond delay="676"/>
                                          </p:stCondLst>
                                        </p:cTn>
                                        <p:tgtEl>
                                          <p:spTgt spid="3"/>
                                        </p:tgtEl>
                                      </p:cBhvr>
                                      <p:to x="100000" y="100000"/>
                                    </p:animScale>
                                    <p:animScale>
                                      <p:cBhvr>
                                        <p:cTn id="21" dur="26">
                                          <p:stCondLst>
                                            <p:cond delay="1312"/>
                                          </p:stCondLst>
                                        </p:cTn>
                                        <p:tgtEl>
                                          <p:spTgt spid="3"/>
                                        </p:tgtEl>
                                      </p:cBhvr>
                                      <p:to x="100000" y="80000"/>
                                    </p:animScale>
                                    <p:animScale>
                                      <p:cBhvr>
                                        <p:cTn id="22" dur="166" decel="50000">
                                          <p:stCondLst>
                                            <p:cond delay="1338"/>
                                          </p:stCondLst>
                                        </p:cTn>
                                        <p:tgtEl>
                                          <p:spTgt spid="3"/>
                                        </p:tgtEl>
                                      </p:cBhvr>
                                      <p:to x="100000" y="100000"/>
                                    </p:animScale>
                                    <p:animScale>
                                      <p:cBhvr>
                                        <p:cTn id="23" dur="26">
                                          <p:stCondLst>
                                            <p:cond delay="1642"/>
                                          </p:stCondLst>
                                        </p:cTn>
                                        <p:tgtEl>
                                          <p:spTgt spid="3"/>
                                        </p:tgtEl>
                                      </p:cBhvr>
                                      <p:to x="100000" y="90000"/>
                                    </p:animScale>
                                    <p:animScale>
                                      <p:cBhvr>
                                        <p:cTn id="24" dur="166" decel="50000">
                                          <p:stCondLst>
                                            <p:cond delay="1668"/>
                                          </p:stCondLst>
                                        </p:cTn>
                                        <p:tgtEl>
                                          <p:spTgt spid="3"/>
                                        </p:tgtEl>
                                      </p:cBhvr>
                                      <p:to x="100000" y="100000"/>
                                    </p:animScale>
                                    <p:animScale>
                                      <p:cBhvr>
                                        <p:cTn id="25" dur="26">
                                          <p:stCondLst>
                                            <p:cond delay="1808"/>
                                          </p:stCondLst>
                                        </p:cTn>
                                        <p:tgtEl>
                                          <p:spTgt spid="3"/>
                                        </p:tgtEl>
                                      </p:cBhvr>
                                      <p:to x="100000" y="95000"/>
                                    </p:animScale>
                                    <p:animScale>
                                      <p:cBhvr>
                                        <p:cTn id="2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1D27F651-C892-3268-D367-A65EDD5CF0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5" y="185530"/>
            <a:ext cx="11926957" cy="6493566"/>
          </a:xfrm>
          <a:prstGeom prst="rect">
            <a:avLst/>
          </a:prstGeom>
        </p:spPr>
      </p:pic>
      <p:sp>
        <p:nvSpPr>
          <p:cNvPr id="3" name="Hộp Văn bản 2">
            <a:extLst>
              <a:ext uri="{FF2B5EF4-FFF2-40B4-BE49-F238E27FC236}">
                <a16:creationId xmlns:a16="http://schemas.microsoft.com/office/drawing/2014/main" id="{5C56CF3B-AEFC-354A-9011-78033A5FB97A}"/>
              </a:ext>
            </a:extLst>
          </p:cNvPr>
          <p:cNvSpPr txBox="1"/>
          <p:nvPr/>
        </p:nvSpPr>
        <p:spPr>
          <a:xfrm>
            <a:off x="1285460" y="2454965"/>
            <a:ext cx="5300870" cy="3108543"/>
          </a:xfrm>
          <a:prstGeom prst="rect">
            <a:avLst/>
          </a:prstGeom>
          <a:noFill/>
        </p:spPr>
        <p:txBody>
          <a:bodyPr wrap="square" rtlCol="0">
            <a:spAutoFit/>
          </a:bodyPr>
          <a:lstStyle/>
          <a:p>
            <a:pPr algn="just"/>
            <a:r>
              <a:rPr lang="en-US" sz="2800" b="1" dirty="0" err="1">
                <a:solidFill>
                  <a:srgbClr val="0070C0"/>
                </a:solidFill>
                <a:effectLst/>
                <a:latin typeface="Times New Roman" panose="02020603050405020304" pitchFamily="18" charset="0"/>
                <a:ea typeface="Times New Roman" panose="02020603050405020304" pitchFamily="18" charset="0"/>
              </a:rPr>
              <a:t>Câu</a:t>
            </a:r>
            <a:r>
              <a:rPr lang="en-US" sz="2800" b="1" dirty="0">
                <a:solidFill>
                  <a:srgbClr val="0070C0"/>
                </a:solidFill>
                <a:effectLst/>
                <a:latin typeface="Times New Roman" panose="02020603050405020304" pitchFamily="18" charset="0"/>
                <a:ea typeface="Times New Roman" panose="02020603050405020304" pitchFamily="18" charset="0"/>
              </a:rPr>
              <a:t> 8</a:t>
            </a:r>
            <a:r>
              <a:rPr lang="vi-VN"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(2)?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A. </a:t>
            </a:r>
            <a:r>
              <a:rPr lang="en-US" sz="2800" dirty="0" err="1">
                <a:solidFill>
                  <a:srgbClr val="000000"/>
                </a:solidFill>
                <a:effectLst/>
                <a:latin typeface="Times New Roman" panose="02020603050405020304" pitchFamily="18" charset="0"/>
                <a:ea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vựng</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C. </a:t>
            </a:r>
            <a:r>
              <a:rPr lang="en-US" sz="2800" dirty="0" err="1">
                <a:solidFill>
                  <a:srgbClr val="000000"/>
                </a:solidFill>
                <a:effectLst/>
                <a:latin typeface="Times New Roman" panose="02020603050405020304" pitchFamily="18" charset="0"/>
                <a:ea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thế</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D. </a:t>
            </a:r>
            <a:r>
              <a:rPr lang="en-US" sz="2800" dirty="0" err="1">
                <a:solidFill>
                  <a:srgbClr val="000000"/>
                </a:solidFill>
                <a:effectLst/>
                <a:latin typeface="Times New Roman" panose="02020603050405020304" pitchFamily="18" charset="0"/>
                <a:ea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nối</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4" name="Sao: 7 Cánh 3">
            <a:extLst>
              <a:ext uri="{FF2B5EF4-FFF2-40B4-BE49-F238E27FC236}">
                <a16:creationId xmlns:a16="http://schemas.microsoft.com/office/drawing/2014/main" id="{8ED3DA68-7902-ED32-25B9-2063B49BC399}"/>
              </a:ext>
            </a:extLst>
          </p:cNvPr>
          <p:cNvSpPr/>
          <p:nvPr/>
        </p:nvSpPr>
        <p:spPr>
          <a:xfrm>
            <a:off x="8070573" y="4174435"/>
            <a:ext cx="2531165" cy="1848679"/>
          </a:xfrm>
          <a:prstGeom prst="star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Times New Roman" panose="02020603050405020304" pitchFamily="18" charset="0"/>
                <a:cs typeface="Times New Roman" panose="02020603050405020304" pitchFamily="18" charset="0"/>
              </a:rPr>
              <a:t>D</a:t>
            </a:r>
          </a:p>
        </p:txBody>
      </p:sp>
    </p:spTree>
    <p:extLst>
      <p:ext uri="{BB962C8B-B14F-4D97-AF65-F5344CB8AC3E}">
        <p14:creationId xmlns:p14="http://schemas.microsoft.com/office/powerpoint/2010/main" val="7664726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48A1F8FF-84DF-AAAA-86C0-09175056F8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5" y="185530"/>
            <a:ext cx="11926957" cy="6493566"/>
          </a:xfrm>
          <a:prstGeom prst="rect">
            <a:avLst/>
          </a:prstGeom>
        </p:spPr>
      </p:pic>
      <p:sp>
        <p:nvSpPr>
          <p:cNvPr id="4" name="Hộp Văn bản 3">
            <a:extLst>
              <a:ext uri="{FF2B5EF4-FFF2-40B4-BE49-F238E27FC236}">
                <a16:creationId xmlns:a16="http://schemas.microsoft.com/office/drawing/2014/main" id="{D12D8269-B15B-706F-85B9-CCF6AF3EBC5D}"/>
              </a:ext>
            </a:extLst>
          </p:cNvPr>
          <p:cNvSpPr txBox="1"/>
          <p:nvPr/>
        </p:nvSpPr>
        <p:spPr>
          <a:xfrm>
            <a:off x="1046921" y="2888974"/>
            <a:ext cx="7089913" cy="3108543"/>
          </a:xfrm>
          <a:prstGeom prst="rect">
            <a:avLst/>
          </a:prstGeom>
          <a:noFill/>
        </p:spPr>
        <p:txBody>
          <a:bodyPr wrap="square" rtlCol="0">
            <a:spAutoFit/>
          </a:bodyPr>
          <a:lstStyle/>
          <a:p>
            <a:pPr algn="just"/>
            <a:r>
              <a:rPr lang="en-US" sz="2800" b="1" dirty="0" err="1">
                <a:solidFill>
                  <a:srgbClr val="0070C0"/>
                </a:solidFill>
                <a:effectLst/>
                <a:latin typeface="Times New Roman" panose="02020603050405020304" pitchFamily="18" charset="0"/>
                <a:ea typeface="Times New Roman" panose="02020603050405020304" pitchFamily="18" charset="0"/>
              </a:rPr>
              <a:t>Câu</a:t>
            </a:r>
            <a:r>
              <a:rPr lang="en-US" sz="2800" b="1" dirty="0">
                <a:solidFill>
                  <a:srgbClr val="0070C0"/>
                </a:solidFill>
                <a:effectLst/>
                <a:latin typeface="Times New Roman" panose="02020603050405020304" pitchFamily="18" charset="0"/>
                <a:ea typeface="Times New Roman" panose="02020603050405020304" pitchFamily="18" charset="0"/>
              </a:rPr>
              <a:t> 9</a:t>
            </a:r>
            <a:r>
              <a:rPr lang="vi-VN"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(3)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khẳng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A.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rPr>
              <a:t>Cấu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C.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điệu</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D.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vựng</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5" name="Hộp chú thích: Mũi tên Bốn hướng 4">
            <a:extLst>
              <a:ext uri="{FF2B5EF4-FFF2-40B4-BE49-F238E27FC236}">
                <a16:creationId xmlns:a16="http://schemas.microsoft.com/office/drawing/2014/main" id="{1271387E-0FD8-01A7-FD0E-2E27FBEB96BD}"/>
              </a:ext>
            </a:extLst>
          </p:cNvPr>
          <p:cNvSpPr/>
          <p:nvPr/>
        </p:nvSpPr>
        <p:spPr>
          <a:xfrm>
            <a:off x="8136834" y="3975652"/>
            <a:ext cx="3511826" cy="2266122"/>
          </a:xfrm>
          <a:prstGeom prst="quad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70C0"/>
                </a:solidFill>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39626304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46B6119-93BA-04F5-6651-147017A7DF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65" y="132522"/>
            <a:ext cx="11940209" cy="6493565"/>
          </a:xfrm>
          <a:prstGeom prst="rect">
            <a:avLst/>
          </a:prstGeom>
        </p:spPr>
      </p:pic>
      <p:sp>
        <p:nvSpPr>
          <p:cNvPr id="4" name="Hộp Văn bản 3">
            <a:extLst>
              <a:ext uri="{FF2B5EF4-FFF2-40B4-BE49-F238E27FC236}">
                <a16:creationId xmlns:a16="http://schemas.microsoft.com/office/drawing/2014/main" id="{B86D3B1E-59AB-B159-549B-D6FC70E45AF9}"/>
              </a:ext>
            </a:extLst>
          </p:cNvPr>
          <p:cNvSpPr txBox="1"/>
          <p:nvPr/>
        </p:nvSpPr>
        <p:spPr>
          <a:xfrm>
            <a:off x="2014331" y="1099930"/>
            <a:ext cx="8726555" cy="2677656"/>
          </a:xfrm>
          <a:prstGeom prst="rect">
            <a:avLst/>
          </a:prstGeom>
          <a:noFill/>
        </p:spPr>
        <p:txBody>
          <a:bodyPr wrap="square" rtlCol="0">
            <a:spAutoFit/>
          </a:bodyPr>
          <a:lstStyle/>
          <a:p>
            <a:pPr algn="ctr"/>
            <a:r>
              <a:rPr lang="en-US" sz="2800" b="1" dirty="0" err="1">
                <a:solidFill>
                  <a:srgbClr val="0070C0"/>
                </a:solidFill>
                <a:effectLst/>
                <a:latin typeface="Times New Roman" panose="02020603050405020304" pitchFamily="18" charset="0"/>
                <a:ea typeface="Times New Roman" panose="02020603050405020304" pitchFamily="18" charset="0"/>
              </a:rPr>
              <a:t>Câu</a:t>
            </a:r>
            <a:r>
              <a:rPr lang="en-US" sz="2800" b="1" dirty="0">
                <a:solidFill>
                  <a:srgbClr val="0070C0"/>
                </a:solidFill>
                <a:effectLst/>
                <a:latin typeface="Times New Roman" panose="02020603050405020304" pitchFamily="18" charset="0"/>
                <a:ea typeface="Times New Roman" panose="02020603050405020304" pitchFamily="18" charset="0"/>
              </a:rPr>
              <a:t> 10</a:t>
            </a:r>
            <a:r>
              <a:rPr lang="vi-VN" sz="2800" b="1" dirty="0">
                <a:solidFill>
                  <a:srgbClr val="0070C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b="1" dirty="0" err="1">
                <a:effectLst/>
                <a:latin typeface="Times New Roman" panose="02020603050405020304" pitchFamily="18" charset="0"/>
                <a:ea typeface="Times New Roman" panose="02020603050405020304" pitchFamily="18" charset="0"/>
              </a:rPr>
              <a:t>Trong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thơ</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Tiếng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Việt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nhà</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thơ</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Lưu</a:t>
            </a:r>
            <a:r>
              <a:rPr lang="en-US" sz="2800" b="1" dirty="0">
                <a:effectLst/>
                <a:latin typeface="Times New Roman" panose="02020603050405020304" pitchFamily="18" charset="0"/>
                <a:ea typeface="Times New Roman" panose="02020603050405020304" pitchFamily="18" charset="0"/>
              </a:rPr>
              <a:t> Quang </a:t>
            </a:r>
            <a:r>
              <a:rPr lang="en-US" sz="2800" b="1" dirty="0" err="1">
                <a:effectLst/>
                <a:latin typeface="Times New Roman" panose="02020603050405020304" pitchFamily="18" charset="0"/>
                <a:ea typeface="Times New Roman" panose="02020603050405020304" pitchFamily="18" charset="0"/>
              </a:rPr>
              <a:t>Vũ</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viết</a:t>
            </a:r>
            <a:r>
              <a:rPr lang="en-US" sz="2800" b="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1188085" algn="just"/>
            <a:r>
              <a:rPr lang="en-US" sz="2800" i="1" dirty="0" err="1">
                <a:solidFill>
                  <a:srgbClr val="000000"/>
                </a:solidFill>
                <a:effectLst/>
                <a:latin typeface="Times New Roman" panose="02020603050405020304" pitchFamily="18" charset="0"/>
                <a:ea typeface="Times New Roman" panose="02020603050405020304" pitchFamily="18" charset="0"/>
              </a:rPr>
              <a:t>Tiếng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thiết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nói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thường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nghe</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hát</a:t>
            </a:r>
            <a:endParaRPr lang="en-US" sz="2800" dirty="0">
              <a:effectLst/>
              <a:latin typeface="Times New Roman" panose="02020603050405020304" pitchFamily="18" charset="0"/>
              <a:ea typeface="Times New Roman" panose="02020603050405020304" pitchFamily="18" charset="0"/>
            </a:endParaRPr>
          </a:p>
          <a:p>
            <a:pPr marL="1188085" algn="just"/>
            <a:r>
              <a:rPr lang="en-US" sz="2800" i="1" dirty="0" err="1">
                <a:solidFill>
                  <a:srgbClr val="000000"/>
                </a:solidFill>
                <a:effectLst/>
                <a:latin typeface="Times New Roman" panose="02020603050405020304" pitchFamily="18" charset="0"/>
                <a:ea typeface="Times New Roman" panose="02020603050405020304" pitchFamily="18" charset="0"/>
              </a:rPr>
              <a:t>Kể</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mọi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điều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bằng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ríu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rít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âm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thanh</a:t>
            </a:r>
            <a:endParaRPr lang="en-US" sz="2800" dirty="0">
              <a:effectLst/>
              <a:latin typeface="Times New Roman" panose="02020603050405020304" pitchFamily="18" charset="0"/>
              <a:ea typeface="Times New Roman" panose="02020603050405020304" pitchFamily="18" charset="0"/>
            </a:endParaRPr>
          </a:p>
          <a:p>
            <a:pPr marL="1188085" algn="just"/>
            <a:r>
              <a:rPr lang="en-US" sz="2800" i="1" dirty="0" err="1">
                <a:solidFill>
                  <a:srgbClr val="000000"/>
                </a:solidFill>
                <a:effectLst/>
                <a:latin typeface="Times New Roman" panose="02020603050405020304" pitchFamily="18" charset="0"/>
                <a:ea typeface="Times New Roman" panose="02020603050405020304" pitchFamily="18" charset="0"/>
              </a:rPr>
              <a:t>Như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gió</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thể</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nào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nắm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bắt</a:t>
            </a:r>
            <a:endParaRPr lang="en-US" sz="2800" dirty="0">
              <a:effectLst/>
              <a:latin typeface="Times New Roman" panose="02020603050405020304" pitchFamily="18" charset="0"/>
              <a:ea typeface="Times New Roman" panose="02020603050405020304" pitchFamily="18" charset="0"/>
            </a:endParaRPr>
          </a:p>
          <a:p>
            <a:pPr marL="1188085" algn="just"/>
            <a:r>
              <a:rPr lang="en-US" sz="2800" i="1" dirty="0" err="1">
                <a:solidFill>
                  <a:srgbClr val="000000"/>
                </a:solidFill>
                <a:effectLst/>
                <a:latin typeface="Times New Roman" panose="02020603050405020304" pitchFamily="18" charset="0"/>
                <a:ea typeface="Times New Roman" panose="02020603050405020304" pitchFamily="18" charset="0"/>
              </a:rPr>
              <a:t>Dấu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huyền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trầm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dấu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chênh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vênh</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606195CE-7316-D5B4-A625-8F95258450AC}"/>
              </a:ext>
            </a:extLst>
          </p:cNvPr>
          <p:cNvSpPr txBox="1"/>
          <p:nvPr/>
        </p:nvSpPr>
        <p:spPr>
          <a:xfrm>
            <a:off x="2305879" y="3816841"/>
            <a:ext cx="8892208" cy="1384995"/>
          </a:xfrm>
          <a:prstGeom prst="rect">
            <a:avLst/>
          </a:prstGeom>
          <a:noFill/>
        </p:spPr>
        <p:txBody>
          <a:bodyPr wrap="square" rtlCol="0">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muốn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khoảng</a:t>
            </a:r>
            <a:r>
              <a:rPr lang="en-US" sz="2800" dirty="0">
                <a:solidFill>
                  <a:srgbClr val="000000"/>
                </a:solidFill>
                <a:effectLst/>
                <a:latin typeface="Times New Roman" panose="02020603050405020304" pitchFamily="18" charset="0"/>
                <a:ea typeface="Times New Roman" panose="02020603050405020304" pitchFamily="18" charset="0"/>
              </a:rPr>
              <a:t> 5 - 6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suy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14314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B8F6C0C4-BBEF-16B0-EA47-09720F68E3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278" y="149086"/>
            <a:ext cx="11847443" cy="6559827"/>
          </a:xfrm>
          <a:prstGeom prst="rect">
            <a:avLst/>
          </a:prstGeom>
        </p:spPr>
      </p:pic>
      <p:sp>
        <p:nvSpPr>
          <p:cNvPr id="4" name="Hộp Văn bản 3">
            <a:extLst>
              <a:ext uri="{FF2B5EF4-FFF2-40B4-BE49-F238E27FC236}">
                <a16:creationId xmlns:a16="http://schemas.microsoft.com/office/drawing/2014/main" id="{BA2BEB67-6300-4B96-D34C-C2263F9502D6}"/>
              </a:ext>
            </a:extLst>
          </p:cNvPr>
          <p:cNvSpPr txBox="1"/>
          <p:nvPr/>
        </p:nvSpPr>
        <p:spPr>
          <a:xfrm>
            <a:off x="543339" y="450574"/>
            <a:ext cx="10986052" cy="4031873"/>
          </a:xfrm>
          <a:prstGeom prst="rect">
            <a:avLst/>
          </a:prstGeom>
          <a:noFill/>
        </p:spPr>
        <p:txBody>
          <a:bodyPr wrap="square" rtlCol="0">
            <a:spAutoFit/>
          </a:bodyPr>
          <a:lstStyle/>
          <a:p>
            <a:r>
              <a:rPr lang="en-US" sz="32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 thơ trên nói về sự đa dạng phong phú của thanh điệu tiếng Việt. Tiếng Việt là thứ ngôn ngữ hay, giàu âm điệu nhưng cũng rất khó bởi hệ thống thanh điệu với 6 dấu thanh: thanh ngang, thanh huyền, thanh sắc, thanh hỏi, thanh ngã và thanh nặng. Những thanh điệu này khiến cho lời nói có giai điệu gợi hình, gợi thanh, gợi cảm, có ý nghĩa sâu xa, có khả năng diễn tả mọi phương diện, mọi cung bậc cảm xúc của cuộc sống, con người Việt một cách giản dị, gần gũi.</a:t>
            </a:r>
            <a:endParaRPr lang="en-US" sz="32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814026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031AE94F-CB8F-2B73-5A2F-A75663586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278" y="149086"/>
            <a:ext cx="11847443" cy="6559827"/>
          </a:xfrm>
          <a:prstGeom prst="rect">
            <a:avLst/>
          </a:prstGeom>
        </p:spPr>
      </p:pic>
      <p:sp>
        <p:nvSpPr>
          <p:cNvPr id="3" name="Hộp Văn bản 2">
            <a:extLst>
              <a:ext uri="{FF2B5EF4-FFF2-40B4-BE49-F238E27FC236}">
                <a16:creationId xmlns:a16="http://schemas.microsoft.com/office/drawing/2014/main" id="{5FF7F700-5079-3DEB-1CCA-2C3F144F90E6}"/>
              </a:ext>
            </a:extLst>
          </p:cNvPr>
          <p:cNvSpPr txBox="1"/>
          <p:nvPr/>
        </p:nvSpPr>
        <p:spPr>
          <a:xfrm>
            <a:off x="463826" y="410817"/>
            <a:ext cx="11251096" cy="4031873"/>
          </a:xfrm>
          <a:prstGeom prst="rect">
            <a:avLst/>
          </a:prstGeom>
          <a:noFill/>
        </p:spPr>
        <p:txBody>
          <a:bodyPr wrap="square" rtlCol="0">
            <a:spAutoFit/>
          </a:bodyPr>
          <a:lstStyle/>
          <a:p>
            <a:pPr algn="just"/>
            <a:r>
              <a:rPr lang="en-US" sz="3200" dirty="0" err="1">
                <a:solidFill>
                  <a:srgbClr val="0070C0"/>
                </a:solidFill>
                <a:effectLst/>
                <a:latin typeface="Times New Roman" panose="02020603050405020304" pitchFamily="18" charset="0"/>
                <a:ea typeface="Times New Roman" panose="02020603050405020304" pitchFamily="18" charset="0"/>
              </a:rPr>
              <a:t>Cũng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nhờ</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có</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dấu</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thanh</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mà</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tiếng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nói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trầm</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bổng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như</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bản</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nhạc</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tha</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thiết</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nói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nghe</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như</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hát</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Đất</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nước</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mình</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ôi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đẹp</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biết</a:t>
            </a:r>
            <a:r>
              <a:rPr lang="en-US" sz="3200" dirty="0">
                <a:solidFill>
                  <a:srgbClr val="0070C0"/>
                </a:solidFill>
                <a:effectLst/>
                <a:latin typeface="Times New Roman" panose="02020603050405020304" pitchFamily="18" charset="0"/>
                <a:ea typeface="Times New Roman" panose="02020603050405020304" pitchFamily="18" charset="0"/>
              </a:rPr>
              <a:t> bao/ </a:t>
            </a:r>
            <a:r>
              <a:rPr lang="en-US" sz="3200" dirty="0" err="1">
                <a:solidFill>
                  <a:srgbClr val="0070C0"/>
                </a:solidFill>
                <a:effectLst/>
                <a:latin typeface="Times New Roman" panose="02020603050405020304" pitchFamily="18" charset="0"/>
                <a:ea typeface="Times New Roman" panose="02020603050405020304" pitchFamily="18" charset="0"/>
              </a:rPr>
              <a:t>Từng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ngọn</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núi</a:t>
            </a:r>
            <a:r>
              <a:rPr lang="en-US" sz="3200" dirty="0">
                <a:solidFill>
                  <a:srgbClr val="0070C0"/>
                </a:solidFill>
                <a:effectLst/>
                <a:latin typeface="Times New Roman" panose="02020603050405020304" pitchFamily="18" charset="0"/>
                <a:ea typeface="Times New Roman" panose="02020603050405020304" pitchFamily="18" charset="0"/>
              </a:rPr>
              <a:t>, con </a:t>
            </a:r>
            <a:r>
              <a:rPr lang="en-US" sz="3200" dirty="0" err="1">
                <a:solidFill>
                  <a:srgbClr val="0070C0"/>
                </a:solidFill>
                <a:effectLst/>
                <a:latin typeface="Times New Roman" panose="02020603050405020304" pitchFamily="18" charset="0"/>
                <a:ea typeface="Times New Roman" panose="02020603050405020304" pitchFamily="18" charset="0"/>
              </a:rPr>
              <a:t>sông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mang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trong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mình</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cái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tên</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bất</a:t>
            </a:r>
            <a:r>
              <a:rPr lang="en-US" sz="3200" dirty="0">
                <a:solidFill>
                  <a:srgbClr val="0070C0"/>
                </a:solidFill>
                <a:effectLst/>
                <a:latin typeface="Times New Roman" panose="02020603050405020304" pitchFamily="18" charset="0"/>
                <a:ea typeface="Times New Roman" panose="02020603050405020304" pitchFamily="18" charset="0"/>
              </a:rPr>
              <a:t> </a:t>
            </a:r>
            <a:r>
              <a:rPr lang="vi-VN" sz="3200" dirty="0" err="1">
                <a:solidFill>
                  <a:srgbClr val="0070C0"/>
                </a:solidFill>
                <a:effectLst/>
                <a:latin typeface="Times New Roman" panose="02020603050405020304" pitchFamily="18" charset="0"/>
                <a:ea typeface="Times New Roman" panose="02020603050405020304" pitchFamily="18" charset="0"/>
              </a:rPr>
              <a:t>tử</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Tôn</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Đức</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Thắng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Hồ</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Chí</a:t>
            </a:r>
            <a:r>
              <a:rPr lang="en-US" sz="3200" dirty="0">
                <a:solidFill>
                  <a:srgbClr val="0070C0"/>
                </a:solidFill>
                <a:effectLst/>
                <a:latin typeface="Times New Roman" panose="02020603050405020304" pitchFamily="18" charset="0"/>
                <a:ea typeface="Times New Roman" panose="02020603050405020304" pitchFamily="18" charset="0"/>
              </a:rPr>
              <a:t> Minh </a:t>
            </a:r>
            <a:r>
              <a:rPr lang="en-US" sz="3200" dirty="0" err="1">
                <a:solidFill>
                  <a:srgbClr val="0070C0"/>
                </a:solidFill>
                <a:effectLst/>
                <a:latin typeface="Times New Roman" panose="02020603050405020304" pitchFamily="18" charset="0"/>
                <a:ea typeface="Times New Roman" panose="02020603050405020304" pitchFamily="18" charset="0"/>
              </a:rPr>
              <a:t>vẫn</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còn</a:t>
            </a:r>
            <a:r>
              <a:rPr lang="en-US" sz="3200" dirty="0">
                <a:solidFill>
                  <a:srgbClr val="0070C0"/>
                </a:solidFill>
                <a:effectLst/>
                <a:latin typeface="Times New Roman" panose="02020603050405020304" pitchFamily="18" charset="0"/>
                <a:ea typeface="Times New Roman" panose="02020603050405020304" pitchFamily="18" charset="0"/>
              </a:rPr>
              <a:t> vang </a:t>
            </a:r>
            <a:r>
              <a:rPr lang="en-US" sz="3200" dirty="0" err="1">
                <a:solidFill>
                  <a:srgbClr val="0070C0"/>
                </a:solidFill>
                <a:effectLst/>
                <a:latin typeface="Times New Roman" panose="02020603050405020304" pitchFamily="18" charset="0"/>
                <a:ea typeface="Times New Roman" panose="02020603050405020304" pitchFamily="18" charset="0"/>
              </a:rPr>
              <a:t>vọng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Mỗi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lời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nói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cũng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giống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như</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lời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hát</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thì</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thầm</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trầm</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bổng</a:t>
            </a:r>
            <a:r>
              <a:rPr lang="en-US" sz="3200" dirty="0">
                <a:solidFill>
                  <a:srgbClr val="0070C0"/>
                </a:solidFill>
                <a:effectLst/>
                <a:latin typeface="Times New Roman" panose="02020603050405020304" pitchFamily="18" charset="0"/>
                <a:ea typeface="Times New Roman" panose="02020603050405020304" pitchFamily="18" charset="0"/>
              </a:rPr>
              <a:t> vang </a:t>
            </a:r>
            <a:r>
              <a:rPr lang="en-US" sz="3200" dirty="0" err="1">
                <a:solidFill>
                  <a:srgbClr val="0070C0"/>
                </a:solidFill>
                <a:effectLst/>
                <a:latin typeface="Times New Roman" panose="02020603050405020304" pitchFamily="18" charset="0"/>
                <a:ea typeface="Times New Roman" panose="02020603050405020304" pitchFamily="18" charset="0"/>
              </a:rPr>
              <a:t>vọng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giữa</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đất</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trời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ấy</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là</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nhờ</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sự</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giàu</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có</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phong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phú</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của</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thanh</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điệu</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Tiếng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Việt</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Bản</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thân</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mỗi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người</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cần</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có</a:t>
            </a:r>
            <a:r>
              <a:rPr lang="en-US" sz="3200" dirty="0">
                <a:solidFill>
                  <a:srgbClr val="0070C0"/>
                </a:solidFill>
                <a:effectLst/>
                <a:latin typeface="Times New Roman" panose="02020603050405020304" pitchFamily="18" charset="0"/>
                <a:ea typeface="Times New Roman" panose="02020603050405020304" pitchFamily="18" charset="0"/>
              </a:rPr>
              <a:t> ý </a:t>
            </a:r>
            <a:r>
              <a:rPr lang="en-US" sz="3200" dirty="0" err="1">
                <a:solidFill>
                  <a:srgbClr val="0070C0"/>
                </a:solidFill>
                <a:effectLst/>
                <a:latin typeface="Times New Roman" panose="02020603050405020304" pitchFamily="18" charset="0"/>
                <a:ea typeface="Times New Roman" panose="02020603050405020304" pitchFamily="18" charset="0"/>
              </a:rPr>
              <a:t>thức</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trách</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nhiệm</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trong</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việc</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gìn</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giữ</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bảo</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vệ</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và</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phát</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triển</a:t>
            </a:r>
            <a:r>
              <a:rPr lang="en-US" sz="3200" dirty="0">
                <a:solidFill>
                  <a:srgbClr val="0070C0"/>
                </a:solidFill>
                <a:effectLst/>
                <a:latin typeface="Times New Roman" panose="02020603050405020304" pitchFamily="18" charset="0"/>
                <a:ea typeface="Times New Roman" panose="02020603050405020304" pitchFamily="18" charset="0"/>
              </a:rPr>
              <a:t> </a:t>
            </a:r>
            <a:r>
              <a:rPr lang="en-US" sz="3200" dirty="0" err="1">
                <a:solidFill>
                  <a:srgbClr val="0070C0"/>
                </a:solidFill>
                <a:effectLst/>
                <a:latin typeface="Times New Roman" panose="02020603050405020304" pitchFamily="18" charset="0"/>
                <a:ea typeface="Times New Roman" panose="02020603050405020304" pitchFamily="18" charset="0"/>
              </a:rPr>
              <a:t>Tiếng</a:t>
            </a:r>
            <a:r>
              <a:rPr lang="en-US" sz="3200" dirty="0">
                <a:solidFill>
                  <a:srgbClr val="0070C0"/>
                </a:solidFill>
                <a:effectLst/>
                <a:latin typeface="Times New Roman" panose="02020603050405020304" pitchFamily="18" charset="0"/>
                <a:ea typeface="Times New Roman" panose="02020603050405020304" pitchFamily="18" charset="0"/>
              </a:rPr>
              <a:t> </a:t>
            </a:r>
            <a:r>
              <a:rPr lang="vi-VN" sz="3200" dirty="0" err="1">
                <a:solidFill>
                  <a:srgbClr val="0070C0"/>
                </a:solidFill>
                <a:effectLst/>
                <a:latin typeface="Times New Roman" panose="02020603050405020304" pitchFamily="18" charset="0"/>
                <a:ea typeface="Times New Roman" panose="02020603050405020304" pitchFamily="18" charset="0"/>
              </a:rPr>
              <a:t>Việt</a:t>
            </a:r>
            <a:r>
              <a:rPr lang="vi-VN" sz="3200" dirty="0">
                <a:solidFill>
                  <a:srgbClr val="0070C0"/>
                </a:solidFill>
                <a:effectLst/>
                <a:latin typeface="Times New Roman" panose="02020603050405020304" pitchFamily="18" charset="0"/>
                <a:ea typeface="Times New Roman" panose="02020603050405020304" pitchFamily="18" charset="0"/>
              </a:rPr>
              <a:t>- </a:t>
            </a:r>
            <a:r>
              <a:rPr lang="vi-VN" sz="3200" dirty="0" err="1">
                <a:solidFill>
                  <a:srgbClr val="0070C0"/>
                </a:solidFill>
                <a:effectLst/>
                <a:latin typeface="Times New Roman" panose="02020603050405020304" pitchFamily="18" charset="0"/>
                <a:ea typeface="Times New Roman" panose="02020603050405020304" pitchFamily="18" charset="0"/>
              </a:rPr>
              <a:t>tiếng</a:t>
            </a:r>
            <a:r>
              <a:rPr lang="vi-VN" sz="3200" dirty="0">
                <a:solidFill>
                  <a:srgbClr val="0070C0"/>
                </a:solidFill>
                <a:effectLst/>
                <a:latin typeface="Times New Roman" panose="02020603050405020304" pitchFamily="18" charset="0"/>
                <a:ea typeface="Times New Roman" panose="02020603050405020304" pitchFamily="18" charset="0"/>
              </a:rPr>
              <a:t> </a:t>
            </a:r>
            <a:r>
              <a:rPr lang="vi-VN" sz="3200" dirty="0" err="1">
                <a:solidFill>
                  <a:srgbClr val="0070C0"/>
                </a:solidFill>
                <a:effectLst/>
                <a:latin typeface="Times New Roman" panose="02020603050405020304" pitchFamily="18" charset="0"/>
                <a:ea typeface="Times New Roman" panose="02020603050405020304" pitchFamily="18" charset="0"/>
              </a:rPr>
              <a:t>nói</a:t>
            </a:r>
            <a:r>
              <a:rPr lang="vi-VN" sz="3200" dirty="0">
                <a:solidFill>
                  <a:srgbClr val="0070C0"/>
                </a:solidFill>
                <a:effectLst/>
                <a:latin typeface="Times New Roman" panose="02020603050405020304" pitchFamily="18" charset="0"/>
                <a:ea typeface="Times New Roman" panose="02020603050405020304" pitchFamily="18" charset="0"/>
              </a:rPr>
              <a:t> ông cha </a:t>
            </a:r>
            <a:r>
              <a:rPr lang="vi-VN" sz="3200" dirty="0" err="1">
                <a:solidFill>
                  <a:srgbClr val="0070C0"/>
                </a:solidFill>
                <a:effectLst/>
                <a:latin typeface="Times New Roman" panose="02020603050405020304" pitchFamily="18" charset="0"/>
                <a:ea typeface="Times New Roman" panose="02020603050405020304" pitchFamily="18" charset="0"/>
              </a:rPr>
              <a:t>rất</a:t>
            </a:r>
            <a:r>
              <a:rPr lang="vi-VN" sz="3200" dirty="0">
                <a:solidFill>
                  <a:srgbClr val="0070C0"/>
                </a:solidFill>
                <a:effectLst/>
                <a:latin typeface="Times New Roman" panose="02020603050405020304" pitchFamily="18" charset="0"/>
                <a:ea typeface="Times New Roman" panose="02020603050405020304" pitchFamily="18" charset="0"/>
              </a:rPr>
              <a:t> </a:t>
            </a:r>
            <a:r>
              <a:rPr lang="vi-VN" sz="3200" dirty="0" err="1">
                <a:solidFill>
                  <a:srgbClr val="0070C0"/>
                </a:solidFill>
                <a:effectLst/>
                <a:latin typeface="Times New Roman" panose="02020603050405020304" pitchFamily="18" charset="0"/>
                <a:ea typeface="Times New Roman" panose="02020603050405020304" pitchFamily="18" charset="0"/>
              </a:rPr>
              <a:t>đỗi</a:t>
            </a:r>
            <a:r>
              <a:rPr lang="vi-VN" sz="3200" dirty="0">
                <a:solidFill>
                  <a:srgbClr val="0070C0"/>
                </a:solidFill>
                <a:effectLst/>
                <a:latin typeface="Times New Roman" panose="02020603050405020304" pitchFamily="18" charset="0"/>
                <a:ea typeface="Times New Roman" panose="02020603050405020304" pitchFamily="18" charset="0"/>
              </a:rPr>
              <a:t> </a:t>
            </a:r>
            <a:r>
              <a:rPr lang="vi-VN" sz="3200" dirty="0" err="1">
                <a:solidFill>
                  <a:srgbClr val="0070C0"/>
                </a:solidFill>
                <a:effectLst/>
                <a:latin typeface="Times New Roman" panose="02020603050405020304" pitchFamily="18" charset="0"/>
                <a:ea typeface="Times New Roman" panose="02020603050405020304" pitchFamily="18" charset="0"/>
              </a:rPr>
              <a:t>tự</a:t>
            </a:r>
            <a:r>
              <a:rPr lang="vi-VN" sz="3200" dirty="0">
                <a:solidFill>
                  <a:srgbClr val="0070C0"/>
                </a:solidFill>
                <a:effectLst/>
                <a:latin typeface="Times New Roman" panose="02020603050405020304" pitchFamily="18" charset="0"/>
                <a:ea typeface="Times New Roman" panose="02020603050405020304" pitchFamily="18" charset="0"/>
              </a:rPr>
              <a:t> </a:t>
            </a:r>
            <a:r>
              <a:rPr lang="vi-VN" sz="3200" dirty="0" err="1">
                <a:solidFill>
                  <a:srgbClr val="0070C0"/>
                </a:solidFill>
                <a:effectLst/>
                <a:latin typeface="Times New Roman" panose="02020603050405020304" pitchFamily="18" charset="0"/>
                <a:ea typeface="Times New Roman" panose="02020603050405020304" pitchFamily="18" charset="0"/>
              </a:rPr>
              <a:t>hào</a:t>
            </a:r>
            <a:r>
              <a:rPr lang="vi-VN" sz="3200" dirty="0">
                <a:solidFill>
                  <a:srgbClr val="0070C0"/>
                </a:solidFill>
                <a:effectLst/>
                <a:latin typeface="Times New Roman" panose="02020603050405020304" pitchFamily="18" charset="0"/>
                <a:ea typeface="Times New Roman" panose="02020603050405020304" pitchFamily="18" charset="0"/>
              </a:rPr>
              <a:t>.</a:t>
            </a:r>
            <a:endParaRPr lang="en-US" sz="3200" dirty="0">
              <a:solidFill>
                <a:srgbClr val="0070C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3591807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2DD4B118-9CF9-FC01-800F-1D79EDBF8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119270"/>
            <a:ext cx="11913704" cy="6738730"/>
          </a:xfrm>
          <a:prstGeom prst="rect">
            <a:avLst/>
          </a:prstGeom>
        </p:spPr>
      </p:pic>
      <p:sp>
        <p:nvSpPr>
          <p:cNvPr id="3" name="Hộp Văn bản 2">
            <a:extLst>
              <a:ext uri="{FF2B5EF4-FFF2-40B4-BE49-F238E27FC236}">
                <a16:creationId xmlns:a16="http://schemas.microsoft.com/office/drawing/2014/main" id="{C88328E2-FA52-FE58-58C7-B38B43AEA0A7}"/>
              </a:ext>
            </a:extLst>
          </p:cNvPr>
          <p:cNvSpPr txBox="1"/>
          <p:nvPr/>
        </p:nvSpPr>
        <p:spPr>
          <a:xfrm>
            <a:off x="3869635" y="291548"/>
            <a:ext cx="4744278" cy="593304"/>
          </a:xfrm>
          <a:prstGeom prst="rect">
            <a:avLst/>
          </a:prstGeom>
          <a:noFill/>
        </p:spPr>
        <p:txBody>
          <a:bodyPr wrap="square" rtlCol="0">
            <a:spAutoFit/>
          </a:bodyPr>
          <a:lstStyle/>
          <a:p>
            <a:pPr>
              <a:lnSpc>
                <a:spcPct val="107000"/>
              </a:lnSpc>
              <a:spcAft>
                <a:spcPts val="800"/>
              </a:spcAft>
            </a:pPr>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HƯỚNG DẪN TỰ HỌC</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5BAAA125-6BC5-E36C-F5E9-DB108A18088D}"/>
              </a:ext>
            </a:extLst>
          </p:cNvPr>
          <p:cNvSpPr txBox="1"/>
          <p:nvPr/>
        </p:nvSpPr>
        <p:spPr>
          <a:xfrm>
            <a:off x="2716696" y="1272209"/>
            <a:ext cx="8123582" cy="1647182"/>
          </a:xfrm>
          <a:prstGeom prst="rect">
            <a:avLst/>
          </a:prstGeom>
          <a:noFill/>
        </p:spPr>
        <p:txBody>
          <a:bodyPr wrap="square" rtlCol="0">
            <a:spAutoFit/>
          </a:bodyPr>
          <a:lstStyle/>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Nắm</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chắc</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nghe trong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nghe,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tiếp</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tục</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hành</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luyện</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đảm</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yêu </a:t>
            </a:r>
            <a:r>
              <a:rPr lang="vi-VN" sz="32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FD0C3DEF-0952-5F56-2F83-A235A79AA3E0}"/>
              </a:ext>
            </a:extLst>
          </p:cNvPr>
          <p:cNvSpPr txBox="1"/>
          <p:nvPr/>
        </p:nvSpPr>
        <p:spPr>
          <a:xfrm>
            <a:off x="2716696" y="3208331"/>
            <a:ext cx="7500730" cy="593304"/>
          </a:xfrm>
          <a:prstGeom prst="rect">
            <a:avLst/>
          </a:prstGeom>
          <a:noFill/>
        </p:spPr>
        <p:txBody>
          <a:bodyPr wrap="square" rtlCol="0">
            <a:spAutoFit/>
          </a:bodyPr>
          <a:lstStyle/>
          <a:p>
            <a:pPr>
              <a:lnSpc>
                <a:spcPct val="107000"/>
              </a:lnSpc>
              <a:spcAft>
                <a:spcPts val="800"/>
              </a:spcAft>
            </a:pP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BÀI 1, 2/52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sgk</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69751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08582399-66F7-EF6A-52D9-63C47BB437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0" y="119270"/>
            <a:ext cx="11953460" cy="6400799"/>
          </a:xfrm>
          <a:prstGeom prst="rect">
            <a:avLst/>
          </a:prstGeom>
        </p:spPr>
      </p:pic>
      <p:sp>
        <p:nvSpPr>
          <p:cNvPr id="3" name="Hộp Văn bản 2">
            <a:extLst>
              <a:ext uri="{FF2B5EF4-FFF2-40B4-BE49-F238E27FC236}">
                <a16:creationId xmlns:a16="http://schemas.microsoft.com/office/drawing/2014/main" id="{AE68EA11-70A5-E696-D25B-C56244253B75}"/>
              </a:ext>
            </a:extLst>
          </p:cNvPr>
          <p:cNvSpPr txBox="1"/>
          <p:nvPr/>
        </p:nvSpPr>
        <p:spPr>
          <a:xfrm>
            <a:off x="569843" y="768045"/>
            <a:ext cx="2690192" cy="2276714"/>
          </a:xfrm>
          <a:prstGeom prst="rect">
            <a:avLst/>
          </a:prstGeom>
          <a:noFill/>
        </p:spPr>
        <p:txBody>
          <a:bodyPr wrap="square" rtlCol="0">
            <a:spAutoFit/>
          </a:bodyPr>
          <a:lstStyle/>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 deo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28C0F2B1-1FD9-1131-05D1-C52F863C3442}"/>
              </a:ext>
            </a:extLst>
          </p:cNvPr>
          <p:cNvSpPr txBox="1"/>
          <p:nvPr/>
        </p:nvSpPr>
        <p:spPr>
          <a:xfrm>
            <a:off x="4366591" y="901554"/>
            <a:ext cx="2597427" cy="2174121"/>
          </a:xfrm>
          <a:prstGeom prst="rect">
            <a:avLst/>
          </a:prstGeom>
          <a:noFill/>
        </p:spPr>
        <p:txBody>
          <a:bodyPr wrap="square" rtlCol="0">
            <a:spAutoFit/>
          </a:bodyPr>
          <a:lstStyle/>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xem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trên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76D01C9-699A-3121-B14B-D163D10EFFE3}"/>
              </a:ext>
            </a:extLst>
          </p:cNvPr>
          <p:cNvSpPr txBox="1"/>
          <p:nvPr/>
        </p:nvSpPr>
        <p:spPr>
          <a:xfrm>
            <a:off x="8070574" y="775033"/>
            <a:ext cx="3167270" cy="3539430"/>
          </a:xfrm>
          <a:prstGeom prst="rect">
            <a:avLst/>
          </a:prstGeom>
          <a:noFill/>
        </p:spPr>
        <p:txBody>
          <a:bodyPr wrap="square" rtlCol="0">
            <a:spAutoFit/>
          </a:bodyPr>
          <a:lstStyle/>
          <a:p>
            <a:r>
              <a:rPr lang="vi-VN" sz="3200" b="1" i="1" dirty="0" err="1">
                <a:effectLst/>
                <a:latin typeface="Times New Roman" panose="02020603050405020304" pitchFamily="18" charset="0"/>
                <a:ea typeface="Calibri" panose="020F0502020204030204" pitchFamily="34" charset="0"/>
              </a:rPr>
              <a:t>Vấn</a:t>
            </a:r>
            <a:r>
              <a:rPr lang="vi-VN" sz="3200" b="1" i="1" dirty="0">
                <a:effectLst/>
                <a:latin typeface="Times New Roman" panose="02020603050405020304" pitchFamily="18" charset="0"/>
                <a:ea typeface="Calibri" panose="020F0502020204030204" pitchFamily="34" charset="0"/>
              </a:rPr>
              <a:t> </a:t>
            </a:r>
            <a:r>
              <a:rPr lang="vi-VN" sz="3200" b="1" i="1" dirty="0" err="1">
                <a:effectLst/>
                <a:latin typeface="Times New Roman" panose="02020603050405020304" pitchFamily="18" charset="0"/>
                <a:ea typeface="Calibri" panose="020F0502020204030204" pitchFamily="34" charset="0"/>
              </a:rPr>
              <a:t>đề</a:t>
            </a:r>
            <a:r>
              <a:rPr lang="vi-VN" sz="3200" b="1" i="1" dirty="0">
                <a:effectLst/>
                <a:latin typeface="Times New Roman" panose="02020603050405020304" pitchFamily="18" charset="0"/>
                <a:ea typeface="Calibri" panose="020F0502020204030204" pitchFamily="34" charset="0"/>
              </a:rPr>
              <a:t> </a:t>
            </a:r>
            <a:r>
              <a:rPr lang="vi-VN" sz="3200" b="1" i="1" dirty="0" err="1">
                <a:effectLst/>
                <a:latin typeface="Times New Roman" panose="02020603050405020304" pitchFamily="18" charset="0"/>
                <a:ea typeface="Calibri" panose="020F0502020204030204" pitchFamily="34" charset="0"/>
              </a:rPr>
              <a:t>được</a:t>
            </a:r>
            <a:r>
              <a:rPr lang="vi-VN" sz="3200" b="1" i="1" dirty="0">
                <a:effectLst/>
                <a:latin typeface="Times New Roman" panose="02020603050405020304" pitchFamily="18" charset="0"/>
                <a:ea typeface="Calibri" panose="020F0502020204030204" pitchFamily="34" charset="0"/>
              </a:rPr>
              <a:t> </a:t>
            </a:r>
            <a:r>
              <a:rPr lang="vi-VN" sz="3200" b="1" i="1" dirty="0" err="1">
                <a:effectLst/>
                <a:latin typeface="Times New Roman" panose="02020603050405020304" pitchFamily="18" charset="0"/>
                <a:ea typeface="Calibri" panose="020F0502020204030204" pitchFamily="34" charset="0"/>
              </a:rPr>
              <a:t>đề</a:t>
            </a:r>
            <a:r>
              <a:rPr lang="vi-VN" sz="3200" b="1" i="1" dirty="0">
                <a:effectLst/>
                <a:latin typeface="Times New Roman" panose="02020603050405020304" pitchFamily="18" charset="0"/>
                <a:ea typeface="Calibri" panose="020F0502020204030204" pitchFamily="34" charset="0"/>
              </a:rPr>
              <a:t> </a:t>
            </a:r>
            <a:r>
              <a:rPr lang="vi-VN" sz="3200" b="1" i="1" dirty="0" err="1">
                <a:effectLst/>
                <a:latin typeface="Times New Roman" panose="02020603050405020304" pitchFamily="18" charset="0"/>
                <a:ea typeface="Calibri" panose="020F0502020204030204" pitchFamily="34" charset="0"/>
              </a:rPr>
              <a:t>cập</a:t>
            </a:r>
            <a:r>
              <a:rPr lang="vi-VN" sz="3200" b="1" i="1" dirty="0">
                <a:effectLst/>
                <a:latin typeface="Times New Roman" panose="02020603050405020304" pitchFamily="18" charset="0"/>
                <a:ea typeface="Calibri" panose="020F0502020204030204" pitchFamily="34" charset="0"/>
              </a:rPr>
              <a:t> </a:t>
            </a:r>
            <a:r>
              <a:rPr lang="vi-VN" sz="3200" b="1" i="1" dirty="0" err="1">
                <a:effectLst/>
                <a:latin typeface="Times New Roman" panose="02020603050405020304" pitchFamily="18" charset="0"/>
                <a:ea typeface="Calibri" panose="020F0502020204030204" pitchFamily="34" charset="0"/>
              </a:rPr>
              <a:t>đến</a:t>
            </a:r>
            <a:r>
              <a:rPr lang="vi-VN" sz="3200" b="1" i="1" dirty="0">
                <a:effectLst/>
                <a:latin typeface="Times New Roman" panose="02020603050405020304" pitchFamily="18" charset="0"/>
                <a:ea typeface="Calibri" panose="020F0502020204030204" pitchFamily="34" charset="0"/>
              </a:rPr>
              <a:t> trong </a:t>
            </a:r>
            <a:r>
              <a:rPr lang="vi-VN" sz="3200" b="1" i="1" dirty="0" err="1">
                <a:effectLst/>
                <a:latin typeface="Times New Roman" panose="02020603050405020304" pitchFamily="18" charset="0"/>
                <a:ea typeface="Calibri" panose="020F0502020204030204" pitchFamily="34" charset="0"/>
              </a:rPr>
              <a:t>cuộc</a:t>
            </a:r>
            <a:r>
              <a:rPr lang="vi-VN" sz="3200" b="1" i="1" dirty="0">
                <a:effectLst/>
                <a:latin typeface="Times New Roman" panose="02020603050405020304" pitchFamily="18" charset="0"/>
                <a:ea typeface="Calibri" panose="020F0502020204030204" pitchFamily="34" charset="0"/>
              </a:rPr>
              <a:t> </a:t>
            </a:r>
            <a:r>
              <a:rPr lang="vi-VN" sz="3200" b="1" i="1" dirty="0" err="1">
                <a:effectLst/>
                <a:latin typeface="Times New Roman" panose="02020603050405020304" pitchFamily="18" charset="0"/>
                <a:ea typeface="Calibri" panose="020F0502020204030204" pitchFamily="34" charset="0"/>
              </a:rPr>
              <a:t>sống</a:t>
            </a:r>
            <a:r>
              <a:rPr lang="vi-VN" sz="3200"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khi</a:t>
            </a:r>
            <a:r>
              <a:rPr lang="vi-VN" sz="3200" b="1" dirty="0">
                <a:effectLst/>
                <a:latin typeface="Times New Roman" panose="02020603050405020304" pitchFamily="18" charset="0"/>
                <a:ea typeface="Calibri" panose="020F0502020204030204" pitchFamily="34" charset="0"/>
              </a:rPr>
              <a:t> xem </a:t>
            </a:r>
            <a:r>
              <a:rPr lang="vi-VN" sz="3200" b="1" dirty="0" err="1">
                <a:effectLst/>
                <a:latin typeface="Times New Roman" panose="02020603050405020304" pitchFamily="18" charset="0"/>
                <a:ea typeface="Calibri" panose="020F0502020204030204" pitchFamily="34" charset="0"/>
              </a:rPr>
              <a:t>đoạn</a:t>
            </a:r>
            <a:r>
              <a:rPr lang="vi-VN" sz="3200" b="1" dirty="0">
                <a:effectLst/>
                <a:latin typeface="Times New Roman" panose="02020603050405020304" pitchFamily="18" charset="0"/>
                <a:ea typeface="Calibri" panose="020F0502020204030204" pitchFamily="34" charset="0"/>
              </a:rPr>
              <a:t> </a:t>
            </a:r>
            <a:r>
              <a:rPr lang="vi-VN" sz="3200" b="1" dirty="0" err="1">
                <a:effectLst/>
                <a:latin typeface="Times New Roman" panose="02020603050405020304" pitchFamily="18" charset="0"/>
                <a:ea typeface="Calibri" panose="020F0502020204030204" pitchFamily="34" charset="0"/>
              </a:rPr>
              <a:t>video</a:t>
            </a:r>
            <a:r>
              <a:rPr lang="vi-VN" sz="3200" dirty="0">
                <a:effectLst/>
                <a:latin typeface="Times New Roman" panose="02020603050405020304" pitchFamily="18" charset="0"/>
                <a:ea typeface="Calibri" panose="020F0502020204030204" pitchFamily="34" charset="0"/>
              </a:rPr>
              <a:t> </a:t>
            </a:r>
            <a:r>
              <a:rPr lang="en-US" sz="3200" dirty="0">
                <a:effectLst/>
                <a:latin typeface="Times New Roman" panose="02020603050405020304" pitchFamily="18" charset="0"/>
                <a:ea typeface="Calibri" panose="020F0502020204030204" pitchFamily="34" charset="0"/>
              </a:rPr>
              <a:t>qua </a:t>
            </a:r>
            <a:r>
              <a:rPr lang="en-US" sz="3200" dirty="0" err="1">
                <a:effectLst/>
                <a:latin typeface="Times New Roman" panose="02020603050405020304" pitchFamily="18" charset="0"/>
                <a:ea typeface="Calibri" panose="020F0502020204030204" pitchFamily="34" charset="0"/>
              </a:rPr>
              <a:t>kĩ</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thuật</a:t>
            </a:r>
            <a:r>
              <a:rPr lang="en-US" sz="3200" dirty="0">
                <a:effectLst/>
                <a:latin typeface="Times New Roman" panose="02020603050405020304" pitchFamily="18" charset="0"/>
                <a:ea typeface="Calibri" panose="020F0502020204030204" pitchFamily="34" charset="0"/>
              </a:rPr>
              <a:t> THINK – PAIR – SHAR</a:t>
            </a:r>
            <a:r>
              <a:rPr lang="vi-VN" sz="3200" dirty="0">
                <a:effectLst/>
                <a:latin typeface="Times New Roman" panose="02020603050405020304" pitchFamily="18" charset="0"/>
                <a:ea typeface="Calibri" panose="020F0502020204030204" pitchFamily="34" charset="0"/>
              </a:rPr>
              <a:t>E.</a:t>
            </a:r>
            <a:endParaRPr lang="en-US" sz="3200" dirty="0"/>
          </a:p>
        </p:txBody>
      </p:sp>
    </p:spTree>
    <p:extLst>
      <p:ext uri="{BB962C8B-B14F-4D97-AF65-F5344CB8AC3E}">
        <p14:creationId xmlns:p14="http://schemas.microsoft.com/office/powerpoint/2010/main" val="4350706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F43B0314-32C0-6D25-C9A8-FB9949AC90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119270"/>
            <a:ext cx="11913704" cy="6738730"/>
          </a:xfrm>
          <a:prstGeom prst="rect">
            <a:avLst/>
          </a:prstGeom>
        </p:spPr>
      </p:pic>
      <p:sp>
        <p:nvSpPr>
          <p:cNvPr id="3" name="Hộp Văn bản 2">
            <a:extLst>
              <a:ext uri="{FF2B5EF4-FFF2-40B4-BE49-F238E27FC236}">
                <a16:creationId xmlns:a16="http://schemas.microsoft.com/office/drawing/2014/main" id="{B3AD0890-6374-D2BF-F60A-3C3FFF147F32}"/>
              </a:ext>
            </a:extLst>
          </p:cNvPr>
          <p:cNvSpPr txBox="1"/>
          <p:nvPr/>
        </p:nvSpPr>
        <p:spPr>
          <a:xfrm>
            <a:off x="2690191" y="225287"/>
            <a:ext cx="9356035" cy="1815882"/>
          </a:xfrm>
          <a:prstGeom prst="rect">
            <a:avLst/>
          </a:prstGeom>
          <a:noFill/>
        </p:spPr>
        <p:txBody>
          <a:bodyPr wrap="square" rtlCol="0">
            <a:spAutoFit/>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rPr>
              <a:t> 1 (</a:t>
            </a:r>
            <a:r>
              <a:rPr lang="en-US" sz="2800" b="1" dirty="0" err="1">
                <a:solidFill>
                  <a:srgbClr val="000000"/>
                </a:solidFill>
                <a:effectLst/>
                <a:latin typeface="Times New Roman" panose="02020603050405020304" pitchFamily="18" charset="0"/>
                <a:ea typeface="Times New Roman" panose="02020603050405020304" pitchFamily="18" charset="0"/>
              </a:rPr>
              <a:t>trang</a:t>
            </a:r>
            <a:r>
              <a:rPr lang="en-US" sz="2800" b="1" dirty="0">
                <a:solidFill>
                  <a:srgbClr val="000000"/>
                </a:solidFill>
                <a:effectLst/>
                <a:latin typeface="Times New Roman" panose="02020603050405020304" pitchFamily="18" charset="0"/>
                <a:ea typeface="Times New Roman" panose="02020603050405020304" pitchFamily="18" charset="0"/>
              </a:rPr>
              <a:t> 52)</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gũi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D539BC49-CEC2-CF16-550E-E3F9A83F787A}"/>
              </a:ext>
            </a:extLst>
          </p:cNvPr>
          <p:cNvSpPr txBox="1"/>
          <p:nvPr/>
        </p:nvSpPr>
        <p:spPr>
          <a:xfrm>
            <a:off x="2014330" y="2266122"/>
            <a:ext cx="9833113"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gũi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2B224CBC-CAA1-99AE-314D-E175D30C5814}"/>
              </a:ext>
            </a:extLst>
          </p:cNvPr>
          <p:cNvSpPr txBox="1"/>
          <p:nvPr/>
        </p:nvSpPr>
        <p:spPr>
          <a:xfrm>
            <a:off x="3193774" y="3617843"/>
            <a:ext cx="2014330" cy="2677656"/>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mùa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dịch</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F6E92165-F038-9B50-D449-1D710F11F9D2}"/>
              </a:ext>
            </a:extLst>
          </p:cNvPr>
          <p:cNvSpPr txBox="1"/>
          <p:nvPr/>
        </p:nvSpPr>
        <p:spPr>
          <a:xfrm>
            <a:off x="6228521" y="3686654"/>
            <a:ext cx="1921565" cy="2246769"/>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huy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hóa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0768F026-044D-61AD-DCC8-8BDB02133609}"/>
              </a:ext>
            </a:extLst>
          </p:cNvPr>
          <p:cNvSpPr txBox="1"/>
          <p:nvPr/>
        </p:nvSpPr>
        <p:spPr>
          <a:xfrm>
            <a:off x="9501809" y="3700286"/>
            <a:ext cx="2146852" cy="2677656"/>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47236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1)">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8A213896-6A01-A134-AC3B-08A0CFDC5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119270"/>
            <a:ext cx="11913704" cy="6738730"/>
          </a:xfrm>
          <a:prstGeom prst="rect">
            <a:avLst/>
          </a:prstGeom>
        </p:spPr>
      </p:pic>
      <p:sp>
        <p:nvSpPr>
          <p:cNvPr id="3" name="Hộp Văn bản 2">
            <a:extLst>
              <a:ext uri="{FF2B5EF4-FFF2-40B4-BE49-F238E27FC236}">
                <a16:creationId xmlns:a16="http://schemas.microsoft.com/office/drawing/2014/main" id="{42206D10-12D8-27AD-C0DC-5B6374CA02CC}"/>
              </a:ext>
            </a:extLst>
          </p:cNvPr>
          <p:cNvSpPr txBox="1"/>
          <p:nvPr/>
        </p:nvSpPr>
        <p:spPr>
          <a:xfrm>
            <a:off x="2597426" y="861391"/>
            <a:ext cx="8693426" cy="2062103"/>
          </a:xfrm>
          <a:prstGeom prst="rect">
            <a:avLst/>
          </a:prstGeom>
          <a:noFill/>
        </p:spPr>
        <p:txBody>
          <a:bodyPr wrap="square" rtlCol="0">
            <a:spAutoFit/>
          </a:bodyPr>
          <a:lstStyle/>
          <a:p>
            <a:pPr algn="ctr"/>
            <a:r>
              <a:rPr lang="en-US" sz="3200" b="1" dirty="0" err="1">
                <a:solidFill>
                  <a:srgbClr val="000000"/>
                </a:solidFill>
                <a:effectLst/>
                <a:latin typeface="Times New Roman" panose="02020603050405020304" pitchFamily="18" charset="0"/>
                <a:ea typeface="Times New Roman" panose="02020603050405020304" pitchFamily="18" charset="0"/>
              </a:rPr>
              <a:t>Câu</a:t>
            </a:r>
            <a:r>
              <a:rPr lang="en-US" sz="3200" b="1" dirty="0">
                <a:solidFill>
                  <a:srgbClr val="000000"/>
                </a:solidFill>
                <a:effectLst/>
                <a:latin typeface="Times New Roman" panose="02020603050405020304" pitchFamily="18" charset="0"/>
                <a:ea typeface="Times New Roman" panose="02020603050405020304" pitchFamily="18" charset="0"/>
              </a:rPr>
              <a:t> 2</a:t>
            </a:r>
            <a:r>
              <a:rPr lang="vi-VN" sz="3200" b="1" dirty="0">
                <a:solidFill>
                  <a:srgbClr val="000000"/>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p>
            <a:pPr algn="just"/>
            <a:r>
              <a:rPr lang="vi-VN" sz="3200" b="1" dirty="0">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Sưu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tầm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tranh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ảnh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sách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báo</a:t>
            </a:r>
            <a:r>
              <a:rPr lang="en-US" sz="3200" dirty="0">
                <a:solidFill>
                  <a:srgbClr val="000000"/>
                </a:solidFill>
                <a:effectLst/>
                <a:latin typeface="Times New Roman" panose="02020603050405020304" pitchFamily="18" charset="0"/>
                <a:ea typeface="Times New Roman" panose="02020603050405020304" pitchFamily="18" charset="0"/>
              </a:rPr>
              <a:t>, Internet,..) </a:t>
            </a:r>
            <a:r>
              <a:rPr lang="en-US" sz="3200" dirty="0" err="1">
                <a:solidFill>
                  <a:srgbClr val="000000"/>
                </a:solidFill>
                <a:effectLst/>
                <a:latin typeface="Times New Roman" panose="02020603050405020304" pitchFamily="18" charset="0"/>
                <a:ea typeface="Times New Roman" panose="02020603050405020304" pitchFamily="18" charset="0"/>
              </a:rPr>
              <a:t>các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tượng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đài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về</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sự</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kiện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rPr>
              <a:t> con </a:t>
            </a:r>
            <a:r>
              <a:rPr lang="en-US" sz="3200" dirty="0" err="1">
                <a:solidFill>
                  <a:srgbClr val="000000"/>
                </a:solidFill>
                <a:effectLst/>
                <a:latin typeface="Times New Roman" panose="02020603050405020304" pitchFamily="18" charset="0"/>
                <a:ea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ngoài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nước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đã</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chiến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đấu</a:t>
            </a:r>
            <a:r>
              <a:rPr lang="en-US" sz="3200" dirty="0">
                <a:solidFill>
                  <a:srgbClr val="000000"/>
                </a:solidFill>
                <a:effectLst/>
                <a:latin typeface="Times New Roman" panose="02020603050405020304" pitchFamily="18" charset="0"/>
                <a:ea typeface="Times New Roman" panose="02020603050405020304" pitchFamily="18" charset="0"/>
              </a:rPr>
              <a:t>, hi </a:t>
            </a:r>
            <a:r>
              <a:rPr lang="en-US" sz="3200" dirty="0" err="1">
                <a:solidFill>
                  <a:srgbClr val="000000"/>
                </a:solidFill>
                <a:effectLst/>
                <a:latin typeface="Times New Roman" panose="02020603050405020304" pitchFamily="18" charset="0"/>
                <a:ea typeface="Times New Roman" panose="02020603050405020304" pitchFamily="18" charset="0"/>
              </a:rPr>
              <a:t>sinh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vì</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Tổ</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quốc</a:t>
            </a:r>
            <a:r>
              <a:rPr lang="en-US" sz="3200" dirty="0">
                <a:solidFill>
                  <a:srgbClr val="000000"/>
                </a:solidFill>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7112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CC53489-912F-D210-DA43-9370789987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1"/>
            <a:ext cx="11847443" cy="6758609"/>
          </a:xfrm>
          <a:prstGeom prst="rect">
            <a:avLst/>
          </a:prstGeom>
        </p:spPr>
      </p:pic>
      <p:pic>
        <p:nvPicPr>
          <p:cNvPr id="4" name="Picture 38" descr="Soạn bài Hướng dẫn tự học trang 52 | Hay nhất Soạn văn 7 Cánh diều">
            <a:extLst>
              <a:ext uri="{FF2B5EF4-FFF2-40B4-BE49-F238E27FC236}">
                <a16:creationId xmlns:a16="http://schemas.microsoft.com/office/drawing/2014/main" id="{64E8732A-5600-D9E0-4898-A5F37AE4973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5217" y="318052"/>
            <a:ext cx="4929809" cy="4691270"/>
          </a:xfrm>
          <a:prstGeom prst="rect">
            <a:avLst/>
          </a:prstGeom>
          <a:noFill/>
          <a:ln>
            <a:noFill/>
          </a:ln>
          <a:scene3d>
            <a:camera prst="perspectiveContrastingRightFacing"/>
            <a:lightRig rig="threePt" dir="t"/>
          </a:scene3d>
          <a:sp3d>
            <a:bevelT w="139700" h="139700" prst="divot"/>
          </a:sp3d>
        </p:spPr>
      </p:pic>
      <p:sp>
        <p:nvSpPr>
          <p:cNvPr id="5" name="Hộp Văn bản 4">
            <a:extLst>
              <a:ext uri="{FF2B5EF4-FFF2-40B4-BE49-F238E27FC236}">
                <a16:creationId xmlns:a16="http://schemas.microsoft.com/office/drawing/2014/main" id="{881C1630-156B-4688-4629-F3B3CD8188C9}"/>
              </a:ext>
            </a:extLst>
          </p:cNvPr>
          <p:cNvSpPr txBox="1"/>
          <p:nvPr/>
        </p:nvSpPr>
        <p:spPr>
          <a:xfrm>
            <a:off x="6095999" y="318052"/>
            <a:ext cx="5883965" cy="5847755"/>
          </a:xfrm>
          <a:prstGeom prst="rect">
            <a:avLst/>
          </a:prstGeom>
          <a:noFill/>
        </p:spPr>
        <p:txBody>
          <a:bodyPr wrap="square" rtlCol="0">
            <a:spAutoFit/>
          </a:bodyPr>
          <a:lstStyle/>
          <a:p>
            <a:pPr algn="ct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Võ</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800" b="1"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Võ</a:t>
            </a:r>
            <a:r>
              <a:rPr lang="en-US" sz="2800" b="1"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b="1"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Sáu</a:t>
            </a:r>
            <a:r>
              <a:rPr lang="en-US" sz="2800"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tooltip="1933"/>
              </a:rPr>
              <a:t>1933</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tooltip="1952"/>
              </a:rPr>
              <a:t>1952</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Kháng chiến chống Pháp"/>
              </a:rPr>
              <a:t>kháng</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Kháng chiến chống Pháp"/>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Kháng chiến chống Pháp"/>
              </a:rPr>
              <a:t>chiến</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Kháng chiến chống Pháp"/>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Kháng chiến chống Pháp"/>
              </a:rPr>
              <a:t>chống</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Kháng chiến chống Pháp"/>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Kháng chiến chống Pháp"/>
              </a:rPr>
              <a:t>Pháp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tooltip="Việt Nam"/>
              </a:rPr>
              <a:t>Việt</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tooltip="Việt Nam"/>
              </a:rPr>
              <a:t> Nam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nhắm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tooltip="Thực dân Pháp"/>
              </a:rPr>
              <a:t>thực</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tooltip="Thực dân Pháp"/>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tooltip="Thực dân Pháp"/>
              </a:rPr>
              <a:t>dân</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tooltip="Thực dân Pháp"/>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tooltip="Thực dân Pháp"/>
              </a:rPr>
              <a:t>Pháp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miền</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 Nam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Việt</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 Nam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xem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Liệt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Anh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hùng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tooltip="Kháng chiến chống Pháp"/>
              </a:rPr>
              <a:t>Kháng</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tooltip="Kháng chiến chống Pháp"/>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tooltip="Kháng chiến chống Pháp"/>
              </a:rPr>
              <a:t>chiến</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tooltip="Kháng chiến chống Pháp"/>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tooltip="Kháng chiến chống Pháp"/>
              </a:rPr>
              <a:t>chống</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tooltip="Kháng chiến chống Pháp"/>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tooltip="Kháng chiến chống Pháp"/>
              </a:rPr>
              <a:t>Pháp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tặng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Anh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hùng</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lực</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lượng</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vũ</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trang</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nhân</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Anh hùng lực lượng vũ trang nhân dân"/>
              </a:rPr>
              <a:t>dân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năm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1993.</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033065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9A3E31D5-D6E0-F9B6-A48E-DFAF415B7E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1"/>
            <a:ext cx="11847443" cy="6758609"/>
          </a:xfrm>
          <a:prstGeom prst="rect">
            <a:avLst/>
          </a:prstGeom>
        </p:spPr>
      </p:pic>
      <p:pic>
        <p:nvPicPr>
          <p:cNvPr id="3" name="Picture 39" descr="Soạn bài Hướng dẫn tự học trang 52 | Hay nhất Soạn văn 7 Cánh diều">
            <a:extLst>
              <a:ext uri="{FF2B5EF4-FFF2-40B4-BE49-F238E27FC236}">
                <a16:creationId xmlns:a16="http://schemas.microsoft.com/office/drawing/2014/main" id="{E3F76BF6-E39E-2D67-367F-6157F8B65C5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55310" y="238538"/>
            <a:ext cx="4568411" cy="4704523"/>
          </a:xfrm>
          <a:prstGeom prst="rect">
            <a:avLst/>
          </a:prstGeom>
          <a:noFill/>
          <a:ln>
            <a:noFill/>
          </a:ln>
          <a:scene3d>
            <a:camera prst="perspectiveHeroicExtremeRightFacing"/>
            <a:lightRig rig="threePt" dir="t"/>
          </a:scene3d>
          <a:sp3d>
            <a:bevelT prst="angle"/>
          </a:sp3d>
        </p:spPr>
      </p:pic>
      <p:sp>
        <p:nvSpPr>
          <p:cNvPr id="4" name="Hộp Văn bản 3">
            <a:extLst>
              <a:ext uri="{FF2B5EF4-FFF2-40B4-BE49-F238E27FC236}">
                <a16:creationId xmlns:a16="http://schemas.microsoft.com/office/drawing/2014/main" id="{529F96D8-7FEB-ACC1-FBE1-E427A4CC3DDF}"/>
              </a:ext>
            </a:extLst>
          </p:cNvPr>
          <p:cNvSpPr txBox="1"/>
          <p:nvPr/>
        </p:nvSpPr>
        <p:spPr>
          <a:xfrm>
            <a:off x="5923722" y="238538"/>
            <a:ext cx="5844208" cy="5924699"/>
          </a:xfrm>
          <a:prstGeom prst="rect">
            <a:avLst/>
          </a:prstGeom>
          <a:noFill/>
        </p:spPr>
        <p:txBody>
          <a:bodyPr wrap="square" rtlCol="0">
            <a:spAutoFit/>
          </a:bodyPr>
          <a:lstStyle/>
          <a:p>
            <a:pPr algn="just"/>
            <a:r>
              <a:rPr lang="vi-VN"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Lí</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Tự</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Trọng</a:t>
            </a:r>
            <a:endParaRPr lang="en-US" sz="2800" dirty="0">
              <a:effectLst/>
              <a:latin typeface="Times New Roman" panose="02020603050405020304" pitchFamily="18" charset="0"/>
              <a:ea typeface="Times New Roman" panose="02020603050405020304" pitchFamily="18" charset="0"/>
            </a:endParaRPr>
          </a:p>
          <a:p>
            <a:pPr algn="just">
              <a:spcBef>
                <a:spcPts val="600"/>
              </a:spcBef>
              <a:spcAft>
                <a:spcPts val="600"/>
              </a:spcAft>
            </a:pP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u="sng" dirty="0">
                <a:solidFill>
                  <a:srgbClr val="000000"/>
                </a:solidFill>
                <a:effectLst/>
                <a:latin typeface="Times New Roman" panose="02020603050405020304" pitchFamily="18" charset="0"/>
                <a:ea typeface="Times New Roman" panose="02020603050405020304" pitchFamily="18" charset="0"/>
                <a:hlinkClick r:id="rId4" tooltip="20 tháng 10"/>
              </a:rPr>
              <a:t>20 </a:t>
            </a:r>
            <a:r>
              <a:rPr lang="en-US" sz="2800" u="sng" dirty="0" err="1">
                <a:solidFill>
                  <a:srgbClr val="000000"/>
                </a:solidFill>
                <a:effectLst/>
                <a:latin typeface="Times New Roman" panose="02020603050405020304" pitchFamily="18" charset="0"/>
                <a:ea typeface="Times New Roman" panose="02020603050405020304" pitchFamily="18" charset="0"/>
                <a:hlinkClick r:id="rId4" tooltip="20 tháng 10"/>
              </a:rPr>
              <a:t>tháng</a:t>
            </a:r>
            <a:r>
              <a:rPr lang="en-US" sz="2800" u="sng" dirty="0">
                <a:solidFill>
                  <a:srgbClr val="000000"/>
                </a:solidFill>
                <a:effectLst/>
                <a:latin typeface="Times New Roman" panose="02020603050405020304" pitchFamily="18" charset="0"/>
                <a:ea typeface="Times New Roman" panose="02020603050405020304" pitchFamily="18" charset="0"/>
                <a:hlinkClick r:id="rId4" tooltip="20 tháng 10"/>
              </a:rPr>
              <a:t> 10</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u="sng" dirty="0">
                <a:solidFill>
                  <a:srgbClr val="000000"/>
                </a:solidFill>
                <a:effectLst/>
                <a:latin typeface="Times New Roman" panose="02020603050405020304" pitchFamily="18" charset="0"/>
                <a:ea typeface="Times New Roman" panose="02020603050405020304" pitchFamily="18" charset="0"/>
                <a:hlinkClick r:id="rId5" tooltip="1914"/>
              </a:rPr>
              <a:t>1914</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hlinkClick r:id="rId6" tooltip="Bản Mạy (trang không tồn tại)"/>
              </a:rPr>
              <a:t>Bản</a:t>
            </a:r>
            <a:r>
              <a:rPr lang="en-US" sz="2800" u="sng" dirty="0">
                <a:solidFill>
                  <a:srgbClr val="000000"/>
                </a:solidFill>
                <a:effectLst/>
                <a:latin typeface="Times New Roman" panose="02020603050405020304" pitchFamily="18" charset="0"/>
                <a:ea typeface="Times New Roman" panose="02020603050405020304" pitchFamily="18" charset="0"/>
                <a:hlinkClick r:id="rId6" tooltip="Bản Mạy (trang không tồn tại)"/>
              </a:rPr>
              <a:t> </a:t>
            </a:r>
            <a:r>
              <a:rPr lang="en-US" sz="2800" u="sng" dirty="0" err="1">
                <a:solidFill>
                  <a:srgbClr val="000000"/>
                </a:solidFill>
                <a:effectLst/>
                <a:latin typeface="Times New Roman" panose="02020603050405020304" pitchFamily="18" charset="0"/>
                <a:ea typeface="Times New Roman" panose="02020603050405020304" pitchFamily="18" charset="0"/>
                <a:hlinkClick r:id="rId6" tooltip="Bản Mạy (trang không tồn tại)"/>
              </a:rPr>
              <a:t>Mạy</a:t>
            </a:r>
            <a:r>
              <a:rPr lang="en-US" sz="2800" dirty="0" err="1">
                <a:solidFill>
                  <a:srgbClr val="000000"/>
                </a:solidFill>
                <a:effectLst/>
                <a:latin typeface="Times New Roman" panose="02020603050405020304" pitchFamily="18" charset="0"/>
                <a:ea typeface="Times New Roman" panose="02020603050405020304" pitchFamily="18" charset="0"/>
              </a:rPr>
              <a:t>,tỉnh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u="sng" dirty="0">
                <a:solidFill>
                  <a:srgbClr val="000000"/>
                </a:solidFill>
                <a:effectLst/>
                <a:latin typeface="Times New Roman" panose="02020603050405020304" pitchFamily="18" charset="0"/>
                <a:ea typeface="Times New Roman" panose="02020603050405020304" pitchFamily="18" charset="0"/>
                <a:hlinkClick r:id="rId7" tooltip="Nakhon Phanom (tỉnh)"/>
              </a:rPr>
              <a:t>Nakhon </a:t>
            </a:r>
            <a:r>
              <a:rPr lang="en-US" sz="2800" u="sng" dirty="0" err="1">
                <a:solidFill>
                  <a:srgbClr val="000000"/>
                </a:solidFill>
                <a:effectLst/>
                <a:latin typeface="Times New Roman" panose="02020603050405020304" pitchFamily="18" charset="0"/>
                <a:ea typeface="Times New Roman" panose="02020603050405020304" pitchFamily="18" charset="0"/>
                <a:hlinkClick r:id="rId7" tooltip="Nakhon Phanom (tỉnh)"/>
              </a:rPr>
              <a:t>Phanom</a:t>
            </a:r>
            <a:r>
              <a:rPr lang="en-US" sz="2800" dirty="0">
                <a:solidFill>
                  <a:srgbClr val="000000"/>
                </a:solidFill>
                <a:effectLst/>
                <a:latin typeface="Times New Roman" panose="02020603050405020304" pitchFamily="18" charset="0"/>
                <a:ea typeface="Times New Roman" panose="02020603050405020304" pitchFamily="18" charset="0"/>
              </a:rPr>
              <a:t> - </a:t>
            </a:r>
            <a:r>
              <a:rPr lang="en-US" sz="2800" u="sng" dirty="0" err="1">
                <a:solidFill>
                  <a:srgbClr val="000000"/>
                </a:solidFill>
                <a:effectLst/>
                <a:latin typeface="Times New Roman" panose="02020603050405020304" pitchFamily="18" charset="0"/>
                <a:ea typeface="Times New Roman" panose="02020603050405020304" pitchFamily="18" charset="0"/>
                <a:hlinkClick r:id="rId8" tooltip="Thái Lan"/>
              </a:rPr>
              <a:t>Thái</a:t>
            </a:r>
            <a:r>
              <a:rPr lang="en-US" sz="2800" u="sng" dirty="0">
                <a:solidFill>
                  <a:srgbClr val="000000"/>
                </a:solidFill>
                <a:effectLst/>
                <a:latin typeface="Times New Roman" panose="02020603050405020304" pitchFamily="18" charset="0"/>
                <a:ea typeface="Times New Roman" panose="02020603050405020304" pitchFamily="18" charset="0"/>
                <a:hlinkClick r:id="rId8" tooltip="Thái Lan"/>
              </a:rPr>
              <a:t> Lan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Quê</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gốc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hlinkClick r:id="rId9" tooltip="Việt Xuyên"/>
              </a:rPr>
              <a:t>Thạch</a:t>
            </a:r>
            <a:r>
              <a:rPr lang="en-US" sz="2800" u="sng" dirty="0">
                <a:solidFill>
                  <a:srgbClr val="000000"/>
                </a:solidFill>
                <a:effectLst/>
                <a:latin typeface="Times New Roman" panose="02020603050405020304" pitchFamily="18" charset="0"/>
                <a:ea typeface="Times New Roman" panose="02020603050405020304" pitchFamily="18" charset="0"/>
                <a:hlinkClick r:id="rId9" tooltip="Việt Xuyên"/>
              </a:rPr>
              <a:t> Minh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hlinkClick r:id="rId10" tooltip="Thạch Hà"/>
              </a:rPr>
              <a:t>Thạch</a:t>
            </a:r>
            <a:r>
              <a:rPr lang="en-US" sz="2800" u="sng" dirty="0">
                <a:solidFill>
                  <a:srgbClr val="000000"/>
                </a:solidFill>
                <a:effectLst/>
                <a:latin typeface="Times New Roman" panose="02020603050405020304" pitchFamily="18" charset="0"/>
                <a:ea typeface="Times New Roman" panose="02020603050405020304" pitchFamily="18" charset="0"/>
                <a:hlinkClick r:id="rId10" tooltip="Thạch Hà"/>
              </a:rPr>
              <a:t> </a:t>
            </a:r>
            <a:r>
              <a:rPr lang="en-US" sz="2800" u="sng" dirty="0" err="1">
                <a:solidFill>
                  <a:srgbClr val="000000"/>
                </a:solidFill>
                <a:effectLst/>
                <a:latin typeface="Times New Roman" panose="02020603050405020304" pitchFamily="18" charset="0"/>
                <a:ea typeface="Times New Roman" panose="02020603050405020304" pitchFamily="18" charset="0"/>
                <a:hlinkClick r:id="rId10" tooltip="Thạch Hà"/>
              </a:rPr>
              <a:t>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tỉnh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hlinkClick r:id="rId11" tooltip="Hà Tĩnh"/>
              </a:rPr>
              <a:t>Hà</a:t>
            </a:r>
            <a:r>
              <a:rPr lang="en-US" sz="2800" u="sng" dirty="0">
                <a:solidFill>
                  <a:srgbClr val="000000"/>
                </a:solidFill>
                <a:effectLst/>
                <a:latin typeface="Times New Roman" panose="02020603050405020304" pitchFamily="18" charset="0"/>
                <a:ea typeface="Times New Roman" panose="02020603050405020304" pitchFamily="18" charset="0"/>
                <a:hlinkClick r:id="rId11" tooltip="Hà Tĩnh"/>
              </a:rPr>
              <a:t> </a:t>
            </a:r>
            <a:r>
              <a:rPr lang="en-US" sz="2800" u="sng" dirty="0" err="1">
                <a:solidFill>
                  <a:srgbClr val="000000"/>
                </a:solidFill>
                <a:effectLst/>
                <a:latin typeface="Times New Roman" panose="02020603050405020304" pitchFamily="18" charset="0"/>
                <a:ea typeface="Times New Roman" panose="02020603050405020304" pitchFamily="18" charset="0"/>
                <a:hlinkClick r:id="rId11" tooltip="Hà Tĩnh"/>
              </a:rPr>
              <a:t>Tĩnh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spcBef>
                <a:spcPts val="600"/>
              </a:spcBef>
              <a:spcAft>
                <a:spcPts val="600"/>
              </a:spcAft>
            </a:pPr>
            <a:r>
              <a:rPr lang="en-US" sz="2800" dirty="0">
                <a:solidFill>
                  <a:srgbClr val="000000"/>
                </a:solidFill>
                <a:effectLst/>
                <a:latin typeface="Times New Roman" panose="02020603050405020304" pitchFamily="18" charset="0"/>
                <a:ea typeface="Times New Roman" panose="02020603050405020304" pitchFamily="18" charset="0"/>
              </a:rPr>
              <a:t>Cha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Lê </a:t>
            </a:r>
            <a:r>
              <a:rPr lang="en-US" sz="2800" dirty="0" err="1">
                <a:solidFill>
                  <a:srgbClr val="000000"/>
                </a:solidFill>
                <a:effectLst/>
                <a:latin typeface="Times New Roman" panose="02020603050405020304" pitchFamily="18" charset="0"/>
                <a:ea typeface="Times New Roman" panose="02020603050405020304" pitchFamily="18" charset="0"/>
              </a:rPr>
              <a:t>Hữu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Sờm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u="sng" dirty="0">
                <a:solidFill>
                  <a:srgbClr val="000000"/>
                </a:solidFill>
                <a:effectLst/>
                <a:latin typeface="Times New Roman" panose="02020603050405020304" pitchFamily="18" charset="0"/>
                <a:ea typeface="Times New Roman" panose="02020603050405020304" pitchFamily="18" charset="0"/>
                <a:hlinkClick r:id="rId7" tooltip="Nakhon Phanom (tỉnh)"/>
              </a:rPr>
              <a:t>Nakhon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gốc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Lê </a:t>
            </a:r>
            <a:r>
              <a:rPr lang="en-US" sz="2800" dirty="0" err="1">
                <a:solidFill>
                  <a:srgbClr val="000000"/>
                </a:solidFill>
                <a:effectLst/>
                <a:latin typeface="Times New Roman" panose="02020603050405020304" pitchFamily="18" charset="0"/>
                <a:ea typeface="Times New Roman" panose="02020603050405020304" pitchFamily="18" charset="0"/>
              </a:rPr>
              <a:t>Hữu</a:t>
            </a:r>
            <a:r>
              <a:rPr lang="en-US" sz="2800" dirty="0">
                <a:solidFill>
                  <a:srgbClr val="000000"/>
                </a:solidFill>
                <a:effectLst/>
                <a:latin typeface="Times New Roman" panose="02020603050405020304" pitchFamily="18" charset="0"/>
                <a:ea typeface="Times New Roman" panose="02020603050405020304" pitchFamily="18" charset="0"/>
              </a:rPr>
              <a:t> song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đặt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Lê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gồm</a:t>
            </a:r>
            <a:r>
              <a:rPr lang="en-US" sz="2800" dirty="0">
                <a:solidFill>
                  <a:srgbClr val="000000"/>
                </a:solidFill>
                <a:effectLst/>
                <a:latin typeface="Times New Roman" panose="02020603050405020304" pitchFamily="18" charset="0"/>
                <a:ea typeface="Times New Roman" panose="02020603050405020304" pitchFamily="18" charset="0"/>
              </a:rPr>
              <a:t>: Lê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Lê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Tăng</a:t>
            </a:r>
            <a:r>
              <a:rPr lang="en-US" sz="2800" dirty="0">
                <a:solidFill>
                  <a:srgbClr val="000000"/>
                </a:solidFill>
                <a:effectLst/>
                <a:latin typeface="Times New Roman" panose="02020603050405020304" pitchFamily="18" charset="0"/>
                <a:ea typeface="Times New Roman" panose="02020603050405020304" pitchFamily="18" charset="0"/>
              </a:rPr>
              <a:t>, Lê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Năng</a:t>
            </a:r>
            <a:r>
              <a:rPr lang="en-US" sz="2800" dirty="0">
                <a:solidFill>
                  <a:srgbClr val="000000"/>
                </a:solidFill>
                <a:effectLst/>
                <a:latin typeface="Times New Roman" panose="02020603050405020304" pitchFamily="18" charset="0"/>
                <a:ea typeface="Times New Roman" panose="02020603050405020304" pitchFamily="18" charset="0"/>
              </a:rPr>
              <a:t>, Lê </a:t>
            </a:r>
            <a:r>
              <a:rPr lang="en-US" sz="2800" dirty="0" err="1">
                <a:solidFill>
                  <a:srgbClr val="000000"/>
                </a:solidFill>
                <a:effectLst/>
                <a:latin typeface="Times New Roman" panose="02020603050405020304" pitchFamily="18" charset="0"/>
                <a:ea typeface="Times New Roman" panose="02020603050405020304" pitchFamily="18" charset="0"/>
              </a:rPr>
              <a:t>Thị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Sáu</a:t>
            </a:r>
            <a:r>
              <a:rPr lang="en-US" sz="2800" dirty="0">
                <a:solidFill>
                  <a:srgbClr val="000000"/>
                </a:solidFill>
                <a:effectLst/>
                <a:latin typeface="Times New Roman" panose="02020603050405020304" pitchFamily="18" charset="0"/>
                <a:ea typeface="Times New Roman" panose="02020603050405020304" pitchFamily="18" charset="0"/>
              </a:rPr>
              <a:t>, Lê </a:t>
            </a:r>
            <a:r>
              <a:rPr lang="en-US" sz="2800" dirty="0" err="1">
                <a:solidFill>
                  <a:srgbClr val="000000"/>
                </a:solidFill>
                <a:effectLst/>
                <a:latin typeface="Times New Roman" panose="02020603050405020304" pitchFamily="18" charset="0"/>
                <a:ea typeface="Times New Roman" panose="02020603050405020304" pitchFamily="18" charset="0"/>
              </a:rPr>
              <a:t>Thị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7940803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927372E4-68E1-FCFF-60A3-43E205D265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13253"/>
            <a:ext cx="11847443" cy="6758609"/>
          </a:xfrm>
          <a:prstGeom prst="rect">
            <a:avLst/>
          </a:prstGeom>
        </p:spPr>
      </p:pic>
      <p:sp>
        <p:nvSpPr>
          <p:cNvPr id="3" name="Hộp Văn bản 2">
            <a:extLst>
              <a:ext uri="{FF2B5EF4-FFF2-40B4-BE49-F238E27FC236}">
                <a16:creationId xmlns:a16="http://schemas.microsoft.com/office/drawing/2014/main" id="{42BDB2BD-D635-8206-6695-9E00658201ED}"/>
              </a:ext>
            </a:extLst>
          </p:cNvPr>
          <p:cNvSpPr txBox="1"/>
          <p:nvPr/>
        </p:nvSpPr>
        <p:spPr>
          <a:xfrm>
            <a:off x="1987825" y="99392"/>
            <a:ext cx="10071653" cy="5770811"/>
          </a:xfrm>
          <a:prstGeom prst="rect">
            <a:avLst/>
          </a:prstGeom>
          <a:noFill/>
        </p:spPr>
        <p:txBody>
          <a:bodyPr wrap="square" rtlCol="0">
            <a:spAutoFit/>
          </a:bodyPr>
          <a:lstStyle/>
          <a:p>
            <a:pPr algn="just">
              <a:spcBef>
                <a:spcPts val="600"/>
              </a:spcBef>
              <a:spcAft>
                <a:spcPts val="6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tooltip="1923"/>
              </a:rPr>
              <a:t>1923</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chỉ mới 10 tuổi, Lý Tự Trọng được sang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tooltip="Trung Hoa Dân Quốc (1912–1949)"/>
              </a:rPr>
              <a:t>Trung Quốc</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học tập và hoạt động trong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tooltip="Hội Thanh niên Cách mạng đồng chí (trang không tồn tại)"/>
              </a:rPr>
              <a:t>Hội Thanh niên Cách mạng đồng chí</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Năm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1926"/>
              </a:rPr>
              <a:t>1926</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ông về nước hoạt động với nhiệm vụ thành lập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tooltip="Đoàn Thanh niên Cộng sản Đông Dương"/>
              </a:rPr>
              <a:t>đoàn Thanh niên Cộng sản Đông Dương</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và làm liên lạc cho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tooltip="Xứ ủy Nam Kỳ (trang không tồn tại)"/>
              </a:rPr>
              <a:t>Xứ ủy Nam Kỳ</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với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tooltip="Đảng Cộng sản Việt Nam"/>
              </a:rPr>
              <a:t>Đảng Cộng sản Việt Nam</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Ngày </a:t>
            </a:r>
            <a:r>
              <a:rPr lang="en-US" sz="28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0" tooltip="9 tháng 2"/>
              </a:rPr>
              <a:t>9 tháng 2</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năm </a:t>
            </a:r>
            <a:r>
              <a:rPr lang="en-US" sz="28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1" tooltip="1931"/>
              </a:rPr>
              <a:t>1931</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trong buổi kỷ niệm gặp mặt một năm cuộc </a:t>
            </a:r>
            <a:r>
              <a:rPr lang="en-US" sz="28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2" tooltip="Khởi nghĩa Yên Bái"/>
              </a:rPr>
              <a:t>khởi nghĩa Yên Bái</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tổ chức tại </a:t>
            </a:r>
            <a:r>
              <a:rPr lang="en-US" sz="28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3" tooltip="Thành phố Hồ Chí Minh"/>
              </a:rPr>
              <a:t>Sài Gòn</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Lý Tự Trọng đã bắn chết viên mật thám Le Grand để bảo vệ diễn giả </a:t>
            </a:r>
            <a:r>
              <a:rPr lang="en-US" sz="28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4" tooltip="Phan Bôi"/>
              </a:rPr>
              <a:t>Phan Bôi</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đang diễn thuyết tại quảng trường Lareni. Tuy nhiên, sau đó ông đã bị bắt giam vào </a:t>
            </a:r>
            <a:r>
              <a:rPr lang="en-US" sz="28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5" tooltip="Khám Lớn Sài Gòn"/>
              </a:rPr>
              <a:t>Khám Lớn</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và bị kết án tử hình ngày </a:t>
            </a:r>
            <a:r>
              <a:rPr lang="en-US" sz="28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20 tháng 11"/>
              </a:rPr>
              <a:t>21 tháng 11</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năm </a:t>
            </a:r>
            <a:r>
              <a:rPr lang="en-US" sz="28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1" tooltip="1931"/>
              </a:rPr>
              <a:t>1931</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khi mới 17 tuổi. Sự kiện này làm dấy lên một phong trào đấu tranh mạnh mẽ ở Khám Lớn khiến từ đó cai ngục tại đây luôn gọi Lý Tự Trọng là "Ông Nhỏ".</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041389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FD30849C-5B95-8E64-EC70-3DB5D4C77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278" y="11161"/>
            <a:ext cx="11847443" cy="6758609"/>
          </a:xfrm>
          <a:prstGeom prst="rect">
            <a:avLst/>
          </a:prstGeom>
        </p:spPr>
      </p:pic>
      <p:pic>
        <p:nvPicPr>
          <p:cNvPr id="3" name="Picture 45" descr="Soạn bài Hướng dẫn tự học trang 52 | Hay nhất Soạn văn 7 Cánh diều">
            <a:extLst>
              <a:ext uri="{FF2B5EF4-FFF2-40B4-BE49-F238E27FC236}">
                <a16:creationId xmlns:a16="http://schemas.microsoft.com/office/drawing/2014/main" id="{C3E7E112-D4D8-5A54-ED61-0B754854D5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1148" y="-56325"/>
            <a:ext cx="3962400" cy="4495800"/>
          </a:xfrm>
          <a:prstGeom prst="rect">
            <a:avLst/>
          </a:prstGeom>
          <a:noFill/>
          <a:ln>
            <a:noFill/>
          </a:ln>
          <a:scene3d>
            <a:camera prst="perspectiveAbove"/>
            <a:lightRig rig="threePt" dir="t"/>
          </a:scene3d>
          <a:sp3d>
            <a:bevelT w="139700" h="139700" prst="divot"/>
          </a:sp3d>
        </p:spPr>
      </p:pic>
      <p:sp>
        <p:nvSpPr>
          <p:cNvPr id="4" name="Hộp Văn bản 3">
            <a:extLst>
              <a:ext uri="{FF2B5EF4-FFF2-40B4-BE49-F238E27FC236}">
                <a16:creationId xmlns:a16="http://schemas.microsoft.com/office/drawing/2014/main" id="{3B8E9024-852E-CDF7-5FB3-0C6F8A763BAA}"/>
              </a:ext>
            </a:extLst>
          </p:cNvPr>
          <p:cNvSpPr txBox="1"/>
          <p:nvPr/>
        </p:nvSpPr>
        <p:spPr>
          <a:xfrm>
            <a:off x="5128591" y="88230"/>
            <a:ext cx="6930887" cy="6555641"/>
          </a:xfrm>
          <a:prstGeom prst="rect">
            <a:avLst/>
          </a:prstGeom>
          <a:noFill/>
        </p:spPr>
        <p:txBody>
          <a:bodyPr wrap="square" rtlCol="0">
            <a:spAutoFit/>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Nguyễn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Trỗi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tooltip="1 tháng 2"/>
              </a:rPr>
              <a:t>1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tooltip="1 tháng 2"/>
              </a:rPr>
              <a:t>tháng</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tooltip="1 tháng 2"/>
              </a:rPr>
              <a:t> 2</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tooltip="1940"/>
              </a:rPr>
              <a:t>1940</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15 tháng 10"/>
              </a:rPr>
              <a:t>15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15 tháng 10"/>
              </a:rPr>
              <a:t>tháng</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15 tháng 10"/>
              </a:rPr>
              <a:t> 10</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tooltip="1964"/>
              </a:rPr>
              <a:t>1964</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tooltip="Mặt trận Dân tộc Giải phóng miền Nam Việt Nam"/>
              </a:rPr>
              <a:t>Cộng</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tooltip="Mặt trận Dân tộc Giải phóng miền Nam Việt Nam"/>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tooltip="Mặt trận Dân tộc Giải phóng miền Nam Việt Nam"/>
              </a:rPr>
              <a:t>sản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tooltip="Ám sát"/>
              </a:rPr>
              <a:t>ám</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tooltip="Ám sát"/>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tooltip="Ám sát"/>
              </a:rPr>
              <a:t>sát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Bộ</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trưởng</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Quốc</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phòng</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Hoa</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tooltip="Bộ trưởng Bộ Quốc phòng Hoa Kỳ"/>
              </a:rPr>
              <a:t>Kỳ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tooltip="Robert McNamara"/>
              </a:rPr>
              <a:t>Robert McNamara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tooltip="Henry Cabot Lodge, Jr."/>
              </a:rPr>
              <a:t>Henry Cabot Lodge, Jr.</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tooltip="Việt Nam Cộng hòa"/>
              </a:rPr>
              <a:t>Việt</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tooltip="Việt Nam Cộng hòa"/>
              </a:rPr>
              <a:t> Nam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tooltip="Việt Nam Cộng hòa"/>
              </a:rPr>
              <a:t>Cộng</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tooltip="Việt Nam Cộng hòa"/>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tooltip="Việt Nam Cộng hòa"/>
              </a:rPr>
              <a:t>hòa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1964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a:t>
            </a:r>
            <a:r>
              <a:rPr lang="en-US" sz="2800" u="sng"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4"/>
              </a:rPr>
              <a:t>[1]</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Anh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tòa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tooltip="Việt Nam Cộng hòa"/>
              </a:rPr>
              <a:t>Việt</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tooltip="Việt Nam Cộng hòa"/>
              </a:rPr>
              <a:t> Nam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tooltip="Việt Nam Cộng hòa"/>
              </a:rPr>
              <a:t>Cộng</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tooltip="Việt Nam Cộng hòa"/>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tooltip="Việt Nam Cộng hòa"/>
              </a:rPr>
              <a:t>hòa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5" tooltip="Tử hình"/>
              </a:rPr>
              <a:t>tử</a:t>
            </a:r>
            <a:r>
              <a:rPr lang="en-US" sz="2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5" tooltip="Tử hình"/>
              </a:rPr>
              <a:t> </a:t>
            </a:r>
            <a:r>
              <a:rPr lang="en-US" sz="2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5" tooltip="Tử hình"/>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Sau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Quân Giải phóng miền Nam Việt Nam"/>
              </a:rPr>
              <a:t>quân</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Quân Giải phóng miền Nam Việt Nam"/>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Quân Giải phóng miền Nam Việt Nam"/>
              </a:rPr>
              <a:t>Giải</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Quân Giải phóng miền Nam Việt Nam"/>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Quân Giải phóng miền Nam Việt Nam"/>
              </a:rPr>
              <a:t>phóng</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Quân Giải phóng miền Nam Việt Nam"/>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Quân Giải phóng miền Nam Việt Nam"/>
              </a:rPr>
              <a:t>miền</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Quân Giải phóng miền Nam Việt Nam"/>
              </a:rPr>
              <a:t> Nam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Quân Giải phóng miền Nam Việt Nam"/>
              </a:rPr>
              <a:t>Việt</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6" tooltip="Quân Giải phóng miền Nam Việt Nam"/>
              </a:rPr>
              <a:t> Nam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Cộng</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hòa</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Xã</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hội</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Chủ</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nghĩa</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Việt</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7" tooltip="Cộng hòa Xã hội Chủ nghĩa Việt Nam"/>
              </a:rPr>
              <a:t> Nam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sỹ</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Mỹ</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hùng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tặng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Anh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hùng</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Lực</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lượng</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vũ</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trang</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nhân</a:t>
            </a:r>
            <a:r>
              <a:rPr lang="en-US" sz="2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 </a:t>
            </a:r>
            <a:r>
              <a:rPr lang="en-US" sz="28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18" tooltip="Anh hùng Lực lượng vũ trang nhân dân"/>
              </a:rPr>
              <a:t>dân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314017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537049B-CE5B-86A2-964A-9D2ABF03A7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13255"/>
            <a:ext cx="11847443" cy="6758609"/>
          </a:xfrm>
          <a:prstGeom prst="rect">
            <a:avLst/>
          </a:prstGeom>
        </p:spPr>
      </p:pic>
      <p:pic>
        <p:nvPicPr>
          <p:cNvPr id="3" name="Picture 47" descr="Soạn bài Hướng dẫn tự học trang 52 | Hay nhất Soạn văn 7 Cánh diều">
            <a:extLst>
              <a:ext uri="{FF2B5EF4-FFF2-40B4-BE49-F238E27FC236}">
                <a16:creationId xmlns:a16="http://schemas.microsoft.com/office/drawing/2014/main" id="{EBEC0C4E-AFA6-5B05-9FB0-2610890998A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7881" y="112646"/>
            <a:ext cx="3972989" cy="4154554"/>
          </a:xfrm>
          <a:prstGeom prst="rect">
            <a:avLst/>
          </a:prstGeom>
          <a:noFill/>
          <a:ln>
            <a:noFill/>
          </a:ln>
          <a:effectLst>
            <a:softEdge rad="635000"/>
          </a:effectLst>
          <a:scene3d>
            <a:camera prst="orthographicFront"/>
            <a:lightRig rig="threePt" dir="t"/>
          </a:scene3d>
          <a:sp3d>
            <a:bevelT w="139700" h="139700" prst="divot"/>
          </a:sp3d>
        </p:spPr>
      </p:pic>
      <p:sp>
        <p:nvSpPr>
          <p:cNvPr id="4" name="Hộp Văn bản 3">
            <a:extLst>
              <a:ext uri="{FF2B5EF4-FFF2-40B4-BE49-F238E27FC236}">
                <a16:creationId xmlns:a16="http://schemas.microsoft.com/office/drawing/2014/main" id="{9F1F555B-B109-0095-3E1C-CDBA5F2BF33D}"/>
              </a:ext>
            </a:extLst>
          </p:cNvPr>
          <p:cNvSpPr txBox="1"/>
          <p:nvPr/>
        </p:nvSpPr>
        <p:spPr>
          <a:xfrm>
            <a:off x="5685183" y="384313"/>
            <a:ext cx="5910469" cy="5416868"/>
          </a:xfrm>
          <a:prstGeom prst="rect">
            <a:avLst/>
          </a:prstGeom>
          <a:noFill/>
        </p:spPr>
        <p:txBody>
          <a:bodyPr wrap="square" rtlCol="0">
            <a:spAutoFit/>
          </a:bodyPr>
          <a:lstStyle/>
          <a:p>
            <a:pPr algn="ctr">
              <a:spcBef>
                <a:spcPts val="600"/>
              </a:spcBef>
              <a:spcAft>
                <a:spcPts val="600"/>
              </a:spcAft>
            </a:pPr>
            <a:r>
              <a:rPr lang="vi-VN" sz="2800" b="1">
                <a:solidFill>
                  <a:srgbClr val="000000"/>
                </a:solidFill>
                <a:effectLst/>
                <a:latin typeface="Times New Roman" panose="02020603050405020304" pitchFamily="18" charset="0"/>
                <a:ea typeface="Times New Roman" panose="02020603050405020304" pitchFamily="18" charset="0"/>
              </a:rPr>
              <a:t>Nguyễn Viết Xuân</a:t>
            </a:r>
            <a:endParaRPr lang="en-US" sz="2800">
              <a:effectLst/>
              <a:latin typeface="Times New Roman" panose="02020603050405020304" pitchFamily="18" charset="0"/>
              <a:ea typeface="Times New Roman" panose="02020603050405020304" pitchFamily="18" charset="0"/>
            </a:endParaRPr>
          </a:p>
          <a:p>
            <a:pPr algn="just">
              <a:spcBef>
                <a:spcPts val="600"/>
              </a:spcBef>
              <a:spcAft>
                <a:spcPts val="600"/>
              </a:spcAft>
            </a:pPr>
            <a:r>
              <a:rPr lang="en-US" sz="2800">
                <a:solidFill>
                  <a:srgbClr val="000000"/>
                </a:solidFill>
                <a:effectLst/>
                <a:latin typeface="Times New Roman" panose="02020603050405020304" pitchFamily="18" charset="0"/>
                <a:ea typeface="Times New Roman" panose="02020603050405020304" pitchFamily="18" charset="0"/>
              </a:rPr>
              <a:t>Ông sinh tại xóm Thượng, xã </a:t>
            </a:r>
            <a:r>
              <a:rPr lang="en-US" sz="2800" u="sng">
                <a:solidFill>
                  <a:srgbClr val="000000"/>
                </a:solidFill>
                <a:effectLst/>
                <a:latin typeface="Times New Roman" panose="02020603050405020304" pitchFamily="18" charset="0"/>
                <a:ea typeface="Times New Roman" panose="02020603050405020304" pitchFamily="18" charset="0"/>
                <a:hlinkClick r:id="rId4" tooltip="Ngũ Kiên"/>
              </a:rPr>
              <a:t>Ngũ Kiên</a:t>
            </a:r>
            <a:r>
              <a:rPr lang="en-US" sz="2800">
                <a:solidFill>
                  <a:srgbClr val="000000"/>
                </a:solidFill>
                <a:effectLst/>
                <a:latin typeface="Times New Roman" panose="02020603050405020304" pitchFamily="18" charset="0"/>
                <a:ea typeface="Times New Roman" panose="02020603050405020304" pitchFamily="18" charset="0"/>
              </a:rPr>
              <a:t>, phủ </a:t>
            </a:r>
            <a:r>
              <a:rPr lang="en-US" sz="2800" u="sng">
                <a:solidFill>
                  <a:srgbClr val="000000"/>
                </a:solidFill>
                <a:effectLst/>
                <a:latin typeface="Times New Roman" panose="02020603050405020304" pitchFamily="18" charset="0"/>
                <a:ea typeface="Times New Roman" panose="02020603050405020304" pitchFamily="18" charset="0"/>
                <a:hlinkClick r:id="rId5" tooltip="Vĩnh Tường"/>
              </a:rPr>
              <a:t>Vĩnh Tường</a:t>
            </a:r>
            <a:r>
              <a:rPr lang="en-US" sz="2800">
                <a:solidFill>
                  <a:srgbClr val="000000"/>
                </a:solidFill>
                <a:effectLst/>
                <a:latin typeface="Times New Roman" panose="02020603050405020304" pitchFamily="18" charset="0"/>
                <a:ea typeface="Times New Roman" panose="02020603050405020304" pitchFamily="18" charset="0"/>
              </a:rPr>
              <a:t>, tỉnh </a:t>
            </a:r>
            <a:r>
              <a:rPr lang="en-US" sz="2800" u="sng">
                <a:solidFill>
                  <a:srgbClr val="000000"/>
                </a:solidFill>
                <a:effectLst/>
                <a:latin typeface="Times New Roman" panose="02020603050405020304" pitchFamily="18" charset="0"/>
                <a:ea typeface="Times New Roman" panose="02020603050405020304" pitchFamily="18" charset="0"/>
                <a:hlinkClick r:id="rId6" tooltip="Vĩnh Yên (tỉnh)"/>
              </a:rPr>
              <a:t>Vĩnh Yên</a:t>
            </a:r>
            <a:r>
              <a:rPr lang="en-US" sz="2800">
                <a:solidFill>
                  <a:srgbClr val="000000"/>
                </a:solidFill>
                <a:effectLst/>
                <a:latin typeface="Times New Roman" panose="02020603050405020304" pitchFamily="18" charset="0"/>
                <a:ea typeface="Times New Roman" panose="02020603050405020304" pitchFamily="18" charset="0"/>
              </a:rPr>
              <a:t>, nay thuộc tỉnh </a:t>
            </a:r>
            <a:r>
              <a:rPr lang="en-US" sz="2800" u="sng">
                <a:solidFill>
                  <a:srgbClr val="000000"/>
                </a:solidFill>
                <a:effectLst/>
                <a:latin typeface="Times New Roman" panose="02020603050405020304" pitchFamily="18" charset="0"/>
                <a:ea typeface="Times New Roman" panose="02020603050405020304" pitchFamily="18" charset="0"/>
                <a:hlinkClick r:id="rId7" tooltip="Vĩnh Phúc"/>
              </a:rPr>
              <a:t>Vĩnh Phúc</a:t>
            </a:r>
            <a:r>
              <a:rPr lang="en-US" sz="2800">
                <a:solidFill>
                  <a:srgbClr val="000000"/>
                </a:solidFill>
                <a:effectLst/>
                <a:latin typeface="Times New Roman" panose="02020603050405020304" pitchFamily="18" charset="0"/>
                <a:ea typeface="Times New Roman" panose="02020603050405020304" pitchFamily="18" charset="0"/>
              </a:rPr>
              <a:t>. Năm 7 tuổi, ông phải đi ở đợ cho gia đình địa chủ trong 10 năm. Tháng 11 năm 1952, ông gia nhập </a:t>
            </a:r>
            <a:r>
              <a:rPr lang="en-US" sz="2800" u="sng">
                <a:solidFill>
                  <a:srgbClr val="000000"/>
                </a:solidFill>
                <a:effectLst/>
                <a:latin typeface="Times New Roman" panose="02020603050405020304" pitchFamily="18" charset="0"/>
                <a:ea typeface="Times New Roman" panose="02020603050405020304" pitchFamily="18" charset="0"/>
                <a:hlinkClick r:id="rId8" tooltip="Quân đội nhân dân Việt Nam"/>
              </a:rPr>
              <a:t>Quân đội nhân dân Việt Nam</a:t>
            </a:r>
            <a:r>
              <a:rPr lang="en-US" sz="2800">
                <a:solidFill>
                  <a:srgbClr val="000000"/>
                </a:solidFill>
                <a:effectLst/>
                <a:latin typeface="Times New Roman" panose="02020603050405020304" pitchFamily="18" charset="0"/>
                <a:ea typeface="Times New Roman" panose="02020603050405020304" pitchFamily="18" charset="0"/>
              </a:rPr>
              <a:t>. Trong </a:t>
            </a:r>
            <a:r>
              <a:rPr lang="en-US" sz="2800" u="sng">
                <a:solidFill>
                  <a:srgbClr val="000000"/>
                </a:solidFill>
                <a:effectLst/>
                <a:latin typeface="Times New Roman" panose="02020603050405020304" pitchFamily="18" charset="0"/>
                <a:ea typeface="Times New Roman" panose="02020603050405020304" pitchFamily="18" charset="0"/>
                <a:hlinkClick r:id="rId9" tooltip="Chiến tranh Đông Dương"/>
              </a:rPr>
              <a:t>Chiến tranh Đông Dương</a:t>
            </a:r>
            <a:r>
              <a:rPr lang="en-US" sz="2800">
                <a:solidFill>
                  <a:srgbClr val="000000"/>
                </a:solidFill>
                <a:effectLst/>
                <a:latin typeface="Times New Roman" panose="02020603050405020304" pitchFamily="18" charset="0"/>
                <a:ea typeface="Times New Roman" panose="02020603050405020304" pitchFamily="18" charset="0"/>
              </a:rPr>
              <a:t>, đơn vị ông chiến đấu với không quân đối phương ở </a:t>
            </a:r>
            <a:r>
              <a:rPr lang="en-US" sz="2800" u="sng">
                <a:solidFill>
                  <a:srgbClr val="000000"/>
                </a:solidFill>
                <a:effectLst/>
                <a:latin typeface="Times New Roman" panose="02020603050405020304" pitchFamily="18" charset="0"/>
                <a:ea typeface="Times New Roman" panose="02020603050405020304" pitchFamily="18" charset="0"/>
                <a:hlinkClick r:id="rId10" tooltip="Đèo Lũng Lô"/>
              </a:rPr>
              <a:t>Lũng Lô</a:t>
            </a:r>
            <a:r>
              <a:rPr lang="en-US" sz="2800">
                <a:solidFill>
                  <a:srgbClr val="000000"/>
                </a:solidFill>
                <a:effectLst/>
                <a:latin typeface="Times New Roman" panose="02020603050405020304" pitchFamily="18" charset="0"/>
                <a:ea typeface="Times New Roman" panose="02020603050405020304" pitchFamily="18" charset="0"/>
              </a:rPr>
              <a:t>. Ngày 5 tháng 1 năm 1955, ông được kết nạp vào </a:t>
            </a:r>
            <a:r>
              <a:rPr lang="en-US" sz="2800" u="sng">
                <a:solidFill>
                  <a:srgbClr val="000000"/>
                </a:solidFill>
                <a:effectLst/>
                <a:latin typeface="Times New Roman" panose="02020603050405020304" pitchFamily="18" charset="0"/>
                <a:ea typeface="Times New Roman" panose="02020603050405020304" pitchFamily="18" charset="0"/>
                <a:hlinkClick r:id="rId11" tooltip="Đảng Cộng sản Việt Nam"/>
              </a:rPr>
              <a:t>Đảng Cộng sản Việt Nam</a:t>
            </a:r>
            <a:r>
              <a:rPr lang="en-US" sz="2800">
                <a:solidFill>
                  <a:srgbClr val="000000"/>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500020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2E0BFD28-792E-BBEC-5BCA-8B3CD2A8FF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13255"/>
            <a:ext cx="11847443" cy="6758609"/>
          </a:xfrm>
          <a:prstGeom prst="rect">
            <a:avLst/>
          </a:prstGeom>
        </p:spPr>
      </p:pic>
      <p:sp>
        <p:nvSpPr>
          <p:cNvPr id="3" name="Hộp Văn bản 2">
            <a:extLst>
              <a:ext uri="{FF2B5EF4-FFF2-40B4-BE49-F238E27FC236}">
                <a16:creationId xmlns:a16="http://schemas.microsoft.com/office/drawing/2014/main" id="{CA0CB9B0-D2E0-57CF-32EA-662F195EE31B}"/>
              </a:ext>
            </a:extLst>
          </p:cNvPr>
          <p:cNvSpPr txBox="1"/>
          <p:nvPr/>
        </p:nvSpPr>
        <p:spPr>
          <a:xfrm>
            <a:off x="1696278" y="212035"/>
            <a:ext cx="10177670" cy="5062924"/>
          </a:xfrm>
          <a:prstGeom prst="rect">
            <a:avLst/>
          </a:prstGeom>
          <a:noFill/>
        </p:spPr>
        <p:txBody>
          <a:bodyPr wrap="square" rtlCol="0">
            <a:spAutoFit/>
          </a:bodyPr>
          <a:lstStyle/>
          <a:p>
            <a:pPr algn="just">
              <a:spcBef>
                <a:spcPts val="600"/>
              </a:spcBef>
              <a:spcAft>
                <a:spcPts val="6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 ngày 18 tháng 11 nǎm 1964, trong trận chiến với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tooltip="Không quân Hoa Kỳ"/>
              </a:rPr>
              <a:t>Không quân Hoa Kỳ</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tại phía tây tỉnh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tooltip="Quảng Bình"/>
              </a:rPr>
              <a:t>Quảng Bình</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ông bị máy bay bắn bị thương nát đùi phải, song ông yêu cầu phẫu thuật bỏ chân, tiếp tục được vào bờ công sự và chỉ huy chiến đấu, động viên đồng đội bằng khẩu lệnh "Nhằm thẳng quân thù! Bắn!".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 quá trình công tác, ông từng làm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tooltip="Trinh sát"/>
              </a:rPr>
              <a:t>trinh sát</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thuộc C3 Đoàn 99, kế đó là Tiểu đội trưởng trinh sát, Trung đội trưởng pháo cao xạ, rồi Chính trị viên phó đại đội pháo cao xạ. Khi tử trận, ông mang quân hàm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tooltip="Quân hàm Quân đội nhân dân Việt Nam"/>
              </a:rPr>
              <a:t>Thiếu úy</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Chính trị viên Đại đội 3, Tiểu đoàn 14 pháo cao xạ,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tooltip="Sư đoàn 324, Quân đội nhân dân Việt Nam"/>
              </a:rPr>
              <a:t>Sư đoàn 325</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tooltip="Quân khu 4, Quân đội nhân dân Việt Nam"/>
              </a:rPr>
              <a:t>Quân khu 4</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 hài cốt của ông được an táng tại nghĩa trang xã Ngũ Kiên.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241998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9AA3DEE4-AA7C-B09E-876E-2212339151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13255"/>
            <a:ext cx="11847443" cy="6758609"/>
          </a:xfrm>
          <a:prstGeom prst="rect">
            <a:avLst/>
          </a:prstGeom>
        </p:spPr>
      </p:pic>
      <p:pic>
        <p:nvPicPr>
          <p:cNvPr id="3" name="Picture 49" descr="Soạn bài Hướng dẫn tự học trang 52 | Hay nhất Soạn văn 7 Cánh diều">
            <a:extLst>
              <a:ext uri="{FF2B5EF4-FFF2-40B4-BE49-F238E27FC236}">
                <a16:creationId xmlns:a16="http://schemas.microsoft.com/office/drawing/2014/main" id="{CF51C67B-1143-5F8C-3C47-289EC0018A9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7958" y="304799"/>
            <a:ext cx="4588041" cy="4890053"/>
          </a:xfrm>
          <a:prstGeom prst="rect">
            <a:avLst/>
          </a:prstGeom>
          <a:noFill/>
          <a:ln>
            <a:noFill/>
          </a:ln>
          <a:scene3d>
            <a:camera prst="isometricOffAxis1Right"/>
            <a:lightRig rig="threePt" dir="t"/>
          </a:scene3d>
          <a:sp3d>
            <a:bevelT w="139700" h="139700" prst="divot"/>
          </a:sp3d>
        </p:spPr>
      </p:pic>
      <p:sp>
        <p:nvSpPr>
          <p:cNvPr id="4" name="Hộp Văn bản 3">
            <a:extLst>
              <a:ext uri="{FF2B5EF4-FFF2-40B4-BE49-F238E27FC236}">
                <a16:creationId xmlns:a16="http://schemas.microsoft.com/office/drawing/2014/main" id="{28015207-5FBA-B8A0-3DC6-CE4EE2CCF5FF}"/>
              </a:ext>
            </a:extLst>
          </p:cNvPr>
          <p:cNvSpPr txBox="1"/>
          <p:nvPr/>
        </p:nvSpPr>
        <p:spPr>
          <a:xfrm>
            <a:off x="6278742" y="437322"/>
            <a:ext cx="5115339" cy="5262979"/>
          </a:xfrm>
          <a:prstGeom prst="rect">
            <a:avLst/>
          </a:prstGeom>
          <a:noFill/>
        </p:spPr>
        <p:txBody>
          <a:bodyPr wrap="square" rtlCol="0">
            <a:spAutoFit/>
          </a:bodyPr>
          <a:lstStyle/>
          <a:p>
            <a:pPr algn="just"/>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Nguyễn Thái Bình</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(14 tháng 1, 1948 - 2 tháng 7, 1972) là một sinh viên phản chiến Việt Nam bị bắn chết tại </a:t>
            </a:r>
            <a:r>
              <a:rPr lang="en-US" sz="28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4" tooltip="Sân bay quốc tế Tân Sơn Nhất"/>
              </a:rPr>
              <a:t>phi trường Tân Sơn Nhất</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sau khi khống chế một chiếc máy bay để thể hiện sự phản đối cuộc chiến tranh của Mỹ ở Việt Nam. Sau cái chết, anh trở thành một biểu tượng cho phong trào phản chiến của sinh viên miền Nam Việt Nam vào </a:t>
            </a:r>
            <a:r>
              <a:rPr lang="en-US" sz="28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5" tooltip="Thập niên 1970"/>
              </a:rPr>
              <a:t>thập niên 1970</a:t>
            </a:r>
            <a:r>
              <a:rPr lang="vi-VN" sz="2800" baseline="30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48599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1E1DE315-D884-F5C8-7BD1-A17EB246C1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540" y="185530"/>
            <a:ext cx="11675164" cy="6520070"/>
          </a:xfrm>
          <a:prstGeom prst="rect">
            <a:avLst/>
          </a:prstGeom>
        </p:spPr>
      </p:pic>
      <p:sp>
        <p:nvSpPr>
          <p:cNvPr id="4" name="Hộp Văn bản 3">
            <a:extLst>
              <a:ext uri="{FF2B5EF4-FFF2-40B4-BE49-F238E27FC236}">
                <a16:creationId xmlns:a16="http://schemas.microsoft.com/office/drawing/2014/main" id="{88A45AF3-5416-A521-0176-DC0BD0AF2158}"/>
              </a:ext>
            </a:extLst>
          </p:cNvPr>
          <p:cNvSpPr txBox="1"/>
          <p:nvPr/>
        </p:nvSpPr>
        <p:spPr>
          <a:xfrm>
            <a:off x="1073426" y="1643270"/>
            <a:ext cx="10270435" cy="1452642"/>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Minh Anh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lập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sảo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ấn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mạnh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ví</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lịch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chán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lịch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AF83EF3D-421D-0365-2F34-E566D06C08F3}"/>
              </a:ext>
            </a:extLst>
          </p:cNvPr>
          <p:cNvSpPr txBox="1"/>
          <p:nvPr/>
        </p:nvSpPr>
        <p:spPr>
          <a:xfrm>
            <a:off x="1146312" y="3536802"/>
            <a:ext cx="10124661" cy="530594"/>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bén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47430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DA1EFDA-200F-888F-4177-6ACC7B93CC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0" y="185530"/>
            <a:ext cx="11926955" cy="6559827"/>
          </a:xfrm>
          <a:prstGeom prst="rect">
            <a:avLst/>
          </a:prstGeom>
        </p:spPr>
      </p:pic>
      <p:sp>
        <p:nvSpPr>
          <p:cNvPr id="4" name="Hộp Văn bản 3">
            <a:extLst>
              <a:ext uri="{FF2B5EF4-FFF2-40B4-BE49-F238E27FC236}">
                <a16:creationId xmlns:a16="http://schemas.microsoft.com/office/drawing/2014/main" id="{DB5BF2D6-C6C5-AA3A-A65F-3CBD12F22B52}"/>
              </a:ext>
            </a:extLst>
          </p:cNvPr>
          <p:cNvSpPr txBox="1"/>
          <p:nvPr/>
        </p:nvSpPr>
        <p:spPr>
          <a:xfrm>
            <a:off x="4187687" y="271669"/>
            <a:ext cx="3843130" cy="593304"/>
          </a:xfrm>
          <a:prstGeom prst="rect">
            <a:avLst/>
          </a:prstGeom>
          <a:noFill/>
        </p:spPr>
        <p:txBody>
          <a:bodyPr wrap="square" rtlCol="0">
            <a:spAutoFit/>
          </a:bodyPr>
          <a:lstStyle/>
          <a:p>
            <a:pPr algn="just">
              <a:lnSpc>
                <a:spcPct val="107000"/>
              </a:lnSpc>
              <a:spcAft>
                <a:spcPts val="800"/>
              </a:spcAft>
            </a:pP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 ĐỊNH HƯỚNG</a:t>
            </a:r>
            <a:endParaRPr lang="en-US"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Hình ảnh 4">
            <a:extLst>
              <a:ext uri="{FF2B5EF4-FFF2-40B4-BE49-F238E27FC236}">
                <a16:creationId xmlns:a16="http://schemas.microsoft.com/office/drawing/2014/main" id="{164978D7-7B2F-C94F-2F66-2E9F37E914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917" y="3101008"/>
            <a:ext cx="4191561" cy="3547609"/>
          </a:xfrm>
          <a:prstGeom prst="rect">
            <a:avLst/>
          </a:prstGeom>
        </p:spPr>
      </p:pic>
      <p:sp>
        <p:nvSpPr>
          <p:cNvPr id="6" name="Hộp Văn bản 5">
            <a:extLst>
              <a:ext uri="{FF2B5EF4-FFF2-40B4-BE49-F238E27FC236}">
                <a16:creationId xmlns:a16="http://schemas.microsoft.com/office/drawing/2014/main" id="{8E03D398-8C74-27AB-951F-5FF98E944F47}"/>
              </a:ext>
            </a:extLst>
          </p:cNvPr>
          <p:cNvSpPr txBox="1"/>
          <p:nvPr/>
        </p:nvSpPr>
        <p:spPr>
          <a:xfrm>
            <a:off x="4568125" y="1258957"/>
            <a:ext cx="1881809" cy="2701060"/>
          </a:xfrm>
          <a:prstGeom prst="rect">
            <a:avLst/>
          </a:prstGeom>
          <a:noFill/>
        </p:spPr>
        <p:txBody>
          <a:bodyPr wrap="square" rtlCol="0">
            <a:spAutoFit/>
          </a:bodyPr>
          <a:lstStyle/>
          <a:p>
            <a:pPr algn="just">
              <a:lnSpc>
                <a:spcPct val="107000"/>
              </a:lnSpc>
              <a:spcAft>
                <a:spcPts val="800"/>
              </a:spcAft>
            </a:pP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D8D03025-30B3-32CC-AE2F-7620FEE721AA}"/>
              </a:ext>
            </a:extLst>
          </p:cNvPr>
          <p:cNvSpPr txBox="1"/>
          <p:nvPr/>
        </p:nvSpPr>
        <p:spPr>
          <a:xfrm>
            <a:off x="7328452" y="1258957"/>
            <a:ext cx="1736035" cy="2174121"/>
          </a:xfrm>
          <a:prstGeom prst="rect">
            <a:avLst/>
          </a:prstGeom>
          <a:noFill/>
        </p:spPr>
        <p:txBody>
          <a:bodyPr wrap="square" rtlCol="0">
            <a:spAutoFit/>
          </a:bodyPr>
          <a:lstStyle/>
          <a:p>
            <a:pPr algn="just">
              <a:lnSpc>
                <a:spcPct val="107000"/>
              </a:lnSpc>
              <a:spcAft>
                <a:spcPts val="800"/>
              </a:spcAft>
            </a:pP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Mục</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đích</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47DD4149-7BE4-2FC8-C772-749B8A0B1823}"/>
              </a:ext>
            </a:extLst>
          </p:cNvPr>
          <p:cNvSpPr txBox="1"/>
          <p:nvPr/>
        </p:nvSpPr>
        <p:spPr>
          <a:xfrm>
            <a:off x="9833113" y="1258957"/>
            <a:ext cx="1987826" cy="2701060"/>
          </a:xfrm>
          <a:prstGeom prst="rect">
            <a:avLst/>
          </a:prstGeom>
          <a:noFill/>
        </p:spPr>
        <p:txBody>
          <a:bodyPr wrap="square" rtlCol="0">
            <a:spAutoFit/>
          </a:bodyPr>
          <a:lstStyle/>
          <a:p>
            <a:pPr>
              <a:lnSpc>
                <a:spcPct val="107000"/>
              </a:lnSpc>
              <a:spcAft>
                <a:spcPts val="800"/>
              </a:spcAft>
            </a:pP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Lưu ý khi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73838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6D8F7B06-BCB0-0CDD-8634-D055607287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0" y="172277"/>
            <a:ext cx="11926955" cy="6559827"/>
          </a:xfrm>
          <a:prstGeom prst="rect">
            <a:avLst/>
          </a:prstGeom>
        </p:spPr>
      </p:pic>
      <p:sp>
        <p:nvSpPr>
          <p:cNvPr id="3" name="Hộp Văn bản 2">
            <a:extLst>
              <a:ext uri="{FF2B5EF4-FFF2-40B4-BE49-F238E27FC236}">
                <a16:creationId xmlns:a16="http://schemas.microsoft.com/office/drawing/2014/main" id="{7A2CF866-0365-72A4-50B0-62C1DD758945}"/>
              </a:ext>
            </a:extLst>
          </p:cNvPr>
          <p:cNvSpPr txBox="1"/>
          <p:nvPr/>
        </p:nvSpPr>
        <p:spPr>
          <a:xfrm>
            <a:off x="3962400" y="424070"/>
            <a:ext cx="3445565" cy="523220"/>
          </a:xfrm>
          <a:prstGeom prst="rect">
            <a:avLst/>
          </a:prstGeom>
          <a:noFill/>
        </p:spPr>
        <p:txBody>
          <a:bodyPr wrap="square" rtlCol="0">
            <a:spAutoFit/>
          </a:bodyPr>
          <a:lstStyle/>
          <a:p>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Khái</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niệm</a:t>
            </a:r>
            <a:endParaRPr lang="en-US" sz="2800" dirty="0"/>
          </a:p>
        </p:txBody>
      </p:sp>
      <p:sp>
        <p:nvSpPr>
          <p:cNvPr id="4" name="Hộp Văn bản 3">
            <a:extLst>
              <a:ext uri="{FF2B5EF4-FFF2-40B4-BE49-F238E27FC236}">
                <a16:creationId xmlns:a16="http://schemas.microsoft.com/office/drawing/2014/main" id="{C3AC26AB-C5DA-8B13-405D-DC6D436590B7}"/>
              </a:ext>
            </a:extLst>
          </p:cNvPr>
          <p:cNvSpPr txBox="1"/>
          <p:nvPr/>
        </p:nvSpPr>
        <p:spPr>
          <a:xfrm>
            <a:off x="2001078" y="1125954"/>
            <a:ext cx="9024731" cy="1452642"/>
          </a:xfrm>
          <a:prstGeom prst="rect">
            <a:avLst/>
          </a:prstGeom>
          <a:noFill/>
        </p:spPr>
        <p:txBody>
          <a:bodyPr wrap="square" rtlCol="0">
            <a:spAutoFit/>
          </a:bodyPr>
          <a:lstStyle/>
          <a:p>
            <a:pPr algn="just">
              <a:lnSpc>
                <a:spcPct val="107000"/>
              </a:lnSpc>
              <a:spcAft>
                <a:spcPts val="80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C85C39DB-30AF-FAA8-4732-C33765608EAB}"/>
              </a:ext>
            </a:extLst>
          </p:cNvPr>
          <p:cNvSpPr txBox="1"/>
          <p:nvPr/>
        </p:nvSpPr>
        <p:spPr>
          <a:xfrm>
            <a:off x="3962400" y="2769060"/>
            <a:ext cx="2133600" cy="523220"/>
          </a:xfrm>
          <a:prstGeom prst="rect">
            <a:avLst/>
          </a:prstGeom>
          <a:noFill/>
        </p:spPr>
        <p:txBody>
          <a:bodyPr wrap="square" rtlCol="0">
            <a:spAutoFit/>
          </a:bodyPr>
          <a:lstStyle/>
          <a:p>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Mục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đích</a:t>
            </a:r>
            <a:r>
              <a:rPr lang="en-US" sz="2800" dirty="0">
                <a:solidFill>
                  <a:srgbClr val="1F497D"/>
                </a:solidFill>
                <a:effectLst/>
                <a:latin typeface="Times New Roman" panose="02020603050405020304" pitchFamily="18" charset="0"/>
                <a:ea typeface="Calibri" panose="020F0502020204030204" pitchFamily="34" charset="0"/>
              </a:rPr>
              <a:t> </a:t>
            </a:r>
            <a:endParaRPr lang="en-US" sz="2800" dirty="0"/>
          </a:p>
        </p:txBody>
      </p:sp>
      <p:sp>
        <p:nvSpPr>
          <p:cNvPr id="6" name="Hộp Văn bản 5">
            <a:extLst>
              <a:ext uri="{FF2B5EF4-FFF2-40B4-BE49-F238E27FC236}">
                <a16:creationId xmlns:a16="http://schemas.microsoft.com/office/drawing/2014/main" id="{F66D8BB1-B2C6-EB52-0010-C07C7D1C491A}"/>
              </a:ext>
            </a:extLst>
          </p:cNvPr>
          <p:cNvSpPr txBox="1"/>
          <p:nvPr/>
        </p:nvSpPr>
        <p:spPr>
          <a:xfrm>
            <a:off x="2001078" y="3696309"/>
            <a:ext cx="8521148" cy="991618"/>
          </a:xfrm>
          <a:prstGeom prst="rect">
            <a:avLst/>
          </a:prstGeom>
          <a:noFill/>
        </p:spPr>
        <p:txBody>
          <a:bodyPr wrap="square" rtlCol="0">
            <a:spAutoFit/>
          </a:bodyPr>
          <a:lstStyle/>
          <a:p>
            <a:pPr algn="just">
              <a:lnSpc>
                <a:spcPct val="107000"/>
              </a:lnSpc>
              <a:spcAft>
                <a:spcPts val="800"/>
              </a:spcAft>
            </a:pP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hảo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biệt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viên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quyết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18030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D3B753DC-41E6-A517-BAB6-22858F8B5B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0" y="172277"/>
            <a:ext cx="11926955" cy="6559827"/>
          </a:xfrm>
          <a:prstGeom prst="rect">
            <a:avLst/>
          </a:prstGeom>
        </p:spPr>
      </p:pic>
      <p:sp>
        <p:nvSpPr>
          <p:cNvPr id="3" name="Hộp Văn bản 2">
            <a:extLst>
              <a:ext uri="{FF2B5EF4-FFF2-40B4-BE49-F238E27FC236}">
                <a16:creationId xmlns:a16="http://schemas.microsoft.com/office/drawing/2014/main" id="{3ED9A1C3-43A6-C606-7C4C-7B95507E545F}"/>
              </a:ext>
            </a:extLst>
          </p:cNvPr>
          <p:cNvSpPr txBox="1"/>
          <p:nvPr/>
        </p:nvSpPr>
        <p:spPr>
          <a:xfrm>
            <a:off x="4267200" y="424070"/>
            <a:ext cx="2451652" cy="523220"/>
          </a:xfrm>
          <a:prstGeom prst="rect">
            <a:avLst/>
          </a:prstGeom>
          <a:noFill/>
        </p:spPr>
        <p:txBody>
          <a:bodyPr wrap="square" rtlCol="0">
            <a:spAutoFit/>
          </a:bodyPr>
          <a:lstStyle/>
          <a:p>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Lưu</a:t>
            </a:r>
            <a:r>
              <a:rPr lang="en-US" sz="2800" b="1" dirty="0">
                <a:solidFill>
                  <a:srgbClr val="000000"/>
                </a:solidFill>
                <a:effectLst/>
                <a:latin typeface="Times New Roman" panose="02020603050405020304" pitchFamily="18" charset="0"/>
                <a:ea typeface="Calibri" panose="020F0502020204030204" pitchFamily="34" charset="0"/>
              </a:rPr>
              <a:t> ý</a:t>
            </a:r>
            <a:endParaRPr lang="en-US" sz="2800" dirty="0"/>
          </a:p>
        </p:txBody>
      </p:sp>
      <p:sp>
        <p:nvSpPr>
          <p:cNvPr id="4" name="Hộp Văn bản 3">
            <a:extLst>
              <a:ext uri="{FF2B5EF4-FFF2-40B4-BE49-F238E27FC236}">
                <a16:creationId xmlns:a16="http://schemas.microsoft.com/office/drawing/2014/main" id="{AD7CA921-31A4-A05A-AF83-51616961A418}"/>
              </a:ext>
            </a:extLst>
          </p:cNvPr>
          <p:cNvSpPr txBox="1"/>
          <p:nvPr/>
        </p:nvSpPr>
        <p:spPr>
          <a:xfrm>
            <a:off x="2345634" y="1260402"/>
            <a:ext cx="8070574" cy="530594"/>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Lựa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E5D4D582-09CE-3753-9AB2-04949B26B599}"/>
              </a:ext>
            </a:extLst>
          </p:cNvPr>
          <p:cNvSpPr txBox="1"/>
          <p:nvPr/>
        </p:nvSpPr>
        <p:spPr>
          <a:xfrm>
            <a:off x="2345634" y="1947591"/>
            <a:ext cx="8070574" cy="530594"/>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tỏ</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57CFE8E7-8464-C833-F1FF-0991B76C92BC}"/>
              </a:ext>
            </a:extLst>
          </p:cNvPr>
          <p:cNvSpPr txBox="1"/>
          <p:nvPr/>
        </p:nvSpPr>
        <p:spPr>
          <a:xfrm>
            <a:off x="2345634" y="2674536"/>
            <a:ext cx="7977808" cy="530594"/>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924E60E2-32CC-9131-882C-EAFEBA6E1DD7}"/>
              </a:ext>
            </a:extLst>
          </p:cNvPr>
          <p:cNvSpPr txBox="1"/>
          <p:nvPr/>
        </p:nvSpPr>
        <p:spPr>
          <a:xfrm>
            <a:off x="2345634" y="3452190"/>
            <a:ext cx="8070574" cy="530594"/>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vệ</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4FB00BBC-C845-E77C-4817-9A3F6F9AD441}"/>
              </a:ext>
            </a:extLst>
          </p:cNvPr>
          <p:cNvSpPr txBox="1"/>
          <p:nvPr/>
        </p:nvSpPr>
        <p:spPr>
          <a:xfrm>
            <a:off x="2392017" y="4314493"/>
            <a:ext cx="7885042" cy="530594"/>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biệt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9485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circle(in)">
                                      <p:cBhvr>
                                        <p:cTn id="30" dur="2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randombar(horizontal)">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cây, hoa, hoa hướng dương&#10;&#10;Mô tả được tạo tự động">
            <a:extLst>
              <a:ext uri="{FF2B5EF4-FFF2-40B4-BE49-F238E27FC236}">
                <a16:creationId xmlns:a16="http://schemas.microsoft.com/office/drawing/2014/main" id="{1C51B213-F9BC-25E1-3A85-2DAC865088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61" y="115956"/>
            <a:ext cx="11754677" cy="6626087"/>
          </a:xfrm>
          <a:prstGeom prst="rect">
            <a:avLst/>
          </a:prstGeom>
        </p:spPr>
      </p:pic>
      <p:sp>
        <p:nvSpPr>
          <p:cNvPr id="4" name="Hộp Văn bản 3">
            <a:extLst>
              <a:ext uri="{FF2B5EF4-FFF2-40B4-BE49-F238E27FC236}">
                <a16:creationId xmlns:a16="http://schemas.microsoft.com/office/drawing/2014/main" id="{92D55047-5138-927E-747F-1C167CAF2080}"/>
              </a:ext>
            </a:extLst>
          </p:cNvPr>
          <p:cNvSpPr txBox="1"/>
          <p:nvPr/>
        </p:nvSpPr>
        <p:spPr>
          <a:xfrm>
            <a:off x="3750365" y="238538"/>
            <a:ext cx="3525078" cy="584775"/>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II. THỰC HÀNH</a:t>
            </a:r>
          </a:p>
        </p:txBody>
      </p:sp>
      <p:sp>
        <p:nvSpPr>
          <p:cNvPr id="5" name="Hộp Văn bản 4">
            <a:extLst>
              <a:ext uri="{FF2B5EF4-FFF2-40B4-BE49-F238E27FC236}">
                <a16:creationId xmlns:a16="http://schemas.microsoft.com/office/drawing/2014/main" id="{F248415C-707F-E89A-BFCD-71E44A5917D2}"/>
              </a:ext>
            </a:extLst>
          </p:cNvPr>
          <p:cNvSpPr txBox="1"/>
          <p:nvPr/>
        </p:nvSpPr>
        <p:spPr>
          <a:xfrm>
            <a:off x="450574" y="823313"/>
            <a:ext cx="11184835" cy="530594"/>
          </a:xfrm>
          <a:prstGeom prst="rect">
            <a:avLst/>
          </a:prstGeom>
          <a:noFill/>
        </p:spPr>
        <p:txBody>
          <a:bodyPr wrap="square" rtlCol="0">
            <a:spAutoFit/>
          </a:bodyPr>
          <a:lstStyle/>
          <a:p>
            <a:pPr>
              <a:lnSpc>
                <a:spcPct val="107000"/>
              </a:lnSpc>
              <a:spcAft>
                <a:spcPts val="800"/>
              </a:spcAft>
              <a:tabLst>
                <a:tab pos="1727200" algn="l"/>
              </a:tabLst>
            </a:pP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ĐỀ BÀI</a:t>
            </a:r>
            <a:r>
              <a:rPr lang="vi-VN"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82D9BC57-B40B-8D8F-FCAF-F4C30B5800F3}"/>
              </a:ext>
            </a:extLst>
          </p:cNvPr>
          <p:cNvSpPr txBox="1"/>
          <p:nvPr/>
        </p:nvSpPr>
        <p:spPr>
          <a:xfrm>
            <a:off x="450574" y="1643270"/>
            <a:ext cx="2875722" cy="2374689"/>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Nêu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cho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FCEE857A-0329-5D1D-FCF9-F0A2FF18862E}"/>
              </a:ext>
            </a:extLst>
          </p:cNvPr>
          <p:cNvSpPr txBox="1"/>
          <p:nvPr/>
        </p:nvSpPr>
        <p:spPr>
          <a:xfrm>
            <a:off x="4585252" y="1643269"/>
            <a:ext cx="2915478" cy="2374689"/>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khi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90BBAF53-60D5-0868-EF40-BFC12D8FCC71}"/>
              </a:ext>
            </a:extLst>
          </p:cNvPr>
          <p:cNvSpPr txBox="1"/>
          <p:nvPr/>
        </p:nvSpPr>
        <p:spPr>
          <a:xfrm>
            <a:off x="8772941" y="1643270"/>
            <a:ext cx="2544416" cy="1913665"/>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90173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5002</Words>
  <Application>Microsoft Office PowerPoint</Application>
  <PresentationFormat>Màn hình rộng</PresentationFormat>
  <Paragraphs>266</Paragraphs>
  <Slides>48</Slides>
  <Notes>0</Notes>
  <HiddenSlides>0</HiddenSlides>
  <MMClips>1</MMClips>
  <ScaleCrop>false</ScaleCrop>
  <HeadingPairs>
    <vt:vector size="6" baseType="variant">
      <vt:variant>
        <vt:lpstr>Phông được Dùng</vt:lpstr>
      </vt:variant>
      <vt:variant>
        <vt:i4>4</vt:i4>
      </vt:variant>
      <vt:variant>
        <vt:lpstr>Chủ đề</vt:lpstr>
      </vt:variant>
      <vt:variant>
        <vt:i4>1</vt:i4>
      </vt:variant>
      <vt:variant>
        <vt:lpstr>Tiêu đề Bản chiếu</vt:lpstr>
      </vt:variant>
      <vt:variant>
        <vt:i4>48</vt:i4>
      </vt:variant>
    </vt:vector>
  </HeadingPairs>
  <TitlesOfParts>
    <vt:vector size="53" baseType="lpstr">
      <vt:lpstr>Arial</vt:lpstr>
      <vt:lpstr>Calibri</vt:lpstr>
      <vt:lpstr>Calibri Light</vt:lpstr>
      <vt:lpstr>Times New Roman</vt:lpstr>
      <vt:lpstr>Chủ đề Office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Đỗ Xuân Trường</dc:creator>
  <cp:lastModifiedBy>Đỗ Xuân Trường</cp:lastModifiedBy>
  <cp:revision>6</cp:revision>
  <dcterms:created xsi:type="dcterms:W3CDTF">2022-12-06T09:46:50Z</dcterms:created>
  <dcterms:modified xsi:type="dcterms:W3CDTF">2022-12-08T07:55:57Z</dcterms:modified>
</cp:coreProperties>
</file>