
<file path=[Content_Types].xml><?xml version="1.0" encoding="utf-8"?>
<Types xmlns="http://schemas.openxmlformats.org/package/2006/content-types">
  <Default Extension="mp3" ContentType="audio/mpeg"/>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theme/theme7.xml" ContentType="application/vnd.openxmlformats-officedocument.theme+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2"/>
    <p:sldMasterId id="2147483661" r:id="rId3"/>
    <p:sldMasterId id="2147483663" r:id="rId4"/>
    <p:sldMasterId id="2147483665" r:id="rId5"/>
    <p:sldMasterId id="2147483667" r:id="rId6"/>
    <p:sldMasterId id="2147483671" r:id="rId7"/>
    <p:sldMasterId id="2147483673" r:id="rId8"/>
    <p:sldMasterId id="2147483675" r:id="rId9"/>
    <p:sldMasterId id="2147483677" r:id="rId10"/>
  </p:sldMasterIdLst>
  <p:notesMasterIdLst>
    <p:notesMasterId r:id="rId33"/>
  </p:notesMasterIdLst>
  <p:sldIdLst>
    <p:sldId id="256" r:id="rId11"/>
    <p:sldId id="288" r:id="rId12"/>
    <p:sldId id="291" r:id="rId13"/>
    <p:sldId id="290" r:id="rId14"/>
    <p:sldId id="289" r:id="rId15"/>
    <p:sldId id="295" r:id="rId16"/>
    <p:sldId id="297" r:id="rId17"/>
    <p:sldId id="294" r:id="rId18"/>
    <p:sldId id="292" r:id="rId19"/>
    <p:sldId id="298" r:id="rId20"/>
    <p:sldId id="296" r:id="rId21"/>
    <p:sldId id="257" r:id="rId22"/>
    <p:sldId id="260" r:id="rId23"/>
    <p:sldId id="258" r:id="rId24"/>
    <p:sldId id="259" r:id="rId25"/>
    <p:sldId id="261" r:id="rId26"/>
    <p:sldId id="262" r:id="rId27"/>
    <p:sldId id="284" r:id="rId28"/>
    <p:sldId id="285" r:id="rId29"/>
    <p:sldId id="286" r:id="rId30"/>
    <p:sldId id="287" r:id="rId31"/>
    <p:sldId id="264" r:id="rId32"/>
  </p:sldIdLst>
  <p:sldSz cx="12192000" cy="6858000"/>
  <p:notesSz cx="7104063" cy="10234613"/>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A95A"/>
    <a:srgbClr val="B5213B"/>
    <a:srgbClr val="EB8628"/>
    <a:srgbClr val="6EADA7"/>
    <a:srgbClr val="F4D7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76" autoAdjust="0"/>
    <p:restoredTop sz="94660"/>
  </p:normalViewPr>
  <p:slideViewPr>
    <p:cSldViewPr snapToGrid="0">
      <p:cViewPr varScale="1">
        <p:scale>
          <a:sx n="70" d="100"/>
          <a:sy n="70" d="100"/>
        </p:scale>
        <p:origin x="18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tags" Target="tags/tag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印品黑体" panose="00000500000000000000" pitchFamily="2" charset="-122"/>
              </a:defRPr>
            </a:lvl1pPr>
          </a:lstStyle>
          <a:p>
            <a:endParaRPr lang="zh-CN" altLang="en-US" dirty="0"/>
          </a:p>
        </p:txBody>
      </p:sp>
      <p:sp>
        <p:nvSpPr>
          <p:cNvPr id="3" name="日期占位符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印品黑体" panose="00000500000000000000" pitchFamily="2" charset="-122"/>
              </a:defRPr>
            </a:lvl1pPr>
          </a:lstStyle>
          <a:p>
            <a:fld id="{D2A48B96-639E-45A3-A0BA-2464DFDB1FAA}" type="datetimeFigureOut">
              <a:rPr lang="zh-CN" altLang="en-US" smtClean="0"/>
              <a:pPr/>
              <a:t>2022/12/13</a:t>
            </a:fld>
            <a:endParaRPr lang="zh-CN" altLang="en-US" dirty="0"/>
          </a:p>
        </p:txBody>
      </p:sp>
      <p:sp>
        <p:nvSpPr>
          <p:cNvPr id="4" name="幻灯片图像占位符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735830" y="5512523"/>
            <a:ext cx="5886637" cy="4510246"/>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印品黑体"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印品黑体" panose="00000500000000000000" pitchFamily="2" charset="-122"/>
              </a:defRPr>
            </a:lvl1pPr>
          </a:lstStyle>
          <a:p>
            <a:fld id="{A6837353-30EB-4A48-80EB-173D804AEFBD}" type="slidenum">
              <a:rPr lang="zh-CN" altLang="en-US" smtClean="0"/>
              <a:pPr/>
              <a:t>‹#›</a:t>
            </a:fld>
            <a:endParaRPr lang="zh-CN" altLang="en-US" dirty="0"/>
          </a:p>
        </p:txBody>
      </p:sp>
    </p:spTree>
    <p:extLst>
      <p:ext uri="{BB962C8B-B14F-4D97-AF65-F5344CB8AC3E}">
        <p14:creationId xmlns:p14="http://schemas.microsoft.com/office/powerpoint/2010/main" val="2291454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mn-ea"/>
        <a:cs typeface="+mn-cs"/>
      </a:defRPr>
    </a:lvl1pPr>
    <a:lvl2pPr marL="457200" algn="l" defTabSz="914400" rtl="0" eaLnBrk="1" latinLnBrk="0" hangingPunct="1">
      <a:defRPr sz="1200" kern="1200">
        <a:solidFill>
          <a:schemeClr val="tx1"/>
        </a:solidFill>
        <a:latin typeface="印品黑体" panose="00000500000000000000" pitchFamily="2" charset="-122"/>
        <a:ea typeface="+mn-ea"/>
        <a:cs typeface="+mn-cs"/>
      </a:defRPr>
    </a:lvl2pPr>
    <a:lvl3pPr marL="914400" algn="l" defTabSz="914400" rtl="0" eaLnBrk="1" latinLnBrk="0" hangingPunct="1">
      <a:defRPr sz="1200" kern="1200">
        <a:solidFill>
          <a:schemeClr val="tx1"/>
        </a:solidFill>
        <a:latin typeface="印品黑体" panose="00000500000000000000" pitchFamily="2" charset="-122"/>
        <a:ea typeface="+mn-ea"/>
        <a:cs typeface="+mn-cs"/>
      </a:defRPr>
    </a:lvl3pPr>
    <a:lvl4pPr marL="1371600" algn="l" defTabSz="914400" rtl="0" eaLnBrk="1" latinLnBrk="0" hangingPunct="1">
      <a:defRPr sz="1200" kern="1200">
        <a:solidFill>
          <a:schemeClr val="tx1"/>
        </a:solidFill>
        <a:latin typeface="印品黑体" panose="00000500000000000000" pitchFamily="2" charset="-122"/>
        <a:ea typeface="+mn-ea"/>
        <a:cs typeface="+mn-cs"/>
      </a:defRPr>
    </a:lvl4pPr>
    <a:lvl5pPr marL="1828800" algn="l" defTabSz="914400" rtl="0" eaLnBrk="1" latinLnBrk="0" hangingPunct="1">
      <a:defRPr sz="1200" kern="1200">
        <a:solidFill>
          <a:schemeClr val="tx1"/>
        </a:solidFill>
        <a:latin typeface="印品黑体" panose="00000500000000000000" pitchFamily="2" charset="-122"/>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42888" y="1431925"/>
            <a:ext cx="6872287" cy="3865563"/>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219305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20</a:t>
            </a:fld>
            <a:endParaRPr lang="zh-CN" altLang="en-US" dirty="0"/>
          </a:p>
        </p:txBody>
      </p:sp>
    </p:spTree>
    <p:extLst>
      <p:ext uri="{BB962C8B-B14F-4D97-AF65-F5344CB8AC3E}">
        <p14:creationId xmlns:p14="http://schemas.microsoft.com/office/powerpoint/2010/main" val="2593700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21</a:t>
            </a:fld>
            <a:endParaRPr lang="zh-CN" altLang="en-US" dirty="0"/>
          </a:p>
        </p:txBody>
      </p:sp>
    </p:spTree>
    <p:extLst>
      <p:ext uri="{BB962C8B-B14F-4D97-AF65-F5344CB8AC3E}">
        <p14:creationId xmlns:p14="http://schemas.microsoft.com/office/powerpoint/2010/main" val="2331505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22</a:t>
            </a:fld>
            <a:endParaRPr lang="zh-CN" altLang="en-US" dirty="0"/>
          </a:p>
        </p:txBody>
      </p:sp>
    </p:spTree>
    <p:extLst>
      <p:ext uri="{BB962C8B-B14F-4D97-AF65-F5344CB8AC3E}">
        <p14:creationId xmlns:p14="http://schemas.microsoft.com/office/powerpoint/2010/main" val="3177487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12</a:t>
            </a:fld>
            <a:endParaRPr lang="zh-CN" altLang="en-US" dirty="0"/>
          </a:p>
        </p:txBody>
      </p:sp>
    </p:spTree>
    <p:extLst>
      <p:ext uri="{BB962C8B-B14F-4D97-AF65-F5344CB8AC3E}">
        <p14:creationId xmlns:p14="http://schemas.microsoft.com/office/powerpoint/2010/main" val="2809947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13</a:t>
            </a:fld>
            <a:endParaRPr lang="zh-CN" altLang="en-US" dirty="0"/>
          </a:p>
        </p:txBody>
      </p:sp>
    </p:spTree>
    <p:extLst>
      <p:ext uri="{BB962C8B-B14F-4D97-AF65-F5344CB8AC3E}">
        <p14:creationId xmlns:p14="http://schemas.microsoft.com/office/powerpoint/2010/main" val="2988313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14</a:t>
            </a:fld>
            <a:endParaRPr lang="zh-CN" altLang="en-US" dirty="0"/>
          </a:p>
        </p:txBody>
      </p:sp>
    </p:spTree>
    <p:extLst>
      <p:ext uri="{BB962C8B-B14F-4D97-AF65-F5344CB8AC3E}">
        <p14:creationId xmlns:p14="http://schemas.microsoft.com/office/powerpoint/2010/main" val="4219340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15</a:t>
            </a:fld>
            <a:endParaRPr lang="zh-CN" altLang="en-US" dirty="0"/>
          </a:p>
        </p:txBody>
      </p:sp>
    </p:spTree>
    <p:extLst>
      <p:ext uri="{BB962C8B-B14F-4D97-AF65-F5344CB8AC3E}">
        <p14:creationId xmlns:p14="http://schemas.microsoft.com/office/powerpoint/2010/main" val="2760842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16</a:t>
            </a:fld>
            <a:endParaRPr lang="zh-CN" altLang="en-US" dirty="0"/>
          </a:p>
        </p:txBody>
      </p:sp>
    </p:spTree>
    <p:extLst>
      <p:ext uri="{BB962C8B-B14F-4D97-AF65-F5344CB8AC3E}">
        <p14:creationId xmlns:p14="http://schemas.microsoft.com/office/powerpoint/2010/main" val="1007924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17</a:t>
            </a:fld>
            <a:endParaRPr lang="zh-CN" altLang="en-US" dirty="0"/>
          </a:p>
        </p:txBody>
      </p:sp>
    </p:spTree>
    <p:extLst>
      <p:ext uri="{BB962C8B-B14F-4D97-AF65-F5344CB8AC3E}">
        <p14:creationId xmlns:p14="http://schemas.microsoft.com/office/powerpoint/2010/main" val="2907688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18</a:t>
            </a:fld>
            <a:endParaRPr lang="zh-CN" altLang="en-US" dirty="0"/>
          </a:p>
        </p:txBody>
      </p:sp>
    </p:spTree>
    <p:extLst>
      <p:ext uri="{BB962C8B-B14F-4D97-AF65-F5344CB8AC3E}">
        <p14:creationId xmlns:p14="http://schemas.microsoft.com/office/powerpoint/2010/main" val="2217303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pPr/>
              <a:t>19</a:t>
            </a:fld>
            <a:endParaRPr lang="zh-CN" altLang="en-US" dirty="0"/>
          </a:p>
        </p:txBody>
      </p:sp>
    </p:spTree>
    <p:extLst>
      <p:ext uri="{BB962C8B-B14F-4D97-AF65-F5344CB8AC3E}">
        <p14:creationId xmlns:p14="http://schemas.microsoft.com/office/powerpoint/2010/main" val="3069499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8457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377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0467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2824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4256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0308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442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4264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4782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2022/12/13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7.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0">
          <a:gsLst>
            <a:gs pos="0">
              <a:schemeClr val="accent1">
                <a:lumMod val="5000"/>
                <a:lumOff val="95000"/>
              </a:schemeClr>
            </a:gs>
            <a:gs pos="100000">
              <a:srgbClr val="F4D7B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defRPr>
            </a:lvl1pPr>
          </a:lstStyle>
          <a:p>
            <a:fld id="{82F288E0-7875-42C4-84C8-98DBBD3BF4D2}" type="datetimeFigureOut">
              <a:rPr lang="zh-CN" altLang="en-US" smtClean="0"/>
              <a:pPr/>
              <a:t>2022/12/13</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defRPr>
            </a:lvl1pPr>
          </a:lstStyle>
          <a:p>
            <a:fld id="{7D9BB5D0-35E4-459D-AEF3-FE4D7C45CC19}"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4782383"/>
      </p:ext>
    </p:extLst>
  </p:cSld>
  <p:clrMap bg1="lt1" tx1="dk1" bg2="lt2" tx2="dk2" accent1="accent1" accent2="accent2" accent3="accent3" accent4="accent4" accent5="accent5" accent6="accent6" hlink="hlink" folHlink="folHlink"/>
  <p:sldLayoutIdLst>
    <p:sldLayoutId id="2147483678"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8609088"/>
      </p:ext>
    </p:extLst>
  </p:cSld>
  <p:clrMap bg1="lt1" tx1="dk1" bg2="lt2" tx2="dk2" accent1="accent1" accent2="accent2" accent3="accent3" accent4="accent4" accent5="accent5" accent6="accent6" hlink="hlink" folHlink="folHlink"/>
  <p:sldLayoutIdLst>
    <p:sldLayoutId id="2147483660"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1239289"/>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1724604"/>
      </p:ext>
    </p:extLst>
  </p:cSld>
  <p:clrMap bg1="lt1" tx1="dk1" bg2="lt2" tx2="dk2" accent1="accent1" accent2="accent2" accent3="accent3" accent4="accent4" accent5="accent5" accent6="accent6" hlink="hlink" folHlink="folHlink"/>
  <p:sldLayoutIdLst>
    <p:sldLayoutId id="2147483664"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328342"/>
      </p:ext>
    </p:extLst>
  </p:cSld>
  <p:clrMap bg1="lt1" tx1="dk1" bg2="lt2" tx2="dk2" accent1="accent1" accent2="accent2" accent3="accent3" accent4="accent4" accent5="accent5" accent6="accent6" hlink="hlink" folHlink="folHlink"/>
  <p:sldLayoutIdLst>
    <p:sldLayoutId id="2147483666"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4850725"/>
      </p:ext>
    </p:extLst>
  </p:cSld>
  <p:clrMap bg1="lt1" tx1="dk1" bg2="lt2" tx2="dk2" accent1="accent1" accent2="accent2" accent3="accent3" accent4="accent4" accent5="accent5" accent6="accent6" hlink="hlink" folHlink="folHlink"/>
  <p:sldLayoutIdLst>
    <p:sldLayoutId id="2147483668"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1146065"/>
      </p:ext>
    </p:extLst>
  </p:cSld>
  <p:clrMap bg1="lt1" tx1="dk1" bg2="lt2" tx2="dk2" accent1="accent1" accent2="accent2" accent3="accent3" accent4="accent4" accent5="accent5" accent6="accent6" hlink="hlink" folHlink="folHlink"/>
  <p:sldLayoutIdLst>
    <p:sldLayoutId id="2147483672"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200051"/>
      </p:ext>
    </p:extLst>
  </p:cSld>
  <p:clrMap bg1="lt1" tx1="dk1" bg2="lt2" tx2="dk2" accent1="accent1" accent2="accent2" accent3="accent3" accent4="accent4" accent5="accent5" accent6="accent6" hlink="hlink" folHlink="folHlink"/>
  <p:sldLayoutIdLst>
    <p:sldLayoutId id="2147483674"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D78A31-B58C-4F22-8C52-A961D950D026}"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70D3A97-CF50-4079-9344-E4CA4E728C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0795468"/>
      </p:ext>
    </p:extLst>
  </p:cSld>
  <p:clrMap bg1="lt1" tx1="dk1" bg2="lt2" tx2="dk2" accent1="accent1" accent2="accent2" accent3="accent3" accent4="accent4" accent5="accent5" accent6="accent6" hlink="hlink" folHlink="folHlink"/>
  <p:sldLayoutIdLst>
    <p:sldLayoutId id="2147483676"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6.wdp"/><Relationship Id="rId3" Type="http://schemas.openxmlformats.org/officeDocument/2006/relationships/slideLayout" Target="../slideLayouts/slideLayout15.xml"/><Relationship Id="rId7" Type="http://schemas.openxmlformats.org/officeDocument/2006/relationships/image" Target="../media/image26.png"/><Relationship Id="rId12" Type="http://schemas.openxmlformats.org/officeDocument/2006/relationships/image" Target="../media/image15.jpeg"/><Relationship Id="rId2" Type="http://schemas.openxmlformats.org/officeDocument/2006/relationships/audio" Target="../media/media3.wav"/><Relationship Id="rId16" Type="http://schemas.openxmlformats.org/officeDocument/2006/relationships/image" Target="../media/image18.png"/><Relationship Id="rId1" Type="http://schemas.microsoft.com/office/2007/relationships/media" Target="../media/media3.wav"/><Relationship Id="rId6" Type="http://schemas.microsoft.com/office/2007/relationships/hdphoto" Target="../media/hdphoto11.wdp"/><Relationship Id="rId11" Type="http://schemas.openxmlformats.org/officeDocument/2006/relationships/image" Target="../media/image16.png"/><Relationship Id="rId5" Type="http://schemas.openxmlformats.org/officeDocument/2006/relationships/image" Target="../media/image25.png"/><Relationship Id="rId15" Type="http://schemas.openxmlformats.org/officeDocument/2006/relationships/image" Target="../media/image17.png"/><Relationship Id="rId10" Type="http://schemas.openxmlformats.org/officeDocument/2006/relationships/image" Target="../media/image7.png"/><Relationship Id="rId4" Type="http://schemas.openxmlformats.org/officeDocument/2006/relationships/image" Target="../media/image10.jpeg"/><Relationship Id="rId9" Type="http://schemas.microsoft.com/office/2007/relationships/hdphoto" Target="../media/hdphoto12.wdp"/><Relationship Id="rId1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7.png"/><Relationship Id="rId3" Type="http://schemas.openxmlformats.org/officeDocument/2006/relationships/slideLayout" Target="../slideLayouts/slideLayout18.xml"/><Relationship Id="rId7" Type="http://schemas.openxmlformats.org/officeDocument/2006/relationships/image" Target="../media/image36.png"/><Relationship Id="rId12" Type="http://schemas.microsoft.com/office/2007/relationships/hdphoto" Target="../media/hdphoto6.wdp"/><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17.wdp"/><Relationship Id="rId11" Type="http://schemas.openxmlformats.org/officeDocument/2006/relationships/image" Target="../media/image15.jpeg"/><Relationship Id="rId5" Type="http://schemas.openxmlformats.org/officeDocument/2006/relationships/image" Target="../media/image35.png"/><Relationship Id="rId10" Type="http://schemas.openxmlformats.org/officeDocument/2006/relationships/image" Target="../media/image5.png"/><Relationship Id="rId4" Type="http://schemas.openxmlformats.org/officeDocument/2006/relationships/image" Target="../media/image34.jpeg"/><Relationship Id="rId9" Type="http://schemas.openxmlformats.org/officeDocument/2006/relationships/image" Target="../media/image16.png"/><Relationship Id="rId1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1.xml"/><Relationship Id="rId7" Type="http://schemas.openxmlformats.org/officeDocument/2006/relationships/image" Target="../media/image8.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slide" Target="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7.png"/><Relationship Id="rId18" Type="http://schemas.openxmlformats.org/officeDocument/2006/relationships/image" Target="../media/image17.png"/><Relationship Id="rId3" Type="http://schemas.openxmlformats.org/officeDocument/2006/relationships/slideLayout" Target="../slideLayouts/slideLayout14.xml"/><Relationship Id="rId7" Type="http://schemas.openxmlformats.org/officeDocument/2006/relationships/image" Target="../media/image12.png"/><Relationship Id="rId12" Type="http://schemas.microsoft.com/office/2007/relationships/hdphoto" Target="../media/hdphoto5.wdp"/><Relationship Id="rId17" Type="http://schemas.openxmlformats.org/officeDocument/2006/relationships/image" Target="../media/image5.png"/><Relationship Id="rId2" Type="http://schemas.openxmlformats.org/officeDocument/2006/relationships/audio" Target="../media/media3.wav"/><Relationship Id="rId16" Type="http://schemas.openxmlformats.org/officeDocument/2006/relationships/image" Target="../media/image16.png"/><Relationship Id="rId1" Type="http://schemas.microsoft.com/office/2007/relationships/media" Target="../media/media3.wav"/><Relationship Id="rId6" Type="http://schemas.microsoft.com/office/2007/relationships/hdphoto" Target="../media/hdphoto2.wdp"/><Relationship Id="rId11" Type="http://schemas.openxmlformats.org/officeDocument/2006/relationships/image" Target="../media/image14.png"/><Relationship Id="rId5" Type="http://schemas.openxmlformats.org/officeDocument/2006/relationships/image" Target="../media/image11.png"/><Relationship Id="rId15" Type="http://schemas.microsoft.com/office/2007/relationships/hdphoto" Target="../media/hdphoto6.wdp"/><Relationship Id="rId10" Type="http://schemas.microsoft.com/office/2007/relationships/hdphoto" Target="../media/hdphoto4.wdp"/><Relationship Id="rId19" Type="http://schemas.openxmlformats.org/officeDocument/2006/relationships/image" Target="../media/image18.png"/><Relationship Id="rId4" Type="http://schemas.openxmlformats.org/officeDocument/2006/relationships/image" Target="../media/image10.jpeg"/><Relationship Id="rId9" Type="http://schemas.openxmlformats.org/officeDocument/2006/relationships/image" Target="../media/image13.png"/><Relationship Id="rId14" Type="http://schemas.openxmlformats.org/officeDocument/2006/relationships/image" Target="../media/image15.jpe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slideLayout" Target="../slideLayouts/slideLayout13.xml"/><Relationship Id="rId7" Type="http://schemas.microsoft.com/office/2007/relationships/hdphoto" Target="../media/hdphoto7.wdp"/><Relationship Id="rId12" Type="http://schemas.microsoft.com/office/2007/relationships/hdphoto" Target="../media/hdphoto6.wdp"/><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20.png"/><Relationship Id="rId11" Type="http://schemas.openxmlformats.org/officeDocument/2006/relationships/image" Target="../media/image15.jpeg"/><Relationship Id="rId5" Type="http://schemas.openxmlformats.org/officeDocument/2006/relationships/image" Target="../media/image16.png"/><Relationship Id="rId15" Type="http://schemas.openxmlformats.org/officeDocument/2006/relationships/image" Target="../media/image18.png"/><Relationship Id="rId10" Type="http://schemas.openxmlformats.org/officeDocument/2006/relationships/image" Target="../media/image7.png"/><Relationship Id="rId4" Type="http://schemas.openxmlformats.org/officeDocument/2006/relationships/image" Target="../media/image19.jpeg"/><Relationship Id="rId9" Type="http://schemas.microsoft.com/office/2007/relationships/hdphoto" Target="../media/hdphoto8.wdp"/><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5.png"/><Relationship Id="rId3" Type="http://schemas.openxmlformats.org/officeDocument/2006/relationships/slideLayout" Target="../slideLayouts/slideLayout12.xml"/><Relationship Id="rId7" Type="http://schemas.openxmlformats.org/officeDocument/2006/relationships/image" Target="../media/image24.png"/><Relationship Id="rId12" Type="http://schemas.openxmlformats.org/officeDocument/2006/relationships/image" Target="../media/image16.png"/><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9.wdp"/><Relationship Id="rId11" Type="http://schemas.microsoft.com/office/2007/relationships/hdphoto" Target="../media/hdphoto6.wdp"/><Relationship Id="rId5" Type="http://schemas.openxmlformats.org/officeDocument/2006/relationships/image" Target="../media/image23.png"/><Relationship Id="rId15" Type="http://schemas.openxmlformats.org/officeDocument/2006/relationships/image" Target="../media/image18.png"/><Relationship Id="rId10" Type="http://schemas.openxmlformats.org/officeDocument/2006/relationships/image" Target="../media/image15.jpeg"/><Relationship Id="rId4" Type="http://schemas.openxmlformats.org/officeDocument/2006/relationships/image" Target="../media/image22.png"/><Relationship Id="rId9" Type="http://schemas.openxmlformats.org/officeDocument/2006/relationships/image" Target="../media/image7.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6.wdp"/><Relationship Id="rId3" Type="http://schemas.openxmlformats.org/officeDocument/2006/relationships/slideLayout" Target="../slideLayouts/slideLayout17.xml"/><Relationship Id="rId7" Type="http://schemas.openxmlformats.org/officeDocument/2006/relationships/image" Target="../media/image26.png"/><Relationship Id="rId12" Type="http://schemas.openxmlformats.org/officeDocument/2006/relationships/image" Target="../media/image15.jpeg"/><Relationship Id="rId2" Type="http://schemas.openxmlformats.org/officeDocument/2006/relationships/audio" Target="../media/media3.wav"/><Relationship Id="rId16" Type="http://schemas.openxmlformats.org/officeDocument/2006/relationships/image" Target="../media/image18.png"/><Relationship Id="rId1" Type="http://schemas.microsoft.com/office/2007/relationships/media" Target="../media/media3.wav"/><Relationship Id="rId6" Type="http://schemas.microsoft.com/office/2007/relationships/hdphoto" Target="../media/hdphoto11.wdp"/><Relationship Id="rId11" Type="http://schemas.openxmlformats.org/officeDocument/2006/relationships/image" Target="../media/image16.png"/><Relationship Id="rId5" Type="http://schemas.openxmlformats.org/officeDocument/2006/relationships/image" Target="../media/image25.png"/><Relationship Id="rId15" Type="http://schemas.openxmlformats.org/officeDocument/2006/relationships/image" Target="../media/image17.png"/><Relationship Id="rId10" Type="http://schemas.openxmlformats.org/officeDocument/2006/relationships/image" Target="../media/image7.png"/><Relationship Id="rId4" Type="http://schemas.openxmlformats.org/officeDocument/2006/relationships/image" Target="../media/image10.jpeg"/><Relationship Id="rId9" Type="http://schemas.microsoft.com/office/2007/relationships/hdphoto" Target="../media/hdphoto12.wdp"/><Relationship Id="rId1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6.wdp"/><Relationship Id="rId3" Type="http://schemas.openxmlformats.org/officeDocument/2006/relationships/slideLayout" Target="../slideLayouts/slideLayout19.xml"/><Relationship Id="rId7" Type="http://schemas.openxmlformats.org/officeDocument/2006/relationships/image" Target="../media/image26.png"/><Relationship Id="rId12" Type="http://schemas.openxmlformats.org/officeDocument/2006/relationships/image" Target="../media/image15.jpeg"/><Relationship Id="rId2" Type="http://schemas.openxmlformats.org/officeDocument/2006/relationships/audio" Target="../media/media3.wav"/><Relationship Id="rId16" Type="http://schemas.openxmlformats.org/officeDocument/2006/relationships/image" Target="../media/image18.png"/><Relationship Id="rId1" Type="http://schemas.microsoft.com/office/2007/relationships/media" Target="../media/media3.wav"/><Relationship Id="rId6" Type="http://schemas.microsoft.com/office/2007/relationships/hdphoto" Target="../media/hdphoto11.wdp"/><Relationship Id="rId11" Type="http://schemas.openxmlformats.org/officeDocument/2006/relationships/image" Target="../media/image16.png"/><Relationship Id="rId5" Type="http://schemas.openxmlformats.org/officeDocument/2006/relationships/image" Target="../media/image25.png"/><Relationship Id="rId15" Type="http://schemas.openxmlformats.org/officeDocument/2006/relationships/image" Target="../media/image17.png"/><Relationship Id="rId10" Type="http://schemas.openxmlformats.org/officeDocument/2006/relationships/image" Target="../media/image7.png"/><Relationship Id="rId4" Type="http://schemas.openxmlformats.org/officeDocument/2006/relationships/image" Target="../media/image10.jpeg"/><Relationship Id="rId9" Type="http://schemas.microsoft.com/office/2007/relationships/hdphoto" Target="../media/hdphoto12.wdp"/><Relationship Id="rId1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microsoft.com/office/2007/relationships/hdphoto" Target="../media/hdphoto14.wdp"/><Relationship Id="rId13" Type="http://schemas.microsoft.com/office/2007/relationships/hdphoto" Target="../media/hdphoto6.wdp"/><Relationship Id="rId3" Type="http://schemas.openxmlformats.org/officeDocument/2006/relationships/slideLayout" Target="../slideLayouts/slideLayout16.xml"/><Relationship Id="rId7" Type="http://schemas.openxmlformats.org/officeDocument/2006/relationships/image" Target="../media/image29.png"/><Relationship Id="rId12" Type="http://schemas.openxmlformats.org/officeDocument/2006/relationships/image" Target="../media/image15.jpeg"/><Relationship Id="rId17" Type="http://schemas.openxmlformats.org/officeDocument/2006/relationships/image" Target="../media/image18.png"/><Relationship Id="rId2" Type="http://schemas.openxmlformats.org/officeDocument/2006/relationships/audio" Target="../media/media3.wav"/><Relationship Id="rId16" Type="http://schemas.openxmlformats.org/officeDocument/2006/relationships/image" Target="../media/image17.png"/><Relationship Id="rId1" Type="http://schemas.microsoft.com/office/2007/relationships/media" Target="../media/media3.wav"/><Relationship Id="rId6" Type="http://schemas.microsoft.com/office/2007/relationships/hdphoto" Target="../media/hdphoto13.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5.png"/><Relationship Id="rId10" Type="http://schemas.microsoft.com/office/2007/relationships/hdphoto" Target="../media/hdphoto15.wdp"/><Relationship Id="rId4" Type="http://schemas.openxmlformats.org/officeDocument/2006/relationships/image" Target="../media/image22.png"/><Relationship Id="rId9" Type="http://schemas.openxmlformats.org/officeDocument/2006/relationships/image" Target="../media/image30.pn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18.png"/><Relationship Id="rId3" Type="http://schemas.openxmlformats.org/officeDocument/2006/relationships/slideLayout" Target="../slideLayouts/slideLayout15.xml"/><Relationship Id="rId7" Type="http://schemas.openxmlformats.org/officeDocument/2006/relationships/image" Target="../media/image7.png"/><Relationship Id="rId12" Type="http://schemas.openxmlformats.org/officeDocument/2006/relationships/image" Target="../media/image17.png"/><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16.wdp"/><Relationship Id="rId11" Type="http://schemas.openxmlformats.org/officeDocument/2006/relationships/image" Target="../media/image5.png"/><Relationship Id="rId5" Type="http://schemas.openxmlformats.org/officeDocument/2006/relationships/image" Target="../media/image33.png"/><Relationship Id="rId10" Type="http://schemas.openxmlformats.org/officeDocument/2006/relationships/image" Target="../media/image16.png"/><Relationship Id="rId4" Type="http://schemas.openxmlformats.org/officeDocument/2006/relationships/image" Target="../media/image32.jpeg"/><Relationship Id="rId9"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pic>
        <p:nvPicPr>
          <p:cNvPr id="9" name="图片 8" descr="36f9a2a7dc2088575b3175c2c9b24629"/>
          <p:cNvPicPr>
            <a:picLocks noChangeAspect="1"/>
          </p:cNvPicPr>
          <p:nvPr/>
        </p:nvPicPr>
        <p:blipFill>
          <a:blip r:embed="rId6"/>
          <a:stretch>
            <a:fillRect/>
          </a:stretch>
        </p:blipFill>
        <p:spPr>
          <a:xfrm>
            <a:off x="4437380" y="4842510"/>
            <a:ext cx="3646805" cy="1922780"/>
          </a:xfrm>
          <a:prstGeom prst="rect">
            <a:avLst/>
          </a:prstGeom>
        </p:spPr>
      </p:pic>
      <p:pic>
        <p:nvPicPr>
          <p:cNvPr id="2" name="可爱">
            <a:hlinkClick r:id="" action="ppaction://media"/>
            <a:extLst>
              <a:ext uri="{FF2B5EF4-FFF2-40B4-BE49-F238E27FC236}">
                <a16:creationId xmlns="" xmlns:a16="http://schemas.microsoft.com/office/drawing/2014/main" id="{F351E086-9FE7-4952-9C5A-0092D65422D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589000" y="1358900"/>
            <a:ext cx="609600" cy="609600"/>
          </a:xfrm>
          <a:prstGeom prst="rect">
            <a:avLst/>
          </a:prstGeom>
        </p:spPr>
      </p:pic>
      <p:pic>
        <p:nvPicPr>
          <p:cNvPr id="6"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51296" y="114715"/>
            <a:ext cx="9532399" cy="6500553"/>
          </a:xfrm>
          <a:prstGeom prst="rect">
            <a:avLst/>
          </a:prstGeom>
        </p:spPr>
      </p:pic>
      <p:sp>
        <p:nvSpPr>
          <p:cNvPr id="4" name="Rectangle 3"/>
          <p:cNvSpPr/>
          <p:nvPr/>
        </p:nvSpPr>
        <p:spPr>
          <a:xfrm>
            <a:off x="2919431" y="1575717"/>
            <a:ext cx="7816179" cy="2123658"/>
          </a:xfrm>
          <a:prstGeom prst="rect">
            <a:avLst/>
          </a:prstGeom>
          <a:noFill/>
        </p:spPr>
        <p:txBody>
          <a:bodyPr wrap="none" lIns="91440" tIns="45720" rIns="91440" bIns="45720">
            <a:spAutoFit/>
          </a:bodyPr>
          <a:lstStyle/>
          <a:p>
            <a:pPr algn="ctr"/>
            <a:r>
              <a:rPr lang="vi-VN" sz="66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rPr>
              <a:t>SỰ GIÀU ĐẸP CỦA </a:t>
            </a:r>
            <a:endParaRPr lang="vi-VN" sz="6600" b="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endParaRPr>
          </a:p>
          <a:p>
            <a:pPr algn="ctr"/>
            <a:r>
              <a:rPr lang="vi-VN" sz="6600" b="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rPr>
              <a:t>TIẾNG </a:t>
            </a:r>
            <a:r>
              <a:rPr lang="vi-VN" sz="66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rPr>
              <a:t>VIỆT</a:t>
            </a:r>
            <a:endParaRPr lang="en-GB" sz="66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endParaRPr>
          </a:p>
        </p:txBody>
      </p:sp>
      <p:sp>
        <p:nvSpPr>
          <p:cNvPr id="5" name="Rectangle 4"/>
          <p:cNvSpPr/>
          <p:nvPr/>
        </p:nvSpPr>
        <p:spPr>
          <a:xfrm>
            <a:off x="5858213" y="4039862"/>
            <a:ext cx="3177152" cy="646331"/>
          </a:xfrm>
          <a:prstGeom prst="rect">
            <a:avLst/>
          </a:prstGeom>
        </p:spPr>
        <p:txBody>
          <a:bodyPr wrap="none">
            <a:spAutoFit/>
          </a:bodyPr>
          <a:lstStyle/>
          <a:p>
            <a:r>
              <a:rPr lang="vi-VN" sz="3600" b="1" i="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Đặng Thai Mai</a:t>
            </a:r>
            <a:endParaRPr lang="en-GB" sz="3600" b="1" i="1">
              <a:effectLst>
                <a:outerShdw blurRad="38100" dist="38100" dir="2700000" algn="tl">
                  <a:srgbClr val="000000">
                    <a:alpha val="43137"/>
                  </a:srgbClr>
                </a:outerShdw>
              </a:effectLst>
            </a:endParaRPr>
          </a:p>
        </p:txBody>
      </p:sp>
    </p:spTree>
  </p:cSld>
  <p:clrMapOvr>
    <a:masterClrMapping/>
  </p:clrMapOvr>
  <p:transition advTm="613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80">
                                          <p:stCondLst>
                                            <p:cond delay="0"/>
                                          </p:stCondLst>
                                        </p:cTn>
                                        <p:tgtEl>
                                          <p:spTgt spid="4"/>
                                        </p:tgtEl>
                                      </p:cBhvr>
                                    </p:animEffect>
                                    <p:anim calcmode="lin" valueType="num">
                                      <p:cBhvr>
                                        <p:cTn id="4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gtEl>
                                      </p:cBhvr>
                                      <p:to x="100000" y="60000"/>
                                    </p:animScale>
                                    <p:animScale>
                                      <p:cBhvr>
                                        <p:cTn id="46" dur="166" decel="50000">
                                          <p:stCondLst>
                                            <p:cond delay="676"/>
                                          </p:stCondLst>
                                        </p:cTn>
                                        <p:tgtEl>
                                          <p:spTgt spid="4"/>
                                        </p:tgtEl>
                                      </p:cBhvr>
                                      <p:to x="100000" y="100000"/>
                                    </p:animScale>
                                    <p:animScale>
                                      <p:cBhvr>
                                        <p:cTn id="47" dur="26">
                                          <p:stCondLst>
                                            <p:cond delay="1312"/>
                                          </p:stCondLst>
                                        </p:cTn>
                                        <p:tgtEl>
                                          <p:spTgt spid="4"/>
                                        </p:tgtEl>
                                      </p:cBhvr>
                                      <p:to x="100000" y="80000"/>
                                    </p:animScale>
                                    <p:animScale>
                                      <p:cBhvr>
                                        <p:cTn id="48" dur="166" decel="50000">
                                          <p:stCondLst>
                                            <p:cond delay="1338"/>
                                          </p:stCondLst>
                                        </p:cTn>
                                        <p:tgtEl>
                                          <p:spTgt spid="4"/>
                                        </p:tgtEl>
                                      </p:cBhvr>
                                      <p:to x="100000" y="100000"/>
                                    </p:animScale>
                                    <p:animScale>
                                      <p:cBhvr>
                                        <p:cTn id="49" dur="26">
                                          <p:stCondLst>
                                            <p:cond delay="1642"/>
                                          </p:stCondLst>
                                        </p:cTn>
                                        <p:tgtEl>
                                          <p:spTgt spid="4"/>
                                        </p:tgtEl>
                                      </p:cBhvr>
                                      <p:to x="100000" y="90000"/>
                                    </p:animScale>
                                    <p:animScale>
                                      <p:cBhvr>
                                        <p:cTn id="50" dur="166" decel="50000">
                                          <p:stCondLst>
                                            <p:cond delay="1668"/>
                                          </p:stCondLst>
                                        </p:cTn>
                                        <p:tgtEl>
                                          <p:spTgt spid="4"/>
                                        </p:tgtEl>
                                      </p:cBhvr>
                                      <p:to x="100000" y="100000"/>
                                    </p:animScale>
                                    <p:animScale>
                                      <p:cBhvr>
                                        <p:cTn id="51" dur="26">
                                          <p:stCondLst>
                                            <p:cond delay="1808"/>
                                          </p:stCondLst>
                                        </p:cTn>
                                        <p:tgtEl>
                                          <p:spTgt spid="4"/>
                                        </p:tgtEl>
                                      </p:cBhvr>
                                      <p:to x="100000" y="95000"/>
                                    </p:animScale>
                                    <p:animScale>
                                      <p:cBhvr>
                                        <p:cTn id="5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mute="1" numSld="999" showWhenStopped="0">
                <p:cTn id="53" repeatCount="indefinite" fill="hold" display="0">
                  <p:stCondLst>
                    <p:cond delay="indefinite"/>
                  </p:stCondLst>
                  <p:endCondLst>
                    <p:cond evt="onStopAudio" delay="0">
                      <p:tgtEl>
                        <p:sldTgt/>
                      </p:tgtEl>
                    </p:cond>
                  </p:endCondLst>
                </p:cTn>
                <p:tgtEl>
                  <p:spTgt spid="2"/>
                </p:tgtEl>
              </p:cMediaNode>
            </p:audio>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underwater-vector-backgroun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28598"/>
            <a:ext cx="12191999" cy="751839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7a.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40125" y1="41900" x2="54125" y2="65286"/>
                        <a14:foregroundMark x1="63500" y1="34227" x2="50500" y2="52497"/>
                        <a14:foregroundMark x1="58375" y1="26675" x2="58375" y2="37272"/>
                        <a14:foregroundMark x1="46375" y1="24117" x2="40125" y2="39342"/>
                        <a14:foregroundMark x1="54545" y1="35106" x2="57091" y2="48723"/>
                        <a14:foregroundMark x1="48000" y1="28298" x2="40364" y2="4723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30400" y="3732918"/>
            <a:ext cx="3048000" cy="260614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iai cuu dai duong 2\7.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34401" y="4343400"/>
            <a:ext cx="1744116" cy="1743203"/>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DMIN\Desktop\Giai cuu dai duong 2\8.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89231" l="0" r="100000">
                        <a14:backgroundMark x1="93800" y1="36410" x2="88600" y2="78462"/>
                        <a14:backgroundMark x1="38800" y1="64103" x2="30400" y2="81026"/>
                        <a14:backgroundMark x1="10400" y1="11795" x2="35200" y2="6923"/>
                        <a14:backgroundMark x1="64400" y1="1795" x2="69800" y2="3846"/>
                        <a14:backgroundMark x1="76800" y1="3846" x2="95200" y2="2308"/>
                        <a14:backgroundMark x1="48800" y1="73590" x2="46200" y2="76154"/>
                        <a14:backgroundMark x1="36000" y1="30000" x2="36800" y2="32564"/>
                        <a14:backgroundMark x1="96714" y1="23724" x2="84507" y2="81381"/>
                        <a14:backgroundMark x1="84507" y1="76577" x2="59155" y2="86486"/>
                        <a14:backgroundMark x1="59624" y1="69670" x2="58685" y2="82282"/>
                        <a14:backgroundMark x1="30751" y1="82282" x2="2113" y2="82282"/>
                        <a14:backgroundMark x1="3286" y1="48348" x2="10329" y2="82282"/>
                        <a14:backgroundMark x1="7512" y1="46246" x2="23709" y2="49249"/>
                        <a14:backgroundMark x1="26995" y1="33033" x2="30047" y2="35435"/>
                        <a14:backgroundMark x1="2582" y1="31231" x2="10094" y2="35435"/>
                      </a14:backgroundRemoval>
                    </a14:imgEffect>
                  </a14:imgLayer>
                </a14:imgProps>
              </a:ext>
              <a:ext uri="{28A0092B-C50C-407E-A947-70E740481C1C}">
                <a14:useLocalDpi xmlns:a14="http://schemas.microsoft.com/office/drawing/2010/main" val="0"/>
              </a:ext>
            </a:extLst>
          </a:blip>
          <a:srcRect/>
          <a:stretch>
            <a:fillRect/>
          </a:stretch>
        </p:blipFill>
        <p:spPr bwMode="auto">
          <a:xfrm>
            <a:off x="5969000" y="4860610"/>
            <a:ext cx="2362201" cy="184251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Giai cuu dai duong 2\Luoi.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4572001" y="-1346200"/>
            <a:ext cx="8369991" cy="10769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Phan Thi Do Uyen\Giai cuu dai duong\Picture2.png">
            <a:hlinkClick r:id="" action="ppaction://hlinkshowjump?jump=nextslide"/>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64801" y="5156201"/>
            <a:ext cx="18153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C:\Users\ADMIN\Desktop\Giai cuu dai duong 2\seashell-border-382756.jpg"/>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927894" y="-76200"/>
            <a:ext cx="10079414" cy="55720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1" name="TextBox 20"/>
          <p:cNvSpPr txBox="1"/>
          <p:nvPr/>
        </p:nvSpPr>
        <p:spPr>
          <a:xfrm>
            <a:off x="3121050" y="514839"/>
            <a:ext cx="8316329" cy="4401205"/>
          </a:xfrm>
          <a:prstGeom prst="rect">
            <a:avLst/>
          </a:prstGeom>
          <a:noFill/>
        </p:spPr>
        <p:txBody>
          <a:bodyPr wrap="square" rtlCol="0">
            <a:spAutoFit/>
          </a:bodyPr>
          <a:lstStyle/>
          <a:p>
            <a:r>
              <a:rPr lang="fr-FR" sz="4000" b="1">
                <a:latin typeface="Times New Roman" panose="02020603050405020304" pitchFamily="18" charset="0"/>
                <a:cs typeface="Times New Roman" panose="02020603050405020304" pitchFamily="18" charset="0"/>
              </a:rPr>
              <a:t>Câu 8</a:t>
            </a:r>
            <a:r>
              <a:rPr lang="vi-VN" sz="4000" b="1">
                <a:latin typeface="Times New Roman" panose="02020603050405020304" pitchFamily="18" charset="0"/>
                <a:cs typeface="Times New Roman" panose="02020603050405020304" pitchFamily="18" charset="0"/>
              </a:rPr>
              <a:t>. </a:t>
            </a:r>
            <a:r>
              <a:rPr lang="fr-FR" sz="4000">
                <a:latin typeface="Times New Roman" panose="02020603050405020304" pitchFamily="18" charset="0"/>
                <a:cs typeface="Times New Roman" panose="02020603050405020304" pitchFamily="18" charset="0"/>
              </a:rPr>
              <a:t>Biện pháp liên kết chủ yếu nào được sử dụng để liên kết văn bản ở phần (2)? </a:t>
            </a:r>
            <a:endParaRPr lang="en-GB" sz="4000">
              <a:latin typeface="Times New Roman" panose="02020603050405020304" pitchFamily="18" charset="0"/>
              <a:cs typeface="Times New Roman" panose="02020603050405020304" pitchFamily="18" charset="0"/>
            </a:endParaRPr>
          </a:p>
          <a:p>
            <a:r>
              <a:rPr lang="fr-FR" sz="4000">
                <a:latin typeface="Times New Roman" panose="02020603050405020304" pitchFamily="18" charset="0"/>
                <a:cs typeface="Times New Roman" panose="02020603050405020304" pitchFamily="18" charset="0"/>
              </a:rPr>
              <a:t>A. Biện pháp dùng trật tự từ</a:t>
            </a:r>
            <a:endParaRPr lang="en-GB" sz="4000">
              <a:latin typeface="Times New Roman" panose="02020603050405020304" pitchFamily="18" charset="0"/>
              <a:cs typeface="Times New Roman" panose="02020603050405020304" pitchFamily="18" charset="0"/>
            </a:endParaRPr>
          </a:p>
          <a:p>
            <a:r>
              <a:rPr lang="fr-FR" sz="4000">
                <a:latin typeface="Times New Roman" panose="02020603050405020304" pitchFamily="18" charset="0"/>
                <a:cs typeface="Times New Roman" panose="02020603050405020304" pitchFamily="18" charset="0"/>
              </a:rPr>
              <a:t>B. Biện pháp lặp từ vựng  </a:t>
            </a:r>
            <a:endParaRPr lang="en-GB" sz="4000">
              <a:latin typeface="Times New Roman" panose="02020603050405020304" pitchFamily="18" charset="0"/>
              <a:cs typeface="Times New Roman" panose="02020603050405020304" pitchFamily="18" charset="0"/>
            </a:endParaRPr>
          </a:p>
          <a:p>
            <a:r>
              <a:rPr lang="fr-FR" sz="4000">
                <a:latin typeface="Times New Roman" panose="02020603050405020304" pitchFamily="18" charset="0"/>
                <a:cs typeface="Times New Roman" panose="02020603050405020304" pitchFamily="18" charset="0"/>
              </a:rPr>
              <a:t>C. Biện pháp thế</a:t>
            </a:r>
            <a:endParaRPr lang="en-GB" sz="4000">
              <a:latin typeface="Times New Roman" panose="02020603050405020304" pitchFamily="18" charset="0"/>
              <a:cs typeface="Times New Roman" panose="02020603050405020304" pitchFamily="18" charset="0"/>
            </a:endParaRPr>
          </a:p>
          <a:p>
            <a:r>
              <a:rPr lang="fr-FR" sz="4000">
                <a:latin typeface="Times New Roman" panose="02020603050405020304" pitchFamily="18" charset="0"/>
                <a:cs typeface="Times New Roman" panose="02020603050405020304" pitchFamily="18" charset="0"/>
              </a:rPr>
              <a:t>D. Biện pháp nối </a:t>
            </a:r>
            <a:endParaRPr lang="en-GB" sz="4000">
              <a:latin typeface="Times New Roman" panose="02020603050405020304" pitchFamily="18" charset="0"/>
              <a:cs typeface="Times New Roman" panose="02020603050405020304" pitchFamily="18" charset="0"/>
            </a:endParaRPr>
          </a:p>
        </p:txBody>
      </p:sp>
      <p:sp>
        <p:nvSpPr>
          <p:cNvPr id="22" name="Rounded Rectangle 21"/>
          <p:cNvSpPr/>
          <p:nvPr/>
        </p:nvSpPr>
        <p:spPr>
          <a:xfrm>
            <a:off x="203200" y="5764154"/>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A.</a:t>
            </a:r>
          </a:p>
        </p:txBody>
      </p:sp>
      <p:sp>
        <p:nvSpPr>
          <p:cNvPr id="23" name="Rounded Rectangle 22"/>
          <p:cNvSpPr/>
          <p:nvPr/>
        </p:nvSpPr>
        <p:spPr>
          <a:xfrm>
            <a:off x="3121050" y="5764154"/>
            <a:ext cx="2873351"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B.</a:t>
            </a:r>
          </a:p>
        </p:txBody>
      </p:sp>
      <p:sp>
        <p:nvSpPr>
          <p:cNvPr id="24" name="Rounded Rectangle 23"/>
          <p:cNvSpPr/>
          <p:nvPr/>
        </p:nvSpPr>
        <p:spPr>
          <a:xfrm>
            <a:off x="6276698" y="5779878"/>
            <a:ext cx="2765703"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C.</a:t>
            </a:r>
          </a:p>
        </p:txBody>
      </p:sp>
      <p:sp>
        <p:nvSpPr>
          <p:cNvPr id="25" name="Rounded Rectangle 24"/>
          <p:cNvSpPr/>
          <p:nvPr/>
        </p:nvSpPr>
        <p:spPr>
          <a:xfrm>
            <a:off x="9347200" y="5764154"/>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rgbClr val="0033CC"/>
                </a:solidFill>
              </a:rPr>
              <a:t>D.</a:t>
            </a:r>
            <a:endParaRPr lang="en-US" sz="2667" dirty="0">
              <a:solidFill>
                <a:srgbClr val="0033CC"/>
              </a:solidFill>
            </a:endParaRPr>
          </a:p>
        </p:txBody>
      </p:sp>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cstate="print"/>
          <a:stretch>
            <a:fillRect/>
          </a:stretch>
        </p:blipFill>
        <p:spPr>
          <a:xfrm>
            <a:off x="13208000" y="3858381"/>
            <a:ext cx="812800" cy="812800"/>
          </a:xfrm>
          <a:prstGeom prst="rect">
            <a:avLst/>
          </a:prstGeom>
        </p:spPr>
      </p:pic>
      <p:pic>
        <p:nvPicPr>
          <p:cNvPr id="15" name="Picture 2" descr="C:\Users\ADMIN\Desktop\Doremon cau ca ( trac nghiem )\Picture1 (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80216" y="736723"/>
            <a:ext cx="1048584" cy="1168277"/>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784059" y="177800"/>
            <a:ext cx="1009445" cy="500085"/>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733" dirty="0">
                <a:solidFill>
                  <a:prstClr val="white"/>
                </a:solidFill>
                <a:latin typeface="Arial" panose="020B0604020202020204" pitchFamily="34" charset="0"/>
                <a:cs typeface="Arial" panose="020B0604020202020204" pitchFamily="34" charset="0"/>
              </a:endParaRPr>
            </a:p>
          </p:txBody>
        </p:sp>
        <p:sp>
          <p:nvSpPr>
            <p:cNvPr id="26" name="Rounded Rectangle 25"/>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7" dirty="0" err="1">
                  <a:solidFill>
                    <a:prstClr val="white"/>
                  </a:solidFill>
                  <a:latin typeface="Arial" panose="020B0604020202020204" pitchFamily="34" charset="0"/>
                  <a:cs typeface="Arial" panose="020B0604020202020204" pitchFamily="34" charset="0"/>
                </a:rPr>
                <a:t>Bắt</a:t>
              </a:r>
              <a:r>
                <a:rPr lang="en-GB" sz="1467" dirty="0">
                  <a:solidFill>
                    <a:prstClr val="white"/>
                  </a:solidFill>
                  <a:latin typeface="Arial" panose="020B0604020202020204" pitchFamily="34" charset="0"/>
                  <a:cs typeface="Arial" panose="020B0604020202020204" pitchFamily="34" charset="0"/>
                </a:rPr>
                <a:t> </a:t>
              </a:r>
              <a:r>
                <a:rPr lang="en-GB" sz="1467" dirty="0" err="1">
                  <a:solidFill>
                    <a:prstClr val="white"/>
                  </a:solidFill>
                  <a:latin typeface="Arial" panose="020B0604020202020204" pitchFamily="34" charset="0"/>
                  <a:cs typeface="Arial" panose="020B0604020202020204" pitchFamily="34" charset="0"/>
                </a:rPr>
                <a:t>đầu</a:t>
              </a:r>
              <a:r>
                <a:rPr lang="en-GB" sz="1467" dirty="0">
                  <a:solidFill>
                    <a:prstClr val="white"/>
                  </a:solidFill>
                  <a:latin typeface="Arial" panose="020B0604020202020204" pitchFamily="34" charset="0"/>
                  <a:cs typeface="Arial" panose="020B0604020202020204" pitchFamily="34" charset="0"/>
                </a:rPr>
                <a:t>!</a:t>
              </a:r>
            </a:p>
          </p:txBody>
        </p:sp>
      </p:grpSp>
      <p:pic>
        <p:nvPicPr>
          <p:cNvPr id="27" name="Picture 3" descr="C:\Users\ADMIN\Desktop\Picture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79310" y="960639"/>
            <a:ext cx="851973" cy="851973"/>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xmlns="" id="{A3772A17-BB74-4A75-BA55-D622FE4D0639}"/>
              </a:ext>
            </a:extLst>
          </p:cNvPr>
          <p:cNvGrpSpPr/>
          <p:nvPr/>
        </p:nvGrpSpPr>
        <p:grpSpPr>
          <a:xfrm>
            <a:off x="1244330" y="945133"/>
            <a:ext cx="120325" cy="101771"/>
            <a:chOff x="2455863" y="2411803"/>
            <a:chExt cx="566738" cy="566738"/>
          </a:xfrm>
        </p:grpSpPr>
        <p:sp>
          <p:nvSpPr>
            <p:cNvPr id="2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34" name="Group 33">
            <a:extLst>
              <a:ext uri="{FF2B5EF4-FFF2-40B4-BE49-F238E27FC236}">
                <a16:creationId xmlns:a16="http://schemas.microsoft.com/office/drawing/2014/main" xmlns="" id="{A3772A17-BB74-4A75-BA55-D622FE4D0639}"/>
              </a:ext>
            </a:extLst>
          </p:cNvPr>
          <p:cNvGrpSpPr/>
          <p:nvPr/>
        </p:nvGrpSpPr>
        <p:grpSpPr>
          <a:xfrm>
            <a:off x="1246124" y="1681532"/>
            <a:ext cx="120325" cy="101771"/>
            <a:chOff x="2455863" y="2411803"/>
            <a:chExt cx="566738" cy="566738"/>
          </a:xfrm>
        </p:grpSpPr>
        <p:sp>
          <p:nvSpPr>
            <p:cNvPr id="3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0" name="Group 39">
            <a:extLst>
              <a:ext uri="{FF2B5EF4-FFF2-40B4-BE49-F238E27FC236}">
                <a16:creationId xmlns:a16="http://schemas.microsoft.com/office/drawing/2014/main" xmlns="" id="{A3772A17-BB74-4A75-BA55-D622FE4D0639}"/>
              </a:ext>
            </a:extLst>
          </p:cNvPr>
          <p:cNvGrpSpPr/>
          <p:nvPr/>
        </p:nvGrpSpPr>
        <p:grpSpPr>
          <a:xfrm>
            <a:off x="1642171" y="1335825"/>
            <a:ext cx="120325" cy="101771"/>
            <a:chOff x="2455863" y="2411803"/>
            <a:chExt cx="566738" cy="566738"/>
          </a:xfrm>
        </p:grpSpPr>
        <p:sp>
          <p:nvSpPr>
            <p:cNvPr id="4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6" name="Group 45">
            <a:extLst>
              <a:ext uri="{FF2B5EF4-FFF2-40B4-BE49-F238E27FC236}">
                <a16:creationId xmlns:a16="http://schemas.microsoft.com/office/drawing/2014/main" xmlns="" id="{A3772A17-BB74-4A75-BA55-D622FE4D0639}"/>
              </a:ext>
            </a:extLst>
          </p:cNvPr>
          <p:cNvGrpSpPr/>
          <p:nvPr/>
        </p:nvGrpSpPr>
        <p:grpSpPr>
          <a:xfrm>
            <a:off x="882526" y="1369076"/>
            <a:ext cx="120325" cy="101771"/>
            <a:chOff x="2455863" y="2411803"/>
            <a:chExt cx="566738" cy="566738"/>
          </a:xfrm>
        </p:grpSpPr>
        <p:sp>
          <p:nvSpPr>
            <p:cNvPr id="4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sp>
        <p:nvSpPr>
          <p:cNvPr id="52" name="Oval 107"/>
          <p:cNvSpPr>
            <a:spLocks noChangeArrowheads="1"/>
          </p:cNvSpPr>
          <p:nvPr/>
        </p:nvSpPr>
        <p:spPr bwMode="auto">
          <a:xfrm>
            <a:off x="1259312" y="1331988"/>
            <a:ext cx="90392" cy="76587"/>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3" name="Explosion 2 52"/>
          <p:cNvSpPr/>
          <p:nvPr/>
        </p:nvSpPr>
        <p:spPr>
          <a:xfrm>
            <a:off x="-355600" y="3344533"/>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FF"/>
                </a:solidFill>
              </a:rPr>
              <a:t>HẾT GIỜ</a:t>
            </a:r>
          </a:p>
        </p:txBody>
      </p:sp>
    </p:spTree>
    <p:extLst>
      <p:ext uri="{BB962C8B-B14F-4D97-AF65-F5344CB8AC3E}">
        <p14:creationId xmlns:p14="http://schemas.microsoft.com/office/powerpoint/2010/main" val="751890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1"/>
                                        </p:tgtEl>
                                        <p:attrNameLst>
                                          <p:attrName>r</p:attrName>
                                        </p:attrNameLst>
                                      </p:cBhvr>
                                    </p:animRot>
                                    <p:animRot by="-240000">
                                      <p:cBhvr>
                                        <p:cTn id="7" dur="600" fill="hold">
                                          <p:stCondLst>
                                            <p:cond delay="600"/>
                                          </p:stCondLst>
                                        </p:cTn>
                                        <p:tgtEl>
                                          <p:spTgt spid="2051"/>
                                        </p:tgtEl>
                                        <p:attrNameLst>
                                          <p:attrName>r</p:attrName>
                                        </p:attrNameLst>
                                      </p:cBhvr>
                                    </p:animRot>
                                    <p:animRot by="240000">
                                      <p:cBhvr>
                                        <p:cTn id="8" dur="600" fill="hold">
                                          <p:stCondLst>
                                            <p:cond delay="1200"/>
                                          </p:stCondLst>
                                        </p:cTn>
                                        <p:tgtEl>
                                          <p:spTgt spid="2051"/>
                                        </p:tgtEl>
                                        <p:attrNameLst>
                                          <p:attrName>r</p:attrName>
                                        </p:attrNameLst>
                                      </p:cBhvr>
                                    </p:animRot>
                                    <p:animRot by="-240000">
                                      <p:cBhvr>
                                        <p:cTn id="9" dur="600" fill="hold">
                                          <p:stCondLst>
                                            <p:cond delay="1800"/>
                                          </p:stCondLst>
                                        </p:cTn>
                                        <p:tgtEl>
                                          <p:spTgt spid="2051"/>
                                        </p:tgtEl>
                                        <p:attrNameLst>
                                          <p:attrName>r</p:attrName>
                                        </p:attrNameLst>
                                      </p:cBhvr>
                                    </p:animRot>
                                    <p:animRot by="120000">
                                      <p:cBhvr>
                                        <p:cTn id="10" dur="600" fill="hold">
                                          <p:stCondLst>
                                            <p:cond delay="2400"/>
                                          </p:stCondLst>
                                        </p:cTn>
                                        <p:tgtEl>
                                          <p:spTgt spid="205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053"/>
                                        </p:tgtEl>
                                        <p:attrNameLst>
                                          <p:attrName>r</p:attrName>
                                        </p:attrNameLst>
                                      </p:cBhvr>
                                    </p:animRot>
                                    <p:animRot by="-240000">
                                      <p:cBhvr>
                                        <p:cTn id="13" dur="600" fill="hold">
                                          <p:stCondLst>
                                            <p:cond delay="600"/>
                                          </p:stCondLst>
                                        </p:cTn>
                                        <p:tgtEl>
                                          <p:spTgt spid="2053"/>
                                        </p:tgtEl>
                                        <p:attrNameLst>
                                          <p:attrName>r</p:attrName>
                                        </p:attrNameLst>
                                      </p:cBhvr>
                                    </p:animRot>
                                    <p:animRot by="240000">
                                      <p:cBhvr>
                                        <p:cTn id="14" dur="600" fill="hold">
                                          <p:stCondLst>
                                            <p:cond delay="1200"/>
                                          </p:stCondLst>
                                        </p:cTn>
                                        <p:tgtEl>
                                          <p:spTgt spid="2053"/>
                                        </p:tgtEl>
                                        <p:attrNameLst>
                                          <p:attrName>r</p:attrName>
                                        </p:attrNameLst>
                                      </p:cBhvr>
                                    </p:animRot>
                                    <p:animRot by="-240000">
                                      <p:cBhvr>
                                        <p:cTn id="15" dur="600" fill="hold">
                                          <p:stCondLst>
                                            <p:cond delay="1800"/>
                                          </p:stCondLst>
                                        </p:cTn>
                                        <p:tgtEl>
                                          <p:spTgt spid="2053"/>
                                        </p:tgtEl>
                                        <p:attrNameLst>
                                          <p:attrName>r</p:attrName>
                                        </p:attrNameLst>
                                      </p:cBhvr>
                                    </p:animRot>
                                    <p:animRot by="120000">
                                      <p:cBhvr>
                                        <p:cTn id="16" dur="600" fill="hold">
                                          <p:stCondLst>
                                            <p:cond delay="2400"/>
                                          </p:stCondLst>
                                        </p:cTn>
                                        <p:tgtEl>
                                          <p:spTgt spid="205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2052"/>
                                        </p:tgtEl>
                                        <p:attrNameLst>
                                          <p:attrName>r</p:attrName>
                                        </p:attrNameLst>
                                      </p:cBhvr>
                                    </p:animRot>
                                    <p:animRot by="-240000">
                                      <p:cBhvr>
                                        <p:cTn id="19" dur="600" fill="hold">
                                          <p:stCondLst>
                                            <p:cond delay="600"/>
                                          </p:stCondLst>
                                        </p:cTn>
                                        <p:tgtEl>
                                          <p:spTgt spid="2052"/>
                                        </p:tgtEl>
                                        <p:attrNameLst>
                                          <p:attrName>r</p:attrName>
                                        </p:attrNameLst>
                                      </p:cBhvr>
                                    </p:animRot>
                                    <p:animRot by="240000">
                                      <p:cBhvr>
                                        <p:cTn id="20" dur="600" fill="hold">
                                          <p:stCondLst>
                                            <p:cond delay="1200"/>
                                          </p:stCondLst>
                                        </p:cTn>
                                        <p:tgtEl>
                                          <p:spTgt spid="2052"/>
                                        </p:tgtEl>
                                        <p:attrNameLst>
                                          <p:attrName>r</p:attrName>
                                        </p:attrNameLst>
                                      </p:cBhvr>
                                    </p:animRot>
                                    <p:animRot by="-240000">
                                      <p:cBhvr>
                                        <p:cTn id="21" dur="600" fill="hold">
                                          <p:stCondLst>
                                            <p:cond delay="1800"/>
                                          </p:stCondLst>
                                        </p:cTn>
                                        <p:tgtEl>
                                          <p:spTgt spid="2052"/>
                                        </p:tgtEl>
                                        <p:attrNameLst>
                                          <p:attrName>r</p:attrName>
                                        </p:attrNameLst>
                                      </p:cBhvr>
                                    </p:animRot>
                                    <p:animRot by="120000">
                                      <p:cBhvr>
                                        <p:cTn id="22" dur="600" fill="hold">
                                          <p:stCondLst>
                                            <p:cond delay="2400"/>
                                          </p:stCondLst>
                                        </p:cTn>
                                        <p:tgtEl>
                                          <p:spTgt spid="2052"/>
                                        </p:tgtEl>
                                        <p:attrNameLst>
                                          <p:attrName>r</p:attrName>
                                        </p:attrNameLst>
                                      </p:cBhvr>
                                    </p:animRot>
                                  </p:childTnLst>
                                </p:cTn>
                              </p:par>
                              <p:par>
                                <p:cTn id="23" presetID="47"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1000"/>
                                        <p:tgtEl>
                                          <p:spTgt spid="20"/>
                                        </p:tgtEl>
                                      </p:cBhvr>
                                    </p:animEffect>
                                    <p:anim calcmode="lin" valueType="num">
                                      <p:cBhvr>
                                        <p:cTn id="31" dur="1000" fill="hold"/>
                                        <p:tgtEl>
                                          <p:spTgt spid="20"/>
                                        </p:tgtEl>
                                        <p:attrNameLst>
                                          <p:attrName>ppt_x</p:attrName>
                                        </p:attrNameLst>
                                      </p:cBhvr>
                                      <p:tavLst>
                                        <p:tav tm="0">
                                          <p:val>
                                            <p:strVal val="#ppt_x"/>
                                          </p:val>
                                        </p:tav>
                                        <p:tav tm="100000">
                                          <p:val>
                                            <p:strVal val="#ppt_x"/>
                                          </p:val>
                                        </p:tav>
                                      </p:tavLst>
                                    </p:anim>
                                    <p:anim calcmode="lin" valueType="num">
                                      <p:cBhvr>
                                        <p:cTn id="3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5"/>
                    </p:tgtEl>
                  </p:cond>
                </p:stCondLst>
                <p:endSync evt="end" delay="0">
                  <p:rtn val="all"/>
                </p:endSync>
                <p:childTnLst>
                  <p:par>
                    <p:cTn id="58" fill="hold">
                      <p:stCondLst>
                        <p:cond delay="0"/>
                      </p:stCondLst>
                      <p:childTnLst>
                        <p:par>
                          <p:cTn id="59" fill="hold">
                            <p:stCondLst>
                              <p:cond delay="0"/>
                            </p:stCondLst>
                            <p:childTnLst>
                              <p:par>
                                <p:cTn id="60" presetID="21" presetClass="emph" presetSubtype="0" repeatCount="indefinite" fill="hold" grpId="1" nodeType="withEffect">
                                  <p:stCondLst>
                                    <p:cond delay="0"/>
                                  </p:stCondLst>
                                  <p:childTnLst>
                                    <p:animClr clrSpc="hsl" dir="cw">
                                      <p:cBhvr override="childStyle">
                                        <p:cTn id="61" dur="500" fill="hold"/>
                                        <p:tgtEl>
                                          <p:spTgt spid="25"/>
                                        </p:tgtEl>
                                        <p:attrNameLst>
                                          <p:attrName>style.color</p:attrName>
                                        </p:attrNameLst>
                                      </p:cBhvr>
                                      <p:by>
                                        <p:hsl h="7200000" s="0" l="0"/>
                                      </p:by>
                                    </p:animClr>
                                    <p:animClr clrSpc="hsl" dir="cw">
                                      <p:cBhvr>
                                        <p:cTn id="62" dur="500" fill="hold"/>
                                        <p:tgtEl>
                                          <p:spTgt spid="25"/>
                                        </p:tgtEl>
                                        <p:attrNameLst>
                                          <p:attrName>fillcolor</p:attrName>
                                        </p:attrNameLst>
                                      </p:cBhvr>
                                      <p:by>
                                        <p:hsl h="7200000" s="0" l="0"/>
                                      </p:by>
                                    </p:animClr>
                                    <p:animClr clrSpc="hsl" dir="cw">
                                      <p:cBhvr>
                                        <p:cTn id="63" dur="500" fill="hold"/>
                                        <p:tgtEl>
                                          <p:spTgt spid="25"/>
                                        </p:tgtEl>
                                        <p:attrNameLst>
                                          <p:attrName>stroke.color</p:attrName>
                                        </p:attrNameLst>
                                      </p:cBhvr>
                                      <p:by>
                                        <p:hsl h="7200000" s="0" l="0"/>
                                      </p:by>
                                    </p:animClr>
                                    <p:set>
                                      <p:cBhvr>
                                        <p:cTn id="64" dur="500" fill="hold"/>
                                        <p:tgtEl>
                                          <p:spTgt spid="25"/>
                                        </p:tgtEl>
                                        <p:attrNameLst>
                                          <p:attrName>fill.type</p:attrName>
                                        </p:attrNameLst>
                                      </p:cBhvr>
                                      <p:to>
                                        <p:strVal val="solid"/>
                                      </p:to>
                                    </p:set>
                                  </p:childTnLst>
                                </p:cTn>
                              </p:par>
                              <p:par>
                                <p:cTn id="65" presetID="1" presetClass="mediacall" presetSubtype="0" fill="hold" nodeType="withEffect">
                                  <p:stCondLst>
                                    <p:cond delay="0"/>
                                  </p:stCondLst>
                                  <p:childTnLst>
                                    <p:cmd type="call" cmd="playFrom(0.0)">
                                      <p:cBhvr>
                                        <p:cTn id="66" dur="4715" fill="hold"/>
                                        <p:tgtEl>
                                          <p:spTgt spid="14"/>
                                        </p:tgtEl>
                                      </p:cBhvr>
                                    </p:cmd>
                                  </p:childTnLst>
                                </p:cTn>
                              </p:par>
                              <p:par>
                                <p:cTn id="67" presetID="2" presetClass="exit" presetSubtype="1" fill="hold" nodeType="withEffect">
                                  <p:stCondLst>
                                    <p:cond delay="0"/>
                                  </p:stCondLst>
                                  <p:childTnLst>
                                    <p:anim calcmode="lin" valueType="num">
                                      <p:cBhvr additive="base">
                                        <p:cTn id="68" dur="2000"/>
                                        <p:tgtEl>
                                          <p:spTgt spid="18"/>
                                        </p:tgtEl>
                                        <p:attrNameLst>
                                          <p:attrName>ppt_x</p:attrName>
                                        </p:attrNameLst>
                                      </p:cBhvr>
                                      <p:tavLst>
                                        <p:tav tm="0">
                                          <p:val>
                                            <p:strVal val="ppt_x"/>
                                          </p:val>
                                        </p:tav>
                                        <p:tav tm="100000">
                                          <p:val>
                                            <p:strVal val="ppt_x"/>
                                          </p:val>
                                        </p:tav>
                                      </p:tavLst>
                                    </p:anim>
                                    <p:anim calcmode="lin" valueType="num">
                                      <p:cBhvr additive="base">
                                        <p:cTn id="69" dur="2000"/>
                                        <p:tgtEl>
                                          <p:spTgt spid="18"/>
                                        </p:tgtEl>
                                        <p:attrNameLst>
                                          <p:attrName>ppt_y</p:attrName>
                                        </p:attrNameLst>
                                      </p:cBhvr>
                                      <p:tavLst>
                                        <p:tav tm="0">
                                          <p:val>
                                            <p:strVal val="ppt_y"/>
                                          </p:val>
                                        </p:tav>
                                        <p:tav tm="100000">
                                          <p:val>
                                            <p:strVal val="0-ppt_h/2"/>
                                          </p:val>
                                        </p:tav>
                                      </p:tavLst>
                                    </p:anim>
                                    <p:set>
                                      <p:cBhvr>
                                        <p:cTn id="70" dur="1" fill="hold">
                                          <p:stCondLst>
                                            <p:cond delay="1999"/>
                                          </p:stCondLst>
                                        </p:cTn>
                                        <p:tgtEl>
                                          <p:spTgt spid="18"/>
                                        </p:tgtEl>
                                        <p:attrNameLst>
                                          <p:attrName>style.visibility</p:attrName>
                                        </p:attrNameLst>
                                      </p:cBhvr>
                                      <p:to>
                                        <p:strVal val="hidden"/>
                                      </p:to>
                                    </p:set>
                                  </p:childTnLst>
                                </p:cTn>
                              </p:par>
                              <p:par>
                                <p:cTn id="71" presetID="35" presetClass="path" presetSubtype="0" accel="50000" decel="50000" fill="hold" nodeType="withEffect">
                                  <p:stCondLst>
                                    <p:cond delay="0"/>
                                  </p:stCondLst>
                                  <p:childTnLst>
                                    <p:animMotion origin="layout" path="M 1.66667E-6 -3.87705E-6 L -0.11979 0.0275 " pathEditMode="relative" rAng="0" ptsTypes="AA">
                                      <p:cBhvr>
                                        <p:cTn id="72" dur="3000" fill="hold"/>
                                        <p:tgtEl>
                                          <p:spTgt spid="2053"/>
                                        </p:tgtEl>
                                        <p:attrNameLst>
                                          <p:attrName>ppt_x</p:attrName>
                                          <p:attrName>ppt_y</p:attrName>
                                        </p:attrNameLst>
                                      </p:cBhvr>
                                      <p:rCtr x="-5990" y="1359"/>
                                    </p:animMotion>
                                  </p:childTnLst>
                                </p:cTn>
                              </p:par>
                              <p:par>
                                <p:cTn id="73" presetID="35" presetClass="path" presetSubtype="0" accel="50000" decel="50000" fill="hold" nodeType="withEffect">
                                  <p:stCondLst>
                                    <p:cond delay="0"/>
                                  </p:stCondLst>
                                  <p:childTnLst>
                                    <p:animMotion origin="layout" path="M 2.22222E-6 4.25394E-6 L -0.1882 4.25394E-6 " pathEditMode="relative" rAng="0" ptsTypes="AA">
                                      <p:cBhvr>
                                        <p:cTn id="74" dur="3000" fill="hold"/>
                                        <p:tgtEl>
                                          <p:spTgt spid="2052"/>
                                        </p:tgtEl>
                                        <p:attrNameLst>
                                          <p:attrName>ppt_x</p:attrName>
                                          <p:attrName>ppt_y</p:attrName>
                                        </p:attrNameLst>
                                      </p:cBhvr>
                                      <p:rCtr x="-9410" y="0"/>
                                    </p:animMotion>
                                  </p:childTnLst>
                                </p:cTn>
                              </p:par>
                            </p:childTnLst>
                          </p:cTn>
                        </p:par>
                      </p:childTnLst>
                    </p:cTn>
                  </p:par>
                </p:childTnLst>
              </p:cTn>
              <p:nextCondLst>
                <p:cond evt="onClick" delay="0">
                  <p:tgtEl>
                    <p:spTgt spid="25"/>
                  </p:tgtEl>
                </p:cond>
              </p:nextCondLst>
            </p:seq>
            <p:seq concurrent="1" nextAc="seek">
              <p:cTn id="75" restart="whenNotActive" fill="hold" evtFilter="cancelBubble" nodeType="interactiveSeq">
                <p:stCondLst>
                  <p:cond evt="onClick" delay="0">
                    <p:tgtEl>
                      <p:spTgt spid="24"/>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24"/>
                                        </p:tgtEl>
                                      </p:cBhvr>
                                    </p:animEffect>
                                    <p:anim calcmode="lin" valueType="num">
                                      <p:cBhvr>
                                        <p:cTn id="80" dur="1000"/>
                                        <p:tgtEl>
                                          <p:spTgt spid="24"/>
                                        </p:tgtEl>
                                        <p:attrNameLst>
                                          <p:attrName>ppt_x</p:attrName>
                                        </p:attrNameLst>
                                      </p:cBhvr>
                                      <p:tavLst>
                                        <p:tav tm="0">
                                          <p:val>
                                            <p:strVal val="ppt_x"/>
                                          </p:val>
                                        </p:tav>
                                        <p:tav tm="100000">
                                          <p:val>
                                            <p:strVal val="ppt_x"/>
                                          </p:val>
                                        </p:tav>
                                      </p:tavLst>
                                    </p:anim>
                                    <p:anim calcmode="lin" valueType="num">
                                      <p:cBhvr>
                                        <p:cTn id="81" dur="1000"/>
                                        <p:tgtEl>
                                          <p:spTgt spid="24"/>
                                        </p:tgtEl>
                                        <p:attrNameLst>
                                          <p:attrName>ppt_y</p:attrName>
                                        </p:attrNameLst>
                                      </p:cBhvr>
                                      <p:tavLst>
                                        <p:tav tm="0">
                                          <p:val>
                                            <p:strVal val="ppt_y"/>
                                          </p:val>
                                        </p:tav>
                                        <p:tav tm="100000">
                                          <p:val>
                                            <p:strVal val="ppt_y+.1"/>
                                          </p:val>
                                        </p:tav>
                                      </p:tavLst>
                                    </p:anim>
                                    <p:set>
                                      <p:cBhvr>
                                        <p:cTn id="8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3" restart="whenNotActive" fill="hold" evtFilter="cancelBubble" nodeType="interactiveSeq">
                <p:stCondLst>
                  <p:cond evt="onClick" delay="0">
                    <p:tgtEl>
                      <p:spTgt spid="23"/>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23"/>
                                        </p:tgtEl>
                                      </p:cBhvr>
                                    </p:animEffect>
                                    <p:anim calcmode="lin" valueType="num">
                                      <p:cBhvr>
                                        <p:cTn id="88" dur="1000"/>
                                        <p:tgtEl>
                                          <p:spTgt spid="23"/>
                                        </p:tgtEl>
                                        <p:attrNameLst>
                                          <p:attrName>ppt_x</p:attrName>
                                        </p:attrNameLst>
                                      </p:cBhvr>
                                      <p:tavLst>
                                        <p:tav tm="0">
                                          <p:val>
                                            <p:strVal val="ppt_x"/>
                                          </p:val>
                                        </p:tav>
                                        <p:tav tm="100000">
                                          <p:val>
                                            <p:strVal val="ppt_x"/>
                                          </p:val>
                                        </p:tav>
                                      </p:tavLst>
                                    </p:anim>
                                    <p:anim calcmode="lin" valueType="num">
                                      <p:cBhvr>
                                        <p:cTn id="89" dur="1000"/>
                                        <p:tgtEl>
                                          <p:spTgt spid="23"/>
                                        </p:tgtEl>
                                        <p:attrNameLst>
                                          <p:attrName>ppt_y</p:attrName>
                                        </p:attrNameLst>
                                      </p:cBhvr>
                                      <p:tavLst>
                                        <p:tav tm="0">
                                          <p:val>
                                            <p:strVal val="ppt_y"/>
                                          </p:val>
                                        </p:tav>
                                        <p:tav tm="100000">
                                          <p:val>
                                            <p:strVal val="ppt_y+.1"/>
                                          </p:val>
                                        </p:tav>
                                      </p:tavLst>
                                    </p:anim>
                                    <p:set>
                                      <p:cBhvr>
                                        <p:cTn id="90"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91" restart="whenNotActive" fill="hold" evtFilter="cancelBubble" nodeType="interactiveSeq">
                <p:stCondLst>
                  <p:cond evt="onClick" delay="0">
                    <p:tgtEl>
                      <p:spTgt spid="22"/>
                    </p:tgtEl>
                  </p:cond>
                </p:stCondLst>
                <p:endSync evt="end" delay="0">
                  <p:rtn val="all"/>
                </p:endSync>
                <p:childTnLst>
                  <p:par>
                    <p:cTn id="92" fill="hold">
                      <p:stCondLst>
                        <p:cond delay="0"/>
                      </p:stCondLst>
                      <p:childTnLst>
                        <p:par>
                          <p:cTn id="93" fill="hold">
                            <p:stCondLst>
                              <p:cond delay="0"/>
                            </p:stCondLst>
                            <p:childTnLst>
                              <p:par>
                                <p:cTn id="94" presetID="42" presetClass="exit" presetSubtype="0" fill="hold" grpId="1" nodeType="clickEffect">
                                  <p:stCondLst>
                                    <p:cond delay="0"/>
                                  </p:stCondLst>
                                  <p:childTnLst>
                                    <p:animEffect transition="out" filter="fade">
                                      <p:cBhvr>
                                        <p:cTn id="95" dur="1000"/>
                                        <p:tgtEl>
                                          <p:spTgt spid="22"/>
                                        </p:tgtEl>
                                      </p:cBhvr>
                                    </p:animEffect>
                                    <p:anim calcmode="lin" valueType="num">
                                      <p:cBhvr>
                                        <p:cTn id="96" dur="1000"/>
                                        <p:tgtEl>
                                          <p:spTgt spid="22"/>
                                        </p:tgtEl>
                                        <p:attrNameLst>
                                          <p:attrName>ppt_x</p:attrName>
                                        </p:attrNameLst>
                                      </p:cBhvr>
                                      <p:tavLst>
                                        <p:tav tm="0">
                                          <p:val>
                                            <p:strVal val="ppt_x"/>
                                          </p:val>
                                        </p:tav>
                                        <p:tav tm="100000">
                                          <p:val>
                                            <p:strVal val="ppt_x"/>
                                          </p:val>
                                        </p:tav>
                                      </p:tavLst>
                                    </p:anim>
                                    <p:anim calcmode="lin" valueType="num">
                                      <p:cBhvr>
                                        <p:cTn id="97" dur="1000"/>
                                        <p:tgtEl>
                                          <p:spTgt spid="22"/>
                                        </p:tgtEl>
                                        <p:attrNameLst>
                                          <p:attrName>ppt_y</p:attrName>
                                        </p:attrNameLst>
                                      </p:cBhvr>
                                      <p:tavLst>
                                        <p:tav tm="0">
                                          <p:val>
                                            <p:strVal val="ppt_y"/>
                                          </p:val>
                                        </p:tav>
                                        <p:tav tm="100000">
                                          <p:val>
                                            <p:strVal val="ppt_y+.1"/>
                                          </p:val>
                                        </p:tav>
                                      </p:tavLst>
                                    </p:anim>
                                    <p:set>
                                      <p:cBhvr>
                                        <p:cTn id="98"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99" fill="hold" display="0">
                  <p:stCondLst>
                    <p:cond delay="indefinite"/>
                  </p:stCondLst>
                  <p:endCondLst>
                    <p:cond evt="onStopAudio" delay="0">
                      <p:tgtEl>
                        <p:sldTgt/>
                      </p:tgtEl>
                    </p:cond>
                  </p:endCondLst>
                </p:cTn>
                <p:tgtEl>
                  <p:spTgt spid="14"/>
                </p:tgtEl>
              </p:cMediaNode>
            </p:audio>
            <p:seq concurrent="1" nextAc="seek">
              <p:cTn id="100" restart="whenNotActive" fill="hold" evtFilter="cancelBubble" nodeType="interactiveSeq">
                <p:stCondLst>
                  <p:cond evt="onClick" delay="0">
                    <p:tgtEl>
                      <p:spTgt spid="16"/>
                    </p:tgtEl>
                  </p:cond>
                </p:stCondLst>
                <p:endSync evt="end" delay="0">
                  <p:rtn val="all"/>
                </p:endSync>
                <p:childTnLst>
                  <p:par>
                    <p:cTn id="101" fill="hold">
                      <p:stCondLst>
                        <p:cond delay="0"/>
                      </p:stCondLst>
                      <p:childTnLst>
                        <p:par>
                          <p:cTn id="102" fill="hold">
                            <p:stCondLst>
                              <p:cond delay="0"/>
                            </p:stCondLst>
                            <p:childTnLst>
                              <p:par>
                                <p:cTn id="103" presetID="8" presetClass="emph" presetSubtype="0" fill="hold" nodeType="clickEffect">
                                  <p:stCondLst>
                                    <p:cond delay="0"/>
                                  </p:stCondLst>
                                  <p:childTnLst>
                                    <p:animRot by="21600000">
                                      <p:cBhvr>
                                        <p:cTn id="104" dur="15000" fill="hold"/>
                                        <p:tgtEl>
                                          <p:spTgt spid="27"/>
                                        </p:tgtEl>
                                        <p:attrNameLst>
                                          <p:attrName>r</p:attrName>
                                        </p:attrNameLst>
                                      </p:cBhvr>
                                    </p:animRot>
                                  </p:childTnLst>
                                </p:cTn>
                              </p:par>
                            </p:childTnLst>
                          </p:cTn>
                        </p:par>
                        <p:par>
                          <p:cTn id="105" fill="hold">
                            <p:stCondLst>
                              <p:cond delay="15000"/>
                            </p:stCondLst>
                            <p:childTnLst>
                              <p:par>
                                <p:cTn id="106" presetID="1" presetClass="entr" presetSubtype="0" fill="hold" grpId="0" nodeType="afterEffect">
                                  <p:stCondLst>
                                    <p:cond delay="0"/>
                                  </p:stCondLst>
                                  <p:childTnLst>
                                    <p:set>
                                      <p:cBhvr>
                                        <p:cTn id="107" dur="1" fill="hold">
                                          <p:stCondLst>
                                            <p:cond delay="0"/>
                                          </p:stCondLst>
                                        </p:cTn>
                                        <p:tgtEl>
                                          <p:spTgt spid="53"/>
                                        </p:tgtEl>
                                        <p:attrNameLst>
                                          <p:attrName>style.visibility</p:attrName>
                                        </p:attrNameLst>
                                      </p:cBhvr>
                                      <p:to>
                                        <p:strVal val="visible"/>
                                      </p:to>
                                    </p:set>
                                  </p:childTnLst>
                                </p:cTn>
                              </p:par>
                              <p:par>
                                <p:cTn id="108" presetID="1" presetClass="exit" presetSubtype="0" fill="hold" grpId="1" nodeType="withEffect">
                                  <p:stCondLst>
                                    <p:cond delay="2000"/>
                                  </p:stCondLst>
                                  <p:childTnLst>
                                    <p:set>
                                      <p:cBhvr>
                                        <p:cTn id="109"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1" grpId="0"/>
      <p:bldP spid="22" grpId="0" animBg="1"/>
      <p:bldP spid="22" grpId="1" animBg="1"/>
      <p:bldP spid="23" grpId="0" animBg="1"/>
      <p:bldP spid="23" grpId="1" animBg="1"/>
      <p:bldP spid="24" grpId="0" animBg="1"/>
      <p:bldP spid="24" grpId="1" animBg="1"/>
      <p:bldP spid="25" grpId="0" animBg="1"/>
      <p:bldP spid="25" grpId="1" animBg="1"/>
      <p:bldP spid="53" grpId="0" animBg="1"/>
      <p:bldP spid="5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6" name="Picture 14" descr="C:\Users\ADMIN\Desktop\Giai cuu dai duong 2\cartoon__underwater_background_by_slaterdies-d71ppa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44" y="-286186"/>
            <a:ext cx="12242344" cy="714418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Hình ảnh có liên qua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88861" l="0" r="100000">
                        <a14:foregroundMark x1="7500" y1="37722" x2="95400" y2="46709"/>
                        <a14:foregroundMark x1="21700" y1="23544" x2="36700" y2="38228"/>
                        <a14:foregroundMark x1="42900" y1="19747" x2="32900" y2="66203"/>
                        <a14:foregroundMark x1="61300" y1="30886" x2="66700" y2="60886"/>
                        <a14:foregroundMark x1="52900" y1="82532" x2="52900" y2="87342"/>
                        <a14:foregroundMark x1="93800" y1="52532" x2="83800" y2="56203"/>
                      </a14:backgroundRemoval>
                    </a14:imgEffect>
                  </a14:imgLayer>
                </a14:imgProps>
              </a:ext>
              <a:ext uri="{28A0092B-C50C-407E-A947-70E740481C1C}">
                <a14:useLocalDpi xmlns:a14="http://schemas.microsoft.com/office/drawing/2010/main" val="0"/>
              </a:ext>
            </a:extLst>
          </a:blip>
          <a:srcRect/>
          <a:stretch>
            <a:fillRect/>
          </a:stretch>
        </p:blipFill>
        <p:spPr bwMode="auto">
          <a:xfrm rot="21340519">
            <a:off x="7595663" y="4239850"/>
            <a:ext cx="2724103" cy="215204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3" descr="Kết quả hình ảnh cho dory carto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50533" y="4140201"/>
            <a:ext cx="3464984" cy="206510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C:\Users\ADMIN\Desktop\Giai cuu dai duong 2\Luoi.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5947335" y="-1920724"/>
            <a:ext cx="9209579" cy="107696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C:\Users\ADMIN\Desktop\Phan Thi Do Uyen\Giai cuu dai duong\Picture2.png">
            <a:hlinkClick r:id="" action="ppaction://hlinkshowjump?jump=nextslid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05258" y="5315870"/>
            <a:ext cx="18153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12395200" y="8204200"/>
            <a:ext cx="812800" cy="812800"/>
          </a:xfrm>
          <a:prstGeom prst="rect">
            <a:avLst/>
          </a:prstGeom>
        </p:spPr>
      </p:pic>
      <p:pic>
        <p:nvPicPr>
          <p:cNvPr id="18" name="Picture 11" descr="C:\Users\ADMIN\Desktop\Giai cuu dai duong 2\seashell-border-382756.jpg"/>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206648" y="76199"/>
            <a:ext cx="9699405" cy="54223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9" name="TextBox 18"/>
          <p:cNvSpPr txBox="1"/>
          <p:nvPr/>
        </p:nvSpPr>
        <p:spPr>
          <a:xfrm>
            <a:off x="2571473" y="620058"/>
            <a:ext cx="9551819" cy="4185761"/>
          </a:xfrm>
          <a:prstGeom prst="rect">
            <a:avLst/>
          </a:prstGeom>
          <a:noFill/>
        </p:spPr>
        <p:txBody>
          <a:bodyPr wrap="square" rtlCol="0">
            <a:spAutoFit/>
          </a:bodyPr>
          <a:lstStyle/>
          <a:p>
            <a:r>
              <a:rPr lang="fr-FR" sz="3800" b="1">
                <a:latin typeface="Times New Roman" panose="02020603050405020304" pitchFamily="18" charset="0"/>
                <a:cs typeface="Times New Roman" panose="02020603050405020304" pitchFamily="18" charset="0"/>
              </a:rPr>
              <a:t>Câu 9</a:t>
            </a:r>
            <a:r>
              <a:rPr lang="vi-VN" sz="3800" b="1">
                <a:latin typeface="Times New Roman" panose="02020603050405020304" pitchFamily="18" charset="0"/>
                <a:cs typeface="Times New Roman" panose="02020603050405020304" pitchFamily="18" charset="0"/>
              </a:rPr>
              <a:t>. </a:t>
            </a:r>
            <a:r>
              <a:rPr lang="fr-FR" sz="3800">
                <a:latin typeface="Times New Roman" panose="02020603050405020304" pitchFamily="18" charset="0"/>
                <a:cs typeface="Times New Roman" panose="02020603050405020304" pitchFamily="18" charset="0"/>
              </a:rPr>
              <a:t>Phần (3) đoạn trích khẳng định điều gì?</a:t>
            </a:r>
            <a:endParaRPr lang="en-GB" sz="3800">
              <a:latin typeface="Times New Roman" panose="02020603050405020304" pitchFamily="18" charset="0"/>
              <a:cs typeface="Times New Roman" panose="02020603050405020304" pitchFamily="18" charset="0"/>
            </a:endParaRPr>
          </a:p>
          <a:p>
            <a:r>
              <a:rPr lang="fr-FR" sz="3800">
                <a:latin typeface="Times New Roman" panose="02020603050405020304" pitchFamily="18" charset="0"/>
                <a:cs typeface="Times New Roman" panose="02020603050405020304" pitchFamily="18" charset="0"/>
              </a:rPr>
              <a:t>A. Người Việt cần giữ gìn sự trong sáng của tiếng </a:t>
            </a:r>
            <a:r>
              <a:rPr lang="fr-FR" sz="3800" smtClean="0">
                <a:latin typeface="Times New Roman" panose="02020603050405020304" pitchFamily="18" charset="0"/>
                <a:cs typeface="Times New Roman" panose="02020603050405020304" pitchFamily="18" charset="0"/>
              </a:rPr>
              <a:t>Việt.</a:t>
            </a:r>
            <a:endParaRPr lang="en-GB" sz="3800">
              <a:latin typeface="Times New Roman" panose="02020603050405020304" pitchFamily="18" charset="0"/>
              <a:cs typeface="Times New Roman" panose="02020603050405020304" pitchFamily="18" charset="0"/>
            </a:endParaRPr>
          </a:p>
          <a:p>
            <a:r>
              <a:rPr lang="fr-FR" sz="3800">
                <a:latin typeface="Times New Roman" panose="02020603050405020304" pitchFamily="18" charset="0"/>
                <a:cs typeface="Times New Roman" panose="02020603050405020304" pitchFamily="18" charset="0"/>
              </a:rPr>
              <a:t>B. Cấu tạo tiếng Việt là biểu hiện về sức sống của </a:t>
            </a:r>
            <a:r>
              <a:rPr lang="fr-FR" sz="3800" smtClean="0">
                <a:latin typeface="Times New Roman" panose="02020603050405020304" pitchFamily="18" charset="0"/>
                <a:cs typeface="Times New Roman" panose="02020603050405020304" pitchFamily="18" charset="0"/>
              </a:rPr>
              <a:t>nó.</a:t>
            </a:r>
            <a:endParaRPr lang="en-GB" sz="3800">
              <a:latin typeface="Times New Roman" panose="02020603050405020304" pitchFamily="18" charset="0"/>
              <a:cs typeface="Times New Roman" panose="02020603050405020304" pitchFamily="18" charset="0"/>
            </a:endParaRPr>
          </a:p>
          <a:p>
            <a:r>
              <a:rPr lang="fr-FR" sz="3800">
                <a:latin typeface="Times New Roman" panose="02020603050405020304" pitchFamily="18" charset="0"/>
                <a:cs typeface="Times New Roman" panose="02020603050405020304" pitchFamily="18" charset="0"/>
              </a:rPr>
              <a:t>C. Vẻ đẹp của tiếng Việt là vẻ đẹp thanh điệu  </a:t>
            </a:r>
            <a:endParaRPr lang="en-GB" sz="3800">
              <a:latin typeface="Times New Roman" panose="02020603050405020304" pitchFamily="18" charset="0"/>
              <a:cs typeface="Times New Roman" panose="02020603050405020304" pitchFamily="18" charset="0"/>
            </a:endParaRPr>
          </a:p>
          <a:p>
            <a:r>
              <a:rPr lang="fr-FR" sz="3800">
                <a:latin typeface="Times New Roman" panose="02020603050405020304" pitchFamily="18" charset="0"/>
                <a:cs typeface="Times New Roman" panose="02020603050405020304" pitchFamily="18" charset="0"/>
              </a:rPr>
              <a:t>D. Sự giàu có của tiếng Việt thể hiện ở từ vựng</a:t>
            </a:r>
            <a:r>
              <a:rPr lang="fr-FR" sz="3200">
                <a:latin typeface="Times New Roman" panose="02020603050405020304" pitchFamily="18" charset="0"/>
                <a:cs typeface="Times New Roman" panose="02020603050405020304" pitchFamily="18" charset="0"/>
              </a:rPr>
              <a:t> </a:t>
            </a:r>
            <a:endParaRPr lang="en-GB" sz="3200">
              <a:latin typeface="Times New Roman" panose="02020603050405020304" pitchFamily="18" charset="0"/>
              <a:cs typeface="Times New Roman" panose="02020603050405020304" pitchFamily="18" charset="0"/>
            </a:endParaRPr>
          </a:p>
        </p:txBody>
      </p:sp>
      <p:sp>
        <p:nvSpPr>
          <p:cNvPr id="20" name="Rounded Rectangle 19"/>
          <p:cNvSpPr/>
          <p:nvPr/>
        </p:nvSpPr>
        <p:spPr>
          <a:xfrm>
            <a:off x="195597" y="5666705"/>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A.</a:t>
            </a:r>
          </a:p>
        </p:txBody>
      </p:sp>
      <p:sp>
        <p:nvSpPr>
          <p:cNvPr id="21" name="Rounded Rectangle 20"/>
          <p:cNvSpPr/>
          <p:nvPr/>
        </p:nvSpPr>
        <p:spPr>
          <a:xfrm>
            <a:off x="9237998" y="5666705"/>
            <a:ext cx="2873351"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D.</a:t>
            </a:r>
          </a:p>
        </p:txBody>
      </p:sp>
      <p:sp>
        <p:nvSpPr>
          <p:cNvPr id="22" name="Rounded Rectangle 21"/>
          <p:cNvSpPr/>
          <p:nvPr/>
        </p:nvSpPr>
        <p:spPr>
          <a:xfrm>
            <a:off x="6189998" y="5682429"/>
            <a:ext cx="2765703"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C.</a:t>
            </a:r>
          </a:p>
        </p:txBody>
      </p:sp>
      <p:sp>
        <p:nvSpPr>
          <p:cNvPr id="23" name="Rounded Rectangle 22"/>
          <p:cNvSpPr/>
          <p:nvPr/>
        </p:nvSpPr>
        <p:spPr>
          <a:xfrm>
            <a:off x="3141997" y="5666705"/>
            <a:ext cx="27432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rgbClr val="0033CC"/>
                </a:solidFill>
              </a:rPr>
              <a:t>B.</a:t>
            </a:r>
            <a:endParaRPr lang="en-US" sz="2667" dirty="0">
              <a:solidFill>
                <a:srgbClr val="0033CC"/>
              </a:solidFill>
            </a:endParaRPr>
          </a:p>
        </p:txBody>
      </p:sp>
      <p:pic>
        <p:nvPicPr>
          <p:cNvPr id="15" name="Picture 2" descr="C:\Users\ADMIN\Desktop\Doremon cau ca ( trac nghiem )\Picture1 (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80216" y="736723"/>
            <a:ext cx="1048584" cy="1168277"/>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784059" y="177800"/>
            <a:ext cx="1009445" cy="500085"/>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733" dirty="0">
                <a:solidFill>
                  <a:prstClr val="white"/>
                </a:solidFill>
                <a:latin typeface="Arial" panose="020B0604020202020204" pitchFamily="34" charset="0"/>
                <a:cs typeface="Arial" panose="020B0604020202020204" pitchFamily="34" charset="0"/>
              </a:endParaRPr>
            </a:p>
          </p:txBody>
        </p:sp>
        <p:sp>
          <p:nvSpPr>
            <p:cNvPr id="24" name="Rounded Rectangle 23"/>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7" dirty="0" err="1">
                  <a:solidFill>
                    <a:prstClr val="white"/>
                  </a:solidFill>
                  <a:latin typeface="Arial" panose="020B0604020202020204" pitchFamily="34" charset="0"/>
                  <a:cs typeface="Arial" panose="020B0604020202020204" pitchFamily="34" charset="0"/>
                </a:rPr>
                <a:t>Bắt</a:t>
              </a:r>
              <a:r>
                <a:rPr lang="en-GB" sz="1467" dirty="0">
                  <a:solidFill>
                    <a:prstClr val="white"/>
                  </a:solidFill>
                  <a:latin typeface="Arial" panose="020B0604020202020204" pitchFamily="34" charset="0"/>
                  <a:cs typeface="Arial" panose="020B0604020202020204" pitchFamily="34" charset="0"/>
                </a:rPr>
                <a:t> </a:t>
              </a:r>
              <a:r>
                <a:rPr lang="en-GB" sz="1467" dirty="0" err="1">
                  <a:solidFill>
                    <a:prstClr val="white"/>
                  </a:solidFill>
                  <a:latin typeface="Arial" panose="020B0604020202020204" pitchFamily="34" charset="0"/>
                  <a:cs typeface="Arial" panose="020B0604020202020204" pitchFamily="34" charset="0"/>
                </a:rPr>
                <a:t>đầu</a:t>
              </a:r>
              <a:r>
                <a:rPr lang="en-GB" sz="1467" dirty="0">
                  <a:solidFill>
                    <a:prstClr val="white"/>
                  </a:solidFill>
                  <a:latin typeface="Arial" panose="020B0604020202020204" pitchFamily="34" charset="0"/>
                  <a:cs typeface="Arial" panose="020B0604020202020204" pitchFamily="34" charset="0"/>
                </a:rPr>
                <a:t>!</a:t>
              </a:r>
            </a:p>
          </p:txBody>
        </p:sp>
      </p:grpSp>
      <p:pic>
        <p:nvPicPr>
          <p:cNvPr id="25" name="Picture 3" descr="C:\Users\ADMIN\Desktop\Picture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79310" y="960639"/>
            <a:ext cx="851973" cy="851973"/>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xmlns="" id="{A3772A17-BB74-4A75-BA55-D622FE4D0639}"/>
              </a:ext>
            </a:extLst>
          </p:cNvPr>
          <p:cNvGrpSpPr/>
          <p:nvPr/>
        </p:nvGrpSpPr>
        <p:grpSpPr>
          <a:xfrm>
            <a:off x="1244330" y="945133"/>
            <a:ext cx="120325" cy="101771"/>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36" name="Group 35">
            <a:extLst>
              <a:ext uri="{FF2B5EF4-FFF2-40B4-BE49-F238E27FC236}">
                <a16:creationId xmlns:a16="http://schemas.microsoft.com/office/drawing/2014/main" xmlns="" id="{A3772A17-BB74-4A75-BA55-D622FE4D0639}"/>
              </a:ext>
            </a:extLst>
          </p:cNvPr>
          <p:cNvGrpSpPr/>
          <p:nvPr/>
        </p:nvGrpSpPr>
        <p:grpSpPr>
          <a:xfrm>
            <a:off x="1246124" y="1681532"/>
            <a:ext cx="120325" cy="101771"/>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2" name="Group 41">
            <a:extLst>
              <a:ext uri="{FF2B5EF4-FFF2-40B4-BE49-F238E27FC236}">
                <a16:creationId xmlns:a16="http://schemas.microsoft.com/office/drawing/2014/main" xmlns="" id="{A3772A17-BB74-4A75-BA55-D622FE4D0639}"/>
              </a:ext>
            </a:extLst>
          </p:cNvPr>
          <p:cNvGrpSpPr/>
          <p:nvPr/>
        </p:nvGrpSpPr>
        <p:grpSpPr>
          <a:xfrm>
            <a:off x="1642171" y="1335825"/>
            <a:ext cx="120325" cy="101771"/>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8" name="Group 47">
            <a:extLst>
              <a:ext uri="{FF2B5EF4-FFF2-40B4-BE49-F238E27FC236}">
                <a16:creationId xmlns:a16="http://schemas.microsoft.com/office/drawing/2014/main" xmlns="" id="{A3772A17-BB74-4A75-BA55-D622FE4D0639}"/>
              </a:ext>
            </a:extLst>
          </p:cNvPr>
          <p:cNvGrpSpPr/>
          <p:nvPr/>
        </p:nvGrpSpPr>
        <p:grpSpPr>
          <a:xfrm>
            <a:off x="882526" y="1369076"/>
            <a:ext cx="120325" cy="101771"/>
            <a:chOff x="2455863" y="2411803"/>
            <a:chExt cx="566738" cy="566738"/>
          </a:xfrm>
        </p:grpSpPr>
        <p:sp>
          <p:nvSpPr>
            <p:cNvPr id="4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sp>
        <p:nvSpPr>
          <p:cNvPr id="54" name="Oval 107"/>
          <p:cNvSpPr>
            <a:spLocks noChangeArrowheads="1"/>
          </p:cNvSpPr>
          <p:nvPr/>
        </p:nvSpPr>
        <p:spPr bwMode="auto">
          <a:xfrm>
            <a:off x="1259312" y="1331988"/>
            <a:ext cx="90392" cy="76587"/>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5" name="Explosion 2 54"/>
          <p:cNvSpPr/>
          <p:nvPr/>
        </p:nvSpPr>
        <p:spPr>
          <a:xfrm>
            <a:off x="-128934" y="4049865"/>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FF"/>
                </a:solidFill>
              </a:rPr>
              <a:t>HẾT GIỜ</a:t>
            </a:r>
          </a:p>
        </p:txBody>
      </p:sp>
    </p:spTree>
    <p:extLst>
      <p:ext uri="{BB962C8B-B14F-4D97-AF65-F5344CB8AC3E}">
        <p14:creationId xmlns:p14="http://schemas.microsoft.com/office/powerpoint/2010/main" val="4478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7"/>
                                        </p:tgtEl>
                                        <p:attrNameLst>
                                          <p:attrName>r</p:attrName>
                                        </p:attrNameLst>
                                      </p:cBhvr>
                                    </p:animRot>
                                    <p:animRot by="-240000">
                                      <p:cBhvr>
                                        <p:cTn id="7" dur="600" fill="hold">
                                          <p:stCondLst>
                                            <p:cond delay="600"/>
                                          </p:stCondLst>
                                        </p:cTn>
                                        <p:tgtEl>
                                          <p:spTgt spid="27"/>
                                        </p:tgtEl>
                                        <p:attrNameLst>
                                          <p:attrName>r</p:attrName>
                                        </p:attrNameLst>
                                      </p:cBhvr>
                                    </p:animRot>
                                    <p:animRot by="240000">
                                      <p:cBhvr>
                                        <p:cTn id="8" dur="600" fill="hold">
                                          <p:stCondLst>
                                            <p:cond delay="1200"/>
                                          </p:stCondLst>
                                        </p:cTn>
                                        <p:tgtEl>
                                          <p:spTgt spid="27"/>
                                        </p:tgtEl>
                                        <p:attrNameLst>
                                          <p:attrName>r</p:attrName>
                                        </p:attrNameLst>
                                      </p:cBhvr>
                                    </p:animRot>
                                    <p:animRot by="-240000">
                                      <p:cBhvr>
                                        <p:cTn id="9" dur="600" fill="hold">
                                          <p:stCondLst>
                                            <p:cond delay="1800"/>
                                          </p:stCondLst>
                                        </p:cTn>
                                        <p:tgtEl>
                                          <p:spTgt spid="27"/>
                                        </p:tgtEl>
                                        <p:attrNameLst>
                                          <p:attrName>r</p:attrName>
                                        </p:attrNameLst>
                                      </p:cBhvr>
                                    </p:animRot>
                                    <p:animRot by="120000">
                                      <p:cBhvr>
                                        <p:cTn id="10" dur="600" fill="hold">
                                          <p:stCondLst>
                                            <p:cond delay="2400"/>
                                          </p:stCondLst>
                                        </p:cTn>
                                        <p:tgtEl>
                                          <p:spTgt spid="2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8"/>
                                        </p:tgtEl>
                                        <p:attrNameLst>
                                          <p:attrName>r</p:attrName>
                                        </p:attrNameLst>
                                      </p:cBhvr>
                                    </p:animRot>
                                    <p:animRot by="-240000">
                                      <p:cBhvr>
                                        <p:cTn id="13" dur="600" fill="hold">
                                          <p:stCondLst>
                                            <p:cond delay="600"/>
                                          </p:stCondLst>
                                        </p:cTn>
                                        <p:tgtEl>
                                          <p:spTgt spid="28"/>
                                        </p:tgtEl>
                                        <p:attrNameLst>
                                          <p:attrName>r</p:attrName>
                                        </p:attrNameLst>
                                      </p:cBhvr>
                                    </p:animRot>
                                    <p:animRot by="240000">
                                      <p:cBhvr>
                                        <p:cTn id="14" dur="600" fill="hold">
                                          <p:stCondLst>
                                            <p:cond delay="1200"/>
                                          </p:stCondLst>
                                        </p:cTn>
                                        <p:tgtEl>
                                          <p:spTgt spid="28"/>
                                        </p:tgtEl>
                                        <p:attrNameLst>
                                          <p:attrName>r</p:attrName>
                                        </p:attrNameLst>
                                      </p:cBhvr>
                                    </p:animRot>
                                    <p:animRot by="-240000">
                                      <p:cBhvr>
                                        <p:cTn id="15" dur="600" fill="hold">
                                          <p:stCondLst>
                                            <p:cond delay="1800"/>
                                          </p:stCondLst>
                                        </p:cTn>
                                        <p:tgtEl>
                                          <p:spTgt spid="28"/>
                                        </p:tgtEl>
                                        <p:attrNameLst>
                                          <p:attrName>r</p:attrName>
                                        </p:attrNameLst>
                                      </p:cBhvr>
                                    </p:animRot>
                                    <p:animRot by="120000">
                                      <p:cBhvr>
                                        <p:cTn id="16" dur="600" fill="hold">
                                          <p:stCondLst>
                                            <p:cond delay="2400"/>
                                          </p:stCondLst>
                                        </p:cTn>
                                        <p:tgtEl>
                                          <p:spTgt spid="28"/>
                                        </p:tgtEl>
                                        <p:attrNameLst>
                                          <p:attrName>r</p:attrName>
                                        </p:attrNameLst>
                                      </p:cBhvr>
                                    </p:animRot>
                                  </p:childTnLst>
                                </p:cTn>
                              </p:par>
                              <p:par>
                                <p:cTn id="17" presetID="47"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14"/>
                </p:tgtEl>
              </p:cMediaNode>
            </p:audio>
            <p:seq concurrent="1" nextAc="seek">
              <p:cTn id="52" restart="whenNotActive" fill="hold" evtFilter="cancelBubble" nodeType="interactiveSeq">
                <p:stCondLst>
                  <p:cond evt="onClick" delay="0">
                    <p:tgtEl>
                      <p:spTgt spid="23"/>
                    </p:tgtEl>
                  </p:cond>
                </p:stCondLst>
                <p:endSync evt="end" delay="0">
                  <p:rtn val="all"/>
                </p:endSync>
                <p:childTnLst>
                  <p:par>
                    <p:cTn id="53" fill="hold">
                      <p:stCondLst>
                        <p:cond delay="0"/>
                      </p:stCondLst>
                      <p:childTnLst>
                        <p:par>
                          <p:cTn id="54" fill="hold">
                            <p:stCondLst>
                              <p:cond delay="0"/>
                            </p:stCondLst>
                            <p:childTnLst>
                              <p:par>
                                <p:cTn id="55" presetID="2" presetClass="exit" presetSubtype="1" fill="hold" nodeType="withEffect">
                                  <p:stCondLst>
                                    <p:cond delay="0"/>
                                  </p:stCondLst>
                                  <p:childTnLst>
                                    <p:anim calcmode="lin" valueType="num">
                                      <p:cBhvr additive="base">
                                        <p:cTn id="56" dur="2000"/>
                                        <p:tgtEl>
                                          <p:spTgt spid="29"/>
                                        </p:tgtEl>
                                        <p:attrNameLst>
                                          <p:attrName>ppt_x</p:attrName>
                                        </p:attrNameLst>
                                      </p:cBhvr>
                                      <p:tavLst>
                                        <p:tav tm="0">
                                          <p:val>
                                            <p:strVal val="ppt_x"/>
                                          </p:val>
                                        </p:tav>
                                        <p:tav tm="100000">
                                          <p:val>
                                            <p:strVal val="ppt_x"/>
                                          </p:val>
                                        </p:tav>
                                      </p:tavLst>
                                    </p:anim>
                                    <p:anim calcmode="lin" valueType="num">
                                      <p:cBhvr additive="base">
                                        <p:cTn id="57" dur="2000"/>
                                        <p:tgtEl>
                                          <p:spTgt spid="29"/>
                                        </p:tgtEl>
                                        <p:attrNameLst>
                                          <p:attrName>ppt_y</p:attrName>
                                        </p:attrNameLst>
                                      </p:cBhvr>
                                      <p:tavLst>
                                        <p:tav tm="0">
                                          <p:val>
                                            <p:strVal val="ppt_y"/>
                                          </p:val>
                                        </p:tav>
                                        <p:tav tm="100000">
                                          <p:val>
                                            <p:strVal val="0-ppt_h/2"/>
                                          </p:val>
                                        </p:tav>
                                      </p:tavLst>
                                    </p:anim>
                                    <p:set>
                                      <p:cBhvr>
                                        <p:cTn id="58" dur="1" fill="hold">
                                          <p:stCondLst>
                                            <p:cond delay="1999"/>
                                          </p:stCondLst>
                                        </p:cTn>
                                        <p:tgtEl>
                                          <p:spTgt spid="29"/>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4715" fill="hold"/>
                                        <p:tgtEl>
                                          <p:spTgt spid="14"/>
                                        </p:tgtEl>
                                      </p:cBhvr>
                                    </p:cmd>
                                  </p:childTnLst>
                                </p:cTn>
                              </p:par>
                              <p:par>
                                <p:cTn id="61" presetID="21" presetClass="emph" presetSubtype="0" repeatCount="indefinite" fill="hold" grpId="1" nodeType="withEffect">
                                  <p:stCondLst>
                                    <p:cond delay="0"/>
                                  </p:stCondLst>
                                  <p:childTnLst>
                                    <p:animClr clrSpc="hsl" dir="cw">
                                      <p:cBhvr override="childStyle">
                                        <p:cTn id="62" dur="500" fill="hold"/>
                                        <p:tgtEl>
                                          <p:spTgt spid="23"/>
                                        </p:tgtEl>
                                        <p:attrNameLst>
                                          <p:attrName>style.color</p:attrName>
                                        </p:attrNameLst>
                                      </p:cBhvr>
                                      <p:by>
                                        <p:hsl h="7200000" s="0" l="0"/>
                                      </p:by>
                                    </p:animClr>
                                    <p:animClr clrSpc="hsl" dir="cw">
                                      <p:cBhvr>
                                        <p:cTn id="63" dur="500" fill="hold"/>
                                        <p:tgtEl>
                                          <p:spTgt spid="23"/>
                                        </p:tgtEl>
                                        <p:attrNameLst>
                                          <p:attrName>fillcolor</p:attrName>
                                        </p:attrNameLst>
                                      </p:cBhvr>
                                      <p:by>
                                        <p:hsl h="7200000" s="0" l="0"/>
                                      </p:by>
                                    </p:animClr>
                                    <p:animClr clrSpc="hsl" dir="cw">
                                      <p:cBhvr>
                                        <p:cTn id="64" dur="500" fill="hold"/>
                                        <p:tgtEl>
                                          <p:spTgt spid="23"/>
                                        </p:tgtEl>
                                        <p:attrNameLst>
                                          <p:attrName>stroke.color</p:attrName>
                                        </p:attrNameLst>
                                      </p:cBhvr>
                                      <p:by>
                                        <p:hsl h="7200000" s="0" l="0"/>
                                      </p:by>
                                    </p:animClr>
                                    <p:set>
                                      <p:cBhvr>
                                        <p:cTn id="65" dur="500" fill="hold"/>
                                        <p:tgtEl>
                                          <p:spTgt spid="23"/>
                                        </p:tgtEl>
                                        <p:attrNameLst>
                                          <p:attrName>fill.type</p:attrName>
                                        </p:attrNameLst>
                                      </p:cBhvr>
                                      <p:to>
                                        <p:strVal val="solid"/>
                                      </p:to>
                                    </p:set>
                                  </p:childTnLst>
                                </p:cTn>
                              </p:par>
                              <p:par>
                                <p:cTn id="66" presetID="35" presetClass="path" presetSubtype="0" accel="50000" decel="50000" fill="hold" nodeType="withEffect">
                                  <p:stCondLst>
                                    <p:cond delay="0"/>
                                  </p:stCondLst>
                                  <p:childTnLst>
                                    <p:animMotion origin="layout" path="M -2.22222E-6 0 L -0.16805 0.00648 " pathEditMode="relative" rAng="0" ptsTypes="AA">
                                      <p:cBhvr>
                                        <p:cTn id="67" dur="5000" fill="hold"/>
                                        <p:tgtEl>
                                          <p:spTgt spid="27"/>
                                        </p:tgtEl>
                                        <p:attrNameLst>
                                          <p:attrName>ppt_x</p:attrName>
                                          <p:attrName>ppt_y</p:attrName>
                                        </p:attrNameLst>
                                      </p:cBhvr>
                                      <p:rCtr x="-8403" y="309"/>
                                    </p:animMotion>
                                  </p:childTnLst>
                                </p:cTn>
                              </p:par>
                            </p:childTnLst>
                          </p:cTn>
                        </p:par>
                      </p:childTnLst>
                    </p:cTn>
                  </p:par>
                </p:childTnLst>
              </p:cTn>
              <p:nextCondLst>
                <p:cond evt="onClick" delay="0">
                  <p:tgtEl>
                    <p:spTgt spid="23"/>
                  </p:tgtEl>
                </p:cond>
              </p:nextCondLst>
            </p:seq>
            <p:seq concurrent="1" nextAc="seek">
              <p:cTn id="68" restart="whenNotActive" fill="hold" evtFilter="cancelBubble" nodeType="interactiveSeq">
                <p:stCondLst>
                  <p:cond evt="onClick" delay="0">
                    <p:tgtEl>
                      <p:spTgt spid="22"/>
                    </p:tgtEl>
                  </p:cond>
                </p:stCondLst>
                <p:endSync evt="end" delay="0">
                  <p:rtn val="all"/>
                </p:endSync>
                <p:childTnLst>
                  <p:par>
                    <p:cTn id="69" fill="hold">
                      <p:stCondLst>
                        <p:cond delay="0"/>
                      </p:stCondLst>
                      <p:childTnLst>
                        <p:par>
                          <p:cTn id="70" fill="hold">
                            <p:stCondLst>
                              <p:cond delay="0"/>
                            </p:stCondLst>
                            <p:childTnLst>
                              <p:par>
                                <p:cTn id="71" presetID="42" presetClass="exit" presetSubtype="0" fill="hold" grpId="1" nodeType="clickEffect">
                                  <p:stCondLst>
                                    <p:cond delay="0"/>
                                  </p:stCondLst>
                                  <p:childTnLst>
                                    <p:animEffect transition="out" filter="fade">
                                      <p:cBhvr>
                                        <p:cTn id="72" dur="1000"/>
                                        <p:tgtEl>
                                          <p:spTgt spid="22"/>
                                        </p:tgtEl>
                                      </p:cBhvr>
                                    </p:animEffect>
                                    <p:anim calcmode="lin" valueType="num">
                                      <p:cBhvr>
                                        <p:cTn id="73" dur="1000"/>
                                        <p:tgtEl>
                                          <p:spTgt spid="22"/>
                                        </p:tgtEl>
                                        <p:attrNameLst>
                                          <p:attrName>ppt_x</p:attrName>
                                        </p:attrNameLst>
                                      </p:cBhvr>
                                      <p:tavLst>
                                        <p:tav tm="0">
                                          <p:val>
                                            <p:strVal val="ppt_x"/>
                                          </p:val>
                                        </p:tav>
                                        <p:tav tm="100000">
                                          <p:val>
                                            <p:strVal val="ppt_x"/>
                                          </p:val>
                                        </p:tav>
                                      </p:tavLst>
                                    </p:anim>
                                    <p:anim calcmode="lin" valueType="num">
                                      <p:cBhvr>
                                        <p:cTn id="74" dur="1000"/>
                                        <p:tgtEl>
                                          <p:spTgt spid="22"/>
                                        </p:tgtEl>
                                        <p:attrNameLst>
                                          <p:attrName>ppt_y</p:attrName>
                                        </p:attrNameLst>
                                      </p:cBhvr>
                                      <p:tavLst>
                                        <p:tav tm="0">
                                          <p:val>
                                            <p:strVal val="ppt_y"/>
                                          </p:val>
                                        </p:tav>
                                        <p:tav tm="100000">
                                          <p:val>
                                            <p:strVal val="ppt_y+.1"/>
                                          </p:val>
                                        </p:tav>
                                      </p:tavLst>
                                    </p:anim>
                                    <p:set>
                                      <p:cBhvr>
                                        <p:cTn id="75"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42" presetClass="exit" presetSubtype="0" fill="hold" grpId="1" nodeType="clickEffect">
                                  <p:stCondLst>
                                    <p:cond delay="0"/>
                                  </p:stCondLst>
                                  <p:childTnLst>
                                    <p:animEffect transition="out" filter="fade">
                                      <p:cBhvr>
                                        <p:cTn id="80" dur="1000"/>
                                        <p:tgtEl>
                                          <p:spTgt spid="21"/>
                                        </p:tgtEl>
                                      </p:cBhvr>
                                    </p:animEffect>
                                    <p:anim calcmode="lin" valueType="num">
                                      <p:cBhvr>
                                        <p:cTn id="81" dur="1000"/>
                                        <p:tgtEl>
                                          <p:spTgt spid="21"/>
                                        </p:tgtEl>
                                        <p:attrNameLst>
                                          <p:attrName>ppt_x</p:attrName>
                                        </p:attrNameLst>
                                      </p:cBhvr>
                                      <p:tavLst>
                                        <p:tav tm="0">
                                          <p:val>
                                            <p:strVal val="ppt_x"/>
                                          </p:val>
                                        </p:tav>
                                        <p:tav tm="100000">
                                          <p:val>
                                            <p:strVal val="ppt_x"/>
                                          </p:val>
                                        </p:tav>
                                      </p:tavLst>
                                    </p:anim>
                                    <p:anim calcmode="lin" valueType="num">
                                      <p:cBhvr>
                                        <p:cTn id="82" dur="1000"/>
                                        <p:tgtEl>
                                          <p:spTgt spid="21"/>
                                        </p:tgtEl>
                                        <p:attrNameLst>
                                          <p:attrName>ppt_y</p:attrName>
                                        </p:attrNameLst>
                                      </p:cBhvr>
                                      <p:tavLst>
                                        <p:tav tm="0">
                                          <p:val>
                                            <p:strVal val="ppt_y"/>
                                          </p:val>
                                        </p:tav>
                                        <p:tav tm="100000">
                                          <p:val>
                                            <p:strVal val="ppt_y+.1"/>
                                          </p:val>
                                        </p:tav>
                                      </p:tavLst>
                                    </p:anim>
                                    <p:set>
                                      <p:cBhvr>
                                        <p:cTn id="83"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4" restart="whenNotActive" fill="hold" evtFilter="cancelBubble" nodeType="interactiveSeq">
                <p:stCondLst>
                  <p:cond evt="onClick" delay="0">
                    <p:tgtEl>
                      <p:spTgt spid="20"/>
                    </p:tgtEl>
                  </p:cond>
                </p:stCondLst>
                <p:endSync evt="end" delay="0">
                  <p:rtn val="all"/>
                </p:endSync>
                <p:childTnLst>
                  <p:par>
                    <p:cTn id="85" fill="hold">
                      <p:stCondLst>
                        <p:cond delay="0"/>
                      </p:stCondLst>
                      <p:childTnLst>
                        <p:par>
                          <p:cTn id="86" fill="hold">
                            <p:stCondLst>
                              <p:cond delay="0"/>
                            </p:stCondLst>
                            <p:childTnLst>
                              <p:par>
                                <p:cTn id="87" presetID="42" presetClass="exit" presetSubtype="0" fill="hold" grpId="1" nodeType="clickEffect">
                                  <p:stCondLst>
                                    <p:cond delay="0"/>
                                  </p:stCondLst>
                                  <p:childTnLst>
                                    <p:animEffect transition="out" filter="fade">
                                      <p:cBhvr>
                                        <p:cTn id="88" dur="1000"/>
                                        <p:tgtEl>
                                          <p:spTgt spid="20"/>
                                        </p:tgtEl>
                                      </p:cBhvr>
                                    </p:animEffect>
                                    <p:anim calcmode="lin" valueType="num">
                                      <p:cBhvr>
                                        <p:cTn id="89" dur="1000"/>
                                        <p:tgtEl>
                                          <p:spTgt spid="20"/>
                                        </p:tgtEl>
                                        <p:attrNameLst>
                                          <p:attrName>ppt_x</p:attrName>
                                        </p:attrNameLst>
                                      </p:cBhvr>
                                      <p:tavLst>
                                        <p:tav tm="0">
                                          <p:val>
                                            <p:strVal val="ppt_x"/>
                                          </p:val>
                                        </p:tav>
                                        <p:tav tm="100000">
                                          <p:val>
                                            <p:strVal val="ppt_x"/>
                                          </p:val>
                                        </p:tav>
                                      </p:tavLst>
                                    </p:anim>
                                    <p:anim calcmode="lin" valueType="num">
                                      <p:cBhvr>
                                        <p:cTn id="90" dur="1000"/>
                                        <p:tgtEl>
                                          <p:spTgt spid="20"/>
                                        </p:tgtEl>
                                        <p:attrNameLst>
                                          <p:attrName>ppt_y</p:attrName>
                                        </p:attrNameLst>
                                      </p:cBhvr>
                                      <p:tavLst>
                                        <p:tav tm="0">
                                          <p:val>
                                            <p:strVal val="ppt_y"/>
                                          </p:val>
                                        </p:tav>
                                        <p:tav tm="100000">
                                          <p:val>
                                            <p:strVal val="ppt_y+.1"/>
                                          </p:val>
                                        </p:tav>
                                      </p:tavLst>
                                    </p:anim>
                                    <p:set>
                                      <p:cBhvr>
                                        <p:cTn id="91" dur="1" fill="hold">
                                          <p:stCondLst>
                                            <p:cond delay="9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92" restart="whenNotActive" fill="hold" evtFilter="cancelBubble" nodeType="interactiveSeq">
                <p:stCondLst>
                  <p:cond evt="onClick" delay="0">
                    <p:tgtEl>
                      <p:spTgt spid="16"/>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25"/>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55"/>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9" grpId="0"/>
      <p:bldP spid="20" grpId="0" animBg="1"/>
      <p:bldP spid="20" grpId="1" animBg="1"/>
      <p:bldP spid="21" grpId="0" animBg="1"/>
      <p:bldP spid="21" grpId="1" animBg="1"/>
      <p:bldP spid="22" grpId="0" animBg="1"/>
      <p:bldP spid="22" grpId="1" animBg="1"/>
      <p:bldP spid="23" grpId="0" animBg="1"/>
      <p:bldP spid="23" grpId="1" animBg="1"/>
      <p:bldP spid="55" grpId="0" animBg="1"/>
      <p:bldP spid="5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Round Diagonal Corner Rectangle 1"/>
          <p:cNvSpPr/>
          <p:nvPr/>
        </p:nvSpPr>
        <p:spPr>
          <a:xfrm>
            <a:off x="1655064" y="914400"/>
            <a:ext cx="8284464" cy="4462272"/>
          </a:xfrm>
          <a:prstGeom prst="round2Diag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1722120" y="944933"/>
            <a:ext cx="8116824" cy="4401205"/>
          </a:xfrm>
          <a:prstGeom prst="rect">
            <a:avLst/>
          </a:prstGeom>
        </p:spPr>
        <p:txBody>
          <a:bodyPr wrap="square">
            <a:spAutoFit/>
          </a:bodyPr>
          <a:lstStyle/>
          <a:p>
            <a:pPr algn="ctr">
              <a:spcAft>
                <a:spcPts val="0"/>
              </a:spcAft>
            </a:pPr>
            <a:r>
              <a:rPr lang="fr-FR" sz="2800" b="1">
                <a:solidFill>
                  <a:srgbClr val="0070C0"/>
                </a:solidFill>
                <a:latin typeface="Times New Roman" panose="02020603050405020304" pitchFamily="18" charset="0"/>
                <a:ea typeface="Times New Roman" panose="02020603050405020304" pitchFamily="18" charset="0"/>
              </a:rPr>
              <a:t>Câu </a:t>
            </a:r>
            <a:r>
              <a:rPr lang="fr-FR" sz="2800" b="1" smtClean="0">
                <a:solidFill>
                  <a:srgbClr val="0070C0"/>
                </a:solidFill>
                <a:latin typeface="Times New Roman" panose="02020603050405020304" pitchFamily="18" charset="0"/>
                <a:ea typeface="Times New Roman" panose="02020603050405020304" pitchFamily="18" charset="0"/>
              </a:rPr>
              <a:t>10</a:t>
            </a:r>
            <a:endParaRPr lang="en-GB" sz="2400">
              <a:latin typeface="Times New Roman" panose="02020603050405020304" pitchFamily="18" charset="0"/>
              <a:ea typeface="Times New Roman" panose="02020603050405020304" pitchFamily="18" charset="0"/>
            </a:endParaRPr>
          </a:p>
          <a:p>
            <a:pPr algn="just">
              <a:spcAft>
                <a:spcPts val="0"/>
              </a:spcAft>
            </a:pPr>
            <a:r>
              <a:rPr lang="fr-FR" sz="2800" b="1">
                <a:latin typeface="Times New Roman" panose="02020603050405020304" pitchFamily="18" charset="0"/>
                <a:ea typeface="Times New Roman" panose="02020603050405020304" pitchFamily="18" charset="0"/>
              </a:rPr>
              <a:t>Trong bài thơ Tiếng Việt, nhà thơ Lưu Quang Vũ viết:</a:t>
            </a:r>
            <a:endParaRPr lang="en-GB" sz="2400">
              <a:latin typeface="Times New Roman" panose="02020603050405020304" pitchFamily="18" charset="0"/>
              <a:ea typeface="Times New Roman" panose="02020603050405020304" pitchFamily="18" charset="0"/>
            </a:endParaRPr>
          </a:p>
          <a:p>
            <a:pPr marL="1188085" algn="just">
              <a:spcAft>
                <a:spcPts val="0"/>
              </a:spcAft>
            </a:pPr>
            <a:r>
              <a:rPr lang="fr-FR" sz="2800" i="1">
                <a:solidFill>
                  <a:srgbClr val="000000"/>
                </a:solidFill>
                <a:latin typeface="Times New Roman" panose="02020603050405020304" pitchFamily="18" charset="0"/>
                <a:ea typeface="Times New Roman" panose="02020603050405020304" pitchFamily="18" charset="0"/>
              </a:rPr>
              <a:t>Tiếng tha thiết, nói thường nghe như hát</a:t>
            </a:r>
            <a:endParaRPr lang="en-GB" sz="2400">
              <a:latin typeface="Times New Roman" panose="02020603050405020304" pitchFamily="18" charset="0"/>
              <a:ea typeface="Times New Roman" panose="02020603050405020304" pitchFamily="18" charset="0"/>
            </a:endParaRPr>
          </a:p>
          <a:p>
            <a:pPr marL="1188085" algn="just">
              <a:spcAft>
                <a:spcPts val="0"/>
              </a:spcAft>
            </a:pPr>
            <a:r>
              <a:rPr lang="fr-FR" sz="2800" i="1">
                <a:solidFill>
                  <a:srgbClr val="000000"/>
                </a:solidFill>
                <a:latin typeface="Times New Roman" panose="02020603050405020304" pitchFamily="18" charset="0"/>
                <a:ea typeface="Times New Roman" panose="02020603050405020304" pitchFamily="18" charset="0"/>
              </a:rPr>
              <a:t>Kể mọi điều bằng ríu rít âm thanh</a:t>
            </a:r>
            <a:endParaRPr lang="en-GB" sz="2400">
              <a:latin typeface="Times New Roman" panose="02020603050405020304" pitchFamily="18" charset="0"/>
              <a:ea typeface="Times New Roman" panose="02020603050405020304" pitchFamily="18" charset="0"/>
            </a:endParaRPr>
          </a:p>
          <a:p>
            <a:pPr marL="1188085" algn="just">
              <a:spcAft>
                <a:spcPts val="0"/>
              </a:spcAft>
            </a:pPr>
            <a:r>
              <a:rPr lang="fr-FR" sz="2800" i="1">
                <a:solidFill>
                  <a:srgbClr val="000000"/>
                </a:solidFill>
                <a:latin typeface="Times New Roman" panose="02020603050405020304" pitchFamily="18" charset="0"/>
                <a:ea typeface="Times New Roman" panose="02020603050405020304" pitchFamily="18" charset="0"/>
              </a:rPr>
              <a:t>Như gió nước không thể nào nắm bắt</a:t>
            </a:r>
            <a:endParaRPr lang="en-GB" sz="2400">
              <a:latin typeface="Times New Roman" panose="02020603050405020304" pitchFamily="18" charset="0"/>
              <a:ea typeface="Times New Roman" panose="02020603050405020304" pitchFamily="18" charset="0"/>
            </a:endParaRPr>
          </a:p>
          <a:p>
            <a:pPr marL="1188085" algn="just">
              <a:spcAft>
                <a:spcPts val="0"/>
              </a:spcAft>
            </a:pPr>
            <a:r>
              <a:rPr lang="fr-FR" sz="2800" i="1">
                <a:solidFill>
                  <a:srgbClr val="000000"/>
                </a:solidFill>
                <a:latin typeface="Times New Roman" panose="02020603050405020304" pitchFamily="18" charset="0"/>
                <a:ea typeface="Times New Roman" panose="02020603050405020304" pitchFamily="18" charset="0"/>
              </a:rPr>
              <a:t>Dấu huyền trầm, dấu ngã chênh vênh.</a:t>
            </a:r>
            <a:endParaRPr lang="en-GB" sz="2400">
              <a:latin typeface="Times New Roman" panose="02020603050405020304" pitchFamily="18" charset="0"/>
              <a:ea typeface="Times New Roman" panose="02020603050405020304" pitchFamily="18" charset="0"/>
            </a:endParaRPr>
          </a:p>
          <a:p>
            <a:pPr algn="just">
              <a:spcAft>
                <a:spcPts val="0"/>
              </a:spcAft>
            </a:pPr>
            <a:r>
              <a:rPr lang="fr-FR" sz="2800" b="1">
                <a:solidFill>
                  <a:srgbClr val="000000"/>
                </a:solidFill>
                <a:latin typeface="Times New Roman" panose="02020603050405020304" pitchFamily="18" charset="0"/>
                <a:ea typeface="Times New Roman" panose="02020603050405020304" pitchFamily="18" charset="0"/>
              </a:rPr>
              <a:t>Đoạn thơ trên muốn nói về vẻ đẹp gì của tiếng Việt? Em hãy viết một đoạn văn (khoảng 5 - 6 dòng) nêu lên suy nghĩ của mình về vẻ đẹp ấy.</a:t>
            </a:r>
            <a:endParaRPr lang="en-GB" sz="2400">
              <a:effectLst/>
              <a:latin typeface="Times New Roman" panose="02020603050405020304" pitchFamily="18" charset="0"/>
              <a:ea typeface="Times New Roman" panose="02020603050405020304" pitchFamily="18" charset="0"/>
            </a:endParaRPr>
          </a:p>
        </p:txBody>
      </p:sp>
    </p:spTree>
  </p:cSld>
  <p:clrMapOvr>
    <a:masterClrMapping/>
  </p:clrMapOvr>
  <p:transition advTm="5241">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3152" y="0"/>
            <a:ext cx="12042648" cy="7077456"/>
            <a:chOff x="3552668" y="726551"/>
            <a:chExt cx="5148000" cy="4487791"/>
          </a:xfrm>
        </p:grpSpPr>
        <p:sp>
          <p:nvSpPr>
            <p:cNvPr id="31" name="椭圆 30"/>
            <p:cNvSpPr/>
            <p:nvPr/>
          </p:nvSpPr>
          <p:spPr>
            <a:xfrm>
              <a:off x="3726648" y="4871204"/>
              <a:ext cx="4800040" cy="343138"/>
            </a:xfrm>
            <a:prstGeom prst="ellipse">
              <a:avLst/>
            </a:prstGeom>
            <a:gradFill flip="none" rotWithShape="1">
              <a:gsLst>
                <a:gs pos="0">
                  <a:schemeClr val="tx1">
                    <a:alpha val="60000"/>
                    <a:lumMod val="85000"/>
                    <a:lumOff val="15000"/>
                  </a:schemeClr>
                </a:gs>
                <a:gs pos="100000">
                  <a:srgbClr val="0D0D0D">
                    <a:alpha val="0"/>
                    <a:lumMod val="85000"/>
                    <a:lumOff val="15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48474A"/>
                </a:solidFill>
                <a:latin typeface="印品黑体" panose="00000500000000000000" pitchFamily="2" charset="-122"/>
              </a:endParaRPr>
            </a:p>
          </p:txBody>
        </p:sp>
        <p:sp>
          <p:nvSpPr>
            <p:cNvPr id="32" name="任意多边形 31"/>
            <p:cNvSpPr/>
            <p:nvPr/>
          </p:nvSpPr>
          <p:spPr>
            <a:xfrm>
              <a:off x="3552668" y="726551"/>
              <a:ext cx="5148000" cy="3362944"/>
            </a:xfrm>
            <a:custGeom>
              <a:avLst/>
              <a:gdLst>
                <a:gd name="connsiteX0" fmla="*/ 216000 w 5148000"/>
                <a:gd name="connsiteY0" fmla="*/ 216000 h 3132000"/>
                <a:gd name="connsiteX1" fmla="*/ 216000 w 5148000"/>
                <a:gd name="connsiteY1" fmla="*/ 2916000 h 3132000"/>
                <a:gd name="connsiteX2" fmla="*/ 4932000 w 5148000"/>
                <a:gd name="connsiteY2" fmla="*/ 2916000 h 3132000"/>
                <a:gd name="connsiteX3" fmla="*/ 4932000 w 5148000"/>
                <a:gd name="connsiteY3" fmla="*/ 216000 h 3132000"/>
                <a:gd name="connsiteX4" fmla="*/ 181341 w 5148000"/>
                <a:gd name="connsiteY4" fmla="*/ 0 h 3132000"/>
                <a:gd name="connsiteX5" fmla="*/ 4966659 w 5148000"/>
                <a:gd name="connsiteY5" fmla="*/ 0 h 3132000"/>
                <a:gd name="connsiteX6" fmla="*/ 5148000 w 5148000"/>
                <a:gd name="connsiteY6" fmla="*/ 181341 h 3132000"/>
                <a:gd name="connsiteX7" fmla="*/ 5148000 w 5148000"/>
                <a:gd name="connsiteY7" fmla="*/ 3132000 h 3132000"/>
                <a:gd name="connsiteX8" fmla="*/ 0 w 5148000"/>
                <a:gd name="connsiteY8" fmla="*/ 3132000 h 3132000"/>
                <a:gd name="connsiteX9" fmla="*/ 0 w 5148000"/>
                <a:gd name="connsiteY9" fmla="*/ 181341 h 3132000"/>
                <a:gd name="connsiteX10" fmla="*/ 181341 w 5148000"/>
                <a:gd name="connsiteY10" fmla="*/ 0 h 31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8000" h="3132000">
                  <a:moveTo>
                    <a:pt x="216000" y="216000"/>
                  </a:moveTo>
                  <a:lnTo>
                    <a:pt x="216000" y="2916000"/>
                  </a:lnTo>
                  <a:lnTo>
                    <a:pt x="4932000" y="2916000"/>
                  </a:lnTo>
                  <a:lnTo>
                    <a:pt x="4932000" y="216000"/>
                  </a:lnTo>
                  <a:close/>
                  <a:moveTo>
                    <a:pt x="181341" y="0"/>
                  </a:moveTo>
                  <a:lnTo>
                    <a:pt x="4966659" y="0"/>
                  </a:lnTo>
                  <a:cubicBezTo>
                    <a:pt x="5066811" y="0"/>
                    <a:pt x="5148000" y="81189"/>
                    <a:pt x="5148000" y="181341"/>
                  </a:cubicBezTo>
                  <a:lnTo>
                    <a:pt x="5148000" y="3132000"/>
                  </a:lnTo>
                  <a:lnTo>
                    <a:pt x="0" y="3132000"/>
                  </a:lnTo>
                  <a:lnTo>
                    <a:pt x="0" y="181341"/>
                  </a:lnTo>
                  <a:cubicBezTo>
                    <a:pt x="0" y="81189"/>
                    <a:pt x="81189" y="0"/>
                    <a:pt x="18134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48474A"/>
                </a:solidFill>
                <a:latin typeface="印品黑体" panose="00000500000000000000" pitchFamily="2" charset="-122"/>
              </a:endParaRPr>
            </a:p>
          </p:txBody>
        </p:sp>
        <p:sp>
          <p:nvSpPr>
            <p:cNvPr id="39" name="任意多边形 38"/>
            <p:cNvSpPr/>
            <p:nvPr/>
          </p:nvSpPr>
          <p:spPr>
            <a:xfrm>
              <a:off x="3552668" y="4089495"/>
              <a:ext cx="5148000" cy="278721"/>
            </a:xfrm>
            <a:custGeom>
              <a:avLst/>
              <a:gdLst>
                <a:gd name="connsiteX0" fmla="*/ 0 w 5148000"/>
                <a:gd name="connsiteY0" fmla="*/ 0 h 509665"/>
                <a:gd name="connsiteX1" fmla="*/ 5148000 w 5148000"/>
                <a:gd name="connsiteY1" fmla="*/ 0 h 509665"/>
                <a:gd name="connsiteX2" fmla="*/ 5148000 w 5148000"/>
                <a:gd name="connsiteY2" fmla="*/ 328324 h 509665"/>
                <a:gd name="connsiteX3" fmla="*/ 4966659 w 5148000"/>
                <a:gd name="connsiteY3" fmla="*/ 509665 h 509665"/>
                <a:gd name="connsiteX4" fmla="*/ 181341 w 5148000"/>
                <a:gd name="connsiteY4" fmla="*/ 509665 h 509665"/>
                <a:gd name="connsiteX5" fmla="*/ 0 w 5148000"/>
                <a:gd name="connsiteY5" fmla="*/ 328324 h 50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8000" h="509665">
                  <a:moveTo>
                    <a:pt x="0" y="0"/>
                  </a:moveTo>
                  <a:lnTo>
                    <a:pt x="5148000" y="0"/>
                  </a:lnTo>
                  <a:lnTo>
                    <a:pt x="5148000" y="328324"/>
                  </a:lnTo>
                  <a:cubicBezTo>
                    <a:pt x="5148000" y="428476"/>
                    <a:pt x="5066811" y="509665"/>
                    <a:pt x="4966659" y="509665"/>
                  </a:cubicBezTo>
                  <a:lnTo>
                    <a:pt x="181341" y="509665"/>
                  </a:lnTo>
                  <a:cubicBezTo>
                    <a:pt x="81189" y="509665"/>
                    <a:pt x="0" y="428476"/>
                    <a:pt x="0" y="328324"/>
                  </a:cubicBezTo>
                  <a:close/>
                </a:path>
              </a:pathLst>
            </a:custGeom>
            <a:gradFill>
              <a:gsLst>
                <a:gs pos="0">
                  <a:srgbClr val="929398"/>
                </a:gs>
                <a:gs pos="100000">
                  <a:srgbClr val="D0D2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48474A"/>
                </a:solidFill>
                <a:latin typeface="印品黑体" panose="00000500000000000000" pitchFamily="2" charset="-122"/>
              </a:endParaRPr>
            </a:p>
          </p:txBody>
        </p:sp>
        <p:sp>
          <p:nvSpPr>
            <p:cNvPr id="40" name="任意多边形 39"/>
            <p:cNvSpPr/>
            <p:nvPr/>
          </p:nvSpPr>
          <p:spPr>
            <a:xfrm>
              <a:off x="5126730" y="4368216"/>
              <a:ext cx="1999876" cy="674557"/>
            </a:xfrm>
            <a:custGeom>
              <a:avLst/>
              <a:gdLst>
                <a:gd name="connsiteX0" fmla="*/ 485189 w 2612038"/>
                <a:gd name="connsiteY0" fmla="*/ 0 h 1054155"/>
                <a:gd name="connsiteX1" fmla="*/ 2126847 w 2612038"/>
                <a:gd name="connsiteY1" fmla="*/ 0 h 1054155"/>
                <a:gd name="connsiteX2" fmla="*/ 2346146 w 2612038"/>
                <a:gd name="connsiteY2" fmla="*/ 776937 h 1054155"/>
                <a:gd name="connsiteX3" fmla="*/ 2612036 w 2612038"/>
                <a:gd name="connsiteY3" fmla="*/ 974364 h 1054155"/>
                <a:gd name="connsiteX4" fmla="*/ 2564864 w 2612038"/>
                <a:gd name="connsiteY4" fmla="*/ 974364 h 1054155"/>
                <a:gd name="connsiteX5" fmla="*/ 2585504 w 2612038"/>
                <a:gd name="connsiteY5" fmla="*/ 977608 h 1054155"/>
                <a:gd name="connsiteX6" fmla="*/ 2612038 w 2612038"/>
                <a:gd name="connsiteY6" fmla="*/ 990447 h 1054155"/>
                <a:gd name="connsiteX7" fmla="*/ 1306019 w 2612038"/>
                <a:gd name="connsiteY7" fmla="*/ 1054155 h 1054155"/>
                <a:gd name="connsiteX8" fmla="*/ 0 w 2612038"/>
                <a:gd name="connsiteY8" fmla="*/ 990447 h 1054155"/>
                <a:gd name="connsiteX9" fmla="*/ 26534 w 2612038"/>
                <a:gd name="connsiteY9" fmla="*/ 977608 h 1054155"/>
                <a:gd name="connsiteX10" fmla="*/ 47175 w 2612038"/>
                <a:gd name="connsiteY10" fmla="*/ 974364 h 1054155"/>
                <a:gd name="connsiteX11" fmla="*/ 0 w 2612038"/>
                <a:gd name="connsiteY11" fmla="*/ 974364 h 1054155"/>
                <a:gd name="connsiteX12" fmla="*/ 265890 w 2612038"/>
                <a:gd name="connsiteY12" fmla="*/ 776937 h 1054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2038" h="1054155">
                  <a:moveTo>
                    <a:pt x="485189" y="0"/>
                  </a:moveTo>
                  <a:lnTo>
                    <a:pt x="2126847" y="0"/>
                  </a:lnTo>
                  <a:lnTo>
                    <a:pt x="2346146" y="776937"/>
                  </a:lnTo>
                  <a:lnTo>
                    <a:pt x="2612036" y="974364"/>
                  </a:lnTo>
                  <a:lnTo>
                    <a:pt x="2564864" y="974364"/>
                  </a:lnTo>
                  <a:lnTo>
                    <a:pt x="2585504" y="977608"/>
                  </a:lnTo>
                  <a:cubicBezTo>
                    <a:pt x="2602902" y="981755"/>
                    <a:pt x="2612038" y="986049"/>
                    <a:pt x="2612038" y="990447"/>
                  </a:cubicBezTo>
                  <a:cubicBezTo>
                    <a:pt x="2612038" y="1025632"/>
                    <a:pt x="2027313" y="1054155"/>
                    <a:pt x="1306019" y="1054155"/>
                  </a:cubicBezTo>
                  <a:cubicBezTo>
                    <a:pt x="584725" y="1054155"/>
                    <a:pt x="0" y="1025632"/>
                    <a:pt x="0" y="990447"/>
                  </a:cubicBezTo>
                  <a:cubicBezTo>
                    <a:pt x="0" y="986049"/>
                    <a:pt x="9136" y="981755"/>
                    <a:pt x="26534" y="977608"/>
                  </a:cubicBezTo>
                  <a:lnTo>
                    <a:pt x="47175" y="974364"/>
                  </a:lnTo>
                  <a:lnTo>
                    <a:pt x="0" y="974364"/>
                  </a:lnTo>
                  <a:lnTo>
                    <a:pt x="265890" y="776937"/>
                  </a:lnTo>
                  <a:close/>
                </a:path>
              </a:pathLst>
            </a:custGeom>
            <a:gradFill>
              <a:gsLst>
                <a:gs pos="31000">
                  <a:srgbClr val="F2F2F2"/>
                </a:gs>
                <a:gs pos="13000">
                  <a:srgbClr val="929398"/>
                </a:gs>
                <a:gs pos="67000">
                  <a:srgbClr val="CCCCCE"/>
                </a:gs>
                <a:gs pos="100000">
                  <a:srgbClr val="929398"/>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48474A"/>
                </a:solidFill>
                <a:latin typeface="印品黑体" panose="00000500000000000000" pitchFamily="2" charset="-122"/>
              </a:endParaRPr>
            </a:p>
          </p:txBody>
        </p:sp>
        <p:sp>
          <p:nvSpPr>
            <p:cNvPr id="41" name="矩形 40"/>
            <p:cNvSpPr/>
            <p:nvPr/>
          </p:nvSpPr>
          <p:spPr>
            <a:xfrm>
              <a:off x="5126730" y="5006773"/>
              <a:ext cx="1999876" cy="36000"/>
            </a:xfrm>
            <a:prstGeom prst="rect">
              <a:avLst/>
            </a:prstGeom>
            <a:gradFill>
              <a:gsLst>
                <a:gs pos="0">
                  <a:srgbClr val="262626"/>
                </a:gs>
                <a:gs pos="50000">
                  <a:srgbClr val="404040"/>
                </a:gs>
                <a:gs pos="100000">
                  <a:srgbClr val="262626"/>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48474A"/>
                </a:solidFill>
                <a:latin typeface="印品黑体" panose="00000500000000000000" pitchFamily="2" charset="-122"/>
              </a:endParaRPr>
            </a:p>
          </p:txBody>
        </p:sp>
        <p:sp>
          <p:nvSpPr>
            <p:cNvPr id="42" name="任意多边形 41"/>
            <p:cNvSpPr/>
            <p:nvPr/>
          </p:nvSpPr>
          <p:spPr>
            <a:xfrm>
              <a:off x="6424414" y="726551"/>
              <a:ext cx="2276254" cy="3132000"/>
            </a:xfrm>
            <a:custGeom>
              <a:avLst/>
              <a:gdLst>
                <a:gd name="connsiteX0" fmla="*/ 0 w 2276254"/>
                <a:gd name="connsiteY0" fmla="*/ 0 h 3132000"/>
                <a:gd name="connsiteX1" fmla="*/ 777237 w 2276254"/>
                <a:gd name="connsiteY1" fmla="*/ 0 h 3132000"/>
                <a:gd name="connsiteX2" fmla="*/ 1768840 w 2276254"/>
                <a:gd name="connsiteY2" fmla="*/ 0 h 3132000"/>
                <a:gd name="connsiteX3" fmla="*/ 2054039 w 2276254"/>
                <a:gd name="connsiteY3" fmla="*/ 0 h 3132000"/>
                <a:gd name="connsiteX4" fmla="*/ 2276254 w 2276254"/>
                <a:gd name="connsiteY4" fmla="*/ 222215 h 3132000"/>
                <a:gd name="connsiteX5" fmla="*/ 2276254 w 2276254"/>
                <a:gd name="connsiteY5" fmla="*/ 2909785 h 3132000"/>
                <a:gd name="connsiteX6" fmla="*/ 2054039 w 2276254"/>
                <a:gd name="connsiteY6" fmla="*/ 3132000 h 3132000"/>
                <a:gd name="connsiteX7" fmla="*/ 1326630 w 2276254"/>
                <a:gd name="connsiteY7" fmla="*/ 3132000 h 3132000"/>
                <a:gd name="connsiteX8" fmla="*/ 777237 w 2276254"/>
                <a:gd name="connsiteY8" fmla="*/ 3132000 h 3132000"/>
                <a:gd name="connsiteX9" fmla="*/ 442210 w 2276254"/>
                <a:gd name="connsiteY9" fmla="*/ 3132000 h 31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6254" h="3132000">
                  <a:moveTo>
                    <a:pt x="0" y="0"/>
                  </a:moveTo>
                  <a:lnTo>
                    <a:pt x="777237" y="0"/>
                  </a:lnTo>
                  <a:lnTo>
                    <a:pt x="1768840" y="0"/>
                  </a:lnTo>
                  <a:lnTo>
                    <a:pt x="2054039" y="0"/>
                  </a:lnTo>
                  <a:cubicBezTo>
                    <a:pt x="2176765" y="0"/>
                    <a:pt x="2276254" y="99489"/>
                    <a:pt x="2276254" y="222215"/>
                  </a:cubicBezTo>
                  <a:lnTo>
                    <a:pt x="2276254" y="2909785"/>
                  </a:lnTo>
                  <a:cubicBezTo>
                    <a:pt x="2276254" y="3032511"/>
                    <a:pt x="2176765" y="3132000"/>
                    <a:pt x="2054039" y="3132000"/>
                  </a:cubicBezTo>
                  <a:lnTo>
                    <a:pt x="1326630" y="3132000"/>
                  </a:lnTo>
                  <a:lnTo>
                    <a:pt x="777237" y="3132000"/>
                  </a:lnTo>
                  <a:lnTo>
                    <a:pt x="442210" y="3132000"/>
                  </a:lnTo>
                  <a:close/>
                </a:path>
              </a:pathLst>
            </a:custGeom>
            <a:gradFill>
              <a:gsLst>
                <a:gs pos="0">
                  <a:srgbClr val="FFFFFF">
                    <a:alpha val="60000"/>
                  </a:srgbClr>
                </a:gs>
                <a:gs pos="67000">
                  <a:srgbClr val="FFFFFF">
                    <a:alpha val="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48474A"/>
                </a:solidFill>
                <a:latin typeface="印品黑体" panose="00000500000000000000" pitchFamily="2" charset="-122"/>
              </a:endParaRPr>
            </a:p>
          </p:txBody>
        </p:sp>
        <p:pic>
          <p:nvPicPr>
            <p:cNvPr id="43" name="图片 42"/>
            <p:cNvPicPr>
              <a:picLocks noChangeAspect="1"/>
            </p:cNvPicPr>
            <p:nvPr/>
          </p:nvPicPr>
          <p:blipFill>
            <a:blip r:embed="rId3"/>
            <a:stretch>
              <a:fillRect/>
            </a:stretch>
          </p:blipFill>
          <p:spPr>
            <a:xfrm>
              <a:off x="6003655" y="3959266"/>
              <a:ext cx="246025" cy="299843"/>
            </a:xfrm>
            <a:prstGeom prst="rect">
              <a:avLst/>
            </a:prstGeom>
          </p:spPr>
        </p:pic>
      </p:grpSp>
      <p:sp>
        <p:nvSpPr>
          <p:cNvPr id="5" name="Rectangle 4"/>
          <p:cNvSpPr/>
          <p:nvPr/>
        </p:nvSpPr>
        <p:spPr>
          <a:xfrm>
            <a:off x="640080" y="334739"/>
            <a:ext cx="10908792" cy="4524315"/>
          </a:xfrm>
          <a:prstGeom prst="rect">
            <a:avLst/>
          </a:prstGeom>
        </p:spPr>
        <p:txBody>
          <a:bodyPr wrap="square">
            <a:spAutoFit/>
          </a:bodyPr>
          <a:lstStyle/>
          <a:p>
            <a:pPr algn="just">
              <a:spcAft>
                <a:spcPts val="0"/>
              </a:spcAft>
            </a:pPr>
            <a:r>
              <a:rPr lang="fr-FR" sz="2400">
                <a:solidFill>
                  <a:srgbClr val="000000"/>
                </a:solidFill>
                <a:latin typeface="Times New Roman" panose="02020603050405020304" pitchFamily="18" charset="0"/>
                <a:ea typeface="Times New Roman" panose="02020603050405020304" pitchFamily="18" charset="0"/>
              </a:rPr>
              <a:t>      Đoạn thơ trên nói về sự đa dạng phong phú của thanh điệu tiếng Việt. Tiếng Việt là thứ ngôn ngữ hay, giàu âm điệu nhưng cũng rất khó bởi hệ thống thanh điệu với 6 dấu thanh: thanh ngang, thanh huyền, thanh sắc, thanh hỏi, thanh ngã và thanh nặng. Những thanh điệu này khiến cho lời nói có giai điệu gợi hình, gợi thanh, gợi cảm, có ý nghĩa sâu xa, có khả năng diễn tả mọi phương diện, mọi cung bậc cảm xúc của cuộc sống, con người Việt một cách giản dị, gần gũi. Cũng nhờ có dấu thanh mà tiếng nói trầm bổng như bản nhạc tha thiết, nói nghe như hát “Đất nước mình ôi đẹp biết bao/ Từng ngọn núi, con sông mang trong mình cái tên bất </a:t>
            </a:r>
            <a:r>
              <a:rPr lang="vi-VN" sz="2400">
                <a:solidFill>
                  <a:srgbClr val="000000"/>
                </a:solidFill>
                <a:latin typeface="Times New Roman" panose="02020603050405020304" pitchFamily="18" charset="0"/>
                <a:ea typeface="Times New Roman" panose="02020603050405020304" pitchFamily="18" charset="0"/>
              </a:rPr>
              <a:t>tử</a:t>
            </a:r>
            <a:r>
              <a:rPr lang="fr-FR" sz="2400">
                <a:solidFill>
                  <a:srgbClr val="000000"/>
                </a:solidFill>
                <a:latin typeface="Times New Roman" panose="02020603050405020304" pitchFamily="18" charset="0"/>
                <a:ea typeface="Times New Roman" panose="02020603050405020304" pitchFamily="18" charset="0"/>
              </a:rPr>
              <a:t>/ Tôn Đức Thắng, Hồ Chí Minh vẫn còn vang vọng…”. Mỗi lời nói cũng giống như lời hát thì thầm, trầm bổng vang vọng giữa đất trời, ấy là nhờ sự giàu có, phong phú của thanh điệu Tiếng Việt. Bản thân mỗi người cần có ý thức trách nhiệm trong việc gìn giữ, bảo vệ và phát triển Tiếng </a:t>
            </a:r>
            <a:r>
              <a:rPr lang="vi-VN" sz="2400">
                <a:solidFill>
                  <a:srgbClr val="000000"/>
                </a:solidFill>
                <a:latin typeface="Times New Roman" panose="02020603050405020304" pitchFamily="18" charset="0"/>
                <a:ea typeface="Times New Roman" panose="02020603050405020304" pitchFamily="18" charset="0"/>
              </a:rPr>
              <a:t>Việt- tiếng nói ông cha rất đỗi tự hào.</a:t>
            </a:r>
            <a:endParaRPr lang="en-GB" sz="24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5110486" y="5314214"/>
            <a:ext cx="1967975" cy="830997"/>
          </a:xfrm>
          <a:prstGeom prst="rect">
            <a:avLst/>
          </a:prstGeom>
          <a:solidFill>
            <a:schemeClr val="accent2">
              <a:lumMod val="40000"/>
              <a:lumOff val="60000"/>
            </a:schemeClr>
          </a:solidFill>
          <a:ln>
            <a:solidFill>
              <a:srgbClr val="0070C0"/>
            </a:solidFill>
          </a:ln>
        </p:spPr>
        <p:txBody>
          <a:bodyPr wrap="none">
            <a:spAutoFit/>
          </a:bodyPr>
          <a:lstStyle/>
          <a:p>
            <a:r>
              <a:rPr lang="fr-FR" sz="4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Trả lời</a:t>
            </a:r>
            <a:endParaRPr lang="en-GB" sz="4800">
              <a:latin typeface="Times New Roman" panose="02020603050405020304" pitchFamily="18" charset="0"/>
              <a:cs typeface="Times New Roman" panose="02020603050405020304" pitchFamily="18" charset="0"/>
            </a:endParaRPr>
          </a:p>
        </p:txBody>
      </p:sp>
    </p:spTree>
  </p:cSld>
  <p:clrMapOvr>
    <a:masterClrMapping/>
  </p:clrMapOvr>
  <p:transition advTm="2901">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2184" y="-164592"/>
            <a:ext cx="9276678" cy="6399481"/>
          </a:xfrm>
          <a:prstGeom prst="rect">
            <a:avLst/>
          </a:prstGeom>
        </p:spPr>
      </p:pic>
      <p:sp>
        <p:nvSpPr>
          <p:cNvPr id="2" name="Rectangle 1"/>
          <p:cNvSpPr/>
          <p:nvPr/>
        </p:nvSpPr>
        <p:spPr>
          <a:xfrm>
            <a:off x="2471928" y="1553790"/>
            <a:ext cx="7412736" cy="3253968"/>
          </a:xfrm>
          <a:prstGeom prst="rect">
            <a:avLst/>
          </a:prstGeom>
        </p:spPr>
        <p:txBody>
          <a:bodyPr wrap="square">
            <a:spAutoFit/>
          </a:bodyPr>
          <a:lstStyle/>
          <a:p>
            <a:pPr algn="ctr">
              <a:lnSpc>
                <a:spcPct val="107000"/>
              </a:lnSpc>
              <a:spcAft>
                <a:spcPts val="0"/>
              </a:spcAft>
            </a:pPr>
            <a:r>
              <a:rPr lang="vi-VN" sz="3200" b="1">
                <a:solidFill>
                  <a:srgbClr val="FF0000"/>
                </a:solidFill>
                <a:latin typeface="+mj-lt"/>
                <a:ea typeface="Calibri" panose="020F0502020204030204" pitchFamily="34" charset="0"/>
                <a:cs typeface="Times New Roman" panose="02020603050405020304" pitchFamily="18" charset="0"/>
              </a:rPr>
              <a:t>HƯỚNG DẪN TỰ HỌC</a:t>
            </a:r>
            <a:endParaRPr lang="en-GB" sz="3200">
              <a:latin typeface="+mj-lt"/>
              <a:ea typeface="Calibri" panose="020F0502020204030204" pitchFamily="34" charset="0"/>
              <a:cs typeface="Times New Roman" panose="02020603050405020304" pitchFamily="18" charset="0"/>
            </a:endParaRPr>
          </a:p>
          <a:p>
            <a:pPr algn="ctr">
              <a:lnSpc>
                <a:spcPct val="107000"/>
              </a:lnSpc>
              <a:spcAft>
                <a:spcPts val="0"/>
              </a:spcAft>
            </a:pPr>
            <a:r>
              <a:rPr lang="vi-VN" sz="3200" b="1">
                <a:solidFill>
                  <a:srgbClr val="FF0000"/>
                </a:solidFill>
                <a:latin typeface="+mj-lt"/>
                <a:ea typeface="Calibri" panose="020F0502020204030204" pitchFamily="34" charset="0"/>
                <a:cs typeface="Times New Roman" panose="02020603050405020304" pitchFamily="18" charset="0"/>
              </a:rPr>
              <a:t>Hướng dẫn học bài:</a:t>
            </a:r>
            <a:endParaRPr lang="en-GB" sz="3200">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3200">
                <a:latin typeface="+mj-lt"/>
                <a:ea typeface="Calibri" panose="020F0502020204030204" pitchFamily="34" charset="0"/>
                <a:cs typeface="Times New Roman" panose="02020603050405020304" pitchFamily="18" charset="0"/>
              </a:rPr>
              <a:t>+ Nắm chắc nội dung bài nói, cách nói, cách nghe trong quá trình nói nghe, tiếp tục tự thực hành luyện nói đảm bảo yêu cầu:</a:t>
            </a:r>
            <a:endParaRPr lang="en-GB" sz="3200">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3200">
                <a:solidFill>
                  <a:srgbClr val="000000"/>
                </a:solidFill>
                <a:latin typeface="+mj-lt"/>
                <a:ea typeface="Calibri" panose="020F0502020204030204" pitchFamily="34" charset="0"/>
                <a:cs typeface="Times New Roman" panose="02020603050405020304" pitchFamily="18" charset="0"/>
              </a:rPr>
              <a:t>+ Hoàn thành các bài tập: BÀI 1, 2/52 sgk</a:t>
            </a:r>
            <a:endParaRPr lang="en-GB" sz="3200">
              <a:latin typeface="+mj-lt"/>
              <a:ea typeface="Calibri" panose="020F0502020204030204" pitchFamily="34" charset="0"/>
              <a:cs typeface="Times New Roman" panose="02020603050405020304" pitchFamily="18" charset="0"/>
            </a:endParaRPr>
          </a:p>
        </p:txBody>
      </p:sp>
    </p:spTree>
  </p:cSld>
  <p:clrMapOvr>
    <a:masterClrMapping/>
  </p:clrMapOvr>
  <p:transition advTm="2433">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 name="Group 12"/>
          <p:cNvGrpSpPr/>
          <p:nvPr/>
        </p:nvGrpSpPr>
        <p:grpSpPr bwMode="auto">
          <a:xfrm>
            <a:off x="5102761" y="2478927"/>
            <a:ext cx="257695" cy="328562"/>
            <a:chOff x="0" y="0"/>
            <a:chExt cx="120" cy="153"/>
          </a:xfrm>
          <a:solidFill>
            <a:schemeClr val="bg1"/>
          </a:solidFill>
        </p:grpSpPr>
        <p:sp>
          <p:nvSpPr>
            <p:cNvPr id="100" name="Freeform 13"/>
            <p:cNvSpPr>
              <a:spLocks noEditPoints="1"/>
            </p:cNvSpPr>
            <p:nvPr/>
          </p:nvSpPr>
          <p:spPr bwMode="auto">
            <a:xfrm>
              <a:off x="0" y="0"/>
              <a:ext cx="116" cy="116"/>
            </a:xfrm>
            <a:custGeom>
              <a:avLst/>
              <a:gdLst>
                <a:gd name="T0" fmla="*/ 10 w 66"/>
                <a:gd name="T1" fmla="*/ 57 h 66"/>
                <a:gd name="T2" fmla="*/ 9 w 66"/>
                <a:gd name="T3" fmla="*/ 64 h 66"/>
                <a:gd name="T4" fmla="*/ 7 w 66"/>
                <a:gd name="T5" fmla="*/ 57 h 66"/>
                <a:gd name="T6" fmla="*/ 12 w 66"/>
                <a:gd name="T7" fmla="*/ 52 h 66"/>
                <a:gd name="T8" fmla="*/ 53 w 66"/>
                <a:gd name="T9" fmla="*/ 12 h 66"/>
                <a:gd name="T10" fmla="*/ 57 w 66"/>
                <a:gd name="T11" fmla="*/ 2 h 66"/>
                <a:gd name="T12" fmla="*/ 59 w 66"/>
                <a:gd name="T13" fmla="*/ 10 h 66"/>
                <a:gd name="T14" fmla="*/ 57 w 66"/>
                <a:gd name="T15" fmla="*/ 12 h 66"/>
                <a:gd name="T16" fmla="*/ 56 w 66"/>
                <a:gd name="T17" fmla="*/ 13 h 66"/>
                <a:gd name="T18" fmla="*/ 54 w 66"/>
                <a:gd name="T19" fmla="*/ 14 h 66"/>
                <a:gd name="T20" fmla="*/ 56 w 66"/>
                <a:gd name="T21" fmla="*/ 21 h 66"/>
                <a:gd name="T22" fmla="*/ 53 w 66"/>
                <a:gd name="T23" fmla="*/ 16 h 66"/>
                <a:gd name="T24" fmla="*/ 43 w 66"/>
                <a:gd name="T25" fmla="*/ 25 h 66"/>
                <a:gd name="T26" fmla="*/ 46 w 66"/>
                <a:gd name="T27" fmla="*/ 31 h 66"/>
                <a:gd name="T28" fmla="*/ 35 w 66"/>
                <a:gd name="T29" fmla="*/ 33 h 66"/>
                <a:gd name="T30" fmla="*/ 38 w 66"/>
                <a:gd name="T31" fmla="*/ 39 h 66"/>
                <a:gd name="T32" fmla="*/ 27 w 66"/>
                <a:gd name="T33" fmla="*/ 41 h 66"/>
                <a:gd name="T34" fmla="*/ 29 w 66"/>
                <a:gd name="T35" fmla="*/ 48 h 66"/>
                <a:gd name="T36" fmla="*/ 16 w 66"/>
                <a:gd name="T37" fmla="*/ 52 h 66"/>
                <a:gd name="T38" fmla="*/ 21 w 66"/>
                <a:gd name="T39" fmla="*/ 56 h 66"/>
                <a:gd name="T40" fmla="*/ 14 w 66"/>
                <a:gd name="T41" fmla="*/ 54 h 66"/>
                <a:gd name="T42" fmla="*/ 13 w 66"/>
                <a:gd name="T43" fmla="*/ 55 h 66"/>
                <a:gd name="T44" fmla="*/ 16 w 66"/>
                <a:gd name="T45" fmla="*/ 61 h 66"/>
                <a:gd name="T46" fmla="*/ 32 w 66"/>
                <a:gd name="T47" fmla="*/ 17 h 66"/>
                <a:gd name="T48" fmla="*/ 25 w 66"/>
                <a:gd name="T49" fmla="*/ 24 h 66"/>
                <a:gd name="T50" fmla="*/ 39 w 66"/>
                <a:gd name="T51" fmla="*/ 26 h 66"/>
                <a:gd name="T52" fmla="*/ 29 w 66"/>
                <a:gd name="T53" fmla="*/ 8 h 66"/>
                <a:gd name="T54" fmla="*/ 16 w 66"/>
                <a:gd name="T55" fmla="*/ 15 h 66"/>
                <a:gd name="T56" fmla="*/ 31 w 66"/>
                <a:gd name="T57" fmla="*/ 16 h 66"/>
                <a:gd name="T58" fmla="*/ 33 w 66"/>
                <a:gd name="T59" fmla="*/ 13 h 66"/>
                <a:gd name="T60" fmla="*/ 45 w 66"/>
                <a:gd name="T61" fmla="*/ 10 h 66"/>
                <a:gd name="T62" fmla="*/ 35 w 66"/>
                <a:gd name="T63" fmla="*/ 17 h 66"/>
                <a:gd name="T64" fmla="*/ 50 w 66"/>
                <a:gd name="T65" fmla="*/ 15 h 66"/>
                <a:gd name="T66" fmla="*/ 36 w 66"/>
                <a:gd name="T67" fmla="*/ 15 h 66"/>
                <a:gd name="T68" fmla="*/ 14 w 66"/>
                <a:gd name="T69" fmla="*/ 32 h 66"/>
                <a:gd name="T70" fmla="*/ 21 w 66"/>
                <a:gd name="T71" fmla="*/ 23 h 66"/>
                <a:gd name="T72" fmla="*/ 7 w 66"/>
                <a:gd name="T73" fmla="*/ 28 h 66"/>
                <a:gd name="T74" fmla="*/ 10 w 66"/>
                <a:gd name="T75" fmla="*/ 46 h 66"/>
                <a:gd name="T76" fmla="*/ 13 w 66"/>
                <a:gd name="T77" fmla="*/ 34 h 66"/>
                <a:gd name="T78" fmla="*/ 17 w 66"/>
                <a:gd name="T79" fmla="*/ 34 h 66"/>
                <a:gd name="T80" fmla="*/ 31 w 66"/>
                <a:gd name="T81" fmla="*/ 34 h 66"/>
                <a:gd name="T82" fmla="*/ 22 w 66"/>
                <a:gd name="T83" fmla="*/ 25 h 66"/>
                <a:gd name="T84" fmla="*/ 23 w 66"/>
                <a:gd name="T85" fmla="*/ 41 h 66"/>
                <a:gd name="T86" fmla="*/ 13 w 66"/>
                <a:gd name="T87" fmla="*/ 50 h 66"/>
                <a:gd name="T88" fmla="*/ 23 w 66"/>
                <a:gd name="T89" fmla="*/ 4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6" h="66">
                  <a:moveTo>
                    <a:pt x="16" y="61"/>
                  </a:moveTo>
                  <a:cubicBezTo>
                    <a:pt x="14" y="60"/>
                    <a:pt x="13" y="59"/>
                    <a:pt x="11" y="57"/>
                  </a:cubicBezTo>
                  <a:cubicBezTo>
                    <a:pt x="11" y="57"/>
                    <a:pt x="11" y="57"/>
                    <a:pt x="10" y="57"/>
                  </a:cubicBezTo>
                  <a:cubicBezTo>
                    <a:pt x="10" y="58"/>
                    <a:pt x="10" y="58"/>
                    <a:pt x="10" y="58"/>
                  </a:cubicBezTo>
                  <a:cubicBezTo>
                    <a:pt x="9" y="58"/>
                    <a:pt x="9" y="59"/>
                    <a:pt x="9" y="59"/>
                  </a:cubicBezTo>
                  <a:cubicBezTo>
                    <a:pt x="10" y="61"/>
                    <a:pt x="10" y="63"/>
                    <a:pt x="9" y="64"/>
                  </a:cubicBezTo>
                  <a:cubicBezTo>
                    <a:pt x="7" y="66"/>
                    <a:pt x="4" y="66"/>
                    <a:pt x="2" y="64"/>
                  </a:cubicBezTo>
                  <a:cubicBezTo>
                    <a:pt x="0" y="63"/>
                    <a:pt x="0" y="60"/>
                    <a:pt x="2" y="58"/>
                  </a:cubicBezTo>
                  <a:cubicBezTo>
                    <a:pt x="3" y="56"/>
                    <a:pt x="6" y="56"/>
                    <a:pt x="7" y="57"/>
                  </a:cubicBezTo>
                  <a:cubicBezTo>
                    <a:pt x="8" y="57"/>
                    <a:pt x="8" y="57"/>
                    <a:pt x="8" y="57"/>
                  </a:cubicBezTo>
                  <a:cubicBezTo>
                    <a:pt x="9" y="55"/>
                    <a:pt x="11" y="54"/>
                    <a:pt x="12" y="53"/>
                  </a:cubicBezTo>
                  <a:cubicBezTo>
                    <a:pt x="12" y="53"/>
                    <a:pt x="12" y="52"/>
                    <a:pt x="12" y="52"/>
                  </a:cubicBezTo>
                  <a:cubicBezTo>
                    <a:pt x="2" y="41"/>
                    <a:pt x="2" y="24"/>
                    <a:pt x="13" y="13"/>
                  </a:cubicBezTo>
                  <a:cubicBezTo>
                    <a:pt x="24" y="2"/>
                    <a:pt x="41" y="3"/>
                    <a:pt x="52" y="12"/>
                  </a:cubicBezTo>
                  <a:cubicBezTo>
                    <a:pt x="52" y="12"/>
                    <a:pt x="53" y="12"/>
                    <a:pt x="53" y="12"/>
                  </a:cubicBezTo>
                  <a:cubicBezTo>
                    <a:pt x="56" y="9"/>
                    <a:pt x="56" y="9"/>
                    <a:pt x="56" y="9"/>
                  </a:cubicBezTo>
                  <a:cubicBezTo>
                    <a:pt x="57" y="8"/>
                    <a:pt x="57" y="8"/>
                    <a:pt x="57" y="8"/>
                  </a:cubicBezTo>
                  <a:cubicBezTo>
                    <a:pt x="56" y="6"/>
                    <a:pt x="56" y="4"/>
                    <a:pt x="57" y="2"/>
                  </a:cubicBezTo>
                  <a:cubicBezTo>
                    <a:pt x="59" y="0"/>
                    <a:pt x="62" y="0"/>
                    <a:pt x="64" y="2"/>
                  </a:cubicBezTo>
                  <a:cubicBezTo>
                    <a:pt x="66" y="4"/>
                    <a:pt x="66" y="7"/>
                    <a:pt x="64" y="9"/>
                  </a:cubicBezTo>
                  <a:cubicBezTo>
                    <a:pt x="63" y="10"/>
                    <a:pt x="60" y="11"/>
                    <a:pt x="59" y="10"/>
                  </a:cubicBezTo>
                  <a:cubicBezTo>
                    <a:pt x="58" y="10"/>
                    <a:pt x="58" y="10"/>
                    <a:pt x="58" y="10"/>
                  </a:cubicBezTo>
                  <a:cubicBezTo>
                    <a:pt x="57" y="11"/>
                    <a:pt x="57" y="11"/>
                    <a:pt x="57" y="11"/>
                  </a:cubicBezTo>
                  <a:cubicBezTo>
                    <a:pt x="57" y="11"/>
                    <a:pt x="57" y="11"/>
                    <a:pt x="57" y="12"/>
                  </a:cubicBezTo>
                  <a:cubicBezTo>
                    <a:pt x="58" y="13"/>
                    <a:pt x="60" y="15"/>
                    <a:pt x="61" y="16"/>
                  </a:cubicBezTo>
                  <a:cubicBezTo>
                    <a:pt x="59" y="18"/>
                    <a:pt x="59" y="18"/>
                    <a:pt x="59" y="18"/>
                  </a:cubicBezTo>
                  <a:cubicBezTo>
                    <a:pt x="58" y="16"/>
                    <a:pt x="57" y="15"/>
                    <a:pt x="56" y="13"/>
                  </a:cubicBezTo>
                  <a:cubicBezTo>
                    <a:pt x="56" y="13"/>
                    <a:pt x="55" y="13"/>
                    <a:pt x="55" y="13"/>
                  </a:cubicBezTo>
                  <a:cubicBezTo>
                    <a:pt x="55" y="13"/>
                    <a:pt x="55" y="13"/>
                    <a:pt x="55" y="13"/>
                  </a:cubicBezTo>
                  <a:cubicBezTo>
                    <a:pt x="54" y="14"/>
                    <a:pt x="54" y="14"/>
                    <a:pt x="54" y="14"/>
                  </a:cubicBezTo>
                  <a:cubicBezTo>
                    <a:pt x="54" y="14"/>
                    <a:pt x="54" y="14"/>
                    <a:pt x="54" y="15"/>
                  </a:cubicBezTo>
                  <a:cubicBezTo>
                    <a:pt x="55" y="16"/>
                    <a:pt x="57" y="18"/>
                    <a:pt x="57" y="19"/>
                  </a:cubicBezTo>
                  <a:cubicBezTo>
                    <a:pt x="56" y="21"/>
                    <a:pt x="56" y="21"/>
                    <a:pt x="56" y="21"/>
                  </a:cubicBezTo>
                  <a:cubicBezTo>
                    <a:pt x="56" y="21"/>
                    <a:pt x="56" y="21"/>
                    <a:pt x="56" y="21"/>
                  </a:cubicBezTo>
                  <a:cubicBezTo>
                    <a:pt x="53" y="23"/>
                    <a:pt x="53" y="23"/>
                    <a:pt x="53" y="23"/>
                  </a:cubicBezTo>
                  <a:cubicBezTo>
                    <a:pt x="54" y="21"/>
                    <a:pt x="54" y="18"/>
                    <a:pt x="53" y="16"/>
                  </a:cubicBezTo>
                  <a:cubicBezTo>
                    <a:pt x="53" y="16"/>
                    <a:pt x="52" y="16"/>
                    <a:pt x="52" y="16"/>
                  </a:cubicBezTo>
                  <a:cubicBezTo>
                    <a:pt x="52" y="16"/>
                    <a:pt x="52" y="16"/>
                    <a:pt x="51" y="16"/>
                  </a:cubicBezTo>
                  <a:cubicBezTo>
                    <a:pt x="43" y="25"/>
                    <a:pt x="43" y="25"/>
                    <a:pt x="43" y="25"/>
                  </a:cubicBezTo>
                  <a:cubicBezTo>
                    <a:pt x="43" y="25"/>
                    <a:pt x="43" y="25"/>
                    <a:pt x="43" y="25"/>
                  </a:cubicBezTo>
                  <a:cubicBezTo>
                    <a:pt x="43" y="26"/>
                    <a:pt x="45" y="28"/>
                    <a:pt x="47" y="29"/>
                  </a:cubicBezTo>
                  <a:cubicBezTo>
                    <a:pt x="46" y="31"/>
                    <a:pt x="46" y="31"/>
                    <a:pt x="46" y="31"/>
                  </a:cubicBezTo>
                  <a:cubicBezTo>
                    <a:pt x="44" y="30"/>
                    <a:pt x="43" y="29"/>
                    <a:pt x="42" y="27"/>
                  </a:cubicBezTo>
                  <a:cubicBezTo>
                    <a:pt x="41" y="27"/>
                    <a:pt x="41" y="27"/>
                    <a:pt x="40" y="27"/>
                  </a:cubicBezTo>
                  <a:cubicBezTo>
                    <a:pt x="35" y="33"/>
                    <a:pt x="35" y="33"/>
                    <a:pt x="35" y="33"/>
                  </a:cubicBezTo>
                  <a:cubicBezTo>
                    <a:pt x="35" y="33"/>
                    <a:pt x="35" y="34"/>
                    <a:pt x="35" y="34"/>
                  </a:cubicBezTo>
                  <a:cubicBezTo>
                    <a:pt x="39" y="38"/>
                    <a:pt x="39" y="38"/>
                    <a:pt x="39" y="38"/>
                  </a:cubicBezTo>
                  <a:cubicBezTo>
                    <a:pt x="38" y="39"/>
                    <a:pt x="38" y="39"/>
                    <a:pt x="38" y="39"/>
                  </a:cubicBezTo>
                  <a:cubicBezTo>
                    <a:pt x="34" y="35"/>
                    <a:pt x="34" y="35"/>
                    <a:pt x="34" y="35"/>
                  </a:cubicBezTo>
                  <a:cubicBezTo>
                    <a:pt x="33" y="35"/>
                    <a:pt x="33" y="35"/>
                    <a:pt x="32" y="35"/>
                  </a:cubicBezTo>
                  <a:cubicBezTo>
                    <a:pt x="27" y="41"/>
                    <a:pt x="27" y="41"/>
                    <a:pt x="27" y="41"/>
                  </a:cubicBezTo>
                  <a:cubicBezTo>
                    <a:pt x="27" y="41"/>
                    <a:pt x="27" y="42"/>
                    <a:pt x="27" y="42"/>
                  </a:cubicBezTo>
                  <a:cubicBezTo>
                    <a:pt x="28" y="43"/>
                    <a:pt x="30" y="45"/>
                    <a:pt x="31" y="46"/>
                  </a:cubicBezTo>
                  <a:cubicBezTo>
                    <a:pt x="29" y="48"/>
                    <a:pt x="29" y="48"/>
                    <a:pt x="29" y="48"/>
                  </a:cubicBezTo>
                  <a:cubicBezTo>
                    <a:pt x="28" y="46"/>
                    <a:pt x="27" y="45"/>
                    <a:pt x="26" y="43"/>
                  </a:cubicBezTo>
                  <a:cubicBezTo>
                    <a:pt x="25" y="43"/>
                    <a:pt x="25" y="43"/>
                    <a:pt x="24" y="43"/>
                  </a:cubicBezTo>
                  <a:cubicBezTo>
                    <a:pt x="16" y="52"/>
                    <a:pt x="16" y="52"/>
                    <a:pt x="16" y="52"/>
                  </a:cubicBezTo>
                  <a:cubicBezTo>
                    <a:pt x="16" y="52"/>
                    <a:pt x="16" y="53"/>
                    <a:pt x="16" y="53"/>
                  </a:cubicBezTo>
                  <a:cubicBezTo>
                    <a:pt x="18" y="54"/>
                    <a:pt x="21" y="54"/>
                    <a:pt x="23" y="54"/>
                  </a:cubicBezTo>
                  <a:cubicBezTo>
                    <a:pt x="21" y="56"/>
                    <a:pt x="21" y="56"/>
                    <a:pt x="21" y="56"/>
                  </a:cubicBezTo>
                  <a:cubicBezTo>
                    <a:pt x="21" y="56"/>
                    <a:pt x="21" y="56"/>
                    <a:pt x="21" y="56"/>
                  </a:cubicBezTo>
                  <a:cubicBezTo>
                    <a:pt x="19" y="58"/>
                    <a:pt x="19" y="58"/>
                    <a:pt x="19" y="58"/>
                  </a:cubicBezTo>
                  <a:cubicBezTo>
                    <a:pt x="17" y="57"/>
                    <a:pt x="16" y="56"/>
                    <a:pt x="14" y="54"/>
                  </a:cubicBezTo>
                  <a:cubicBezTo>
                    <a:pt x="14" y="54"/>
                    <a:pt x="14" y="54"/>
                    <a:pt x="13" y="55"/>
                  </a:cubicBezTo>
                  <a:cubicBezTo>
                    <a:pt x="13" y="55"/>
                    <a:pt x="13" y="55"/>
                    <a:pt x="13" y="55"/>
                  </a:cubicBezTo>
                  <a:cubicBezTo>
                    <a:pt x="13" y="55"/>
                    <a:pt x="13" y="55"/>
                    <a:pt x="13" y="55"/>
                  </a:cubicBezTo>
                  <a:cubicBezTo>
                    <a:pt x="13" y="56"/>
                    <a:pt x="13" y="56"/>
                    <a:pt x="13" y="56"/>
                  </a:cubicBezTo>
                  <a:cubicBezTo>
                    <a:pt x="14" y="57"/>
                    <a:pt x="16" y="58"/>
                    <a:pt x="17" y="59"/>
                  </a:cubicBezTo>
                  <a:lnTo>
                    <a:pt x="16" y="61"/>
                  </a:lnTo>
                  <a:close/>
                  <a:moveTo>
                    <a:pt x="39" y="25"/>
                  </a:moveTo>
                  <a:cubicBezTo>
                    <a:pt x="37" y="22"/>
                    <a:pt x="35" y="20"/>
                    <a:pt x="33" y="18"/>
                  </a:cubicBezTo>
                  <a:cubicBezTo>
                    <a:pt x="33" y="17"/>
                    <a:pt x="33" y="17"/>
                    <a:pt x="32" y="17"/>
                  </a:cubicBezTo>
                  <a:cubicBezTo>
                    <a:pt x="30" y="19"/>
                    <a:pt x="27" y="21"/>
                    <a:pt x="25" y="23"/>
                  </a:cubicBezTo>
                  <a:cubicBezTo>
                    <a:pt x="25" y="23"/>
                    <a:pt x="25" y="23"/>
                    <a:pt x="25" y="23"/>
                  </a:cubicBezTo>
                  <a:cubicBezTo>
                    <a:pt x="25" y="24"/>
                    <a:pt x="25" y="24"/>
                    <a:pt x="25" y="24"/>
                  </a:cubicBezTo>
                  <a:cubicBezTo>
                    <a:pt x="32" y="31"/>
                    <a:pt x="32" y="31"/>
                    <a:pt x="32" y="31"/>
                  </a:cubicBezTo>
                  <a:cubicBezTo>
                    <a:pt x="33" y="32"/>
                    <a:pt x="33" y="32"/>
                    <a:pt x="34" y="31"/>
                  </a:cubicBezTo>
                  <a:cubicBezTo>
                    <a:pt x="39" y="26"/>
                    <a:pt x="39" y="26"/>
                    <a:pt x="39" y="26"/>
                  </a:cubicBezTo>
                  <a:cubicBezTo>
                    <a:pt x="39" y="26"/>
                    <a:pt x="39" y="25"/>
                    <a:pt x="39" y="25"/>
                  </a:cubicBezTo>
                  <a:close/>
                  <a:moveTo>
                    <a:pt x="32" y="14"/>
                  </a:moveTo>
                  <a:cubicBezTo>
                    <a:pt x="31" y="12"/>
                    <a:pt x="30" y="10"/>
                    <a:pt x="29" y="8"/>
                  </a:cubicBezTo>
                  <a:cubicBezTo>
                    <a:pt x="29" y="8"/>
                    <a:pt x="29" y="7"/>
                    <a:pt x="28" y="8"/>
                  </a:cubicBezTo>
                  <a:cubicBezTo>
                    <a:pt x="24" y="8"/>
                    <a:pt x="19" y="10"/>
                    <a:pt x="16" y="13"/>
                  </a:cubicBezTo>
                  <a:cubicBezTo>
                    <a:pt x="15" y="14"/>
                    <a:pt x="15" y="14"/>
                    <a:pt x="16" y="15"/>
                  </a:cubicBezTo>
                  <a:cubicBezTo>
                    <a:pt x="23" y="21"/>
                    <a:pt x="23" y="21"/>
                    <a:pt x="23" y="21"/>
                  </a:cubicBezTo>
                  <a:cubicBezTo>
                    <a:pt x="23" y="22"/>
                    <a:pt x="23" y="22"/>
                    <a:pt x="24" y="21"/>
                  </a:cubicBezTo>
                  <a:cubicBezTo>
                    <a:pt x="26" y="19"/>
                    <a:pt x="29" y="17"/>
                    <a:pt x="31" y="16"/>
                  </a:cubicBezTo>
                  <a:cubicBezTo>
                    <a:pt x="32" y="15"/>
                    <a:pt x="32" y="15"/>
                    <a:pt x="32" y="14"/>
                  </a:cubicBezTo>
                  <a:close/>
                  <a:moveTo>
                    <a:pt x="31" y="8"/>
                  </a:moveTo>
                  <a:cubicBezTo>
                    <a:pt x="32" y="10"/>
                    <a:pt x="32" y="12"/>
                    <a:pt x="33" y="13"/>
                  </a:cubicBezTo>
                  <a:cubicBezTo>
                    <a:pt x="34" y="14"/>
                    <a:pt x="34" y="14"/>
                    <a:pt x="34" y="14"/>
                  </a:cubicBezTo>
                  <a:cubicBezTo>
                    <a:pt x="38" y="12"/>
                    <a:pt x="42" y="11"/>
                    <a:pt x="45" y="11"/>
                  </a:cubicBezTo>
                  <a:cubicBezTo>
                    <a:pt x="45" y="11"/>
                    <a:pt x="46" y="10"/>
                    <a:pt x="45" y="10"/>
                  </a:cubicBezTo>
                  <a:cubicBezTo>
                    <a:pt x="41" y="8"/>
                    <a:pt x="37" y="7"/>
                    <a:pt x="32" y="7"/>
                  </a:cubicBezTo>
                  <a:cubicBezTo>
                    <a:pt x="31" y="7"/>
                    <a:pt x="31" y="8"/>
                    <a:pt x="31" y="8"/>
                  </a:cubicBezTo>
                  <a:close/>
                  <a:moveTo>
                    <a:pt x="35" y="17"/>
                  </a:moveTo>
                  <a:cubicBezTo>
                    <a:pt x="37" y="19"/>
                    <a:pt x="38" y="21"/>
                    <a:pt x="40" y="23"/>
                  </a:cubicBezTo>
                  <a:cubicBezTo>
                    <a:pt x="41" y="24"/>
                    <a:pt x="41" y="24"/>
                    <a:pt x="42" y="23"/>
                  </a:cubicBezTo>
                  <a:cubicBezTo>
                    <a:pt x="50" y="15"/>
                    <a:pt x="50" y="15"/>
                    <a:pt x="50" y="15"/>
                  </a:cubicBezTo>
                  <a:cubicBezTo>
                    <a:pt x="50" y="15"/>
                    <a:pt x="50" y="14"/>
                    <a:pt x="50" y="14"/>
                  </a:cubicBezTo>
                  <a:cubicBezTo>
                    <a:pt x="50" y="14"/>
                    <a:pt x="50" y="14"/>
                    <a:pt x="50" y="14"/>
                  </a:cubicBezTo>
                  <a:cubicBezTo>
                    <a:pt x="46" y="11"/>
                    <a:pt x="40" y="13"/>
                    <a:pt x="36" y="15"/>
                  </a:cubicBezTo>
                  <a:cubicBezTo>
                    <a:pt x="35" y="16"/>
                    <a:pt x="35" y="16"/>
                    <a:pt x="35" y="17"/>
                  </a:cubicBezTo>
                  <a:close/>
                  <a:moveTo>
                    <a:pt x="8" y="29"/>
                  </a:moveTo>
                  <a:cubicBezTo>
                    <a:pt x="10" y="30"/>
                    <a:pt x="12" y="31"/>
                    <a:pt x="14" y="32"/>
                  </a:cubicBezTo>
                  <a:cubicBezTo>
                    <a:pt x="15" y="32"/>
                    <a:pt x="15" y="32"/>
                    <a:pt x="15" y="32"/>
                  </a:cubicBezTo>
                  <a:cubicBezTo>
                    <a:pt x="17" y="29"/>
                    <a:pt x="19" y="26"/>
                    <a:pt x="21" y="24"/>
                  </a:cubicBezTo>
                  <a:cubicBezTo>
                    <a:pt x="21" y="24"/>
                    <a:pt x="21" y="23"/>
                    <a:pt x="21" y="23"/>
                  </a:cubicBezTo>
                  <a:cubicBezTo>
                    <a:pt x="14" y="16"/>
                    <a:pt x="14" y="16"/>
                    <a:pt x="14" y="16"/>
                  </a:cubicBezTo>
                  <a:cubicBezTo>
                    <a:pt x="14" y="16"/>
                    <a:pt x="14" y="16"/>
                    <a:pt x="13" y="16"/>
                  </a:cubicBezTo>
                  <a:cubicBezTo>
                    <a:pt x="10" y="20"/>
                    <a:pt x="8" y="24"/>
                    <a:pt x="7" y="28"/>
                  </a:cubicBezTo>
                  <a:cubicBezTo>
                    <a:pt x="7" y="29"/>
                    <a:pt x="7" y="29"/>
                    <a:pt x="8" y="29"/>
                  </a:cubicBezTo>
                  <a:close/>
                  <a:moveTo>
                    <a:pt x="7" y="32"/>
                  </a:moveTo>
                  <a:cubicBezTo>
                    <a:pt x="7" y="37"/>
                    <a:pt x="8" y="41"/>
                    <a:pt x="10" y="46"/>
                  </a:cubicBezTo>
                  <a:cubicBezTo>
                    <a:pt x="10" y="46"/>
                    <a:pt x="10" y="46"/>
                    <a:pt x="10" y="45"/>
                  </a:cubicBezTo>
                  <a:cubicBezTo>
                    <a:pt x="10" y="42"/>
                    <a:pt x="12" y="38"/>
                    <a:pt x="13" y="35"/>
                  </a:cubicBezTo>
                  <a:cubicBezTo>
                    <a:pt x="14" y="34"/>
                    <a:pt x="14" y="34"/>
                    <a:pt x="13" y="34"/>
                  </a:cubicBezTo>
                  <a:cubicBezTo>
                    <a:pt x="11" y="33"/>
                    <a:pt x="10" y="32"/>
                    <a:pt x="8" y="31"/>
                  </a:cubicBezTo>
                  <a:cubicBezTo>
                    <a:pt x="7" y="31"/>
                    <a:pt x="7" y="32"/>
                    <a:pt x="7" y="32"/>
                  </a:cubicBezTo>
                  <a:close/>
                  <a:moveTo>
                    <a:pt x="17" y="34"/>
                  </a:moveTo>
                  <a:cubicBezTo>
                    <a:pt x="20" y="35"/>
                    <a:pt x="22" y="37"/>
                    <a:pt x="24" y="39"/>
                  </a:cubicBezTo>
                  <a:cubicBezTo>
                    <a:pt x="25" y="40"/>
                    <a:pt x="25" y="40"/>
                    <a:pt x="26" y="39"/>
                  </a:cubicBezTo>
                  <a:cubicBezTo>
                    <a:pt x="31" y="34"/>
                    <a:pt x="31" y="34"/>
                    <a:pt x="31" y="34"/>
                  </a:cubicBezTo>
                  <a:cubicBezTo>
                    <a:pt x="31" y="34"/>
                    <a:pt x="31" y="33"/>
                    <a:pt x="31" y="33"/>
                  </a:cubicBezTo>
                  <a:cubicBezTo>
                    <a:pt x="24" y="25"/>
                    <a:pt x="24" y="25"/>
                    <a:pt x="24" y="25"/>
                  </a:cubicBezTo>
                  <a:cubicBezTo>
                    <a:pt x="23" y="25"/>
                    <a:pt x="23" y="25"/>
                    <a:pt x="22" y="25"/>
                  </a:cubicBezTo>
                  <a:cubicBezTo>
                    <a:pt x="20" y="28"/>
                    <a:pt x="18" y="30"/>
                    <a:pt x="17" y="33"/>
                  </a:cubicBezTo>
                  <a:cubicBezTo>
                    <a:pt x="17" y="33"/>
                    <a:pt x="17" y="33"/>
                    <a:pt x="17" y="34"/>
                  </a:cubicBezTo>
                  <a:close/>
                  <a:moveTo>
                    <a:pt x="23" y="41"/>
                  </a:moveTo>
                  <a:cubicBezTo>
                    <a:pt x="21" y="39"/>
                    <a:pt x="19" y="37"/>
                    <a:pt x="16" y="36"/>
                  </a:cubicBezTo>
                  <a:cubicBezTo>
                    <a:pt x="16" y="35"/>
                    <a:pt x="15" y="35"/>
                    <a:pt x="15" y="36"/>
                  </a:cubicBezTo>
                  <a:cubicBezTo>
                    <a:pt x="13" y="40"/>
                    <a:pt x="11" y="46"/>
                    <a:pt x="13" y="50"/>
                  </a:cubicBezTo>
                  <a:cubicBezTo>
                    <a:pt x="13" y="51"/>
                    <a:pt x="14" y="51"/>
                    <a:pt x="15" y="50"/>
                  </a:cubicBezTo>
                  <a:cubicBezTo>
                    <a:pt x="23" y="42"/>
                    <a:pt x="23" y="42"/>
                    <a:pt x="23" y="42"/>
                  </a:cubicBezTo>
                  <a:cubicBezTo>
                    <a:pt x="23" y="42"/>
                    <a:pt x="23" y="41"/>
                    <a:pt x="23" y="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dirty="0">
                <a:solidFill>
                  <a:schemeClr val="tx1">
                    <a:lumMod val="75000"/>
                    <a:lumOff val="25000"/>
                  </a:schemeClr>
                </a:solidFill>
                <a:latin typeface="印品黑体" panose="00000500000000000000" pitchFamily="2" charset="-122"/>
              </a:endParaRPr>
            </a:p>
          </p:txBody>
        </p:sp>
        <p:sp>
          <p:nvSpPr>
            <p:cNvPr id="101" name="Freeform 14"/>
            <p:cNvSpPr>
              <a:spLocks noEditPoints="1"/>
            </p:cNvSpPr>
            <p:nvPr/>
          </p:nvSpPr>
          <p:spPr bwMode="auto">
            <a:xfrm>
              <a:off x="18" y="28"/>
              <a:ext cx="102" cy="125"/>
            </a:xfrm>
            <a:custGeom>
              <a:avLst/>
              <a:gdLst>
                <a:gd name="T0" fmla="*/ 34 w 58"/>
                <a:gd name="T1" fmla="*/ 29 h 71"/>
                <a:gd name="T2" fmla="*/ 25 w 58"/>
                <a:gd name="T3" fmla="*/ 35 h 71"/>
                <a:gd name="T4" fmla="*/ 27 w 58"/>
                <a:gd name="T5" fmla="*/ 42 h 71"/>
                <a:gd name="T6" fmla="*/ 40 w 58"/>
                <a:gd name="T7" fmla="*/ 37 h 71"/>
                <a:gd name="T8" fmla="*/ 6 w 58"/>
                <a:gd name="T9" fmla="*/ 45 h 71"/>
                <a:gd name="T10" fmla="*/ 44 w 58"/>
                <a:gd name="T11" fmla="*/ 39 h 71"/>
                <a:gd name="T12" fmla="*/ 51 w 58"/>
                <a:gd name="T13" fmla="*/ 0 h 71"/>
                <a:gd name="T14" fmla="*/ 26 w 58"/>
                <a:gd name="T15" fmla="*/ 50 h 71"/>
                <a:gd name="T16" fmla="*/ 25 w 58"/>
                <a:gd name="T17" fmla="*/ 52 h 71"/>
                <a:gd name="T18" fmla="*/ 25 w 58"/>
                <a:gd name="T19" fmla="*/ 61 h 71"/>
                <a:gd name="T20" fmla="*/ 25 w 58"/>
                <a:gd name="T21" fmla="*/ 63 h 71"/>
                <a:gd name="T22" fmla="*/ 45 w 58"/>
                <a:gd name="T23" fmla="*/ 69 h 71"/>
                <a:gd name="T24" fmla="*/ 1 w 58"/>
                <a:gd name="T25" fmla="*/ 71 h 71"/>
                <a:gd name="T26" fmla="*/ 20 w 58"/>
                <a:gd name="T27" fmla="*/ 63 h 71"/>
                <a:gd name="T28" fmla="*/ 21 w 58"/>
                <a:gd name="T29" fmla="*/ 61 h 71"/>
                <a:gd name="T30" fmla="*/ 21 w 58"/>
                <a:gd name="T31" fmla="*/ 52 h 71"/>
                <a:gd name="T32" fmla="*/ 21 w 58"/>
                <a:gd name="T33" fmla="*/ 50 h 71"/>
                <a:gd name="T34" fmla="*/ 6 w 58"/>
                <a:gd name="T35" fmla="*/ 45 h 71"/>
                <a:gd name="T36" fmla="*/ 11 w 58"/>
                <a:gd name="T37" fmla="*/ 40 h 71"/>
                <a:gd name="T38" fmla="*/ 24 w 58"/>
                <a:gd name="T39" fmla="*/ 43 h 71"/>
                <a:gd name="T40" fmla="*/ 23 w 58"/>
                <a:gd name="T41" fmla="*/ 37 h 71"/>
                <a:gd name="T42" fmla="*/ 11 w 58"/>
                <a:gd name="T43" fmla="*/ 40 h 71"/>
                <a:gd name="T44" fmla="*/ 13 w 58"/>
                <a:gd name="T45" fmla="*/ 38 h 71"/>
                <a:gd name="T46" fmla="*/ 21 w 58"/>
                <a:gd name="T47" fmla="*/ 34 h 71"/>
                <a:gd name="T48" fmla="*/ 21 w 58"/>
                <a:gd name="T49" fmla="*/ 30 h 71"/>
                <a:gd name="T50" fmla="*/ 24 w 58"/>
                <a:gd name="T51" fmla="*/ 33 h 71"/>
                <a:gd name="T52" fmla="*/ 31 w 58"/>
                <a:gd name="T53" fmla="*/ 27 h 71"/>
                <a:gd name="T54" fmla="*/ 29 w 58"/>
                <a:gd name="T55" fmla="*/ 22 h 71"/>
                <a:gd name="T56" fmla="*/ 33 w 58"/>
                <a:gd name="T57" fmla="*/ 25 h 71"/>
                <a:gd name="T58" fmla="*/ 39 w 58"/>
                <a:gd name="T59" fmla="*/ 18 h 71"/>
                <a:gd name="T60" fmla="*/ 36 w 58"/>
                <a:gd name="T61" fmla="*/ 15 h 71"/>
                <a:gd name="T62" fmla="*/ 40 w 58"/>
                <a:gd name="T63" fmla="*/ 15 h 71"/>
                <a:gd name="T64" fmla="*/ 43 w 58"/>
                <a:gd name="T65" fmla="*/ 7 h 71"/>
                <a:gd name="T66" fmla="*/ 46 w 58"/>
                <a:gd name="T67" fmla="*/ 5 h 71"/>
                <a:gd name="T68" fmla="*/ 43 w 58"/>
                <a:gd name="T69" fmla="*/ 17 h 71"/>
                <a:gd name="T70" fmla="*/ 49 w 58"/>
                <a:gd name="T71" fmla="*/ 18 h 71"/>
                <a:gd name="T72" fmla="*/ 46 w 58"/>
                <a:gd name="T73" fmla="*/ 5 h 71"/>
                <a:gd name="T74" fmla="*/ 43 w 58"/>
                <a:gd name="T75" fmla="*/ 37 h 71"/>
                <a:gd name="T76" fmla="*/ 48 w 58"/>
                <a:gd name="T77" fmla="*/ 21 h 71"/>
                <a:gd name="T78" fmla="*/ 41 w 58"/>
                <a:gd name="T79" fmla="*/ 19 h 71"/>
                <a:gd name="T80" fmla="*/ 35 w 58"/>
                <a:gd name="T81" fmla="*/ 28 h 71"/>
                <a:gd name="T82" fmla="*/ 42 w 58"/>
                <a:gd name="T83" fmla="*/ 35 h 71"/>
                <a:gd name="T84" fmla="*/ 49 w 58"/>
                <a:gd name="T85" fmla="*/ 2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 h="71">
                  <a:moveTo>
                    <a:pt x="40" y="36"/>
                  </a:moveTo>
                  <a:cubicBezTo>
                    <a:pt x="34" y="29"/>
                    <a:pt x="34" y="29"/>
                    <a:pt x="34" y="29"/>
                  </a:cubicBezTo>
                  <a:cubicBezTo>
                    <a:pt x="33" y="29"/>
                    <a:pt x="33" y="29"/>
                    <a:pt x="32" y="29"/>
                  </a:cubicBezTo>
                  <a:cubicBezTo>
                    <a:pt x="30" y="32"/>
                    <a:pt x="27" y="33"/>
                    <a:pt x="25" y="35"/>
                  </a:cubicBezTo>
                  <a:cubicBezTo>
                    <a:pt x="24" y="35"/>
                    <a:pt x="24" y="36"/>
                    <a:pt x="24" y="36"/>
                  </a:cubicBezTo>
                  <a:cubicBezTo>
                    <a:pt x="26" y="38"/>
                    <a:pt x="26" y="40"/>
                    <a:pt x="27" y="42"/>
                  </a:cubicBezTo>
                  <a:cubicBezTo>
                    <a:pt x="27" y="43"/>
                    <a:pt x="27" y="43"/>
                    <a:pt x="28" y="43"/>
                  </a:cubicBezTo>
                  <a:cubicBezTo>
                    <a:pt x="32" y="42"/>
                    <a:pt x="37" y="40"/>
                    <a:pt x="40" y="37"/>
                  </a:cubicBezTo>
                  <a:cubicBezTo>
                    <a:pt x="41" y="37"/>
                    <a:pt x="41" y="36"/>
                    <a:pt x="40" y="36"/>
                  </a:cubicBezTo>
                  <a:close/>
                  <a:moveTo>
                    <a:pt x="6" y="45"/>
                  </a:moveTo>
                  <a:cubicBezTo>
                    <a:pt x="7" y="43"/>
                    <a:pt x="7" y="43"/>
                    <a:pt x="7" y="43"/>
                  </a:cubicBezTo>
                  <a:cubicBezTo>
                    <a:pt x="19" y="50"/>
                    <a:pt x="34" y="49"/>
                    <a:pt x="44" y="39"/>
                  </a:cubicBezTo>
                  <a:cubicBezTo>
                    <a:pt x="54" y="29"/>
                    <a:pt x="56" y="13"/>
                    <a:pt x="49" y="2"/>
                  </a:cubicBezTo>
                  <a:cubicBezTo>
                    <a:pt x="51" y="0"/>
                    <a:pt x="51" y="0"/>
                    <a:pt x="51" y="0"/>
                  </a:cubicBezTo>
                  <a:cubicBezTo>
                    <a:pt x="58" y="13"/>
                    <a:pt x="57" y="29"/>
                    <a:pt x="46" y="40"/>
                  </a:cubicBezTo>
                  <a:cubicBezTo>
                    <a:pt x="40" y="46"/>
                    <a:pt x="33" y="49"/>
                    <a:pt x="26" y="50"/>
                  </a:cubicBezTo>
                  <a:cubicBezTo>
                    <a:pt x="25" y="50"/>
                    <a:pt x="25" y="50"/>
                    <a:pt x="25" y="50"/>
                  </a:cubicBezTo>
                  <a:cubicBezTo>
                    <a:pt x="25" y="52"/>
                    <a:pt x="25" y="52"/>
                    <a:pt x="25" y="52"/>
                  </a:cubicBezTo>
                  <a:cubicBezTo>
                    <a:pt x="25" y="52"/>
                    <a:pt x="25" y="52"/>
                    <a:pt x="25" y="52"/>
                  </a:cubicBezTo>
                  <a:cubicBezTo>
                    <a:pt x="29" y="54"/>
                    <a:pt x="29" y="59"/>
                    <a:pt x="25" y="61"/>
                  </a:cubicBezTo>
                  <a:cubicBezTo>
                    <a:pt x="25" y="61"/>
                    <a:pt x="25" y="61"/>
                    <a:pt x="25" y="61"/>
                  </a:cubicBezTo>
                  <a:cubicBezTo>
                    <a:pt x="25" y="63"/>
                    <a:pt x="25" y="63"/>
                    <a:pt x="25" y="63"/>
                  </a:cubicBezTo>
                  <a:cubicBezTo>
                    <a:pt x="25" y="63"/>
                    <a:pt x="25" y="63"/>
                    <a:pt x="26" y="63"/>
                  </a:cubicBezTo>
                  <a:cubicBezTo>
                    <a:pt x="32" y="64"/>
                    <a:pt x="40" y="66"/>
                    <a:pt x="45" y="69"/>
                  </a:cubicBezTo>
                  <a:cubicBezTo>
                    <a:pt x="46" y="70"/>
                    <a:pt x="46" y="71"/>
                    <a:pt x="45" y="71"/>
                  </a:cubicBezTo>
                  <a:cubicBezTo>
                    <a:pt x="1" y="71"/>
                    <a:pt x="1" y="71"/>
                    <a:pt x="1" y="71"/>
                  </a:cubicBezTo>
                  <a:cubicBezTo>
                    <a:pt x="0" y="71"/>
                    <a:pt x="0" y="70"/>
                    <a:pt x="1" y="69"/>
                  </a:cubicBezTo>
                  <a:cubicBezTo>
                    <a:pt x="6" y="66"/>
                    <a:pt x="14" y="64"/>
                    <a:pt x="20" y="63"/>
                  </a:cubicBezTo>
                  <a:cubicBezTo>
                    <a:pt x="21" y="63"/>
                    <a:pt x="21" y="63"/>
                    <a:pt x="21" y="63"/>
                  </a:cubicBezTo>
                  <a:cubicBezTo>
                    <a:pt x="21" y="61"/>
                    <a:pt x="21" y="61"/>
                    <a:pt x="21" y="61"/>
                  </a:cubicBezTo>
                  <a:cubicBezTo>
                    <a:pt x="21" y="61"/>
                    <a:pt x="21" y="61"/>
                    <a:pt x="21" y="61"/>
                  </a:cubicBezTo>
                  <a:cubicBezTo>
                    <a:pt x="17" y="59"/>
                    <a:pt x="17" y="54"/>
                    <a:pt x="21" y="52"/>
                  </a:cubicBezTo>
                  <a:cubicBezTo>
                    <a:pt x="21" y="52"/>
                    <a:pt x="21" y="52"/>
                    <a:pt x="21" y="52"/>
                  </a:cubicBezTo>
                  <a:cubicBezTo>
                    <a:pt x="21" y="50"/>
                    <a:pt x="21" y="50"/>
                    <a:pt x="21" y="50"/>
                  </a:cubicBezTo>
                  <a:cubicBezTo>
                    <a:pt x="21" y="50"/>
                    <a:pt x="21" y="50"/>
                    <a:pt x="20" y="50"/>
                  </a:cubicBezTo>
                  <a:cubicBezTo>
                    <a:pt x="15" y="49"/>
                    <a:pt x="10" y="48"/>
                    <a:pt x="6" y="45"/>
                  </a:cubicBezTo>
                  <a:close/>
                  <a:moveTo>
                    <a:pt x="9" y="42"/>
                  </a:moveTo>
                  <a:cubicBezTo>
                    <a:pt x="11" y="40"/>
                    <a:pt x="11" y="40"/>
                    <a:pt x="11" y="40"/>
                  </a:cubicBezTo>
                  <a:cubicBezTo>
                    <a:pt x="11" y="40"/>
                    <a:pt x="11" y="40"/>
                    <a:pt x="11" y="40"/>
                  </a:cubicBezTo>
                  <a:cubicBezTo>
                    <a:pt x="15" y="43"/>
                    <a:pt x="19" y="44"/>
                    <a:pt x="24" y="43"/>
                  </a:cubicBezTo>
                  <a:cubicBezTo>
                    <a:pt x="25" y="43"/>
                    <a:pt x="25" y="43"/>
                    <a:pt x="25" y="42"/>
                  </a:cubicBezTo>
                  <a:cubicBezTo>
                    <a:pt x="24" y="41"/>
                    <a:pt x="24" y="39"/>
                    <a:pt x="23" y="37"/>
                  </a:cubicBezTo>
                  <a:cubicBezTo>
                    <a:pt x="22" y="37"/>
                    <a:pt x="22" y="37"/>
                    <a:pt x="22" y="37"/>
                  </a:cubicBezTo>
                  <a:cubicBezTo>
                    <a:pt x="18" y="39"/>
                    <a:pt x="15" y="40"/>
                    <a:pt x="11" y="40"/>
                  </a:cubicBezTo>
                  <a:cubicBezTo>
                    <a:pt x="11" y="40"/>
                    <a:pt x="11" y="40"/>
                    <a:pt x="11" y="40"/>
                  </a:cubicBezTo>
                  <a:cubicBezTo>
                    <a:pt x="13" y="38"/>
                    <a:pt x="13" y="38"/>
                    <a:pt x="13" y="38"/>
                  </a:cubicBezTo>
                  <a:cubicBezTo>
                    <a:pt x="16" y="37"/>
                    <a:pt x="18" y="36"/>
                    <a:pt x="20" y="35"/>
                  </a:cubicBezTo>
                  <a:cubicBezTo>
                    <a:pt x="21" y="35"/>
                    <a:pt x="21" y="34"/>
                    <a:pt x="21" y="34"/>
                  </a:cubicBezTo>
                  <a:cubicBezTo>
                    <a:pt x="20" y="33"/>
                    <a:pt x="20" y="32"/>
                    <a:pt x="19" y="32"/>
                  </a:cubicBezTo>
                  <a:cubicBezTo>
                    <a:pt x="21" y="30"/>
                    <a:pt x="21" y="30"/>
                    <a:pt x="21" y="30"/>
                  </a:cubicBezTo>
                  <a:cubicBezTo>
                    <a:pt x="21" y="31"/>
                    <a:pt x="22" y="32"/>
                    <a:pt x="23" y="33"/>
                  </a:cubicBezTo>
                  <a:cubicBezTo>
                    <a:pt x="23" y="33"/>
                    <a:pt x="23" y="34"/>
                    <a:pt x="24" y="33"/>
                  </a:cubicBezTo>
                  <a:cubicBezTo>
                    <a:pt x="26" y="32"/>
                    <a:pt x="29" y="30"/>
                    <a:pt x="31" y="28"/>
                  </a:cubicBezTo>
                  <a:cubicBezTo>
                    <a:pt x="31" y="28"/>
                    <a:pt x="31" y="27"/>
                    <a:pt x="31" y="27"/>
                  </a:cubicBezTo>
                  <a:cubicBezTo>
                    <a:pt x="28" y="23"/>
                    <a:pt x="28" y="23"/>
                    <a:pt x="28" y="23"/>
                  </a:cubicBezTo>
                  <a:cubicBezTo>
                    <a:pt x="29" y="22"/>
                    <a:pt x="29" y="22"/>
                    <a:pt x="29" y="22"/>
                  </a:cubicBezTo>
                  <a:cubicBezTo>
                    <a:pt x="32" y="25"/>
                    <a:pt x="32" y="25"/>
                    <a:pt x="32" y="25"/>
                  </a:cubicBezTo>
                  <a:cubicBezTo>
                    <a:pt x="33" y="25"/>
                    <a:pt x="33" y="25"/>
                    <a:pt x="33" y="25"/>
                  </a:cubicBezTo>
                  <a:cubicBezTo>
                    <a:pt x="33" y="25"/>
                    <a:pt x="33" y="25"/>
                    <a:pt x="34" y="25"/>
                  </a:cubicBezTo>
                  <a:cubicBezTo>
                    <a:pt x="36" y="23"/>
                    <a:pt x="38" y="20"/>
                    <a:pt x="39" y="18"/>
                  </a:cubicBezTo>
                  <a:cubicBezTo>
                    <a:pt x="39" y="18"/>
                    <a:pt x="39" y="17"/>
                    <a:pt x="39" y="17"/>
                  </a:cubicBezTo>
                  <a:cubicBezTo>
                    <a:pt x="38" y="16"/>
                    <a:pt x="37" y="16"/>
                    <a:pt x="36" y="15"/>
                  </a:cubicBezTo>
                  <a:cubicBezTo>
                    <a:pt x="37" y="13"/>
                    <a:pt x="37" y="13"/>
                    <a:pt x="37" y="13"/>
                  </a:cubicBezTo>
                  <a:cubicBezTo>
                    <a:pt x="38" y="14"/>
                    <a:pt x="39" y="15"/>
                    <a:pt x="40" y="15"/>
                  </a:cubicBezTo>
                  <a:cubicBezTo>
                    <a:pt x="40" y="15"/>
                    <a:pt x="41" y="15"/>
                    <a:pt x="41" y="15"/>
                  </a:cubicBezTo>
                  <a:cubicBezTo>
                    <a:pt x="42" y="13"/>
                    <a:pt x="43" y="10"/>
                    <a:pt x="43" y="7"/>
                  </a:cubicBezTo>
                  <a:cubicBezTo>
                    <a:pt x="46" y="5"/>
                    <a:pt x="46" y="5"/>
                    <a:pt x="46" y="5"/>
                  </a:cubicBezTo>
                  <a:cubicBezTo>
                    <a:pt x="46" y="5"/>
                    <a:pt x="46" y="5"/>
                    <a:pt x="46" y="5"/>
                  </a:cubicBezTo>
                  <a:cubicBezTo>
                    <a:pt x="46" y="9"/>
                    <a:pt x="44" y="13"/>
                    <a:pt x="43" y="16"/>
                  </a:cubicBezTo>
                  <a:cubicBezTo>
                    <a:pt x="42" y="16"/>
                    <a:pt x="43" y="17"/>
                    <a:pt x="43" y="17"/>
                  </a:cubicBezTo>
                  <a:cubicBezTo>
                    <a:pt x="45" y="18"/>
                    <a:pt x="46" y="19"/>
                    <a:pt x="48" y="19"/>
                  </a:cubicBezTo>
                  <a:cubicBezTo>
                    <a:pt x="49" y="19"/>
                    <a:pt x="49" y="19"/>
                    <a:pt x="49" y="18"/>
                  </a:cubicBezTo>
                  <a:cubicBezTo>
                    <a:pt x="49" y="14"/>
                    <a:pt x="48" y="9"/>
                    <a:pt x="46" y="5"/>
                  </a:cubicBezTo>
                  <a:cubicBezTo>
                    <a:pt x="46" y="5"/>
                    <a:pt x="46" y="5"/>
                    <a:pt x="46" y="5"/>
                  </a:cubicBezTo>
                  <a:cubicBezTo>
                    <a:pt x="47" y="3"/>
                    <a:pt x="47" y="3"/>
                    <a:pt x="47" y="3"/>
                  </a:cubicBezTo>
                  <a:cubicBezTo>
                    <a:pt x="53" y="14"/>
                    <a:pt x="52" y="28"/>
                    <a:pt x="43" y="37"/>
                  </a:cubicBezTo>
                  <a:cubicBezTo>
                    <a:pt x="34" y="46"/>
                    <a:pt x="20" y="48"/>
                    <a:pt x="9" y="42"/>
                  </a:cubicBezTo>
                  <a:close/>
                  <a:moveTo>
                    <a:pt x="48" y="21"/>
                  </a:moveTo>
                  <a:cubicBezTo>
                    <a:pt x="46" y="21"/>
                    <a:pt x="44" y="20"/>
                    <a:pt x="42" y="19"/>
                  </a:cubicBezTo>
                  <a:cubicBezTo>
                    <a:pt x="42" y="18"/>
                    <a:pt x="41" y="19"/>
                    <a:pt x="41" y="19"/>
                  </a:cubicBezTo>
                  <a:cubicBezTo>
                    <a:pt x="39" y="22"/>
                    <a:pt x="37" y="24"/>
                    <a:pt x="35" y="27"/>
                  </a:cubicBezTo>
                  <a:cubicBezTo>
                    <a:pt x="35" y="27"/>
                    <a:pt x="35" y="27"/>
                    <a:pt x="35" y="28"/>
                  </a:cubicBezTo>
                  <a:cubicBezTo>
                    <a:pt x="42" y="34"/>
                    <a:pt x="42" y="34"/>
                    <a:pt x="42" y="34"/>
                  </a:cubicBezTo>
                  <a:cubicBezTo>
                    <a:pt x="42" y="35"/>
                    <a:pt x="42" y="35"/>
                    <a:pt x="42" y="35"/>
                  </a:cubicBezTo>
                  <a:cubicBezTo>
                    <a:pt x="42" y="35"/>
                    <a:pt x="43" y="35"/>
                    <a:pt x="43" y="34"/>
                  </a:cubicBezTo>
                  <a:cubicBezTo>
                    <a:pt x="46" y="31"/>
                    <a:pt x="48" y="27"/>
                    <a:pt x="49" y="22"/>
                  </a:cubicBezTo>
                  <a:cubicBezTo>
                    <a:pt x="49" y="22"/>
                    <a:pt x="49" y="21"/>
                    <a:pt x="48"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dirty="0">
                <a:solidFill>
                  <a:schemeClr val="tx1">
                    <a:lumMod val="75000"/>
                    <a:lumOff val="25000"/>
                  </a:schemeClr>
                </a:solidFill>
                <a:latin typeface="印品黑体" panose="00000500000000000000" pitchFamily="2" charset="-122"/>
              </a:endParaRPr>
            </a:p>
          </p:txBody>
        </p:sp>
      </p:grpSp>
      <p:grpSp>
        <p:nvGrpSpPr>
          <p:cNvPr id="102" name="Group 15"/>
          <p:cNvGrpSpPr/>
          <p:nvPr/>
        </p:nvGrpSpPr>
        <p:grpSpPr bwMode="auto">
          <a:xfrm>
            <a:off x="6819605" y="3627817"/>
            <a:ext cx="322119" cy="313529"/>
            <a:chOff x="0" y="0"/>
            <a:chExt cx="150" cy="146"/>
          </a:xfrm>
          <a:solidFill>
            <a:schemeClr val="bg1"/>
          </a:solidFill>
        </p:grpSpPr>
        <p:sp>
          <p:nvSpPr>
            <p:cNvPr id="103" name="Freeform 16"/>
            <p:cNvSpPr>
              <a:spLocks noEditPoints="1"/>
            </p:cNvSpPr>
            <p:nvPr/>
          </p:nvSpPr>
          <p:spPr bwMode="auto">
            <a:xfrm>
              <a:off x="0" y="0"/>
              <a:ext cx="96" cy="88"/>
            </a:xfrm>
            <a:custGeom>
              <a:avLst/>
              <a:gdLst>
                <a:gd name="T0" fmla="*/ 54 w 54"/>
                <a:gd name="T1" fmla="*/ 34 h 50"/>
                <a:gd name="T2" fmla="*/ 2 w 54"/>
                <a:gd name="T3" fmla="*/ 34 h 50"/>
                <a:gd name="T4" fmla="*/ 1 w 54"/>
                <a:gd name="T5" fmla="*/ 36 h 50"/>
                <a:gd name="T6" fmla="*/ 19 w 54"/>
                <a:gd name="T7" fmla="*/ 50 h 50"/>
                <a:gd name="T8" fmla="*/ 38 w 54"/>
                <a:gd name="T9" fmla="*/ 50 h 50"/>
                <a:gd name="T10" fmla="*/ 42 w 54"/>
                <a:gd name="T11" fmla="*/ 47 h 50"/>
                <a:gd name="T12" fmla="*/ 40 w 54"/>
                <a:gd name="T13" fmla="*/ 42 h 50"/>
                <a:gd name="T14" fmla="*/ 40 w 54"/>
                <a:gd name="T15" fmla="*/ 40 h 50"/>
                <a:gd name="T16" fmla="*/ 41 w 54"/>
                <a:gd name="T17" fmla="*/ 40 h 50"/>
                <a:gd name="T18" fmla="*/ 45 w 54"/>
                <a:gd name="T19" fmla="*/ 43 h 50"/>
                <a:gd name="T20" fmla="*/ 47 w 54"/>
                <a:gd name="T21" fmla="*/ 42 h 50"/>
                <a:gd name="T22" fmla="*/ 42 w 54"/>
                <a:gd name="T23" fmla="*/ 38 h 50"/>
                <a:gd name="T24" fmla="*/ 43 w 54"/>
                <a:gd name="T25" fmla="*/ 37 h 50"/>
                <a:gd name="T26" fmla="*/ 45 w 54"/>
                <a:gd name="T27" fmla="*/ 36 h 50"/>
                <a:gd name="T28" fmla="*/ 50 w 54"/>
                <a:gd name="T29" fmla="*/ 39 h 50"/>
                <a:gd name="T30" fmla="*/ 54 w 54"/>
                <a:gd name="T31" fmla="*/ 34 h 50"/>
                <a:gd name="T32" fmla="*/ 35 w 54"/>
                <a:gd name="T33" fmla="*/ 31 h 50"/>
                <a:gd name="T34" fmla="*/ 27 w 54"/>
                <a:gd name="T35" fmla="*/ 3 h 50"/>
                <a:gd name="T36" fmla="*/ 29 w 54"/>
                <a:gd name="T37" fmla="*/ 1 h 50"/>
                <a:gd name="T38" fmla="*/ 47 w 54"/>
                <a:gd name="T39" fmla="*/ 15 h 50"/>
                <a:gd name="T40" fmla="*/ 51 w 54"/>
                <a:gd name="T41" fmla="*/ 30 h 50"/>
                <a:gd name="T42" fmla="*/ 49 w 54"/>
                <a:gd name="T43" fmla="*/ 32 h 50"/>
                <a:gd name="T44" fmla="*/ 36 w 54"/>
                <a:gd name="T45" fmla="*/ 32 h 50"/>
                <a:gd name="T46" fmla="*/ 35 w 54"/>
                <a:gd name="T47"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50">
                  <a:moveTo>
                    <a:pt x="54" y="34"/>
                  </a:moveTo>
                  <a:cubicBezTo>
                    <a:pt x="2" y="34"/>
                    <a:pt x="2" y="34"/>
                    <a:pt x="2" y="34"/>
                  </a:cubicBezTo>
                  <a:cubicBezTo>
                    <a:pt x="1" y="34"/>
                    <a:pt x="0" y="35"/>
                    <a:pt x="1" y="36"/>
                  </a:cubicBezTo>
                  <a:cubicBezTo>
                    <a:pt x="2" y="45"/>
                    <a:pt x="11" y="50"/>
                    <a:pt x="19" y="50"/>
                  </a:cubicBezTo>
                  <a:cubicBezTo>
                    <a:pt x="38" y="50"/>
                    <a:pt x="38" y="50"/>
                    <a:pt x="38" y="50"/>
                  </a:cubicBezTo>
                  <a:cubicBezTo>
                    <a:pt x="42" y="47"/>
                    <a:pt x="42" y="47"/>
                    <a:pt x="42" y="47"/>
                  </a:cubicBezTo>
                  <a:cubicBezTo>
                    <a:pt x="41" y="45"/>
                    <a:pt x="40" y="44"/>
                    <a:pt x="40" y="42"/>
                  </a:cubicBezTo>
                  <a:cubicBezTo>
                    <a:pt x="40" y="41"/>
                    <a:pt x="40" y="41"/>
                    <a:pt x="40" y="40"/>
                  </a:cubicBezTo>
                  <a:cubicBezTo>
                    <a:pt x="40" y="40"/>
                    <a:pt x="41" y="39"/>
                    <a:pt x="41" y="40"/>
                  </a:cubicBezTo>
                  <a:cubicBezTo>
                    <a:pt x="45" y="43"/>
                    <a:pt x="45" y="43"/>
                    <a:pt x="45" y="43"/>
                  </a:cubicBezTo>
                  <a:cubicBezTo>
                    <a:pt x="47" y="42"/>
                    <a:pt x="47" y="42"/>
                    <a:pt x="47" y="42"/>
                  </a:cubicBezTo>
                  <a:cubicBezTo>
                    <a:pt x="42" y="38"/>
                    <a:pt x="42" y="38"/>
                    <a:pt x="42" y="38"/>
                  </a:cubicBezTo>
                  <a:cubicBezTo>
                    <a:pt x="42" y="38"/>
                    <a:pt x="42" y="37"/>
                    <a:pt x="43" y="37"/>
                  </a:cubicBezTo>
                  <a:cubicBezTo>
                    <a:pt x="43" y="36"/>
                    <a:pt x="44" y="36"/>
                    <a:pt x="45" y="36"/>
                  </a:cubicBezTo>
                  <a:cubicBezTo>
                    <a:pt x="47" y="36"/>
                    <a:pt x="49" y="37"/>
                    <a:pt x="50" y="39"/>
                  </a:cubicBezTo>
                  <a:lnTo>
                    <a:pt x="54" y="34"/>
                  </a:lnTo>
                  <a:close/>
                  <a:moveTo>
                    <a:pt x="35" y="31"/>
                  </a:moveTo>
                  <a:cubicBezTo>
                    <a:pt x="27" y="3"/>
                    <a:pt x="27" y="3"/>
                    <a:pt x="27" y="3"/>
                  </a:cubicBezTo>
                  <a:cubicBezTo>
                    <a:pt x="27" y="2"/>
                    <a:pt x="28" y="1"/>
                    <a:pt x="29" y="1"/>
                  </a:cubicBezTo>
                  <a:cubicBezTo>
                    <a:pt x="37" y="0"/>
                    <a:pt x="45" y="7"/>
                    <a:pt x="47" y="15"/>
                  </a:cubicBezTo>
                  <a:cubicBezTo>
                    <a:pt x="51" y="30"/>
                    <a:pt x="51" y="30"/>
                    <a:pt x="51" y="30"/>
                  </a:cubicBezTo>
                  <a:cubicBezTo>
                    <a:pt x="51" y="31"/>
                    <a:pt x="51" y="32"/>
                    <a:pt x="49" y="32"/>
                  </a:cubicBezTo>
                  <a:cubicBezTo>
                    <a:pt x="36" y="32"/>
                    <a:pt x="36" y="32"/>
                    <a:pt x="36" y="32"/>
                  </a:cubicBezTo>
                  <a:cubicBezTo>
                    <a:pt x="36" y="32"/>
                    <a:pt x="35" y="32"/>
                    <a:pt x="35" y="3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dirty="0">
                <a:solidFill>
                  <a:schemeClr val="tx1">
                    <a:lumMod val="75000"/>
                    <a:lumOff val="25000"/>
                  </a:schemeClr>
                </a:solidFill>
                <a:latin typeface="印品黑体" panose="00000500000000000000" pitchFamily="2" charset="-122"/>
              </a:endParaRPr>
            </a:p>
          </p:txBody>
        </p:sp>
        <p:sp>
          <p:nvSpPr>
            <p:cNvPr id="104" name="Freeform 17"/>
            <p:cNvSpPr>
              <a:spLocks noEditPoints="1"/>
            </p:cNvSpPr>
            <p:nvPr/>
          </p:nvSpPr>
          <p:spPr bwMode="auto">
            <a:xfrm>
              <a:off x="67" y="60"/>
              <a:ext cx="83" cy="86"/>
            </a:xfrm>
            <a:custGeom>
              <a:avLst/>
              <a:gdLst>
                <a:gd name="T0" fmla="*/ 46 w 47"/>
                <a:gd name="T1" fmla="*/ 0 h 49"/>
                <a:gd name="T2" fmla="*/ 16 w 47"/>
                <a:gd name="T3" fmla="*/ 0 h 49"/>
                <a:gd name="T4" fmla="*/ 12 w 47"/>
                <a:gd name="T5" fmla="*/ 5 h 49"/>
                <a:gd name="T6" fmla="*/ 13 w 47"/>
                <a:gd name="T7" fmla="*/ 8 h 49"/>
                <a:gd name="T8" fmla="*/ 13 w 47"/>
                <a:gd name="T9" fmla="*/ 9 h 49"/>
                <a:gd name="T10" fmla="*/ 12 w 47"/>
                <a:gd name="T11" fmla="*/ 10 h 49"/>
                <a:gd name="T12" fmla="*/ 9 w 47"/>
                <a:gd name="T13" fmla="*/ 8 h 49"/>
                <a:gd name="T14" fmla="*/ 7 w 47"/>
                <a:gd name="T15" fmla="*/ 9 h 49"/>
                <a:gd name="T16" fmla="*/ 11 w 47"/>
                <a:gd name="T17" fmla="*/ 11 h 49"/>
                <a:gd name="T18" fmla="*/ 10 w 47"/>
                <a:gd name="T19" fmla="*/ 13 h 49"/>
                <a:gd name="T20" fmla="*/ 7 w 47"/>
                <a:gd name="T21" fmla="*/ 14 h 49"/>
                <a:gd name="T22" fmla="*/ 4 w 47"/>
                <a:gd name="T23" fmla="*/ 13 h 49"/>
                <a:gd name="T24" fmla="*/ 0 w 47"/>
                <a:gd name="T25" fmla="*/ 16 h 49"/>
                <a:gd name="T26" fmla="*/ 46 w 47"/>
                <a:gd name="T27" fmla="*/ 16 h 49"/>
                <a:gd name="T28" fmla="*/ 47 w 47"/>
                <a:gd name="T29" fmla="*/ 14 h 49"/>
                <a:gd name="T30" fmla="*/ 47 w 47"/>
                <a:gd name="T31" fmla="*/ 2 h 49"/>
                <a:gd name="T32" fmla="*/ 46 w 47"/>
                <a:gd name="T33" fmla="*/ 0 h 49"/>
                <a:gd name="T34" fmla="*/ 10 w 47"/>
                <a:gd name="T35" fmla="*/ 48 h 49"/>
                <a:gd name="T36" fmla="*/ 3 w 47"/>
                <a:gd name="T37" fmla="*/ 20 h 49"/>
                <a:gd name="T38" fmla="*/ 4 w 47"/>
                <a:gd name="T39" fmla="*/ 18 h 49"/>
                <a:gd name="T40" fmla="*/ 17 w 47"/>
                <a:gd name="T41" fmla="*/ 18 h 49"/>
                <a:gd name="T42" fmla="*/ 19 w 47"/>
                <a:gd name="T43" fmla="*/ 19 h 49"/>
                <a:gd name="T44" fmla="*/ 26 w 47"/>
                <a:gd name="T45" fmla="*/ 43 h 49"/>
                <a:gd name="T46" fmla="*/ 24 w 47"/>
                <a:gd name="T47" fmla="*/ 46 h 49"/>
                <a:gd name="T48" fmla="*/ 12 w 47"/>
                <a:gd name="T49" fmla="*/ 49 h 49"/>
                <a:gd name="T50" fmla="*/ 10 w 47"/>
                <a:gd name="T51" fmla="*/ 48 h 49"/>
                <a:gd name="T52" fmla="*/ 15 w 47"/>
                <a:gd name="T53" fmla="*/ 45 h 49"/>
                <a:gd name="T54" fmla="*/ 20 w 47"/>
                <a:gd name="T55" fmla="*/ 43 h 49"/>
                <a:gd name="T56" fmla="*/ 21 w 47"/>
                <a:gd name="T57" fmla="*/ 41 h 49"/>
                <a:gd name="T58" fmla="*/ 17 w 47"/>
                <a:gd name="T59" fmla="*/ 25 h 49"/>
                <a:gd name="T60" fmla="*/ 15 w 47"/>
                <a:gd name="T61" fmla="*/ 24 h 49"/>
                <a:gd name="T62" fmla="*/ 10 w 47"/>
                <a:gd name="T63" fmla="*/ 25 h 49"/>
                <a:gd name="T64" fmla="*/ 8 w 47"/>
                <a:gd name="T65" fmla="*/ 27 h 49"/>
                <a:gd name="T66" fmla="*/ 13 w 47"/>
                <a:gd name="T67" fmla="*/ 43 h 49"/>
                <a:gd name="T68" fmla="*/ 15 w 47"/>
                <a:gd name="T69" fmla="*/ 45 h 49"/>
                <a:gd name="T70" fmla="*/ 44 w 47"/>
                <a:gd name="T71" fmla="*/ 5 h 49"/>
                <a:gd name="T72" fmla="*/ 44 w 47"/>
                <a:gd name="T73" fmla="*/ 11 h 49"/>
                <a:gd name="T74" fmla="*/ 42 w 47"/>
                <a:gd name="T75" fmla="*/ 13 h 49"/>
                <a:gd name="T76" fmla="*/ 26 w 47"/>
                <a:gd name="T77" fmla="*/ 13 h 49"/>
                <a:gd name="T78" fmla="*/ 24 w 47"/>
                <a:gd name="T79" fmla="*/ 11 h 49"/>
                <a:gd name="T80" fmla="*/ 24 w 47"/>
                <a:gd name="T81" fmla="*/ 5 h 49"/>
                <a:gd name="T82" fmla="*/ 26 w 47"/>
                <a:gd name="T83" fmla="*/ 4 h 49"/>
                <a:gd name="T84" fmla="*/ 42 w 47"/>
                <a:gd name="T85" fmla="*/ 4 h 49"/>
                <a:gd name="T86" fmla="*/ 44 w 47"/>
                <a:gd name="T87" fmla="*/ 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 h="49">
                  <a:moveTo>
                    <a:pt x="46" y="0"/>
                  </a:moveTo>
                  <a:cubicBezTo>
                    <a:pt x="16" y="0"/>
                    <a:pt x="16" y="0"/>
                    <a:pt x="16" y="0"/>
                  </a:cubicBezTo>
                  <a:cubicBezTo>
                    <a:pt x="12" y="5"/>
                    <a:pt x="12" y="5"/>
                    <a:pt x="12" y="5"/>
                  </a:cubicBezTo>
                  <a:cubicBezTo>
                    <a:pt x="13" y="5"/>
                    <a:pt x="13" y="7"/>
                    <a:pt x="13" y="8"/>
                  </a:cubicBezTo>
                  <a:cubicBezTo>
                    <a:pt x="13" y="8"/>
                    <a:pt x="13" y="9"/>
                    <a:pt x="13" y="9"/>
                  </a:cubicBezTo>
                  <a:cubicBezTo>
                    <a:pt x="13" y="10"/>
                    <a:pt x="12" y="10"/>
                    <a:pt x="12" y="10"/>
                  </a:cubicBezTo>
                  <a:cubicBezTo>
                    <a:pt x="9" y="8"/>
                    <a:pt x="9" y="8"/>
                    <a:pt x="9" y="8"/>
                  </a:cubicBezTo>
                  <a:cubicBezTo>
                    <a:pt x="7" y="9"/>
                    <a:pt x="7" y="9"/>
                    <a:pt x="7" y="9"/>
                  </a:cubicBezTo>
                  <a:cubicBezTo>
                    <a:pt x="11" y="11"/>
                    <a:pt x="11" y="11"/>
                    <a:pt x="11" y="11"/>
                  </a:cubicBezTo>
                  <a:cubicBezTo>
                    <a:pt x="11" y="12"/>
                    <a:pt x="11" y="12"/>
                    <a:pt x="10" y="13"/>
                  </a:cubicBezTo>
                  <a:cubicBezTo>
                    <a:pt x="10" y="13"/>
                    <a:pt x="9" y="14"/>
                    <a:pt x="7" y="14"/>
                  </a:cubicBezTo>
                  <a:cubicBezTo>
                    <a:pt x="6" y="14"/>
                    <a:pt x="5" y="13"/>
                    <a:pt x="4" y="13"/>
                  </a:cubicBezTo>
                  <a:cubicBezTo>
                    <a:pt x="0" y="16"/>
                    <a:pt x="0" y="16"/>
                    <a:pt x="0" y="16"/>
                  </a:cubicBezTo>
                  <a:cubicBezTo>
                    <a:pt x="46" y="16"/>
                    <a:pt x="46" y="16"/>
                    <a:pt x="46" y="16"/>
                  </a:cubicBezTo>
                  <a:cubicBezTo>
                    <a:pt x="47" y="16"/>
                    <a:pt x="47" y="15"/>
                    <a:pt x="47" y="14"/>
                  </a:cubicBezTo>
                  <a:cubicBezTo>
                    <a:pt x="47" y="2"/>
                    <a:pt x="47" y="2"/>
                    <a:pt x="47" y="2"/>
                  </a:cubicBezTo>
                  <a:cubicBezTo>
                    <a:pt x="47" y="1"/>
                    <a:pt x="47" y="0"/>
                    <a:pt x="46" y="0"/>
                  </a:cubicBezTo>
                  <a:close/>
                  <a:moveTo>
                    <a:pt x="10" y="48"/>
                  </a:moveTo>
                  <a:cubicBezTo>
                    <a:pt x="3" y="20"/>
                    <a:pt x="3" y="20"/>
                    <a:pt x="3" y="20"/>
                  </a:cubicBezTo>
                  <a:cubicBezTo>
                    <a:pt x="2" y="19"/>
                    <a:pt x="3" y="18"/>
                    <a:pt x="4" y="18"/>
                  </a:cubicBezTo>
                  <a:cubicBezTo>
                    <a:pt x="17" y="18"/>
                    <a:pt x="17" y="18"/>
                    <a:pt x="17" y="18"/>
                  </a:cubicBezTo>
                  <a:cubicBezTo>
                    <a:pt x="18" y="18"/>
                    <a:pt x="19" y="18"/>
                    <a:pt x="19" y="19"/>
                  </a:cubicBezTo>
                  <a:cubicBezTo>
                    <a:pt x="26" y="43"/>
                    <a:pt x="26" y="43"/>
                    <a:pt x="26" y="43"/>
                  </a:cubicBezTo>
                  <a:cubicBezTo>
                    <a:pt x="26" y="44"/>
                    <a:pt x="25" y="45"/>
                    <a:pt x="24" y="46"/>
                  </a:cubicBezTo>
                  <a:cubicBezTo>
                    <a:pt x="12" y="49"/>
                    <a:pt x="12" y="49"/>
                    <a:pt x="12" y="49"/>
                  </a:cubicBezTo>
                  <a:cubicBezTo>
                    <a:pt x="11" y="49"/>
                    <a:pt x="10" y="48"/>
                    <a:pt x="10" y="48"/>
                  </a:cubicBezTo>
                  <a:close/>
                  <a:moveTo>
                    <a:pt x="15" y="45"/>
                  </a:moveTo>
                  <a:cubicBezTo>
                    <a:pt x="20" y="43"/>
                    <a:pt x="20" y="43"/>
                    <a:pt x="20" y="43"/>
                  </a:cubicBezTo>
                  <a:cubicBezTo>
                    <a:pt x="21" y="43"/>
                    <a:pt x="22" y="42"/>
                    <a:pt x="21" y="41"/>
                  </a:cubicBezTo>
                  <a:cubicBezTo>
                    <a:pt x="17" y="25"/>
                    <a:pt x="17" y="25"/>
                    <a:pt x="17" y="25"/>
                  </a:cubicBezTo>
                  <a:cubicBezTo>
                    <a:pt x="17" y="24"/>
                    <a:pt x="16" y="23"/>
                    <a:pt x="15" y="24"/>
                  </a:cubicBezTo>
                  <a:cubicBezTo>
                    <a:pt x="10" y="25"/>
                    <a:pt x="10" y="25"/>
                    <a:pt x="10" y="25"/>
                  </a:cubicBezTo>
                  <a:cubicBezTo>
                    <a:pt x="9" y="25"/>
                    <a:pt x="8" y="26"/>
                    <a:pt x="8" y="27"/>
                  </a:cubicBezTo>
                  <a:cubicBezTo>
                    <a:pt x="13" y="43"/>
                    <a:pt x="13" y="43"/>
                    <a:pt x="13" y="43"/>
                  </a:cubicBezTo>
                  <a:cubicBezTo>
                    <a:pt x="13" y="44"/>
                    <a:pt x="14" y="45"/>
                    <a:pt x="15" y="45"/>
                  </a:cubicBezTo>
                  <a:close/>
                  <a:moveTo>
                    <a:pt x="44" y="5"/>
                  </a:moveTo>
                  <a:cubicBezTo>
                    <a:pt x="44" y="11"/>
                    <a:pt x="44" y="11"/>
                    <a:pt x="44" y="11"/>
                  </a:cubicBezTo>
                  <a:cubicBezTo>
                    <a:pt x="44" y="12"/>
                    <a:pt x="43" y="13"/>
                    <a:pt x="42" y="13"/>
                  </a:cubicBezTo>
                  <a:cubicBezTo>
                    <a:pt x="26" y="13"/>
                    <a:pt x="26" y="13"/>
                    <a:pt x="26" y="13"/>
                  </a:cubicBezTo>
                  <a:cubicBezTo>
                    <a:pt x="25" y="13"/>
                    <a:pt x="24" y="12"/>
                    <a:pt x="24" y="11"/>
                  </a:cubicBezTo>
                  <a:cubicBezTo>
                    <a:pt x="24" y="5"/>
                    <a:pt x="24" y="5"/>
                    <a:pt x="24" y="5"/>
                  </a:cubicBezTo>
                  <a:cubicBezTo>
                    <a:pt x="24" y="4"/>
                    <a:pt x="25" y="4"/>
                    <a:pt x="26" y="4"/>
                  </a:cubicBezTo>
                  <a:cubicBezTo>
                    <a:pt x="42" y="4"/>
                    <a:pt x="42" y="4"/>
                    <a:pt x="42" y="4"/>
                  </a:cubicBezTo>
                  <a:cubicBezTo>
                    <a:pt x="43" y="4"/>
                    <a:pt x="44" y="4"/>
                    <a:pt x="44"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dirty="0">
                <a:solidFill>
                  <a:schemeClr val="tx1">
                    <a:lumMod val="75000"/>
                    <a:lumOff val="25000"/>
                  </a:schemeClr>
                </a:solidFill>
                <a:latin typeface="印品黑体" panose="00000500000000000000" pitchFamily="2" charset="-122"/>
              </a:endParaRPr>
            </a:p>
          </p:txBody>
        </p:sp>
      </p:grpSp>
      <p:sp>
        <p:nvSpPr>
          <p:cNvPr id="107" name="Freeform 20"/>
          <p:cNvSpPr>
            <a:spLocks noEditPoints="1"/>
          </p:cNvSpPr>
          <p:nvPr/>
        </p:nvSpPr>
        <p:spPr bwMode="auto">
          <a:xfrm>
            <a:off x="5132826" y="4796034"/>
            <a:ext cx="227631" cy="253400"/>
          </a:xfrm>
          <a:custGeom>
            <a:avLst/>
            <a:gdLst>
              <a:gd name="T0" fmla="*/ 6 w 60"/>
              <a:gd name="T1" fmla="*/ 52 h 67"/>
              <a:gd name="T2" fmla="*/ 0 w 60"/>
              <a:gd name="T3" fmla="*/ 6 h 67"/>
              <a:gd name="T4" fmla="*/ 42 w 60"/>
              <a:gd name="T5" fmla="*/ 0 h 67"/>
              <a:gd name="T6" fmla="*/ 43 w 60"/>
              <a:gd name="T7" fmla="*/ 8 h 67"/>
              <a:gd name="T8" fmla="*/ 42 w 60"/>
              <a:gd name="T9" fmla="*/ 9 h 67"/>
              <a:gd name="T10" fmla="*/ 41 w 60"/>
              <a:gd name="T11" fmla="*/ 3 h 67"/>
              <a:gd name="T12" fmla="*/ 6 w 60"/>
              <a:gd name="T13" fmla="*/ 1 h 67"/>
              <a:gd name="T14" fmla="*/ 42 w 60"/>
              <a:gd name="T15" fmla="*/ 10 h 67"/>
              <a:gd name="T16" fmla="*/ 43 w 60"/>
              <a:gd name="T17" fmla="*/ 12 h 67"/>
              <a:gd name="T18" fmla="*/ 22 w 60"/>
              <a:gd name="T19" fmla="*/ 13 h 67"/>
              <a:gd name="T20" fmla="*/ 15 w 60"/>
              <a:gd name="T21" fmla="*/ 51 h 67"/>
              <a:gd name="T22" fmla="*/ 58 w 60"/>
              <a:gd name="T23" fmla="*/ 67 h 67"/>
              <a:gd name="T24" fmla="*/ 16 w 60"/>
              <a:gd name="T25" fmla="*/ 61 h 67"/>
              <a:gd name="T26" fmla="*/ 22 w 60"/>
              <a:gd name="T27" fmla="*/ 14 h 67"/>
              <a:gd name="T28" fmla="*/ 60 w 60"/>
              <a:gd name="T29" fmla="*/ 16 h 67"/>
              <a:gd name="T30" fmla="*/ 59 w 60"/>
              <a:gd name="T31" fmla="*/ 24 h 67"/>
              <a:gd name="T32" fmla="*/ 57 w 60"/>
              <a:gd name="T33" fmla="*/ 23 h 67"/>
              <a:gd name="T34" fmla="*/ 56 w 60"/>
              <a:gd name="T35" fmla="*/ 16 h 67"/>
              <a:gd name="T36" fmla="*/ 22 w 60"/>
              <a:gd name="T37" fmla="*/ 25 h 67"/>
              <a:gd name="T38" fmla="*/ 60 w 60"/>
              <a:gd name="T39" fmla="*/ 27 h 67"/>
              <a:gd name="T40" fmla="*/ 58 w 60"/>
              <a:gd name="T41" fmla="*/ 67 h 67"/>
              <a:gd name="T42" fmla="*/ 23 w 60"/>
              <a:gd name="T43" fmla="*/ 18 h 67"/>
              <a:gd name="T44" fmla="*/ 22 w 60"/>
              <a:gd name="T45" fmla="*/ 17 h 67"/>
              <a:gd name="T46" fmla="*/ 55 w 60"/>
              <a:gd name="T47" fmla="*/ 16 h 67"/>
              <a:gd name="T48" fmla="*/ 56 w 60"/>
              <a:gd name="T49" fmla="*/ 17 h 67"/>
              <a:gd name="T50" fmla="*/ 55 w 60"/>
              <a:gd name="T51" fmla="*/ 20 h 67"/>
              <a:gd name="T52" fmla="*/ 22 w 60"/>
              <a:gd name="T53" fmla="*/ 19 h 67"/>
              <a:gd name="T54" fmla="*/ 23 w 60"/>
              <a:gd name="T55" fmla="*/ 18 h 67"/>
              <a:gd name="T56" fmla="*/ 56 w 60"/>
              <a:gd name="T57" fmla="*/ 19 h 67"/>
              <a:gd name="T58" fmla="*/ 55 w 60"/>
              <a:gd name="T59" fmla="*/ 20 h 67"/>
              <a:gd name="T60" fmla="*/ 23 w 60"/>
              <a:gd name="T61" fmla="*/ 22 h 67"/>
              <a:gd name="T62" fmla="*/ 22 w 60"/>
              <a:gd name="T63" fmla="*/ 21 h 67"/>
              <a:gd name="T64" fmla="*/ 55 w 60"/>
              <a:gd name="T65" fmla="*/ 21 h 67"/>
              <a:gd name="T66" fmla="*/ 56 w 60"/>
              <a:gd name="T67" fmla="*/ 22 h 67"/>
              <a:gd name="T68" fmla="*/ 55 w 60"/>
              <a:gd name="T69" fmla="*/ 25 h 67"/>
              <a:gd name="T70" fmla="*/ 22 w 60"/>
              <a:gd name="T71" fmla="*/ 24 h 67"/>
              <a:gd name="T72" fmla="*/ 23 w 60"/>
              <a:gd name="T73" fmla="*/ 23 h 67"/>
              <a:gd name="T74" fmla="*/ 56 w 60"/>
              <a:gd name="T75" fmla="*/ 24 h 67"/>
              <a:gd name="T76" fmla="*/ 55 w 60"/>
              <a:gd name="T77" fmla="*/ 25 h 67"/>
              <a:gd name="T78" fmla="*/ 7 w 60"/>
              <a:gd name="T79" fmla="*/ 3 h 67"/>
              <a:gd name="T80" fmla="*/ 6 w 60"/>
              <a:gd name="T81" fmla="*/ 2 h 67"/>
              <a:gd name="T82" fmla="*/ 39 w 60"/>
              <a:gd name="T83" fmla="*/ 2 h 67"/>
              <a:gd name="T84" fmla="*/ 40 w 60"/>
              <a:gd name="T85" fmla="*/ 2 h 67"/>
              <a:gd name="T86" fmla="*/ 39 w 60"/>
              <a:gd name="T87" fmla="*/ 5 h 67"/>
              <a:gd name="T88" fmla="*/ 6 w 60"/>
              <a:gd name="T89" fmla="*/ 5 h 67"/>
              <a:gd name="T90" fmla="*/ 7 w 60"/>
              <a:gd name="T91" fmla="*/ 4 h 67"/>
              <a:gd name="T92" fmla="*/ 40 w 60"/>
              <a:gd name="T93" fmla="*/ 5 h 67"/>
              <a:gd name="T94" fmla="*/ 39 w 60"/>
              <a:gd name="T95" fmla="*/ 5 h 67"/>
              <a:gd name="T96" fmla="*/ 7 w 60"/>
              <a:gd name="T97" fmla="*/ 8 h 67"/>
              <a:gd name="T98" fmla="*/ 6 w 60"/>
              <a:gd name="T99" fmla="*/ 7 h 67"/>
              <a:gd name="T100" fmla="*/ 39 w 60"/>
              <a:gd name="T101" fmla="*/ 6 h 67"/>
              <a:gd name="T102" fmla="*/ 40 w 60"/>
              <a:gd name="T103" fmla="*/ 7 h 67"/>
              <a:gd name="T104" fmla="*/ 39 w 60"/>
              <a:gd name="T105" fmla="*/ 10 h 67"/>
              <a:gd name="T106" fmla="*/ 6 w 60"/>
              <a:gd name="T107" fmla="*/ 9 h 67"/>
              <a:gd name="T108" fmla="*/ 7 w 60"/>
              <a:gd name="T109" fmla="*/ 8 h 67"/>
              <a:gd name="T110" fmla="*/ 40 w 60"/>
              <a:gd name="T111" fmla="*/ 9 h 67"/>
              <a:gd name="T112" fmla="*/ 39 w 60"/>
              <a:gd name="T113" fmla="*/ 1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 h="67">
                <a:moveTo>
                  <a:pt x="14" y="52"/>
                </a:moveTo>
                <a:cubicBezTo>
                  <a:pt x="6" y="52"/>
                  <a:pt x="6" y="52"/>
                  <a:pt x="6" y="52"/>
                </a:cubicBezTo>
                <a:cubicBezTo>
                  <a:pt x="3" y="52"/>
                  <a:pt x="0" y="49"/>
                  <a:pt x="0" y="46"/>
                </a:cubicBezTo>
                <a:cubicBezTo>
                  <a:pt x="0" y="32"/>
                  <a:pt x="0" y="19"/>
                  <a:pt x="0" y="6"/>
                </a:cubicBezTo>
                <a:cubicBezTo>
                  <a:pt x="0" y="2"/>
                  <a:pt x="3" y="0"/>
                  <a:pt x="6" y="0"/>
                </a:cubicBezTo>
                <a:cubicBezTo>
                  <a:pt x="18" y="0"/>
                  <a:pt x="30" y="0"/>
                  <a:pt x="42" y="0"/>
                </a:cubicBezTo>
                <a:cubicBezTo>
                  <a:pt x="43" y="0"/>
                  <a:pt x="43" y="0"/>
                  <a:pt x="43" y="1"/>
                </a:cubicBezTo>
                <a:cubicBezTo>
                  <a:pt x="43" y="8"/>
                  <a:pt x="43" y="8"/>
                  <a:pt x="43" y="8"/>
                </a:cubicBezTo>
                <a:cubicBezTo>
                  <a:pt x="43" y="8"/>
                  <a:pt x="43" y="9"/>
                  <a:pt x="42" y="9"/>
                </a:cubicBezTo>
                <a:cubicBezTo>
                  <a:pt x="42" y="9"/>
                  <a:pt x="42" y="9"/>
                  <a:pt x="42" y="9"/>
                </a:cubicBezTo>
                <a:cubicBezTo>
                  <a:pt x="42" y="9"/>
                  <a:pt x="41" y="8"/>
                  <a:pt x="41" y="8"/>
                </a:cubicBezTo>
                <a:cubicBezTo>
                  <a:pt x="41" y="3"/>
                  <a:pt x="41" y="3"/>
                  <a:pt x="41" y="3"/>
                </a:cubicBezTo>
                <a:cubicBezTo>
                  <a:pt x="41" y="2"/>
                  <a:pt x="41" y="1"/>
                  <a:pt x="40" y="1"/>
                </a:cubicBezTo>
                <a:cubicBezTo>
                  <a:pt x="6" y="1"/>
                  <a:pt x="6" y="1"/>
                  <a:pt x="6" y="1"/>
                </a:cubicBezTo>
                <a:cubicBezTo>
                  <a:pt x="0" y="1"/>
                  <a:pt x="0" y="10"/>
                  <a:pt x="6" y="10"/>
                </a:cubicBezTo>
                <a:cubicBezTo>
                  <a:pt x="42" y="10"/>
                  <a:pt x="42" y="10"/>
                  <a:pt x="42" y="10"/>
                </a:cubicBezTo>
                <a:cubicBezTo>
                  <a:pt x="43" y="10"/>
                  <a:pt x="43" y="11"/>
                  <a:pt x="43" y="11"/>
                </a:cubicBezTo>
                <a:cubicBezTo>
                  <a:pt x="43" y="12"/>
                  <a:pt x="43" y="12"/>
                  <a:pt x="43" y="12"/>
                </a:cubicBezTo>
                <a:cubicBezTo>
                  <a:pt x="43" y="13"/>
                  <a:pt x="43" y="13"/>
                  <a:pt x="42" y="13"/>
                </a:cubicBezTo>
                <a:cubicBezTo>
                  <a:pt x="22" y="13"/>
                  <a:pt x="22" y="13"/>
                  <a:pt x="22" y="13"/>
                </a:cubicBezTo>
                <a:cubicBezTo>
                  <a:pt x="18" y="13"/>
                  <a:pt x="15" y="16"/>
                  <a:pt x="15" y="20"/>
                </a:cubicBezTo>
                <a:cubicBezTo>
                  <a:pt x="15" y="51"/>
                  <a:pt x="15" y="51"/>
                  <a:pt x="15" y="51"/>
                </a:cubicBezTo>
                <a:cubicBezTo>
                  <a:pt x="15" y="51"/>
                  <a:pt x="15" y="52"/>
                  <a:pt x="14" y="52"/>
                </a:cubicBezTo>
                <a:close/>
                <a:moveTo>
                  <a:pt x="58" y="67"/>
                </a:moveTo>
                <a:cubicBezTo>
                  <a:pt x="22" y="67"/>
                  <a:pt x="22" y="67"/>
                  <a:pt x="22" y="67"/>
                </a:cubicBezTo>
                <a:cubicBezTo>
                  <a:pt x="19" y="67"/>
                  <a:pt x="16" y="64"/>
                  <a:pt x="16" y="61"/>
                </a:cubicBezTo>
                <a:cubicBezTo>
                  <a:pt x="16" y="47"/>
                  <a:pt x="16" y="34"/>
                  <a:pt x="16" y="20"/>
                </a:cubicBezTo>
                <a:cubicBezTo>
                  <a:pt x="16" y="17"/>
                  <a:pt x="19" y="14"/>
                  <a:pt x="22" y="14"/>
                </a:cubicBezTo>
                <a:cubicBezTo>
                  <a:pt x="35" y="14"/>
                  <a:pt x="46" y="14"/>
                  <a:pt x="58" y="14"/>
                </a:cubicBezTo>
                <a:cubicBezTo>
                  <a:pt x="59" y="14"/>
                  <a:pt x="60" y="15"/>
                  <a:pt x="60" y="16"/>
                </a:cubicBezTo>
                <a:cubicBezTo>
                  <a:pt x="60" y="23"/>
                  <a:pt x="60" y="23"/>
                  <a:pt x="60" y="23"/>
                </a:cubicBezTo>
                <a:cubicBezTo>
                  <a:pt x="60" y="23"/>
                  <a:pt x="59" y="24"/>
                  <a:pt x="59" y="24"/>
                </a:cubicBezTo>
                <a:cubicBezTo>
                  <a:pt x="59" y="24"/>
                  <a:pt x="59" y="24"/>
                  <a:pt x="59" y="24"/>
                </a:cubicBezTo>
                <a:cubicBezTo>
                  <a:pt x="58" y="24"/>
                  <a:pt x="57" y="23"/>
                  <a:pt x="57" y="23"/>
                </a:cubicBezTo>
                <a:cubicBezTo>
                  <a:pt x="57" y="17"/>
                  <a:pt x="57" y="17"/>
                  <a:pt x="57" y="17"/>
                </a:cubicBezTo>
                <a:cubicBezTo>
                  <a:pt x="57" y="16"/>
                  <a:pt x="57" y="16"/>
                  <a:pt x="56" y="16"/>
                </a:cubicBezTo>
                <a:cubicBezTo>
                  <a:pt x="22" y="16"/>
                  <a:pt x="22" y="16"/>
                  <a:pt x="22" y="16"/>
                </a:cubicBezTo>
                <a:cubicBezTo>
                  <a:pt x="16" y="16"/>
                  <a:pt x="16" y="25"/>
                  <a:pt x="22" y="25"/>
                </a:cubicBezTo>
                <a:cubicBezTo>
                  <a:pt x="58" y="25"/>
                  <a:pt x="58" y="25"/>
                  <a:pt x="58" y="25"/>
                </a:cubicBezTo>
                <a:cubicBezTo>
                  <a:pt x="59" y="25"/>
                  <a:pt x="60" y="26"/>
                  <a:pt x="60" y="27"/>
                </a:cubicBezTo>
                <a:cubicBezTo>
                  <a:pt x="60" y="39"/>
                  <a:pt x="60" y="52"/>
                  <a:pt x="60" y="65"/>
                </a:cubicBezTo>
                <a:cubicBezTo>
                  <a:pt x="60" y="66"/>
                  <a:pt x="59" y="67"/>
                  <a:pt x="58" y="67"/>
                </a:cubicBezTo>
                <a:close/>
                <a:moveTo>
                  <a:pt x="55" y="18"/>
                </a:moveTo>
                <a:cubicBezTo>
                  <a:pt x="23" y="18"/>
                  <a:pt x="23" y="18"/>
                  <a:pt x="23" y="18"/>
                </a:cubicBezTo>
                <a:cubicBezTo>
                  <a:pt x="22" y="18"/>
                  <a:pt x="22" y="17"/>
                  <a:pt x="22" y="17"/>
                </a:cubicBezTo>
                <a:cubicBezTo>
                  <a:pt x="22" y="17"/>
                  <a:pt x="22" y="17"/>
                  <a:pt x="22" y="17"/>
                </a:cubicBezTo>
                <a:cubicBezTo>
                  <a:pt x="22" y="17"/>
                  <a:pt x="22" y="16"/>
                  <a:pt x="23" y="16"/>
                </a:cubicBezTo>
                <a:cubicBezTo>
                  <a:pt x="55" y="16"/>
                  <a:pt x="55" y="16"/>
                  <a:pt x="55" y="16"/>
                </a:cubicBezTo>
                <a:cubicBezTo>
                  <a:pt x="56" y="16"/>
                  <a:pt x="56" y="17"/>
                  <a:pt x="56" y="17"/>
                </a:cubicBezTo>
                <a:cubicBezTo>
                  <a:pt x="56" y="17"/>
                  <a:pt x="56" y="17"/>
                  <a:pt x="56" y="17"/>
                </a:cubicBezTo>
                <a:cubicBezTo>
                  <a:pt x="56" y="17"/>
                  <a:pt x="56" y="18"/>
                  <a:pt x="55" y="18"/>
                </a:cubicBezTo>
                <a:close/>
                <a:moveTo>
                  <a:pt x="55" y="20"/>
                </a:moveTo>
                <a:cubicBezTo>
                  <a:pt x="23" y="20"/>
                  <a:pt x="23" y="20"/>
                  <a:pt x="23" y="20"/>
                </a:cubicBezTo>
                <a:cubicBezTo>
                  <a:pt x="22" y="20"/>
                  <a:pt x="22" y="20"/>
                  <a:pt x="22" y="19"/>
                </a:cubicBezTo>
                <a:cubicBezTo>
                  <a:pt x="22" y="19"/>
                  <a:pt x="22" y="19"/>
                  <a:pt x="22" y="19"/>
                </a:cubicBezTo>
                <a:cubicBezTo>
                  <a:pt x="22" y="19"/>
                  <a:pt x="22" y="18"/>
                  <a:pt x="23" y="18"/>
                </a:cubicBezTo>
                <a:cubicBezTo>
                  <a:pt x="55" y="18"/>
                  <a:pt x="55" y="18"/>
                  <a:pt x="55" y="18"/>
                </a:cubicBezTo>
                <a:cubicBezTo>
                  <a:pt x="56" y="18"/>
                  <a:pt x="56" y="19"/>
                  <a:pt x="56" y="19"/>
                </a:cubicBezTo>
                <a:cubicBezTo>
                  <a:pt x="56" y="19"/>
                  <a:pt x="56" y="19"/>
                  <a:pt x="56" y="19"/>
                </a:cubicBezTo>
                <a:cubicBezTo>
                  <a:pt x="56" y="20"/>
                  <a:pt x="56" y="20"/>
                  <a:pt x="55" y="20"/>
                </a:cubicBezTo>
                <a:close/>
                <a:moveTo>
                  <a:pt x="55" y="22"/>
                </a:moveTo>
                <a:cubicBezTo>
                  <a:pt x="23" y="22"/>
                  <a:pt x="23" y="22"/>
                  <a:pt x="23" y="22"/>
                </a:cubicBezTo>
                <a:cubicBezTo>
                  <a:pt x="22" y="22"/>
                  <a:pt x="22" y="22"/>
                  <a:pt x="22" y="22"/>
                </a:cubicBezTo>
                <a:cubicBezTo>
                  <a:pt x="22" y="21"/>
                  <a:pt x="22" y="21"/>
                  <a:pt x="22" y="21"/>
                </a:cubicBezTo>
                <a:cubicBezTo>
                  <a:pt x="22" y="21"/>
                  <a:pt x="22" y="21"/>
                  <a:pt x="23" y="21"/>
                </a:cubicBezTo>
                <a:cubicBezTo>
                  <a:pt x="55" y="21"/>
                  <a:pt x="55" y="21"/>
                  <a:pt x="55" y="21"/>
                </a:cubicBezTo>
                <a:cubicBezTo>
                  <a:pt x="56" y="21"/>
                  <a:pt x="56" y="21"/>
                  <a:pt x="56" y="21"/>
                </a:cubicBezTo>
                <a:cubicBezTo>
                  <a:pt x="56" y="22"/>
                  <a:pt x="56" y="22"/>
                  <a:pt x="56" y="22"/>
                </a:cubicBezTo>
                <a:cubicBezTo>
                  <a:pt x="56" y="22"/>
                  <a:pt x="56" y="22"/>
                  <a:pt x="55" y="22"/>
                </a:cubicBezTo>
                <a:close/>
                <a:moveTo>
                  <a:pt x="55" y="25"/>
                </a:moveTo>
                <a:cubicBezTo>
                  <a:pt x="23" y="25"/>
                  <a:pt x="23" y="25"/>
                  <a:pt x="23" y="25"/>
                </a:cubicBezTo>
                <a:cubicBezTo>
                  <a:pt x="22" y="25"/>
                  <a:pt x="22" y="24"/>
                  <a:pt x="22" y="24"/>
                </a:cubicBezTo>
                <a:cubicBezTo>
                  <a:pt x="22" y="24"/>
                  <a:pt x="22" y="24"/>
                  <a:pt x="22" y="24"/>
                </a:cubicBezTo>
                <a:cubicBezTo>
                  <a:pt x="22" y="23"/>
                  <a:pt x="22" y="23"/>
                  <a:pt x="23" y="23"/>
                </a:cubicBezTo>
                <a:cubicBezTo>
                  <a:pt x="55" y="23"/>
                  <a:pt x="55" y="23"/>
                  <a:pt x="55" y="23"/>
                </a:cubicBezTo>
                <a:cubicBezTo>
                  <a:pt x="56" y="23"/>
                  <a:pt x="56" y="23"/>
                  <a:pt x="56" y="24"/>
                </a:cubicBezTo>
                <a:cubicBezTo>
                  <a:pt x="56" y="24"/>
                  <a:pt x="56" y="24"/>
                  <a:pt x="56" y="24"/>
                </a:cubicBezTo>
                <a:cubicBezTo>
                  <a:pt x="56" y="24"/>
                  <a:pt x="56" y="25"/>
                  <a:pt x="55" y="25"/>
                </a:cubicBezTo>
                <a:close/>
                <a:moveTo>
                  <a:pt x="39" y="3"/>
                </a:moveTo>
                <a:cubicBezTo>
                  <a:pt x="7" y="3"/>
                  <a:pt x="7" y="3"/>
                  <a:pt x="7" y="3"/>
                </a:cubicBezTo>
                <a:cubicBezTo>
                  <a:pt x="6" y="3"/>
                  <a:pt x="6" y="3"/>
                  <a:pt x="6" y="2"/>
                </a:cubicBezTo>
                <a:cubicBezTo>
                  <a:pt x="6" y="2"/>
                  <a:pt x="6" y="2"/>
                  <a:pt x="6" y="2"/>
                </a:cubicBezTo>
                <a:cubicBezTo>
                  <a:pt x="6" y="2"/>
                  <a:pt x="6" y="2"/>
                  <a:pt x="7" y="2"/>
                </a:cubicBezTo>
                <a:cubicBezTo>
                  <a:pt x="39" y="2"/>
                  <a:pt x="39" y="2"/>
                  <a:pt x="39" y="2"/>
                </a:cubicBezTo>
                <a:cubicBezTo>
                  <a:pt x="40" y="2"/>
                  <a:pt x="40" y="2"/>
                  <a:pt x="40" y="2"/>
                </a:cubicBezTo>
                <a:cubicBezTo>
                  <a:pt x="40" y="2"/>
                  <a:pt x="40" y="2"/>
                  <a:pt x="40" y="2"/>
                </a:cubicBezTo>
                <a:cubicBezTo>
                  <a:pt x="40" y="3"/>
                  <a:pt x="40" y="3"/>
                  <a:pt x="39" y="3"/>
                </a:cubicBezTo>
                <a:close/>
                <a:moveTo>
                  <a:pt x="39" y="5"/>
                </a:moveTo>
                <a:cubicBezTo>
                  <a:pt x="7" y="5"/>
                  <a:pt x="7" y="5"/>
                  <a:pt x="7" y="5"/>
                </a:cubicBezTo>
                <a:cubicBezTo>
                  <a:pt x="6" y="5"/>
                  <a:pt x="6" y="5"/>
                  <a:pt x="6" y="5"/>
                </a:cubicBezTo>
                <a:cubicBezTo>
                  <a:pt x="6" y="5"/>
                  <a:pt x="6" y="5"/>
                  <a:pt x="6" y="5"/>
                </a:cubicBezTo>
                <a:cubicBezTo>
                  <a:pt x="6" y="4"/>
                  <a:pt x="6" y="4"/>
                  <a:pt x="7" y="4"/>
                </a:cubicBezTo>
                <a:cubicBezTo>
                  <a:pt x="39" y="4"/>
                  <a:pt x="39" y="4"/>
                  <a:pt x="39" y="4"/>
                </a:cubicBezTo>
                <a:cubicBezTo>
                  <a:pt x="40" y="4"/>
                  <a:pt x="40" y="4"/>
                  <a:pt x="40" y="5"/>
                </a:cubicBezTo>
                <a:cubicBezTo>
                  <a:pt x="40" y="5"/>
                  <a:pt x="40" y="5"/>
                  <a:pt x="40" y="5"/>
                </a:cubicBezTo>
                <a:cubicBezTo>
                  <a:pt x="40" y="5"/>
                  <a:pt x="40" y="5"/>
                  <a:pt x="39" y="5"/>
                </a:cubicBezTo>
                <a:close/>
                <a:moveTo>
                  <a:pt x="39" y="8"/>
                </a:moveTo>
                <a:cubicBezTo>
                  <a:pt x="7" y="8"/>
                  <a:pt x="7" y="8"/>
                  <a:pt x="7" y="8"/>
                </a:cubicBezTo>
                <a:cubicBezTo>
                  <a:pt x="6" y="8"/>
                  <a:pt x="6" y="7"/>
                  <a:pt x="6" y="7"/>
                </a:cubicBezTo>
                <a:cubicBezTo>
                  <a:pt x="6" y="7"/>
                  <a:pt x="6" y="7"/>
                  <a:pt x="6" y="7"/>
                </a:cubicBezTo>
                <a:cubicBezTo>
                  <a:pt x="6" y="6"/>
                  <a:pt x="6" y="6"/>
                  <a:pt x="7" y="6"/>
                </a:cubicBezTo>
                <a:cubicBezTo>
                  <a:pt x="39" y="6"/>
                  <a:pt x="39" y="6"/>
                  <a:pt x="39" y="6"/>
                </a:cubicBezTo>
                <a:cubicBezTo>
                  <a:pt x="40" y="6"/>
                  <a:pt x="40" y="6"/>
                  <a:pt x="40" y="7"/>
                </a:cubicBezTo>
                <a:cubicBezTo>
                  <a:pt x="40" y="7"/>
                  <a:pt x="40" y="7"/>
                  <a:pt x="40" y="7"/>
                </a:cubicBezTo>
                <a:cubicBezTo>
                  <a:pt x="40" y="7"/>
                  <a:pt x="40" y="8"/>
                  <a:pt x="39" y="8"/>
                </a:cubicBezTo>
                <a:close/>
                <a:moveTo>
                  <a:pt x="39" y="10"/>
                </a:moveTo>
                <a:cubicBezTo>
                  <a:pt x="7" y="10"/>
                  <a:pt x="7" y="10"/>
                  <a:pt x="7" y="10"/>
                </a:cubicBezTo>
                <a:cubicBezTo>
                  <a:pt x="6" y="10"/>
                  <a:pt x="6" y="10"/>
                  <a:pt x="6" y="9"/>
                </a:cubicBezTo>
                <a:cubicBezTo>
                  <a:pt x="6" y="9"/>
                  <a:pt x="6" y="9"/>
                  <a:pt x="6" y="9"/>
                </a:cubicBezTo>
                <a:cubicBezTo>
                  <a:pt x="6" y="9"/>
                  <a:pt x="6" y="8"/>
                  <a:pt x="7" y="8"/>
                </a:cubicBezTo>
                <a:cubicBezTo>
                  <a:pt x="39" y="8"/>
                  <a:pt x="39" y="8"/>
                  <a:pt x="39" y="8"/>
                </a:cubicBezTo>
                <a:cubicBezTo>
                  <a:pt x="40" y="8"/>
                  <a:pt x="40" y="9"/>
                  <a:pt x="40" y="9"/>
                </a:cubicBezTo>
                <a:cubicBezTo>
                  <a:pt x="40" y="9"/>
                  <a:pt x="40" y="9"/>
                  <a:pt x="40" y="9"/>
                </a:cubicBezTo>
                <a:cubicBezTo>
                  <a:pt x="40" y="10"/>
                  <a:pt x="40" y="10"/>
                  <a:pt x="39" y="10"/>
                </a:cubicBezTo>
                <a:close/>
              </a:path>
            </a:pathLst>
          </a:custGeom>
          <a:solidFill>
            <a:schemeClr val="bg1"/>
          </a:solidFill>
          <a:ln>
            <a:noFill/>
          </a:ln>
        </p:spPr>
        <p:txBody>
          <a:bodyPr/>
          <a:lstStyle/>
          <a:p>
            <a:endParaRPr lang="zh-CN" altLang="en-US" dirty="0">
              <a:solidFill>
                <a:schemeClr val="tx1">
                  <a:lumMod val="75000"/>
                  <a:lumOff val="25000"/>
                </a:schemeClr>
              </a:solidFill>
              <a:latin typeface="印品黑体" panose="00000500000000000000" pitchFamily="2" charset="-122"/>
            </a:endParaRPr>
          </a:p>
        </p:txBody>
      </p:sp>
      <p:sp>
        <p:nvSpPr>
          <p:cNvPr id="2" name="Rectangle 1"/>
          <p:cNvSpPr/>
          <p:nvPr/>
        </p:nvSpPr>
        <p:spPr>
          <a:xfrm>
            <a:off x="630937" y="181904"/>
            <a:ext cx="9692639" cy="2062103"/>
          </a:xfrm>
          <a:prstGeom prst="rect">
            <a:avLst/>
          </a:prstGeom>
        </p:spPr>
        <p:txBody>
          <a:bodyPr wrap="square">
            <a:spAutoFit/>
          </a:bodyPr>
          <a:lstStyle/>
          <a:p>
            <a:pPr algn="just">
              <a:spcAft>
                <a:spcPts val="0"/>
              </a:spcAft>
            </a:pPr>
            <a:r>
              <a:rPr lang="vi-VN" sz="3200" b="1">
                <a:solidFill>
                  <a:srgbClr val="000000"/>
                </a:solidFill>
                <a:latin typeface="Times New Roman" panose="02020603050405020304" pitchFamily="18" charset="0"/>
                <a:ea typeface="Times New Roman" panose="02020603050405020304" pitchFamily="18" charset="0"/>
              </a:rPr>
              <a:t>Câu 1 (trang 52)</a:t>
            </a:r>
            <a:r>
              <a:rPr lang="vi-VN" sz="3200">
                <a:solidFill>
                  <a:srgbClr val="000000"/>
                </a:solidFill>
                <a:latin typeface="Times New Roman" panose="02020603050405020304" pitchFamily="18" charset="0"/>
                <a:ea typeface="Times New Roman" panose="02020603050405020304" pitchFamily="18" charset="0"/>
              </a:rPr>
              <a:t>: Tìm đọc một số bài văn nghị luận về vấn đề đời sống xã hội có chủ đề gần gũi với các văn bản đã học như: đức tính giản dị, tinh thần trách nhiệm, lòng yêu nước, tiếng Việt giàu và </a:t>
            </a:r>
            <a:r>
              <a:rPr lang="vi-VN" sz="3200" smtClean="0">
                <a:solidFill>
                  <a:srgbClr val="000000"/>
                </a:solidFill>
                <a:latin typeface="Times New Roman" panose="02020603050405020304" pitchFamily="18" charset="0"/>
                <a:ea typeface="Times New Roman" panose="02020603050405020304" pitchFamily="18" charset="0"/>
              </a:rPr>
              <a:t>đẹp.</a:t>
            </a:r>
            <a:endParaRPr lang="en-GB" sz="2800">
              <a:effectLst/>
              <a:latin typeface="Times New Roman" panose="02020603050405020304" pitchFamily="18" charset="0"/>
              <a:ea typeface="Times New Roman" panose="02020603050405020304" pitchFamily="18" charset="0"/>
            </a:endParaRPr>
          </a:p>
        </p:txBody>
      </p:sp>
      <p:sp>
        <p:nvSpPr>
          <p:cNvPr id="30" name="圆角矩形 11"/>
          <p:cNvSpPr/>
          <p:nvPr/>
        </p:nvSpPr>
        <p:spPr>
          <a:xfrm flipH="1">
            <a:off x="682752" y="2876004"/>
            <a:ext cx="10661904" cy="3789971"/>
          </a:xfrm>
          <a:prstGeom prst="roundRect">
            <a:avLst/>
          </a:prstGeom>
          <a:noFill/>
          <a:ln w="19050">
            <a:solidFill>
              <a:srgbClr val="CE3220"/>
            </a:solidFill>
            <a:round/>
            <a:headEnd type="none" w="med" len="med"/>
            <a:tailEnd type="oval"/>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defTabSz="914400" fontAlgn="base">
              <a:spcBef>
                <a:spcPct val="0"/>
              </a:spcBef>
              <a:spcAft>
                <a:spcPct val="0"/>
              </a:spcAft>
            </a:pPr>
            <a:endParaRPr lang="zh-CN" altLang="en-US" dirty="0">
              <a:solidFill>
                <a:schemeClr val="tx1">
                  <a:lumMod val="75000"/>
                  <a:lumOff val="25000"/>
                </a:schemeClr>
              </a:solidFill>
              <a:latin typeface="印品黑体" panose="00000500000000000000" pitchFamily="2" charset="-122"/>
            </a:endParaRPr>
          </a:p>
        </p:txBody>
      </p:sp>
      <p:sp>
        <p:nvSpPr>
          <p:cNvPr id="31" name="泪滴形 12"/>
          <p:cNvSpPr/>
          <p:nvPr/>
        </p:nvSpPr>
        <p:spPr>
          <a:xfrm flipH="1">
            <a:off x="10442448" y="338328"/>
            <a:ext cx="1749552" cy="1377973"/>
          </a:xfrm>
          <a:prstGeom prst="teardrop">
            <a:avLst/>
          </a:prstGeom>
          <a:solidFill>
            <a:srgbClr val="B521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endParaRPr lang="zh-CN" altLang="en-US" dirty="0">
              <a:solidFill>
                <a:schemeClr val="bg1"/>
              </a:solidFill>
              <a:latin typeface="印品黑体" panose="00000500000000000000" pitchFamily="2" charset="-122"/>
            </a:endParaRPr>
          </a:p>
        </p:txBody>
      </p:sp>
      <p:sp>
        <p:nvSpPr>
          <p:cNvPr id="32" name="文本框 1"/>
          <p:cNvSpPr txBox="1">
            <a:spLocks noChangeArrowheads="1"/>
          </p:cNvSpPr>
          <p:nvPr/>
        </p:nvSpPr>
        <p:spPr bwMode="auto">
          <a:xfrm flipH="1">
            <a:off x="10202049" y="439244"/>
            <a:ext cx="2230350" cy="923330"/>
          </a:xfrm>
          <a:prstGeom prst="rect">
            <a:avLst/>
          </a:prstGeom>
          <a:noFill/>
          <a:ln>
            <a:noFill/>
          </a:ln>
          <a:effec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a:r>
              <a:rPr lang="en-US" altLang="zh-CN" sz="5400" b="1" dirty="0">
                <a:solidFill>
                  <a:schemeClr val="bg1"/>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01</a:t>
            </a:r>
            <a:endParaRPr lang="zh-CN" altLang="en-US" sz="5400" b="1" dirty="0">
              <a:solidFill>
                <a:schemeClr val="bg1"/>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sp>
        <p:nvSpPr>
          <p:cNvPr id="33" name="圆角矩形 11"/>
          <p:cNvSpPr/>
          <p:nvPr/>
        </p:nvSpPr>
        <p:spPr>
          <a:xfrm flipH="1">
            <a:off x="664464" y="298704"/>
            <a:ext cx="10661904" cy="2098460"/>
          </a:xfrm>
          <a:prstGeom prst="roundRect">
            <a:avLst/>
          </a:prstGeom>
          <a:noFill/>
          <a:ln w="19050">
            <a:solidFill>
              <a:srgbClr val="CE3220"/>
            </a:solidFill>
            <a:round/>
            <a:headEnd type="none" w="med" len="med"/>
            <a:tailEnd type="oval"/>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defTabSz="914400" fontAlgn="base">
              <a:spcBef>
                <a:spcPct val="0"/>
              </a:spcBef>
              <a:spcAft>
                <a:spcPct val="0"/>
              </a:spcAft>
            </a:pPr>
            <a:endParaRPr lang="zh-CN" altLang="en-US" dirty="0">
              <a:solidFill>
                <a:schemeClr val="tx1">
                  <a:lumMod val="75000"/>
                  <a:lumOff val="25000"/>
                </a:schemeClr>
              </a:solidFill>
              <a:latin typeface="印品黑体" panose="00000500000000000000" pitchFamily="2" charset="-122"/>
            </a:endParaRPr>
          </a:p>
        </p:txBody>
      </p:sp>
      <p:sp>
        <p:nvSpPr>
          <p:cNvPr id="34" name="泪滴形 12"/>
          <p:cNvSpPr/>
          <p:nvPr/>
        </p:nvSpPr>
        <p:spPr>
          <a:xfrm flipH="1">
            <a:off x="10552246" y="2391979"/>
            <a:ext cx="1749552" cy="1377973"/>
          </a:xfrm>
          <a:prstGeom prst="teardrop">
            <a:avLst/>
          </a:prstGeom>
          <a:solidFill>
            <a:srgbClr val="B521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endParaRPr lang="zh-CN" altLang="en-US" dirty="0">
              <a:solidFill>
                <a:schemeClr val="bg1"/>
              </a:solidFill>
              <a:latin typeface="印品黑体" panose="00000500000000000000" pitchFamily="2" charset="-122"/>
            </a:endParaRPr>
          </a:p>
        </p:txBody>
      </p:sp>
      <p:sp>
        <p:nvSpPr>
          <p:cNvPr id="35" name="文本框 1"/>
          <p:cNvSpPr txBox="1">
            <a:spLocks noChangeArrowheads="1"/>
          </p:cNvSpPr>
          <p:nvPr/>
        </p:nvSpPr>
        <p:spPr bwMode="auto">
          <a:xfrm flipH="1">
            <a:off x="10311847" y="2492895"/>
            <a:ext cx="2230350" cy="1200329"/>
          </a:xfrm>
          <a:prstGeom prst="rect">
            <a:avLst/>
          </a:prstGeom>
          <a:noFill/>
          <a:ln>
            <a:noFill/>
          </a:ln>
          <a:effec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a:r>
              <a:rPr lang="vi-VN" altLang="zh-CN" sz="3600" b="1" smtClean="0">
                <a:solidFill>
                  <a:schemeClr val="bg1"/>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TRẢ </a:t>
            </a:r>
          </a:p>
          <a:p>
            <a:pPr algn="ctr"/>
            <a:r>
              <a:rPr lang="vi-VN" altLang="zh-CN" sz="3600" b="1" smtClean="0">
                <a:solidFill>
                  <a:schemeClr val="bg1"/>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LỜI</a:t>
            </a:r>
            <a:endParaRPr lang="zh-CN" altLang="en-US" sz="3600" b="1" dirty="0">
              <a:solidFill>
                <a:schemeClr val="bg1"/>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sp>
        <p:nvSpPr>
          <p:cNvPr id="3" name="Rectangle 2"/>
          <p:cNvSpPr/>
          <p:nvPr/>
        </p:nvSpPr>
        <p:spPr>
          <a:xfrm>
            <a:off x="883758" y="3053830"/>
            <a:ext cx="10025033" cy="3539430"/>
          </a:xfrm>
          <a:prstGeom prst="rect">
            <a:avLst/>
          </a:prstGeom>
        </p:spPr>
        <p:txBody>
          <a:bodyPr wrap="square">
            <a:spAutoFit/>
          </a:bodyPr>
          <a:lstStyle/>
          <a:p>
            <a:pPr algn="just">
              <a:spcAft>
                <a:spcPts val="0"/>
              </a:spcAft>
            </a:pPr>
            <a:r>
              <a:rPr lang="vi-VN" sz="3200">
                <a:solidFill>
                  <a:srgbClr val="000000"/>
                </a:solidFill>
                <a:latin typeface="Times New Roman" panose="02020603050405020304" pitchFamily="18" charset="0"/>
                <a:ea typeface="Times New Roman" panose="02020603050405020304" pitchFamily="18" charset="0"/>
              </a:rPr>
              <a:t>- Một số bài văn nghị luận về vấn đề đời sống xã hội có chủ đề gần gũi với các văn bản đã học:</a:t>
            </a:r>
            <a:endParaRPr lang="en-GB" sz="2800">
              <a:latin typeface="Times New Roman" panose="02020603050405020304" pitchFamily="18" charset="0"/>
              <a:ea typeface="Times New Roman" panose="02020603050405020304" pitchFamily="18" charset="0"/>
            </a:endParaRPr>
          </a:p>
          <a:p>
            <a:pPr algn="just">
              <a:spcAft>
                <a:spcPts val="0"/>
              </a:spcAft>
            </a:pPr>
            <a:r>
              <a:rPr lang="vi-VN" sz="3200">
                <a:solidFill>
                  <a:srgbClr val="000000"/>
                </a:solidFill>
                <a:latin typeface="Times New Roman" panose="02020603050405020304" pitchFamily="18" charset="0"/>
                <a:ea typeface="Times New Roman" panose="02020603050405020304" pitchFamily="18" charset="0"/>
              </a:rPr>
              <a:t>+ Nghị luận về trách nhiệm của mỗi công dân trong mùa dịch</a:t>
            </a:r>
            <a:endParaRPr lang="en-GB" sz="2800">
              <a:latin typeface="Times New Roman" panose="02020603050405020304" pitchFamily="18" charset="0"/>
              <a:ea typeface="Times New Roman" panose="02020603050405020304" pitchFamily="18" charset="0"/>
            </a:endParaRPr>
          </a:p>
          <a:p>
            <a:pPr algn="just">
              <a:spcAft>
                <a:spcPts val="0"/>
              </a:spcAft>
            </a:pPr>
            <a:r>
              <a:rPr lang="vi-VN" sz="3200">
                <a:solidFill>
                  <a:srgbClr val="000000"/>
                </a:solidFill>
                <a:latin typeface="Times New Roman" panose="02020603050405020304" pitchFamily="18" charset="0"/>
                <a:ea typeface="Times New Roman" panose="02020603050405020304" pitchFamily="18" charset="0"/>
              </a:rPr>
              <a:t>+ Nghị luận về giữ gìn và phát huy bản sắc văn hóa dân tộc</a:t>
            </a:r>
            <a:endParaRPr lang="en-GB" sz="2800">
              <a:latin typeface="Times New Roman" panose="02020603050405020304" pitchFamily="18" charset="0"/>
              <a:ea typeface="Times New Roman" panose="02020603050405020304" pitchFamily="18" charset="0"/>
            </a:endParaRPr>
          </a:p>
          <a:p>
            <a:pPr algn="just">
              <a:spcAft>
                <a:spcPts val="0"/>
              </a:spcAft>
            </a:pPr>
            <a:r>
              <a:rPr lang="vi-VN" sz="3200">
                <a:solidFill>
                  <a:srgbClr val="000000"/>
                </a:solidFill>
                <a:latin typeface="Times New Roman" panose="02020603050405020304" pitchFamily="18" charset="0"/>
                <a:ea typeface="Times New Roman" panose="02020603050405020304" pitchFamily="18" charset="0"/>
              </a:rPr>
              <a:t>+ Nghị luận về vấn đề giữ gìn sự trong sáng của Tiếng Việt…</a:t>
            </a:r>
            <a:endParaRPr lang="en-GB" sz="2800">
              <a:effectLst/>
              <a:latin typeface="Times New Roman" panose="02020603050405020304" pitchFamily="18" charset="0"/>
              <a:ea typeface="Times New Roman" panose="02020603050405020304" pitchFamily="18" charset="0"/>
            </a:endParaRPr>
          </a:p>
        </p:txBody>
      </p:sp>
    </p:spTree>
  </p:cSld>
  <p:clrMapOvr>
    <a:masterClrMapping/>
  </p:clrMapOvr>
  <p:transition advTm="285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9"/>
                                        </p:tgtEl>
                                        <p:attrNameLst>
                                          <p:attrName>style.visibility</p:attrName>
                                        </p:attrNameLst>
                                      </p:cBhvr>
                                      <p:to>
                                        <p:strVal val="visible"/>
                                      </p:to>
                                    </p:set>
                                    <p:anim calcmode="lin" valueType="num">
                                      <p:cBhvr>
                                        <p:cTn id="7" dur="500" fill="hold"/>
                                        <p:tgtEl>
                                          <p:spTgt spid="99"/>
                                        </p:tgtEl>
                                        <p:attrNameLst>
                                          <p:attrName>ppt_w</p:attrName>
                                        </p:attrNameLst>
                                      </p:cBhvr>
                                      <p:tavLst>
                                        <p:tav tm="0">
                                          <p:val>
                                            <p:fltVal val="0"/>
                                          </p:val>
                                        </p:tav>
                                        <p:tav tm="100000">
                                          <p:val>
                                            <p:strVal val="#ppt_w"/>
                                          </p:val>
                                        </p:tav>
                                      </p:tavLst>
                                    </p:anim>
                                    <p:anim calcmode="lin" valueType="num">
                                      <p:cBhvr>
                                        <p:cTn id="8" dur="500" fill="hold"/>
                                        <p:tgtEl>
                                          <p:spTgt spid="99"/>
                                        </p:tgtEl>
                                        <p:attrNameLst>
                                          <p:attrName>ppt_h</p:attrName>
                                        </p:attrNameLst>
                                      </p:cBhvr>
                                      <p:tavLst>
                                        <p:tav tm="0">
                                          <p:val>
                                            <p:fltVal val="0"/>
                                          </p:val>
                                        </p:tav>
                                        <p:tav tm="100000">
                                          <p:val>
                                            <p:strVal val="#ppt_h"/>
                                          </p:val>
                                        </p:tav>
                                      </p:tavLst>
                                    </p:anim>
                                    <p:animEffect transition="in" filter="fade">
                                      <p:cBhvr>
                                        <p:cTn id="9" dur="500"/>
                                        <p:tgtEl>
                                          <p:spTgt spid="99"/>
                                        </p:tgtEl>
                                      </p:cBhvr>
                                    </p:animEffect>
                                  </p:childTnLst>
                                </p:cTn>
                              </p:par>
                              <p:par>
                                <p:cTn id="10" presetID="53" presetClass="entr" presetSubtype="16" fill="hold" nodeType="withEffect">
                                  <p:stCondLst>
                                    <p:cond delay="0"/>
                                  </p:stCondLst>
                                  <p:childTnLst>
                                    <p:set>
                                      <p:cBhvr>
                                        <p:cTn id="11" dur="1" fill="hold">
                                          <p:stCondLst>
                                            <p:cond delay="0"/>
                                          </p:stCondLst>
                                        </p:cTn>
                                        <p:tgtEl>
                                          <p:spTgt spid="102"/>
                                        </p:tgtEl>
                                        <p:attrNameLst>
                                          <p:attrName>style.visibility</p:attrName>
                                        </p:attrNameLst>
                                      </p:cBhvr>
                                      <p:to>
                                        <p:strVal val="visible"/>
                                      </p:to>
                                    </p:set>
                                    <p:anim calcmode="lin" valueType="num">
                                      <p:cBhvr>
                                        <p:cTn id="12" dur="500" fill="hold"/>
                                        <p:tgtEl>
                                          <p:spTgt spid="102"/>
                                        </p:tgtEl>
                                        <p:attrNameLst>
                                          <p:attrName>ppt_w</p:attrName>
                                        </p:attrNameLst>
                                      </p:cBhvr>
                                      <p:tavLst>
                                        <p:tav tm="0">
                                          <p:val>
                                            <p:fltVal val="0"/>
                                          </p:val>
                                        </p:tav>
                                        <p:tav tm="100000">
                                          <p:val>
                                            <p:strVal val="#ppt_w"/>
                                          </p:val>
                                        </p:tav>
                                      </p:tavLst>
                                    </p:anim>
                                    <p:anim calcmode="lin" valueType="num">
                                      <p:cBhvr>
                                        <p:cTn id="13" dur="500" fill="hold"/>
                                        <p:tgtEl>
                                          <p:spTgt spid="102"/>
                                        </p:tgtEl>
                                        <p:attrNameLst>
                                          <p:attrName>ppt_h</p:attrName>
                                        </p:attrNameLst>
                                      </p:cBhvr>
                                      <p:tavLst>
                                        <p:tav tm="0">
                                          <p:val>
                                            <p:fltVal val="0"/>
                                          </p:val>
                                        </p:tav>
                                        <p:tav tm="100000">
                                          <p:val>
                                            <p:strVal val="#ppt_h"/>
                                          </p:val>
                                        </p:tav>
                                      </p:tavLst>
                                    </p:anim>
                                    <p:animEffect transition="in" filter="fade">
                                      <p:cBhvr>
                                        <p:cTn id="14" dur="500"/>
                                        <p:tgtEl>
                                          <p:spTgt spid="10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7"/>
                                        </p:tgtEl>
                                        <p:attrNameLst>
                                          <p:attrName>style.visibility</p:attrName>
                                        </p:attrNameLst>
                                      </p:cBhvr>
                                      <p:to>
                                        <p:strVal val="visible"/>
                                      </p:to>
                                    </p:set>
                                    <p:anim calcmode="lin" valueType="num">
                                      <p:cBhvr>
                                        <p:cTn id="17" dur="500" fill="hold"/>
                                        <p:tgtEl>
                                          <p:spTgt spid="107"/>
                                        </p:tgtEl>
                                        <p:attrNameLst>
                                          <p:attrName>ppt_w</p:attrName>
                                        </p:attrNameLst>
                                      </p:cBhvr>
                                      <p:tavLst>
                                        <p:tav tm="0">
                                          <p:val>
                                            <p:fltVal val="0"/>
                                          </p:val>
                                        </p:tav>
                                        <p:tav tm="100000">
                                          <p:val>
                                            <p:strVal val="#ppt_w"/>
                                          </p:val>
                                        </p:tav>
                                      </p:tavLst>
                                    </p:anim>
                                    <p:anim calcmode="lin" valueType="num">
                                      <p:cBhvr>
                                        <p:cTn id="18" dur="500" fill="hold"/>
                                        <p:tgtEl>
                                          <p:spTgt spid="107"/>
                                        </p:tgtEl>
                                        <p:attrNameLst>
                                          <p:attrName>ppt_h</p:attrName>
                                        </p:attrNameLst>
                                      </p:cBhvr>
                                      <p:tavLst>
                                        <p:tav tm="0">
                                          <p:val>
                                            <p:fltVal val="0"/>
                                          </p:val>
                                        </p:tav>
                                        <p:tav tm="100000">
                                          <p:val>
                                            <p:strVal val="#ppt_h"/>
                                          </p:val>
                                        </p:tav>
                                      </p:tavLst>
                                    </p:anim>
                                    <p:animEffect transition="in" filter="fade">
                                      <p:cBhvr>
                                        <p:cTn id="19" dur="500"/>
                                        <p:tgtEl>
                                          <p:spTgt spid="107"/>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p:cTn id="23" dur="500" fill="hold"/>
                                        <p:tgtEl>
                                          <p:spTgt spid="30"/>
                                        </p:tgtEl>
                                        <p:attrNameLst>
                                          <p:attrName>ppt_w</p:attrName>
                                        </p:attrNameLst>
                                      </p:cBhvr>
                                      <p:tavLst>
                                        <p:tav tm="0">
                                          <p:val>
                                            <p:fltVal val="0"/>
                                          </p:val>
                                        </p:tav>
                                        <p:tav tm="100000">
                                          <p:val>
                                            <p:strVal val="#ppt_w"/>
                                          </p:val>
                                        </p:tav>
                                      </p:tavLst>
                                    </p:anim>
                                    <p:anim calcmode="lin" valueType="num">
                                      <p:cBhvr>
                                        <p:cTn id="24" dur="500" fill="hold"/>
                                        <p:tgtEl>
                                          <p:spTgt spid="30"/>
                                        </p:tgtEl>
                                        <p:attrNameLst>
                                          <p:attrName>ppt_h</p:attrName>
                                        </p:attrNameLst>
                                      </p:cBhvr>
                                      <p:tavLst>
                                        <p:tav tm="0">
                                          <p:val>
                                            <p:fltVal val="0"/>
                                          </p:val>
                                        </p:tav>
                                        <p:tav tm="100000">
                                          <p:val>
                                            <p:strVal val="#ppt_h"/>
                                          </p:val>
                                        </p:tav>
                                      </p:tavLst>
                                    </p:anim>
                                    <p:animEffect transition="in" filter="fade">
                                      <p:cBhvr>
                                        <p:cTn id="25" dur="500"/>
                                        <p:tgtEl>
                                          <p:spTgt spid="30"/>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p:cTn id="28" dur="500" fill="hold"/>
                                        <p:tgtEl>
                                          <p:spTgt spid="31"/>
                                        </p:tgtEl>
                                        <p:attrNameLst>
                                          <p:attrName>ppt_w</p:attrName>
                                        </p:attrNameLst>
                                      </p:cBhvr>
                                      <p:tavLst>
                                        <p:tav tm="0">
                                          <p:val>
                                            <p:fltVal val="0"/>
                                          </p:val>
                                        </p:tav>
                                        <p:tav tm="100000">
                                          <p:val>
                                            <p:strVal val="#ppt_w"/>
                                          </p:val>
                                        </p:tav>
                                      </p:tavLst>
                                    </p:anim>
                                    <p:anim calcmode="lin" valueType="num">
                                      <p:cBhvr>
                                        <p:cTn id="29" dur="500" fill="hold"/>
                                        <p:tgtEl>
                                          <p:spTgt spid="31"/>
                                        </p:tgtEl>
                                        <p:attrNameLst>
                                          <p:attrName>ppt_h</p:attrName>
                                        </p:attrNameLst>
                                      </p:cBhvr>
                                      <p:tavLst>
                                        <p:tav tm="0">
                                          <p:val>
                                            <p:fltVal val="0"/>
                                          </p:val>
                                        </p:tav>
                                        <p:tav tm="100000">
                                          <p:val>
                                            <p:strVal val="#ppt_h"/>
                                          </p:val>
                                        </p:tav>
                                      </p:tavLst>
                                    </p:anim>
                                    <p:animEffect transition="in" filter="fade">
                                      <p:cBhvr>
                                        <p:cTn id="30" dur="500"/>
                                        <p:tgtEl>
                                          <p:spTgt spid="3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p:cTn id="33" dur="500" fill="hold"/>
                                        <p:tgtEl>
                                          <p:spTgt spid="32"/>
                                        </p:tgtEl>
                                        <p:attrNameLst>
                                          <p:attrName>ppt_w</p:attrName>
                                        </p:attrNameLst>
                                      </p:cBhvr>
                                      <p:tavLst>
                                        <p:tav tm="0">
                                          <p:val>
                                            <p:fltVal val="0"/>
                                          </p:val>
                                        </p:tav>
                                        <p:tav tm="100000">
                                          <p:val>
                                            <p:strVal val="#ppt_w"/>
                                          </p:val>
                                        </p:tav>
                                      </p:tavLst>
                                    </p:anim>
                                    <p:anim calcmode="lin" valueType="num">
                                      <p:cBhvr>
                                        <p:cTn id="34" dur="500" fill="hold"/>
                                        <p:tgtEl>
                                          <p:spTgt spid="32"/>
                                        </p:tgtEl>
                                        <p:attrNameLst>
                                          <p:attrName>ppt_h</p:attrName>
                                        </p:attrNameLst>
                                      </p:cBhvr>
                                      <p:tavLst>
                                        <p:tav tm="0">
                                          <p:val>
                                            <p:fltVal val="0"/>
                                          </p:val>
                                        </p:tav>
                                        <p:tav tm="100000">
                                          <p:val>
                                            <p:strVal val="#ppt_h"/>
                                          </p:val>
                                        </p:tav>
                                      </p:tavLst>
                                    </p:anim>
                                    <p:animEffect transition="in" filter="fade">
                                      <p:cBhvr>
                                        <p:cTn id="35" dur="500"/>
                                        <p:tgtEl>
                                          <p:spTgt spid="32"/>
                                        </p:tgtEl>
                                      </p:cBhvr>
                                    </p:animEffect>
                                  </p:childTnLst>
                                </p:cTn>
                              </p:par>
                            </p:childTnLst>
                          </p:cTn>
                        </p:par>
                        <p:par>
                          <p:cTn id="36" fill="hold">
                            <p:stCondLst>
                              <p:cond delay="1000"/>
                            </p:stCondLst>
                            <p:childTnLst>
                              <p:par>
                                <p:cTn id="37" presetID="53" presetClass="entr" presetSubtype="16" fill="hold" grpId="0" nodeType="after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p:cTn id="39" dur="500" fill="hold"/>
                                        <p:tgtEl>
                                          <p:spTgt spid="33"/>
                                        </p:tgtEl>
                                        <p:attrNameLst>
                                          <p:attrName>ppt_w</p:attrName>
                                        </p:attrNameLst>
                                      </p:cBhvr>
                                      <p:tavLst>
                                        <p:tav tm="0">
                                          <p:val>
                                            <p:fltVal val="0"/>
                                          </p:val>
                                        </p:tav>
                                        <p:tav tm="100000">
                                          <p:val>
                                            <p:strVal val="#ppt_w"/>
                                          </p:val>
                                        </p:tav>
                                      </p:tavLst>
                                    </p:anim>
                                    <p:anim calcmode="lin" valueType="num">
                                      <p:cBhvr>
                                        <p:cTn id="40" dur="500" fill="hold"/>
                                        <p:tgtEl>
                                          <p:spTgt spid="33"/>
                                        </p:tgtEl>
                                        <p:attrNameLst>
                                          <p:attrName>ppt_h</p:attrName>
                                        </p:attrNameLst>
                                      </p:cBhvr>
                                      <p:tavLst>
                                        <p:tav tm="0">
                                          <p:val>
                                            <p:fltVal val="0"/>
                                          </p:val>
                                        </p:tav>
                                        <p:tav tm="100000">
                                          <p:val>
                                            <p:strVal val="#ppt_h"/>
                                          </p:val>
                                        </p:tav>
                                      </p:tavLst>
                                    </p:anim>
                                    <p:animEffect transition="in" filter="fade">
                                      <p:cBhvr>
                                        <p:cTn id="41" dur="500"/>
                                        <p:tgtEl>
                                          <p:spTgt spid="33"/>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4"/>
                                        </p:tgtEl>
                                        <p:attrNameLst>
                                          <p:attrName>style.visibility</p:attrName>
                                        </p:attrNameLst>
                                      </p:cBhvr>
                                      <p:to>
                                        <p:strVal val="visible"/>
                                      </p:to>
                                    </p:set>
                                    <p:anim calcmode="lin" valueType="num">
                                      <p:cBhvr>
                                        <p:cTn id="44" dur="500" fill="hold"/>
                                        <p:tgtEl>
                                          <p:spTgt spid="34"/>
                                        </p:tgtEl>
                                        <p:attrNameLst>
                                          <p:attrName>ppt_w</p:attrName>
                                        </p:attrNameLst>
                                      </p:cBhvr>
                                      <p:tavLst>
                                        <p:tav tm="0">
                                          <p:val>
                                            <p:fltVal val="0"/>
                                          </p:val>
                                        </p:tav>
                                        <p:tav tm="100000">
                                          <p:val>
                                            <p:strVal val="#ppt_w"/>
                                          </p:val>
                                        </p:tav>
                                      </p:tavLst>
                                    </p:anim>
                                    <p:anim calcmode="lin" valueType="num">
                                      <p:cBhvr>
                                        <p:cTn id="45" dur="500" fill="hold"/>
                                        <p:tgtEl>
                                          <p:spTgt spid="34"/>
                                        </p:tgtEl>
                                        <p:attrNameLst>
                                          <p:attrName>ppt_h</p:attrName>
                                        </p:attrNameLst>
                                      </p:cBhvr>
                                      <p:tavLst>
                                        <p:tav tm="0">
                                          <p:val>
                                            <p:fltVal val="0"/>
                                          </p:val>
                                        </p:tav>
                                        <p:tav tm="100000">
                                          <p:val>
                                            <p:strVal val="#ppt_h"/>
                                          </p:val>
                                        </p:tav>
                                      </p:tavLst>
                                    </p:anim>
                                    <p:animEffect transition="in" filter="fade">
                                      <p:cBhvr>
                                        <p:cTn id="46" dur="500"/>
                                        <p:tgtEl>
                                          <p:spTgt spid="34"/>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p:cTn id="49" dur="500" fill="hold"/>
                                        <p:tgtEl>
                                          <p:spTgt spid="35"/>
                                        </p:tgtEl>
                                        <p:attrNameLst>
                                          <p:attrName>ppt_w</p:attrName>
                                        </p:attrNameLst>
                                      </p:cBhvr>
                                      <p:tavLst>
                                        <p:tav tm="0">
                                          <p:val>
                                            <p:fltVal val="0"/>
                                          </p:val>
                                        </p:tav>
                                        <p:tav tm="100000">
                                          <p:val>
                                            <p:strVal val="#ppt_w"/>
                                          </p:val>
                                        </p:tav>
                                      </p:tavLst>
                                    </p:anim>
                                    <p:anim calcmode="lin" valueType="num">
                                      <p:cBhvr>
                                        <p:cTn id="50" dur="500" fill="hold"/>
                                        <p:tgtEl>
                                          <p:spTgt spid="35"/>
                                        </p:tgtEl>
                                        <p:attrNameLst>
                                          <p:attrName>ppt_h</p:attrName>
                                        </p:attrNameLst>
                                      </p:cBhvr>
                                      <p:tavLst>
                                        <p:tav tm="0">
                                          <p:val>
                                            <p:fltVal val="0"/>
                                          </p:val>
                                        </p:tav>
                                        <p:tav tm="100000">
                                          <p:val>
                                            <p:strVal val="#ppt_h"/>
                                          </p:val>
                                        </p:tav>
                                      </p:tavLst>
                                    </p:anim>
                                    <p:animEffect transition="in" filter="fade">
                                      <p:cBhvr>
                                        <p:cTn id="51" dur="500"/>
                                        <p:tgtEl>
                                          <p:spTgt spid="35"/>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barn(inVertical)">
                                      <p:cBhvr>
                                        <p:cTn id="56" dur="500"/>
                                        <p:tgtEl>
                                          <p:spTgt spid="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wipe(down)">
                                      <p:cBhvr>
                                        <p:cTn id="6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2" grpId="0"/>
      <p:bldP spid="30" grpId="0" animBg="1"/>
      <p:bldP spid="31" grpId="0" animBg="1"/>
      <p:bldP spid="32" grpId="0" animBg="1"/>
      <p:bldP spid="33" grpId="0" animBg="1"/>
      <p:bldP spid="34" grpId="0" animBg="1"/>
      <p:bldP spid="35"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圆角矩形 13"/>
          <p:cNvSpPr/>
          <p:nvPr/>
        </p:nvSpPr>
        <p:spPr>
          <a:xfrm flipH="1">
            <a:off x="2276856" y="1889948"/>
            <a:ext cx="8046719" cy="2791780"/>
          </a:xfrm>
          <a:prstGeom prst="roundRect">
            <a:avLst/>
          </a:prstGeom>
          <a:noFill/>
          <a:ln w="19050">
            <a:solidFill>
              <a:srgbClr val="07A140"/>
            </a:solidFill>
            <a:round/>
            <a:headEnd type="none"/>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defTabSz="914400" fontAlgn="base">
              <a:spcBef>
                <a:spcPct val="0"/>
              </a:spcBef>
              <a:spcAft>
                <a:spcPct val="0"/>
              </a:spcAft>
            </a:pPr>
            <a:endParaRPr lang="zh-CN" altLang="en-US" dirty="0">
              <a:solidFill>
                <a:schemeClr val="tx1">
                  <a:lumMod val="75000"/>
                  <a:lumOff val="25000"/>
                </a:schemeClr>
              </a:solidFill>
              <a:latin typeface="印品黑体" panose="00000500000000000000" pitchFamily="2" charset="-122"/>
            </a:endParaRPr>
          </a:p>
        </p:txBody>
      </p:sp>
      <p:sp>
        <p:nvSpPr>
          <p:cNvPr id="15" name="泪滴形 14"/>
          <p:cNvSpPr/>
          <p:nvPr/>
        </p:nvSpPr>
        <p:spPr>
          <a:xfrm flipH="1" flipV="1">
            <a:off x="9885574" y="1262306"/>
            <a:ext cx="876002" cy="876002"/>
          </a:xfrm>
          <a:prstGeom prst="teardrop">
            <a:avLst/>
          </a:prstGeom>
          <a:solidFill>
            <a:srgbClr val="6EADA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endParaRPr lang="zh-CN" altLang="en-US" dirty="0">
              <a:solidFill>
                <a:schemeClr val="bg1"/>
              </a:solidFill>
              <a:latin typeface="印品黑体" panose="00000500000000000000" pitchFamily="2" charset="-122"/>
            </a:endParaRPr>
          </a:p>
        </p:txBody>
      </p:sp>
      <p:sp>
        <p:nvSpPr>
          <p:cNvPr id="22" name="文本框 1"/>
          <p:cNvSpPr txBox="1">
            <a:spLocks noChangeArrowheads="1"/>
          </p:cNvSpPr>
          <p:nvPr/>
        </p:nvSpPr>
        <p:spPr bwMode="auto">
          <a:xfrm flipH="1">
            <a:off x="9944641" y="1473409"/>
            <a:ext cx="763360" cy="523220"/>
          </a:xfrm>
          <a:prstGeom prst="rect">
            <a:avLst/>
          </a:prstGeom>
          <a:noFill/>
          <a:ln>
            <a:noFill/>
          </a:ln>
          <a:effec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a:r>
              <a:rPr lang="en-US" altLang="zh-CN" sz="2800" dirty="0">
                <a:solidFill>
                  <a:schemeClr val="bg1"/>
                </a:solidFill>
                <a:latin typeface="印品黑体" panose="00000500000000000000" pitchFamily="2" charset="-122"/>
                <a:ea typeface="印品黑体" panose="00000500000000000000" pitchFamily="2" charset="-122"/>
              </a:rPr>
              <a:t>02</a:t>
            </a:r>
            <a:endParaRPr lang="zh-CN" altLang="en-US" sz="2800" dirty="0">
              <a:solidFill>
                <a:schemeClr val="bg1"/>
              </a:solidFill>
              <a:latin typeface="印品黑体" panose="00000500000000000000" pitchFamily="2" charset="-122"/>
              <a:ea typeface="印品黑体" panose="00000500000000000000" pitchFamily="2" charset="-122"/>
            </a:endParaRPr>
          </a:p>
        </p:txBody>
      </p:sp>
      <p:sp>
        <p:nvSpPr>
          <p:cNvPr id="4" name="Rectangle 3"/>
          <p:cNvSpPr/>
          <p:nvPr/>
        </p:nvSpPr>
        <p:spPr>
          <a:xfrm>
            <a:off x="2869077" y="2323723"/>
            <a:ext cx="6862275" cy="2062103"/>
          </a:xfrm>
          <a:prstGeom prst="rect">
            <a:avLst/>
          </a:prstGeom>
        </p:spPr>
        <p:txBody>
          <a:bodyPr wrap="square">
            <a:spAutoFit/>
          </a:bodyPr>
          <a:lstStyle/>
          <a:p>
            <a:pPr algn="just"/>
            <a:r>
              <a:rPr lang="vi-VN" sz="3200">
                <a:solidFill>
                  <a:srgbClr val="000000"/>
                </a:solidFill>
                <a:latin typeface="+mj-lt"/>
                <a:ea typeface="Calibri" panose="020F0502020204030204" pitchFamily="34" charset="0"/>
                <a:cs typeface="Times New Roman" panose="02020603050405020304" pitchFamily="18" charset="0"/>
              </a:rPr>
              <a:t>Sưu tầm tranh, ảnh (từ sách, báo, Internet,..) các tượng đài về những sự kiện và con người (trong và ngoài nước) đã chiến đấu, hi sinh vì Tổ quốc.</a:t>
            </a:r>
            <a:endParaRPr lang="en-GB" sz="3200">
              <a:latin typeface="+mj-lt"/>
            </a:endParaRPr>
          </a:p>
        </p:txBody>
      </p:sp>
    </p:spTree>
  </p:cSld>
  <p:clrMapOvr>
    <a:masterClrMapping/>
  </p:clrMapOvr>
  <p:transition advTm="117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2" grpId="0"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6"/>
          <p:cNvSpPr>
            <a:spLocks noEditPoints="1"/>
          </p:cNvSpPr>
          <p:nvPr/>
        </p:nvSpPr>
        <p:spPr bwMode="auto">
          <a:xfrm>
            <a:off x="6207214" y="990309"/>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25" name="Rectangle 11"/>
          <p:cNvSpPr>
            <a:spLocks noChangeArrowheads="1"/>
          </p:cNvSpPr>
          <p:nvPr/>
        </p:nvSpPr>
        <p:spPr bwMode="auto">
          <a:xfrm rot="273303">
            <a:off x="7052118" y="1998352"/>
            <a:ext cx="3876554" cy="4022802"/>
          </a:xfrm>
          <a:prstGeom prst="rect">
            <a:avLst/>
          </a:prstGeom>
          <a:blipFill dpi="0" rotWithShape="1">
            <a:blip r:embed="rId3"/>
            <a:srcRect/>
            <a:stretch>
              <a:fillRect/>
            </a:stretch>
          </a:blipFill>
          <a:ln w="76200">
            <a:noFill/>
            <a:miter lim="800000"/>
          </a:ln>
          <a:effectLst>
            <a:outerShdw blurRad="25400" dist="127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nvGrpSpPr>
          <p:cNvPr id="30" name="组合 60"/>
          <p:cNvGrpSpPr/>
          <p:nvPr/>
        </p:nvGrpSpPr>
        <p:grpSpPr>
          <a:xfrm>
            <a:off x="6207214" y="990309"/>
            <a:ext cx="5705824" cy="5568307"/>
            <a:chOff x="598429" y="917737"/>
            <a:chExt cx="5705824" cy="5568307"/>
          </a:xfrm>
        </p:grpSpPr>
        <p:sp>
          <p:nvSpPr>
            <p:cNvPr id="32" name="Freeform 1594"/>
            <p:cNvSpPr/>
            <p:nvPr/>
          </p:nvSpPr>
          <p:spPr bwMode="auto">
            <a:xfrm>
              <a:off x="5511182" y="2209485"/>
              <a:ext cx="319931" cy="902206"/>
            </a:xfrm>
            <a:custGeom>
              <a:avLst/>
              <a:gdLst>
                <a:gd name="T0" fmla="*/ 21 w 52"/>
                <a:gd name="T1" fmla="*/ 147 h 147"/>
                <a:gd name="T2" fmla="*/ 0 w 52"/>
                <a:gd name="T3" fmla="*/ 128 h 147"/>
                <a:gd name="T4" fmla="*/ 0 w 52"/>
                <a:gd name="T5" fmla="*/ 24 h 147"/>
                <a:gd name="T6" fmla="*/ 26 w 52"/>
                <a:gd name="T7" fmla="*/ 0 h 147"/>
                <a:gd name="T8" fmla="*/ 52 w 52"/>
                <a:gd name="T9" fmla="*/ 24 h 147"/>
                <a:gd name="T10" fmla="*/ 52 w 52"/>
                <a:gd name="T11" fmla="*/ 92 h 147"/>
                <a:gd name="T12" fmla="*/ 47 w 52"/>
                <a:gd name="T13" fmla="*/ 92 h 147"/>
                <a:gd name="T14" fmla="*/ 47 w 52"/>
                <a:gd name="T15" fmla="*/ 24 h 147"/>
                <a:gd name="T16" fmla="*/ 26 w 52"/>
                <a:gd name="T17" fmla="*/ 5 h 147"/>
                <a:gd name="T18" fmla="*/ 5 w 52"/>
                <a:gd name="T19" fmla="*/ 24 h 147"/>
                <a:gd name="T20" fmla="*/ 5 w 52"/>
                <a:gd name="T21" fmla="*/ 128 h 147"/>
                <a:gd name="T22" fmla="*/ 21 w 52"/>
                <a:gd name="T23" fmla="*/ 142 h 147"/>
                <a:gd name="T24" fmla="*/ 36 w 52"/>
                <a:gd name="T25" fmla="*/ 128 h 147"/>
                <a:gd name="T26" fmla="*/ 36 w 52"/>
                <a:gd name="T27" fmla="*/ 33 h 147"/>
                <a:gd name="T28" fmla="*/ 26 w 52"/>
                <a:gd name="T29" fmla="*/ 23 h 147"/>
                <a:gd name="T30" fmla="*/ 16 w 52"/>
                <a:gd name="T31" fmla="*/ 33 h 147"/>
                <a:gd name="T32" fmla="*/ 16 w 52"/>
                <a:gd name="T33" fmla="*/ 95 h 147"/>
                <a:gd name="T34" fmla="*/ 11 w 52"/>
                <a:gd name="T35" fmla="*/ 95 h 147"/>
                <a:gd name="T36" fmla="*/ 11 w 52"/>
                <a:gd name="T37" fmla="*/ 33 h 147"/>
                <a:gd name="T38" fmla="*/ 26 w 52"/>
                <a:gd name="T39" fmla="*/ 18 h 147"/>
                <a:gd name="T40" fmla="*/ 41 w 52"/>
                <a:gd name="T41" fmla="*/ 33 h 147"/>
                <a:gd name="T42" fmla="*/ 41 w 52"/>
                <a:gd name="T43" fmla="*/ 128 h 147"/>
                <a:gd name="T44" fmla="*/ 21 w 52"/>
                <a:gd name="T4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147">
                  <a:moveTo>
                    <a:pt x="21" y="147"/>
                  </a:moveTo>
                  <a:cubicBezTo>
                    <a:pt x="10" y="147"/>
                    <a:pt x="0" y="139"/>
                    <a:pt x="0" y="128"/>
                  </a:cubicBezTo>
                  <a:cubicBezTo>
                    <a:pt x="0" y="24"/>
                    <a:pt x="0" y="24"/>
                    <a:pt x="0" y="24"/>
                  </a:cubicBezTo>
                  <a:cubicBezTo>
                    <a:pt x="0" y="10"/>
                    <a:pt x="13" y="0"/>
                    <a:pt x="26" y="0"/>
                  </a:cubicBezTo>
                  <a:cubicBezTo>
                    <a:pt x="40" y="0"/>
                    <a:pt x="52" y="10"/>
                    <a:pt x="52" y="24"/>
                  </a:cubicBezTo>
                  <a:cubicBezTo>
                    <a:pt x="52" y="92"/>
                    <a:pt x="52" y="92"/>
                    <a:pt x="52" y="92"/>
                  </a:cubicBezTo>
                  <a:cubicBezTo>
                    <a:pt x="47" y="92"/>
                    <a:pt x="47" y="92"/>
                    <a:pt x="47" y="92"/>
                  </a:cubicBezTo>
                  <a:cubicBezTo>
                    <a:pt x="47" y="24"/>
                    <a:pt x="47" y="24"/>
                    <a:pt x="47" y="24"/>
                  </a:cubicBezTo>
                  <a:cubicBezTo>
                    <a:pt x="47" y="13"/>
                    <a:pt x="37" y="5"/>
                    <a:pt x="26" y="5"/>
                  </a:cubicBezTo>
                  <a:cubicBezTo>
                    <a:pt x="16" y="5"/>
                    <a:pt x="5" y="13"/>
                    <a:pt x="5" y="24"/>
                  </a:cubicBezTo>
                  <a:cubicBezTo>
                    <a:pt x="5" y="128"/>
                    <a:pt x="5" y="128"/>
                    <a:pt x="5" y="128"/>
                  </a:cubicBezTo>
                  <a:cubicBezTo>
                    <a:pt x="5" y="136"/>
                    <a:pt x="13" y="142"/>
                    <a:pt x="21" y="142"/>
                  </a:cubicBezTo>
                  <a:cubicBezTo>
                    <a:pt x="29" y="142"/>
                    <a:pt x="36" y="136"/>
                    <a:pt x="36" y="128"/>
                  </a:cubicBezTo>
                  <a:cubicBezTo>
                    <a:pt x="36" y="33"/>
                    <a:pt x="36" y="33"/>
                    <a:pt x="36" y="33"/>
                  </a:cubicBezTo>
                  <a:cubicBezTo>
                    <a:pt x="36" y="28"/>
                    <a:pt x="32" y="23"/>
                    <a:pt x="26" y="23"/>
                  </a:cubicBezTo>
                  <a:cubicBezTo>
                    <a:pt x="20" y="23"/>
                    <a:pt x="16" y="28"/>
                    <a:pt x="16" y="33"/>
                  </a:cubicBezTo>
                  <a:cubicBezTo>
                    <a:pt x="16" y="95"/>
                    <a:pt x="16" y="95"/>
                    <a:pt x="16" y="95"/>
                  </a:cubicBezTo>
                  <a:cubicBezTo>
                    <a:pt x="11" y="95"/>
                    <a:pt x="11" y="95"/>
                    <a:pt x="11" y="95"/>
                  </a:cubicBezTo>
                  <a:cubicBezTo>
                    <a:pt x="11" y="33"/>
                    <a:pt x="11" y="33"/>
                    <a:pt x="11" y="33"/>
                  </a:cubicBezTo>
                  <a:cubicBezTo>
                    <a:pt x="11" y="25"/>
                    <a:pt x="18" y="18"/>
                    <a:pt x="26" y="18"/>
                  </a:cubicBezTo>
                  <a:cubicBezTo>
                    <a:pt x="34" y="18"/>
                    <a:pt x="41" y="25"/>
                    <a:pt x="41" y="33"/>
                  </a:cubicBezTo>
                  <a:cubicBezTo>
                    <a:pt x="41" y="128"/>
                    <a:pt x="41" y="128"/>
                    <a:pt x="41" y="128"/>
                  </a:cubicBezTo>
                  <a:cubicBezTo>
                    <a:pt x="41" y="139"/>
                    <a:pt x="32" y="147"/>
                    <a:pt x="21" y="147"/>
                  </a:cubicBezTo>
                </a:path>
              </a:pathLst>
            </a:custGeom>
            <a:solidFill>
              <a:srgbClr val="244B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3" name="Freeform 6"/>
            <p:cNvSpPr>
              <a:spLocks noEditPoints="1"/>
            </p:cNvSpPr>
            <p:nvPr/>
          </p:nvSpPr>
          <p:spPr bwMode="auto">
            <a:xfrm>
              <a:off x="598429" y="917737"/>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4" name="Freeform 254"/>
            <p:cNvSpPr>
              <a:spLocks noEditPoints="1"/>
            </p:cNvSpPr>
            <p:nvPr/>
          </p:nvSpPr>
          <p:spPr bwMode="auto">
            <a:xfrm>
              <a:off x="598429" y="1348086"/>
              <a:ext cx="5306745" cy="5137958"/>
            </a:xfrm>
            <a:custGeom>
              <a:avLst/>
              <a:gdLst>
                <a:gd name="T0" fmla="*/ 0 w 1569"/>
                <a:gd name="T1" fmla="*/ 1417 h 1519"/>
                <a:gd name="T2" fmla="*/ 1569 w 1569"/>
                <a:gd name="T3" fmla="*/ 102 h 1519"/>
                <a:gd name="T4" fmla="*/ 63 w 1569"/>
                <a:gd name="T5" fmla="*/ 1379 h 1519"/>
                <a:gd name="T6" fmla="*/ 66 w 1569"/>
                <a:gd name="T7" fmla="*/ 1334 h 1519"/>
                <a:gd name="T8" fmla="*/ 63 w 1569"/>
                <a:gd name="T9" fmla="*/ 1379 h 1519"/>
                <a:gd name="T10" fmla="*/ 47 w 1569"/>
                <a:gd name="T11" fmla="*/ 1274 h 1519"/>
                <a:gd name="T12" fmla="*/ 92 w 1569"/>
                <a:gd name="T13" fmla="*/ 1278 h 1519"/>
                <a:gd name="T14" fmla="*/ 74 w 1569"/>
                <a:gd name="T15" fmla="*/ 1218 h 1519"/>
                <a:gd name="T16" fmla="*/ 77 w 1569"/>
                <a:gd name="T17" fmla="*/ 1173 h 1519"/>
                <a:gd name="T18" fmla="*/ 74 w 1569"/>
                <a:gd name="T19" fmla="*/ 1218 h 1519"/>
                <a:gd name="T20" fmla="*/ 59 w 1569"/>
                <a:gd name="T21" fmla="*/ 1113 h 1519"/>
                <a:gd name="T22" fmla="*/ 104 w 1569"/>
                <a:gd name="T23" fmla="*/ 1116 h 1519"/>
                <a:gd name="T24" fmla="*/ 85 w 1569"/>
                <a:gd name="T25" fmla="*/ 1056 h 1519"/>
                <a:gd name="T26" fmla="*/ 88 w 1569"/>
                <a:gd name="T27" fmla="*/ 1011 h 1519"/>
                <a:gd name="T28" fmla="*/ 85 w 1569"/>
                <a:gd name="T29" fmla="*/ 1056 h 1519"/>
                <a:gd name="T30" fmla="*/ 70 w 1569"/>
                <a:gd name="T31" fmla="*/ 951 h 1519"/>
                <a:gd name="T32" fmla="*/ 115 w 1569"/>
                <a:gd name="T33" fmla="*/ 954 h 1519"/>
                <a:gd name="T34" fmla="*/ 96 w 1569"/>
                <a:gd name="T35" fmla="*/ 895 h 1519"/>
                <a:gd name="T36" fmla="*/ 100 w 1569"/>
                <a:gd name="T37" fmla="*/ 849 h 1519"/>
                <a:gd name="T38" fmla="*/ 96 w 1569"/>
                <a:gd name="T39" fmla="*/ 895 h 1519"/>
                <a:gd name="T40" fmla="*/ 81 w 1569"/>
                <a:gd name="T41" fmla="*/ 790 h 1519"/>
                <a:gd name="T42" fmla="*/ 126 w 1569"/>
                <a:gd name="T43" fmla="*/ 793 h 1519"/>
                <a:gd name="T44" fmla="*/ 108 w 1569"/>
                <a:gd name="T45" fmla="*/ 733 h 1519"/>
                <a:gd name="T46" fmla="*/ 111 w 1569"/>
                <a:gd name="T47" fmla="*/ 688 h 1519"/>
                <a:gd name="T48" fmla="*/ 108 w 1569"/>
                <a:gd name="T49" fmla="*/ 733 h 1519"/>
                <a:gd name="T50" fmla="*/ 92 w 1569"/>
                <a:gd name="T51" fmla="*/ 628 h 1519"/>
                <a:gd name="T52" fmla="*/ 138 w 1569"/>
                <a:gd name="T53" fmla="*/ 631 h 1519"/>
                <a:gd name="T54" fmla="*/ 119 w 1569"/>
                <a:gd name="T55" fmla="*/ 571 h 1519"/>
                <a:gd name="T56" fmla="*/ 122 w 1569"/>
                <a:gd name="T57" fmla="*/ 526 h 1519"/>
                <a:gd name="T58" fmla="*/ 119 w 1569"/>
                <a:gd name="T59" fmla="*/ 571 h 1519"/>
                <a:gd name="T60" fmla="*/ 104 w 1569"/>
                <a:gd name="T61" fmla="*/ 466 h 1519"/>
                <a:gd name="T62" fmla="*/ 149 w 1569"/>
                <a:gd name="T63" fmla="*/ 470 h 1519"/>
                <a:gd name="T64" fmla="*/ 130 w 1569"/>
                <a:gd name="T65" fmla="*/ 410 h 1519"/>
                <a:gd name="T66" fmla="*/ 133 w 1569"/>
                <a:gd name="T67" fmla="*/ 365 h 1519"/>
                <a:gd name="T68" fmla="*/ 130 w 1569"/>
                <a:gd name="T69" fmla="*/ 410 h 1519"/>
                <a:gd name="T70" fmla="*/ 115 w 1569"/>
                <a:gd name="T71" fmla="*/ 305 h 1519"/>
                <a:gd name="T72" fmla="*/ 160 w 1569"/>
                <a:gd name="T73" fmla="*/ 308 h 1519"/>
                <a:gd name="T74" fmla="*/ 142 w 1569"/>
                <a:gd name="T75" fmla="*/ 248 h 1519"/>
                <a:gd name="T76" fmla="*/ 145 w 1569"/>
                <a:gd name="T77" fmla="*/ 203 h 1519"/>
                <a:gd name="T78" fmla="*/ 142 w 1569"/>
                <a:gd name="T79" fmla="*/ 248 h 1519"/>
                <a:gd name="T80" fmla="*/ 126 w 1569"/>
                <a:gd name="T81" fmla="*/ 143 h 1519"/>
                <a:gd name="T82" fmla="*/ 171 w 1569"/>
                <a:gd name="T83" fmla="*/ 146 h 1519"/>
                <a:gd name="T84" fmla="*/ 153 w 1569"/>
                <a:gd name="T85" fmla="*/ 87 h 1519"/>
                <a:gd name="T86" fmla="*/ 156 w 1569"/>
                <a:gd name="T87" fmla="*/ 41 h 1519"/>
                <a:gd name="T88" fmla="*/ 153 w 1569"/>
                <a:gd name="T89" fmla="*/ 87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69" h="1519">
                  <a:moveTo>
                    <a:pt x="99" y="0"/>
                  </a:moveTo>
                  <a:cubicBezTo>
                    <a:pt x="0" y="1417"/>
                    <a:pt x="0" y="1417"/>
                    <a:pt x="0" y="1417"/>
                  </a:cubicBezTo>
                  <a:cubicBezTo>
                    <a:pt x="1470" y="1519"/>
                    <a:pt x="1470" y="1519"/>
                    <a:pt x="1470" y="1519"/>
                  </a:cubicBezTo>
                  <a:cubicBezTo>
                    <a:pt x="1569" y="102"/>
                    <a:pt x="1569" y="102"/>
                    <a:pt x="1569" y="102"/>
                  </a:cubicBezTo>
                  <a:cubicBezTo>
                    <a:pt x="99" y="0"/>
                    <a:pt x="99" y="0"/>
                    <a:pt x="99" y="0"/>
                  </a:cubicBezTo>
                  <a:moveTo>
                    <a:pt x="63" y="1379"/>
                  </a:moveTo>
                  <a:cubicBezTo>
                    <a:pt x="50" y="1379"/>
                    <a:pt x="41" y="1368"/>
                    <a:pt x="42" y="1355"/>
                  </a:cubicBezTo>
                  <a:cubicBezTo>
                    <a:pt x="42" y="1343"/>
                    <a:pt x="53" y="1333"/>
                    <a:pt x="66" y="1334"/>
                  </a:cubicBezTo>
                  <a:cubicBezTo>
                    <a:pt x="78" y="1335"/>
                    <a:pt x="88" y="1346"/>
                    <a:pt x="87" y="1358"/>
                  </a:cubicBezTo>
                  <a:cubicBezTo>
                    <a:pt x="86" y="1371"/>
                    <a:pt x="75" y="1380"/>
                    <a:pt x="63" y="1379"/>
                  </a:cubicBezTo>
                  <a:moveTo>
                    <a:pt x="68" y="1299"/>
                  </a:moveTo>
                  <a:cubicBezTo>
                    <a:pt x="56" y="1298"/>
                    <a:pt x="46" y="1287"/>
                    <a:pt x="47" y="1274"/>
                  </a:cubicBezTo>
                  <a:cubicBezTo>
                    <a:pt x="48" y="1262"/>
                    <a:pt x="59" y="1252"/>
                    <a:pt x="71" y="1253"/>
                  </a:cubicBezTo>
                  <a:cubicBezTo>
                    <a:pt x="84" y="1254"/>
                    <a:pt x="93" y="1265"/>
                    <a:pt x="92" y="1278"/>
                  </a:cubicBezTo>
                  <a:cubicBezTo>
                    <a:pt x="92" y="1290"/>
                    <a:pt x="81" y="1299"/>
                    <a:pt x="68" y="1299"/>
                  </a:cubicBezTo>
                  <a:moveTo>
                    <a:pt x="74" y="1218"/>
                  </a:moveTo>
                  <a:cubicBezTo>
                    <a:pt x="61" y="1217"/>
                    <a:pt x="52" y="1206"/>
                    <a:pt x="53" y="1194"/>
                  </a:cubicBezTo>
                  <a:cubicBezTo>
                    <a:pt x="54" y="1181"/>
                    <a:pt x="65" y="1172"/>
                    <a:pt x="77" y="1173"/>
                  </a:cubicBezTo>
                  <a:cubicBezTo>
                    <a:pt x="90" y="1173"/>
                    <a:pt x="99" y="1184"/>
                    <a:pt x="98" y="1197"/>
                  </a:cubicBezTo>
                  <a:cubicBezTo>
                    <a:pt x="97" y="1209"/>
                    <a:pt x="86" y="1219"/>
                    <a:pt x="74" y="1218"/>
                  </a:cubicBezTo>
                  <a:moveTo>
                    <a:pt x="80" y="1137"/>
                  </a:moveTo>
                  <a:cubicBezTo>
                    <a:pt x="67" y="1136"/>
                    <a:pt x="58" y="1125"/>
                    <a:pt x="59" y="1113"/>
                  </a:cubicBezTo>
                  <a:cubicBezTo>
                    <a:pt x="59" y="1100"/>
                    <a:pt x="70" y="1091"/>
                    <a:pt x="83" y="1092"/>
                  </a:cubicBezTo>
                  <a:cubicBezTo>
                    <a:pt x="95" y="1093"/>
                    <a:pt x="105" y="1103"/>
                    <a:pt x="104" y="1116"/>
                  </a:cubicBezTo>
                  <a:cubicBezTo>
                    <a:pt x="103" y="1128"/>
                    <a:pt x="92" y="1138"/>
                    <a:pt x="80" y="1137"/>
                  </a:cubicBezTo>
                  <a:moveTo>
                    <a:pt x="85" y="1056"/>
                  </a:moveTo>
                  <a:cubicBezTo>
                    <a:pt x="73" y="1055"/>
                    <a:pt x="63" y="1044"/>
                    <a:pt x="64" y="1032"/>
                  </a:cubicBezTo>
                  <a:cubicBezTo>
                    <a:pt x="65" y="1019"/>
                    <a:pt x="76" y="1010"/>
                    <a:pt x="88" y="1011"/>
                  </a:cubicBezTo>
                  <a:cubicBezTo>
                    <a:pt x="101" y="1012"/>
                    <a:pt x="110" y="1023"/>
                    <a:pt x="109" y="1035"/>
                  </a:cubicBezTo>
                  <a:cubicBezTo>
                    <a:pt x="109" y="1048"/>
                    <a:pt x="98" y="1057"/>
                    <a:pt x="85" y="1056"/>
                  </a:cubicBezTo>
                  <a:moveTo>
                    <a:pt x="91" y="975"/>
                  </a:moveTo>
                  <a:cubicBezTo>
                    <a:pt x="78" y="974"/>
                    <a:pt x="69" y="964"/>
                    <a:pt x="70" y="951"/>
                  </a:cubicBezTo>
                  <a:cubicBezTo>
                    <a:pt x="71" y="939"/>
                    <a:pt x="82" y="929"/>
                    <a:pt x="94" y="930"/>
                  </a:cubicBezTo>
                  <a:cubicBezTo>
                    <a:pt x="106" y="931"/>
                    <a:pt x="116" y="942"/>
                    <a:pt x="115" y="954"/>
                  </a:cubicBezTo>
                  <a:cubicBezTo>
                    <a:pt x="114" y="967"/>
                    <a:pt x="103" y="976"/>
                    <a:pt x="91" y="975"/>
                  </a:cubicBezTo>
                  <a:moveTo>
                    <a:pt x="96" y="895"/>
                  </a:moveTo>
                  <a:cubicBezTo>
                    <a:pt x="84" y="894"/>
                    <a:pt x="75" y="883"/>
                    <a:pt x="75" y="870"/>
                  </a:cubicBezTo>
                  <a:cubicBezTo>
                    <a:pt x="76" y="858"/>
                    <a:pt x="87" y="848"/>
                    <a:pt x="100" y="849"/>
                  </a:cubicBezTo>
                  <a:cubicBezTo>
                    <a:pt x="112" y="850"/>
                    <a:pt x="122" y="861"/>
                    <a:pt x="121" y="874"/>
                  </a:cubicBezTo>
                  <a:cubicBezTo>
                    <a:pt x="120" y="886"/>
                    <a:pt x="109" y="895"/>
                    <a:pt x="96" y="895"/>
                  </a:cubicBezTo>
                  <a:moveTo>
                    <a:pt x="102" y="814"/>
                  </a:moveTo>
                  <a:cubicBezTo>
                    <a:pt x="90" y="813"/>
                    <a:pt x="80" y="802"/>
                    <a:pt x="81" y="790"/>
                  </a:cubicBezTo>
                  <a:cubicBezTo>
                    <a:pt x="82" y="777"/>
                    <a:pt x="93" y="768"/>
                    <a:pt x="105" y="769"/>
                  </a:cubicBezTo>
                  <a:cubicBezTo>
                    <a:pt x="118" y="769"/>
                    <a:pt x="127" y="780"/>
                    <a:pt x="126" y="793"/>
                  </a:cubicBezTo>
                  <a:cubicBezTo>
                    <a:pt x="125" y="805"/>
                    <a:pt x="115" y="815"/>
                    <a:pt x="102" y="814"/>
                  </a:cubicBezTo>
                  <a:moveTo>
                    <a:pt x="108" y="733"/>
                  </a:moveTo>
                  <a:cubicBezTo>
                    <a:pt x="95" y="732"/>
                    <a:pt x="86" y="721"/>
                    <a:pt x="87" y="709"/>
                  </a:cubicBezTo>
                  <a:cubicBezTo>
                    <a:pt x="88" y="696"/>
                    <a:pt x="98" y="687"/>
                    <a:pt x="111" y="688"/>
                  </a:cubicBezTo>
                  <a:cubicBezTo>
                    <a:pt x="123" y="689"/>
                    <a:pt x="133" y="699"/>
                    <a:pt x="132" y="712"/>
                  </a:cubicBezTo>
                  <a:cubicBezTo>
                    <a:pt x="131" y="724"/>
                    <a:pt x="120" y="734"/>
                    <a:pt x="108" y="733"/>
                  </a:cubicBezTo>
                  <a:moveTo>
                    <a:pt x="113" y="652"/>
                  </a:moveTo>
                  <a:cubicBezTo>
                    <a:pt x="101" y="651"/>
                    <a:pt x="91" y="640"/>
                    <a:pt x="92" y="628"/>
                  </a:cubicBezTo>
                  <a:cubicBezTo>
                    <a:pt x="93" y="615"/>
                    <a:pt x="104" y="606"/>
                    <a:pt x="117" y="607"/>
                  </a:cubicBezTo>
                  <a:cubicBezTo>
                    <a:pt x="129" y="608"/>
                    <a:pt x="138" y="619"/>
                    <a:pt x="138" y="631"/>
                  </a:cubicBezTo>
                  <a:cubicBezTo>
                    <a:pt x="137" y="644"/>
                    <a:pt x="126" y="653"/>
                    <a:pt x="113" y="652"/>
                  </a:cubicBezTo>
                  <a:moveTo>
                    <a:pt x="119" y="571"/>
                  </a:moveTo>
                  <a:cubicBezTo>
                    <a:pt x="107" y="570"/>
                    <a:pt x="97" y="560"/>
                    <a:pt x="98" y="547"/>
                  </a:cubicBezTo>
                  <a:cubicBezTo>
                    <a:pt x="99" y="535"/>
                    <a:pt x="110" y="525"/>
                    <a:pt x="122" y="526"/>
                  </a:cubicBezTo>
                  <a:cubicBezTo>
                    <a:pt x="135" y="527"/>
                    <a:pt x="144" y="538"/>
                    <a:pt x="143" y="550"/>
                  </a:cubicBezTo>
                  <a:cubicBezTo>
                    <a:pt x="142" y="563"/>
                    <a:pt x="132" y="572"/>
                    <a:pt x="119" y="571"/>
                  </a:cubicBezTo>
                  <a:moveTo>
                    <a:pt x="125" y="491"/>
                  </a:moveTo>
                  <a:cubicBezTo>
                    <a:pt x="112" y="490"/>
                    <a:pt x="103" y="479"/>
                    <a:pt x="104" y="466"/>
                  </a:cubicBezTo>
                  <a:cubicBezTo>
                    <a:pt x="105" y="454"/>
                    <a:pt x="115" y="444"/>
                    <a:pt x="128" y="445"/>
                  </a:cubicBezTo>
                  <a:cubicBezTo>
                    <a:pt x="140" y="446"/>
                    <a:pt x="150" y="457"/>
                    <a:pt x="149" y="470"/>
                  </a:cubicBezTo>
                  <a:cubicBezTo>
                    <a:pt x="148" y="482"/>
                    <a:pt x="137" y="491"/>
                    <a:pt x="125" y="491"/>
                  </a:cubicBezTo>
                  <a:moveTo>
                    <a:pt x="130" y="410"/>
                  </a:moveTo>
                  <a:cubicBezTo>
                    <a:pt x="118" y="409"/>
                    <a:pt x="108" y="398"/>
                    <a:pt x="109" y="386"/>
                  </a:cubicBezTo>
                  <a:cubicBezTo>
                    <a:pt x="110" y="373"/>
                    <a:pt x="121" y="364"/>
                    <a:pt x="133" y="365"/>
                  </a:cubicBezTo>
                  <a:cubicBezTo>
                    <a:pt x="146" y="365"/>
                    <a:pt x="155" y="376"/>
                    <a:pt x="155" y="389"/>
                  </a:cubicBezTo>
                  <a:cubicBezTo>
                    <a:pt x="154" y="401"/>
                    <a:pt x="143" y="411"/>
                    <a:pt x="130" y="410"/>
                  </a:cubicBezTo>
                  <a:moveTo>
                    <a:pt x="136" y="329"/>
                  </a:moveTo>
                  <a:cubicBezTo>
                    <a:pt x="123" y="328"/>
                    <a:pt x="114" y="317"/>
                    <a:pt x="115" y="305"/>
                  </a:cubicBezTo>
                  <a:cubicBezTo>
                    <a:pt x="116" y="292"/>
                    <a:pt x="127" y="283"/>
                    <a:pt x="139" y="284"/>
                  </a:cubicBezTo>
                  <a:cubicBezTo>
                    <a:pt x="152" y="285"/>
                    <a:pt x="161" y="295"/>
                    <a:pt x="160" y="308"/>
                  </a:cubicBezTo>
                  <a:cubicBezTo>
                    <a:pt x="159" y="320"/>
                    <a:pt x="148" y="330"/>
                    <a:pt x="136" y="329"/>
                  </a:cubicBezTo>
                  <a:moveTo>
                    <a:pt x="142" y="248"/>
                  </a:moveTo>
                  <a:cubicBezTo>
                    <a:pt x="129" y="247"/>
                    <a:pt x="120" y="236"/>
                    <a:pt x="121" y="224"/>
                  </a:cubicBezTo>
                  <a:cubicBezTo>
                    <a:pt x="121" y="211"/>
                    <a:pt x="132" y="202"/>
                    <a:pt x="145" y="203"/>
                  </a:cubicBezTo>
                  <a:cubicBezTo>
                    <a:pt x="157" y="204"/>
                    <a:pt x="167" y="215"/>
                    <a:pt x="166" y="227"/>
                  </a:cubicBezTo>
                  <a:cubicBezTo>
                    <a:pt x="165" y="240"/>
                    <a:pt x="154" y="249"/>
                    <a:pt x="142" y="248"/>
                  </a:cubicBezTo>
                  <a:moveTo>
                    <a:pt x="147" y="167"/>
                  </a:moveTo>
                  <a:cubicBezTo>
                    <a:pt x="135" y="166"/>
                    <a:pt x="125" y="156"/>
                    <a:pt x="126" y="143"/>
                  </a:cubicBezTo>
                  <a:cubicBezTo>
                    <a:pt x="127" y="131"/>
                    <a:pt x="138" y="121"/>
                    <a:pt x="150" y="122"/>
                  </a:cubicBezTo>
                  <a:cubicBezTo>
                    <a:pt x="163" y="123"/>
                    <a:pt x="172" y="134"/>
                    <a:pt x="171" y="146"/>
                  </a:cubicBezTo>
                  <a:cubicBezTo>
                    <a:pt x="171" y="159"/>
                    <a:pt x="160" y="168"/>
                    <a:pt x="147" y="167"/>
                  </a:cubicBezTo>
                  <a:moveTo>
                    <a:pt x="153" y="87"/>
                  </a:moveTo>
                  <a:cubicBezTo>
                    <a:pt x="140" y="86"/>
                    <a:pt x="131" y="75"/>
                    <a:pt x="132" y="62"/>
                  </a:cubicBezTo>
                  <a:cubicBezTo>
                    <a:pt x="133" y="50"/>
                    <a:pt x="144" y="40"/>
                    <a:pt x="156" y="41"/>
                  </a:cubicBezTo>
                  <a:cubicBezTo>
                    <a:pt x="169" y="42"/>
                    <a:pt x="178" y="53"/>
                    <a:pt x="177" y="65"/>
                  </a:cubicBezTo>
                  <a:cubicBezTo>
                    <a:pt x="176" y="78"/>
                    <a:pt x="165" y="87"/>
                    <a:pt x="153" y="87"/>
                  </a:cubicBezTo>
                </a:path>
              </a:pathLst>
            </a:custGeom>
            <a:solidFill>
              <a:srgbClr val="F7FBFC"/>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6" name="Freeform 291"/>
            <p:cNvSpPr/>
            <p:nvPr/>
          </p:nvSpPr>
          <p:spPr bwMode="auto">
            <a:xfrm>
              <a:off x="1359104" y="966369"/>
              <a:ext cx="416243" cy="946918"/>
            </a:xfrm>
            <a:custGeom>
              <a:avLst/>
              <a:gdLst>
                <a:gd name="T0" fmla="*/ 50 w 123"/>
                <a:gd name="T1" fmla="*/ 228 h 280"/>
                <a:gd name="T2" fmla="*/ 51 w 123"/>
                <a:gd name="T3" fmla="*/ 230 h 280"/>
                <a:gd name="T4" fmla="*/ 51 w 123"/>
                <a:gd name="T5" fmla="*/ 231 h 280"/>
                <a:gd name="T6" fmla="*/ 51 w 123"/>
                <a:gd name="T7" fmla="*/ 231 h 280"/>
                <a:gd name="T8" fmla="*/ 56 w 123"/>
                <a:gd name="T9" fmla="*/ 249 h 280"/>
                <a:gd name="T10" fmla="*/ 94 w 123"/>
                <a:gd name="T11" fmla="*/ 275 h 280"/>
                <a:gd name="T12" fmla="*/ 98 w 123"/>
                <a:gd name="T13" fmla="*/ 275 h 280"/>
                <a:gd name="T14" fmla="*/ 119 w 123"/>
                <a:gd name="T15" fmla="*/ 234 h 280"/>
                <a:gd name="T16" fmla="*/ 73 w 123"/>
                <a:gd name="T17" fmla="*/ 54 h 280"/>
                <a:gd name="T18" fmla="*/ 72 w 123"/>
                <a:gd name="T19" fmla="*/ 52 h 280"/>
                <a:gd name="T20" fmla="*/ 72 w 123"/>
                <a:gd name="T21" fmla="*/ 50 h 280"/>
                <a:gd name="T22" fmla="*/ 63 w 123"/>
                <a:gd name="T23" fmla="*/ 53 h 280"/>
                <a:gd name="T24" fmla="*/ 64 w 123"/>
                <a:gd name="T25" fmla="*/ 54 h 280"/>
                <a:gd name="T26" fmla="*/ 64 w 123"/>
                <a:gd name="T27" fmla="*/ 56 h 280"/>
                <a:gd name="T28" fmla="*/ 110 w 123"/>
                <a:gd name="T29" fmla="*/ 236 h 280"/>
                <a:gd name="T30" fmla="*/ 95 w 123"/>
                <a:gd name="T31" fmla="*/ 266 h 280"/>
                <a:gd name="T32" fmla="*/ 92 w 123"/>
                <a:gd name="T33" fmla="*/ 267 h 280"/>
                <a:gd name="T34" fmla="*/ 65 w 123"/>
                <a:gd name="T35" fmla="*/ 247 h 280"/>
                <a:gd name="T36" fmla="*/ 60 w 123"/>
                <a:gd name="T37" fmla="*/ 229 h 280"/>
                <a:gd name="T38" fmla="*/ 60 w 123"/>
                <a:gd name="T39" fmla="*/ 229 h 280"/>
                <a:gd name="T40" fmla="*/ 60 w 123"/>
                <a:gd name="T41" fmla="*/ 227 h 280"/>
                <a:gd name="T42" fmla="*/ 59 w 123"/>
                <a:gd name="T43" fmla="*/ 225 h 280"/>
                <a:gd name="T44" fmla="*/ 19 w 123"/>
                <a:gd name="T45" fmla="*/ 66 h 280"/>
                <a:gd name="T46" fmla="*/ 19 w 123"/>
                <a:gd name="T47" fmla="*/ 66 h 280"/>
                <a:gd name="T48" fmla="*/ 18 w 123"/>
                <a:gd name="T49" fmla="*/ 64 h 280"/>
                <a:gd name="T50" fmla="*/ 18 w 123"/>
                <a:gd name="T51" fmla="*/ 64 h 280"/>
                <a:gd name="T52" fmla="*/ 14 w 123"/>
                <a:gd name="T53" fmla="*/ 46 h 280"/>
                <a:gd name="T54" fmla="*/ 34 w 123"/>
                <a:gd name="T55" fmla="*/ 14 h 280"/>
                <a:gd name="T56" fmla="*/ 38 w 123"/>
                <a:gd name="T57" fmla="*/ 13 h 280"/>
                <a:gd name="T58" fmla="*/ 71 w 123"/>
                <a:gd name="T59" fmla="*/ 31 h 280"/>
                <a:gd name="T60" fmla="*/ 93 w 123"/>
                <a:gd name="T61" fmla="*/ 117 h 280"/>
                <a:gd name="T62" fmla="*/ 103 w 123"/>
                <a:gd name="T63" fmla="*/ 117 h 280"/>
                <a:gd name="T64" fmla="*/ 91 w 123"/>
                <a:gd name="T65" fmla="*/ 74 h 280"/>
                <a:gd name="T66" fmla="*/ 91 w 123"/>
                <a:gd name="T67" fmla="*/ 74 h 280"/>
                <a:gd name="T68" fmla="*/ 80 w 123"/>
                <a:gd name="T69" fmla="*/ 29 h 280"/>
                <a:gd name="T70" fmla="*/ 36 w 123"/>
                <a:gd name="T71" fmla="*/ 5 h 280"/>
                <a:gd name="T72" fmla="*/ 32 w 123"/>
                <a:gd name="T73" fmla="*/ 6 h 280"/>
                <a:gd name="T74" fmla="*/ 5 w 123"/>
                <a:gd name="T75" fmla="*/ 48 h 280"/>
                <a:gd name="T76" fmla="*/ 50 w 123"/>
                <a:gd name="T77" fmla="*/ 22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280">
                  <a:moveTo>
                    <a:pt x="50" y="228"/>
                  </a:moveTo>
                  <a:cubicBezTo>
                    <a:pt x="50" y="228"/>
                    <a:pt x="51" y="229"/>
                    <a:pt x="51" y="230"/>
                  </a:cubicBezTo>
                  <a:cubicBezTo>
                    <a:pt x="51" y="231"/>
                    <a:pt x="51" y="231"/>
                    <a:pt x="51" y="231"/>
                  </a:cubicBezTo>
                  <a:cubicBezTo>
                    <a:pt x="51" y="231"/>
                    <a:pt x="51" y="231"/>
                    <a:pt x="51" y="231"/>
                  </a:cubicBezTo>
                  <a:cubicBezTo>
                    <a:pt x="56" y="249"/>
                    <a:pt x="56" y="249"/>
                    <a:pt x="56" y="249"/>
                  </a:cubicBezTo>
                  <a:cubicBezTo>
                    <a:pt x="61" y="268"/>
                    <a:pt x="78" y="280"/>
                    <a:pt x="94" y="275"/>
                  </a:cubicBezTo>
                  <a:cubicBezTo>
                    <a:pt x="98" y="275"/>
                    <a:pt x="98" y="275"/>
                    <a:pt x="98" y="275"/>
                  </a:cubicBezTo>
                  <a:cubicBezTo>
                    <a:pt x="114" y="270"/>
                    <a:pt x="123" y="252"/>
                    <a:pt x="119" y="234"/>
                  </a:cubicBezTo>
                  <a:cubicBezTo>
                    <a:pt x="73" y="54"/>
                    <a:pt x="73" y="54"/>
                    <a:pt x="73" y="54"/>
                  </a:cubicBezTo>
                  <a:cubicBezTo>
                    <a:pt x="73" y="53"/>
                    <a:pt x="72" y="52"/>
                    <a:pt x="72" y="52"/>
                  </a:cubicBezTo>
                  <a:cubicBezTo>
                    <a:pt x="72" y="50"/>
                    <a:pt x="72" y="50"/>
                    <a:pt x="72" y="50"/>
                  </a:cubicBezTo>
                  <a:cubicBezTo>
                    <a:pt x="63" y="53"/>
                    <a:pt x="63" y="53"/>
                    <a:pt x="63" y="53"/>
                  </a:cubicBezTo>
                  <a:cubicBezTo>
                    <a:pt x="64" y="54"/>
                    <a:pt x="64" y="54"/>
                    <a:pt x="64" y="54"/>
                  </a:cubicBezTo>
                  <a:cubicBezTo>
                    <a:pt x="64" y="55"/>
                    <a:pt x="64" y="56"/>
                    <a:pt x="64" y="56"/>
                  </a:cubicBezTo>
                  <a:cubicBezTo>
                    <a:pt x="110" y="236"/>
                    <a:pt x="110" y="236"/>
                    <a:pt x="110" y="236"/>
                  </a:cubicBezTo>
                  <a:cubicBezTo>
                    <a:pt x="113" y="249"/>
                    <a:pt x="107" y="263"/>
                    <a:pt x="95" y="266"/>
                  </a:cubicBezTo>
                  <a:cubicBezTo>
                    <a:pt x="92" y="267"/>
                    <a:pt x="92" y="267"/>
                    <a:pt x="92" y="267"/>
                  </a:cubicBezTo>
                  <a:cubicBezTo>
                    <a:pt x="80" y="270"/>
                    <a:pt x="68" y="261"/>
                    <a:pt x="65" y="247"/>
                  </a:cubicBezTo>
                  <a:cubicBezTo>
                    <a:pt x="60" y="229"/>
                    <a:pt x="60" y="229"/>
                    <a:pt x="60" y="229"/>
                  </a:cubicBezTo>
                  <a:cubicBezTo>
                    <a:pt x="60" y="229"/>
                    <a:pt x="60" y="229"/>
                    <a:pt x="60" y="229"/>
                  </a:cubicBezTo>
                  <a:cubicBezTo>
                    <a:pt x="60" y="227"/>
                    <a:pt x="60" y="227"/>
                    <a:pt x="60" y="227"/>
                  </a:cubicBezTo>
                  <a:cubicBezTo>
                    <a:pt x="60" y="227"/>
                    <a:pt x="59" y="226"/>
                    <a:pt x="59" y="225"/>
                  </a:cubicBezTo>
                  <a:cubicBezTo>
                    <a:pt x="19" y="66"/>
                    <a:pt x="19" y="66"/>
                    <a:pt x="19" y="66"/>
                  </a:cubicBezTo>
                  <a:cubicBezTo>
                    <a:pt x="19" y="66"/>
                    <a:pt x="19" y="66"/>
                    <a:pt x="19" y="66"/>
                  </a:cubicBezTo>
                  <a:cubicBezTo>
                    <a:pt x="18" y="64"/>
                    <a:pt x="18" y="64"/>
                    <a:pt x="18" y="64"/>
                  </a:cubicBezTo>
                  <a:cubicBezTo>
                    <a:pt x="18" y="64"/>
                    <a:pt x="18" y="64"/>
                    <a:pt x="18" y="64"/>
                  </a:cubicBezTo>
                  <a:cubicBezTo>
                    <a:pt x="14" y="46"/>
                    <a:pt x="14" y="46"/>
                    <a:pt x="14" y="46"/>
                  </a:cubicBezTo>
                  <a:cubicBezTo>
                    <a:pt x="10" y="32"/>
                    <a:pt x="19" y="18"/>
                    <a:pt x="34" y="14"/>
                  </a:cubicBezTo>
                  <a:cubicBezTo>
                    <a:pt x="38" y="13"/>
                    <a:pt x="38" y="13"/>
                    <a:pt x="38" y="13"/>
                  </a:cubicBezTo>
                  <a:cubicBezTo>
                    <a:pt x="53" y="9"/>
                    <a:pt x="68" y="17"/>
                    <a:pt x="71" y="31"/>
                  </a:cubicBezTo>
                  <a:cubicBezTo>
                    <a:pt x="93" y="117"/>
                    <a:pt x="93" y="117"/>
                    <a:pt x="93" y="117"/>
                  </a:cubicBezTo>
                  <a:cubicBezTo>
                    <a:pt x="103" y="117"/>
                    <a:pt x="103" y="117"/>
                    <a:pt x="103" y="117"/>
                  </a:cubicBezTo>
                  <a:cubicBezTo>
                    <a:pt x="91" y="74"/>
                    <a:pt x="91" y="74"/>
                    <a:pt x="91" y="74"/>
                  </a:cubicBezTo>
                  <a:cubicBezTo>
                    <a:pt x="91" y="74"/>
                    <a:pt x="91" y="74"/>
                    <a:pt x="91" y="74"/>
                  </a:cubicBezTo>
                  <a:cubicBezTo>
                    <a:pt x="80" y="29"/>
                    <a:pt x="80" y="29"/>
                    <a:pt x="80" y="29"/>
                  </a:cubicBezTo>
                  <a:cubicBezTo>
                    <a:pt x="75" y="11"/>
                    <a:pt x="56" y="0"/>
                    <a:pt x="36" y="5"/>
                  </a:cubicBezTo>
                  <a:cubicBezTo>
                    <a:pt x="32" y="6"/>
                    <a:pt x="32" y="6"/>
                    <a:pt x="32" y="6"/>
                  </a:cubicBezTo>
                  <a:cubicBezTo>
                    <a:pt x="12" y="11"/>
                    <a:pt x="0" y="30"/>
                    <a:pt x="5" y="48"/>
                  </a:cubicBezTo>
                  <a:lnTo>
                    <a:pt x="50" y="228"/>
                  </a:lnTo>
                  <a:close/>
                </a:path>
              </a:pathLst>
            </a:custGeom>
            <a:solidFill>
              <a:srgbClr val="3F89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sp>
        <p:nvSpPr>
          <p:cNvPr id="37" name="圆角矩形 13"/>
          <p:cNvSpPr/>
          <p:nvPr/>
        </p:nvSpPr>
        <p:spPr>
          <a:xfrm flipH="1">
            <a:off x="109726" y="137067"/>
            <a:ext cx="5934455" cy="6602061"/>
          </a:xfrm>
          <a:prstGeom prst="roundRect">
            <a:avLst/>
          </a:prstGeom>
          <a:noFill/>
          <a:ln w="19050">
            <a:solidFill>
              <a:srgbClr val="07A140"/>
            </a:solidFill>
            <a:round/>
            <a:headEnd type="none"/>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a:r>
              <a:rPr lang="en-US" sz="2800" b="1">
                <a:solidFill>
                  <a:srgbClr val="FF0000"/>
                </a:solidFill>
                <a:latin typeface="Times New Roman" panose="02020603050405020304" pitchFamily="18" charset="0"/>
                <a:cs typeface="Times New Roman" panose="02020603050405020304" pitchFamily="18" charset="0"/>
              </a:rPr>
              <a:t>Võ Thị Sáu</a:t>
            </a:r>
            <a:endParaRPr lang="en-GB" sz="2800">
              <a:solidFill>
                <a:srgbClr val="FF0000"/>
              </a:solidFill>
              <a:latin typeface="Times New Roman" panose="02020603050405020304" pitchFamily="18" charset="0"/>
              <a:cs typeface="Times New Roman" panose="02020603050405020304" pitchFamily="18" charset="0"/>
            </a:endParaRPr>
          </a:p>
          <a:p>
            <a:pPr algn="just"/>
            <a:r>
              <a:rPr lang="en-US" sz="2800" b="1">
                <a:latin typeface="Times New Roman" panose="02020603050405020304" pitchFamily="18" charset="0"/>
                <a:cs typeface="Times New Roman" panose="02020603050405020304" pitchFamily="18" charset="0"/>
              </a:rPr>
              <a:t>   Võ Thị Sáu</a:t>
            </a:r>
            <a:r>
              <a:rPr lang="en-US" sz="2800">
                <a:latin typeface="Times New Roman" panose="02020603050405020304" pitchFamily="18" charset="0"/>
                <a:cs typeface="Times New Roman" panose="02020603050405020304" pitchFamily="18" charset="0"/>
              </a:rPr>
              <a:t> (1933–1952) là một nữ du kích trong kháng chiến chống Pháp ở Việt Nam, người nhiều lần thực hiện các cuộc mưu sát nhắm vào các sĩ quan Pháp và những người Việt cộng tác đắc lực với chính quyền thực dân Pháp tại miền Nam Việt Nam.</a:t>
            </a:r>
            <a:endParaRPr lang="en-GB" sz="2800">
              <a:latin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cs typeface="Times New Roman" panose="02020603050405020304" pitchFamily="18" charset="0"/>
              </a:rPr>
              <a:t>    Nhà nước Việt Nam xem cô như một biểu tượng Liệt nữ Anh hùng tiêu biểu trong cuộc Kháng </a:t>
            </a:r>
            <a:r>
              <a:rPr lang="en-US" sz="2800" smtClean="0">
                <a:latin typeface="Times New Roman" panose="02020603050405020304" pitchFamily="18" charset="0"/>
                <a:cs typeface="Times New Roman" panose="02020603050405020304" pitchFamily="18" charset="0"/>
              </a:rPr>
              <a:t>chiến </a:t>
            </a:r>
            <a:r>
              <a:rPr lang="en-US" sz="2800">
                <a:latin typeface="Times New Roman" panose="02020603050405020304" pitchFamily="18" charset="0"/>
                <a:cs typeface="Times New Roman" panose="02020603050405020304" pitchFamily="18" charset="0"/>
              </a:rPr>
              <a:t>chống Pháp và đã truy tặng cho cô danh hiệu Anh hùng lực lượng vũ trang nhân dân năm </a:t>
            </a:r>
            <a:r>
              <a:rPr lang="vi-VN" sz="2800">
                <a:latin typeface="Times New Roman" panose="02020603050405020304" pitchFamily="18" charset="0"/>
                <a:cs typeface="Times New Roman" panose="02020603050405020304" pitchFamily="18" charset="0"/>
              </a:rPr>
              <a:t>1993.</a:t>
            </a:r>
            <a:endParaRPr lang="zh-CN" alt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44251">
            <a:off x="6952849" y="1995004"/>
            <a:ext cx="4197963" cy="3786892"/>
          </a:xfrm>
          <a:prstGeom prst="rect">
            <a:avLst/>
          </a:prstGeom>
        </p:spPr>
      </p:pic>
    </p:spTree>
  </p:cSld>
  <p:clrMapOvr>
    <a:masterClrMapping/>
  </p:clrMapOvr>
  <p:transition advTm="1825">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80">
                                          <p:stCondLst>
                                            <p:cond delay="0"/>
                                          </p:stCondLst>
                                        </p:cTn>
                                        <p:tgtEl>
                                          <p:spTgt spid="37"/>
                                        </p:tgtEl>
                                      </p:cBhvr>
                                    </p:animEffect>
                                    <p:anim calcmode="lin" valueType="num">
                                      <p:cBhvr>
                                        <p:cTn id="8"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3" dur="26">
                                          <p:stCondLst>
                                            <p:cond delay="650"/>
                                          </p:stCondLst>
                                        </p:cTn>
                                        <p:tgtEl>
                                          <p:spTgt spid="37"/>
                                        </p:tgtEl>
                                      </p:cBhvr>
                                      <p:to x="100000" y="60000"/>
                                    </p:animScale>
                                    <p:animScale>
                                      <p:cBhvr>
                                        <p:cTn id="14" dur="166" decel="50000">
                                          <p:stCondLst>
                                            <p:cond delay="676"/>
                                          </p:stCondLst>
                                        </p:cTn>
                                        <p:tgtEl>
                                          <p:spTgt spid="37"/>
                                        </p:tgtEl>
                                      </p:cBhvr>
                                      <p:to x="100000" y="100000"/>
                                    </p:animScale>
                                    <p:animScale>
                                      <p:cBhvr>
                                        <p:cTn id="15" dur="26">
                                          <p:stCondLst>
                                            <p:cond delay="1312"/>
                                          </p:stCondLst>
                                        </p:cTn>
                                        <p:tgtEl>
                                          <p:spTgt spid="37"/>
                                        </p:tgtEl>
                                      </p:cBhvr>
                                      <p:to x="100000" y="80000"/>
                                    </p:animScale>
                                    <p:animScale>
                                      <p:cBhvr>
                                        <p:cTn id="16" dur="166" decel="50000">
                                          <p:stCondLst>
                                            <p:cond delay="1338"/>
                                          </p:stCondLst>
                                        </p:cTn>
                                        <p:tgtEl>
                                          <p:spTgt spid="37"/>
                                        </p:tgtEl>
                                      </p:cBhvr>
                                      <p:to x="100000" y="100000"/>
                                    </p:animScale>
                                    <p:animScale>
                                      <p:cBhvr>
                                        <p:cTn id="17" dur="26">
                                          <p:stCondLst>
                                            <p:cond delay="1642"/>
                                          </p:stCondLst>
                                        </p:cTn>
                                        <p:tgtEl>
                                          <p:spTgt spid="37"/>
                                        </p:tgtEl>
                                      </p:cBhvr>
                                      <p:to x="100000" y="90000"/>
                                    </p:animScale>
                                    <p:animScale>
                                      <p:cBhvr>
                                        <p:cTn id="18" dur="166" decel="50000">
                                          <p:stCondLst>
                                            <p:cond delay="1668"/>
                                          </p:stCondLst>
                                        </p:cTn>
                                        <p:tgtEl>
                                          <p:spTgt spid="37"/>
                                        </p:tgtEl>
                                      </p:cBhvr>
                                      <p:to x="100000" y="100000"/>
                                    </p:animScale>
                                    <p:animScale>
                                      <p:cBhvr>
                                        <p:cTn id="19" dur="26">
                                          <p:stCondLst>
                                            <p:cond delay="1808"/>
                                          </p:stCondLst>
                                        </p:cTn>
                                        <p:tgtEl>
                                          <p:spTgt spid="37"/>
                                        </p:tgtEl>
                                      </p:cBhvr>
                                      <p:to x="100000" y="95000"/>
                                    </p:animScale>
                                    <p:animScale>
                                      <p:cBhvr>
                                        <p:cTn id="20" dur="166" decel="50000">
                                          <p:stCondLst>
                                            <p:cond delay="1834"/>
                                          </p:stCondLst>
                                        </p:cTn>
                                        <p:tgtEl>
                                          <p:spTgt spid="3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60"/>
          <p:cNvGrpSpPr/>
          <p:nvPr/>
        </p:nvGrpSpPr>
        <p:grpSpPr>
          <a:xfrm>
            <a:off x="8037574" y="749808"/>
            <a:ext cx="4470383" cy="5293039"/>
            <a:chOff x="598429" y="917737"/>
            <a:chExt cx="5705824" cy="5568307"/>
          </a:xfrm>
        </p:grpSpPr>
        <p:sp>
          <p:nvSpPr>
            <p:cNvPr id="32" name="Freeform 1594"/>
            <p:cNvSpPr/>
            <p:nvPr/>
          </p:nvSpPr>
          <p:spPr bwMode="auto">
            <a:xfrm>
              <a:off x="5511182" y="2209485"/>
              <a:ext cx="319931" cy="902206"/>
            </a:xfrm>
            <a:custGeom>
              <a:avLst/>
              <a:gdLst>
                <a:gd name="T0" fmla="*/ 21 w 52"/>
                <a:gd name="T1" fmla="*/ 147 h 147"/>
                <a:gd name="T2" fmla="*/ 0 w 52"/>
                <a:gd name="T3" fmla="*/ 128 h 147"/>
                <a:gd name="T4" fmla="*/ 0 w 52"/>
                <a:gd name="T5" fmla="*/ 24 h 147"/>
                <a:gd name="T6" fmla="*/ 26 w 52"/>
                <a:gd name="T7" fmla="*/ 0 h 147"/>
                <a:gd name="T8" fmla="*/ 52 w 52"/>
                <a:gd name="T9" fmla="*/ 24 h 147"/>
                <a:gd name="T10" fmla="*/ 52 w 52"/>
                <a:gd name="T11" fmla="*/ 92 h 147"/>
                <a:gd name="T12" fmla="*/ 47 w 52"/>
                <a:gd name="T13" fmla="*/ 92 h 147"/>
                <a:gd name="T14" fmla="*/ 47 w 52"/>
                <a:gd name="T15" fmla="*/ 24 h 147"/>
                <a:gd name="T16" fmla="*/ 26 w 52"/>
                <a:gd name="T17" fmla="*/ 5 h 147"/>
                <a:gd name="T18" fmla="*/ 5 w 52"/>
                <a:gd name="T19" fmla="*/ 24 h 147"/>
                <a:gd name="T20" fmla="*/ 5 w 52"/>
                <a:gd name="T21" fmla="*/ 128 h 147"/>
                <a:gd name="T22" fmla="*/ 21 w 52"/>
                <a:gd name="T23" fmla="*/ 142 h 147"/>
                <a:gd name="T24" fmla="*/ 36 w 52"/>
                <a:gd name="T25" fmla="*/ 128 h 147"/>
                <a:gd name="T26" fmla="*/ 36 w 52"/>
                <a:gd name="T27" fmla="*/ 33 h 147"/>
                <a:gd name="T28" fmla="*/ 26 w 52"/>
                <a:gd name="T29" fmla="*/ 23 h 147"/>
                <a:gd name="T30" fmla="*/ 16 w 52"/>
                <a:gd name="T31" fmla="*/ 33 h 147"/>
                <a:gd name="T32" fmla="*/ 16 w 52"/>
                <a:gd name="T33" fmla="*/ 95 h 147"/>
                <a:gd name="T34" fmla="*/ 11 w 52"/>
                <a:gd name="T35" fmla="*/ 95 h 147"/>
                <a:gd name="T36" fmla="*/ 11 w 52"/>
                <a:gd name="T37" fmla="*/ 33 h 147"/>
                <a:gd name="T38" fmla="*/ 26 w 52"/>
                <a:gd name="T39" fmla="*/ 18 h 147"/>
                <a:gd name="T40" fmla="*/ 41 w 52"/>
                <a:gd name="T41" fmla="*/ 33 h 147"/>
                <a:gd name="T42" fmla="*/ 41 w 52"/>
                <a:gd name="T43" fmla="*/ 128 h 147"/>
                <a:gd name="T44" fmla="*/ 21 w 52"/>
                <a:gd name="T4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147">
                  <a:moveTo>
                    <a:pt x="21" y="147"/>
                  </a:moveTo>
                  <a:cubicBezTo>
                    <a:pt x="10" y="147"/>
                    <a:pt x="0" y="139"/>
                    <a:pt x="0" y="128"/>
                  </a:cubicBezTo>
                  <a:cubicBezTo>
                    <a:pt x="0" y="24"/>
                    <a:pt x="0" y="24"/>
                    <a:pt x="0" y="24"/>
                  </a:cubicBezTo>
                  <a:cubicBezTo>
                    <a:pt x="0" y="10"/>
                    <a:pt x="13" y="0"/>
                    <a:pt x="26" y="0"/>
                  </a:cubicBezTo>
                  <a:cubicBezTo>
                    <a:pt x="40" y="0"/>
                    <a:pt x="52" y="10"/>
                    <a:pt x="52" y="24"/>
                  </a:cubicBezTo>
                  <a:cubicBezTo>
                    <a:pt x="52" y="92"/>
                    <a:pt x="52" y="92"/>
                    <a:pt x="52" y="92"/>
                  </a:cubicBezTo>
                  <a:cubicBezTo>
                    <a:pt x="47" y="92"/>
                    <a:pt x="47" y="92"/>
                    <a:pt x="47" y="92"/>
                  </a:cubicBezTo>
                  <a:cubicBezTo>
                    <a:pt x="47" y="24"/>
                    <a:pt x="47" y="24"/>
                    <a:pt x="47" y="24"/>
                  </a:cubicBezTo>
                  <a:cubicBezTo>
                    <a:pt x="47" y="13"/>
                    <a:pt x="37" y="5"/>
                    <a:pt x="26" y="5"/>
                  </a:cubicBezTo>
                  <a:cubicBezTo>
                    <a:pt x="16" y="5"/>
                    <a:pt x="5" y="13"/>
                    <a:pt x="5" y="24"/>
                  </a:cubicBezTo>
                  <a:cubicBezTo>
                    <a:pt x="5" y="128"/>
                    <a:pt x="5" y="128"/>
                    <a:pt x="5" y="128"/>
                  </a:cubicBezTo>
                  <a:cubicBezTo>
                    <a:pt x="5" y="136"/>
                    <a:pt x="13" y="142"/>
                    <a:pt x="21" y="142"/>
                  </a:cubicBezTo>
                  <a:cubicBezTo>
                    <a:pt x="29" y="142"/>
                    <a:pt x="36" y="136"/>
                    <a:pt x="36" y="128"/>
                  </a:cubicBezTo>
                  <a:cubicBezTo>
                    <a:pt x="36" y="33"/>
                    <a:pt x="36" y="33"/>
                    <a:pt x="36" y="33"/>
                  </a:cubicBezTo>
                  <a:cubicBezTo>
                    <a:pt x="36" y="28"/>
                    <a:pt x="32" y="23"/>
                    <a:pt x="26" y="23"/>
                  </a:cubicBezTo>
                  <a:cubicBezTo>
                    <a:pt x="20" y="23"/>
                    <a:pt x="16" y="28"/>
                    <a:pt x="16" y="33"/>
                  </a:cubicBezTo>
                  <a:cubicBezTo>
                    <a:pt x="16" y="95"/>
                    <a:pt x="16" y="95"/>
                    <a:pt x="16" y="95"/>
                  </a:cubicBezTo>
                  <a:cubicBezTo>
                    <a:pt x="11" y="95"/>
                    <a:pt x="11" y="95"/>
                    <a:pt x="11" y="95"/>
                  </a:cubicBezTo>
                  <a:cubicBezTo>
                    <a:pt x="11" y="33"/>
                    <a:pt x="11" y="33"/>
                    <a:pt x="11" y="33"/>
                  </a:cubicBezTo>
                  <a:cubicBezTo>
                    <a:pt x="11" y="25"/>
                    <a:pt x="18" y="18"/>
                    <a:pt x="26" y="18"/>
                  </a:cubicBezTo>
                  <a:cubicBezTo>
                    <a:pt x="34" y="18"/>
                    <a:pt x="41" y="25"/>
                    <a:pt x="41" y="33"/>
                  </a:cubicBezTo>
                  <a:cubicBezTo>
                    <a:pt x="41" y="128"/>
                    <a:pt x="41" y="128"/>
                    <a:pt x="41" y="128"/>
                  </a:cubicBezTo>
                  <a:cubicBezTo>
                    <a:pt x="41" y="139"/>
                    <a:pt x="32" y="147"/>
                    <a:pt x="21" y="147"/>
                  </a:cubicBezTo>
                </a:path>
              </a:pathLst>
            </a:custGeom>
            <a:solidFill>
              <a:srgbClr val="244B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3" name="Freeform 6"/>
            <p:cNvSpPr>
              <a:spLocks noEditPoints="1"/>
            </p:cNvSpPr>
            <p:nvPr/>
          </p:nvSpPr>
          <p:spPr bwMode="auto">
            <a:xfrm>
              <a:off x="598429" y="917737"/>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4" name="Freeform 254"/>
            <p:cNvSpPr>
              <a:spLocks noEditPoints="1"/>
            </p:cNvSpPr>
            <p:nvPr/>
          </p:nvSpPr>
          <p:spPr bwMode="auto">
            <a:xfrm>
              <a:off x="598429" y="1348086"/>
              <a:ext cx="5306745" cy="5137958"/>
            </a:xfrm>
            <a:custGeom>
              <a:avLst/>
              <a:gdLst>
                <a:gd name="T0" fmla="*/ 0 w 1569"/>
                <a:gd name="T1" fmla="*/ 1417 h 1519"/>
                <a:gd name="T2" fmla="*/ 1569 w 1569"/>
                <a:gd name="T3" fmla="*/ 102 h 1519"/>
                <a:gd name="T4" fmla="*/ 63 w 1569"/>
                <a:gd name="T5" fmla="*/ 1379 h 1519"/>
                <a:gd name="T6" fmla="*/ 66 w 1569"/>
                <a:gd name="T7" fmla="*/ 1334 h 1519"/>
                <a:gd name="T8" fmla="*/ 63 w 1569"/>
                <a:gd name="T9" fmla="*/ 1379 h 1519"/>
                <a:gd name="T10" fmla="*/ 47 w 1569"/>
                <a:gd name="T11" fmla="*/ 1274 h 1519"/>
                <a:gd name="T12" fmla="*/ 92 w 1569"/>
                <a:gd name="T13" fmla="*/ 1278 h 1519"/>
                <a:gd name="T14" fmla="*/ 74 w 1569"/>
                <a:gd name="T15" fmla="*/ 1218 h 1519"/>
                <a:gd name="T16" fmla="*/ 77 w 1569"/>
                <a:gd name="T17" fmla="*/ 1173 h 1519"/>
                <a:gd name="T18" fmla="*/ 74 w 1569"/>
                <a:gd name="T19" fmla="*/ 1218 h 1519"/>
                <a:gd name="T20" fmla="*/ 59 w 1569"/>
                <a:gd name="T21" fmla="*/ 1113 h 1519"/>
                <a:gd name="T22" fmla="*/ 104 w 1569"/>
                <a:gd name="T23" fmla="*/ 1116 h 1519"/>
                <a:gd name="T24" fmla="*/ 85 w 1569"/>
                <a:gd name="T25" fmla="*/ 1056 h 1519"/>
                <a:gd name="T26" fmla="*/ 88 w 1569"/>
                <a:gd name="T27" fmla="*/ 1011 h 1519"/>
                <a:gd name="T28" fmla="*/ 85 w 1569"/>
                <a:gd name="T29" fmla="*/ 1056 h 1519"/>
                <a:gd name="T30" fmla="*/ 70 w 1569"/>
                <a:gd name="T31" fmla="*/ 951 h 1519"/>
                <a:gd name="T32" fmla="*/ 115 w 1569"/>
                <a:gd name="T33" fmla="*/ 954 h 1519"/>
                <a:gd name="T34" fmla="*/ 96 w 1569"/>
                <a:gd name="T35" fmla="*/ 895 h 1519"/>
                <a:gd name="T36" fmla="*/ 100 w 1569"/>
                <a:gd name="T37" fmla="*/ 849 h 1519"/>
                <a:gd name="T38" fmla="*/ 96 w 1569"/>
                <a:gd name="T39" fmla="*/ 895 h 1519"/>
                <a:gd name="T40" fmla="*/ 81 w 1569"/>
                <a:gd name="T41" fmla="*/ 790 h 1519"/>
                <a:gd name="T42" fmla="*/ 126 w 1569"/>
                <a:gd name="T43" fmla="*/ 793 h 1519"/>
                <a:gd name="T44" fmla="*/ 108 w 1569"/>
                <a:gd name="T45" fmla="*/ 733 h 1519"/>
                <a:gd name="T46" fmla="*/ 111 w 1569"/>
                <a:gd name="T47" fmla="*/ 688 h 1519"/>
                <a:gd name="T48" fmla="*/ 108 w 1569"/>
                <a:gd name="T49" fmla="*/ 733 h 1519"/>
                <a:gd name="T50" fmla="*/ 92 w 1569"/>
                <a:gd name="T51" fmla="*/ 628 h 1519"/>
                <a:gd name="T52" fmla="*/ 138 w 1569"/>
                <a:gd name="T53" fmla="*/ 631 h 1519"/>
                <a:gd name="T54" fmla="*/ 119 w 1569"/>
                <a:gd name="T55" fmla="*/ 571 h 1519"/>
                <a:gd name="T56" fmla="*/ 122 w 1569"/>
                <a:gd name="T57" fmla="*/ 526 h 1519"/>
                <a:gd name="T58" fmla="*/ 119 w 1569"/>
                <a:gd name="T59" fmla="*/ 571 h 1519"/>
                <a:gd name="T60" fmla="*/ 104 w 1569"/>
                <a:gd name="T61" fmla="*/ 466 h 1519"/>
                <a:gd name="T62" fmla="*/ 149 w 1569"/>
                <a:gd name="T63" fmla="*/ 470 h 1519"/>
                <a:gd name="T64" fmla="*/ 130 w 1569"/>
                <a:gd name="T65" fmla="*/ 410 h 1519"/>
                <a:gd name="T66" fmla="*/ 133 w 1569"/>
                <a:gd name="T67" fmla="*/ 365 h 1519"/>
                <a:gd name="T68" fmla="*/ 130 w 1569"/>
                <a:gd name="T69" fmla="*/ 410 h 1519"/>
                <a:gd name="T70" fmla="*/ 115 w 1569"/>
                <a:gd name="T71" fmla="*/ 305 h 1519"/>
                <a:gd name="T72" fmla="*/ 160 w 1569"/>
                <a:gd name="T73" fmla="*/ 308 h 1519"/>
                <a:gd name="T74" fmla="*/ 142 w 1569"/>
                <a:gd name="T75" fmla="*/ 248 h 1519"/>
                <a:gd name="T76" fmla="*/ 145 w 1569"/>
                <a:gd name="T77" fmla="*/ 203 h 1519"/>
                <a:gd name="T78" fmla="*/ 142 w 1569"/>
                <a:gd name="T79" fmla="*/ 248 h 1519"/>
                <a:gd name="T80" fmla="*/ 126 w 1569"/>
                <a:gd name="T81" fmla="*/ 143 h 1519"/>
                <a:gd name="T82" fmla="*/ 171 w 1569"/>
                <a:gd name="T83" fmla="*/ 146 h 1519"/>
                <a:gd name="T84" fmla="*/ 153 w 1569"/>
                <a:gd name="T85" fmla="*/ 87 h 1519"/>
                <a:gd name="T86" fmla="*/ 156 w 1569"/>
                <a:gd name="T87" fmla="*/ 41 h 1519"/>
                <a:gd name="T88" fmla="*/ 153 w 1569"/>
                <a:gd name="T89" fmla="*/ 87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69" h="1519">
                  <a:moveTo>
                    <a:pt x="99" y="0"/>
                  </a:moveTo>
                  <a:cubicBezTo>
                    <a:pt x="0" y="1417"/>
                    <a:pt x="0" y="1417"/>
                    <a:pt x="0" y="1417"/>
                  </a:cubicBezTo>
                  <a:cubicBezTo>
                    <a:pt x="1470" y="1519"/>
                    <a:pt x="1470" y="1519"/>
                    <a:pt x="1470" y="1519"/>
                  </a:cubicBezTo>
                  <a:cubicBezTo>
                    <a:pt x="1569" y="102"/>
                    <a:pt x="1569" y="102"/>
                    <a:pt x="1569" y="102"/>
                  </a:cubicBezTo>
                  <a:cubicBezTo>
                    <a:pt x="99" y="0"/>
                    <a:pt x="99" y="0"/>
                    <a:pt x="99" y="0"/>
                  </a:cubicBezTo>
                  <a:moveTo>
                    <a:pt x="63" y="1379"/>
                  </a:moveTo>
                  <a:cubicBezTo>
                    <a:pt x="50" y="1379"/>
                    <a:pt x="41" y="1368"/>
                    <a:pt x="42" y="1355"/>
                  </a:cubicBezTo>
                  <a:cubicBezTo>
                    <a:pt x="42" y="1343"/>
                    <a:pt x="53" y="1333"/>
                    <a:pt x="66" y="1334"/>
                  </a:cubicBezTo>
                  <a:cubicBezTo>
                    <a:pt x="78" y="1335"/>
                    <a:pt x="88" y="1346"/>
                    <a:pt x="87" y="1358"/>
                  </a:cubicBezTo>
                  <a:cubicBezTo>
                    <a:pt x="86" y="1371"/>
                    <a:pt x="75" y="1380"/>
                    <a:pt x="63" y="1379"/>
                  </a:cubicBezTo>
                  <a:moveTo>
                    <a:pt x="68" y="1299"/>
                  </a:moveTo>
                  <a:cubicBezTo>
                    <a:pt x="56" y="1298"/>
                    <a:pt x="46" y="1287"/>
                    <a:pt x="47" y="1274"/>
                  </a:cubicBezTo>
                  <a:cubicBezTo>
                    <a:pt x="48" y="1262"/>
                    <a:pt x="59" y="1252"/>
                    <a:pt x="71" y="1253"/>
                  </a:cubicBezTo>
                  <a:cubicBezTo>
                    <a:pt x="84" y="1254"/>
                    <a:pt x="93" y="1265"/>
                    <a:pt x="92" y="1278"/>
                  </a:cubicBezTo>
                  <a:cubicBezTo>
                    <a:pt x="92" y="1290"/>
                    <a:pt x="81" y="1299"/>
                    <a:pt x="68" y="1299"/>
                  </a:cubicBezTo>
                  <a:moveTo>
                    <a:pt x="74" y="1218"/>
                  </a:moveTo>
                  <a:cubicBezTo>
                    <a:pt x="61" y="1217"/>
                    <a:pt x="52" y="1206"/>
                    <a:pt x="53" y="1194"/>
                  </a:cubicBezTo>
                  <a:cubicBezTo>
                    <a:pt x="54" y="1181"/>
                    <a:pt x="65" y="1172"/>
                    <a:pt x="77" y="1173"/>
                  </a:cubicBezTo>
                  <a:cubicBezTo>
                    <a:pt x="90" y="1173"/>
                    <a:pt x="99" y="1184"/>
                    <a:pt x="98" y="1197"/>
                  </a:cubicBezTo>
                  <a:cubicBezTo>
                    <a:pt x="97" y="1209"/>
                    <a:pt x="86" y="1219"/>
                    <a:pt x="74" y="1218"/>
                  </a:cubicBezTo>
                  <a:moveTo>
                    <a:pt x="80" y="1137"/>
                  </a:moveTo>
                  <a:cubicBezTo>
                    <a:pt x="67" y="1136"/>
                    <a:pt x="58" y="1125"/>
                    <a:pt x="59" y="1113"/>
                  </a:cubicBezTo>
                  <a:cubicBezTo>
                    <a:pt x="59" y="1100"/>
                    <a:pt x="70" y="1091"/>
                    <a:pt x="83" y="1092"/>
                  </a:cubicBezTo>
                  <a:cubicBezTo>
                    <a:pt x="95" y="1093"/>
                    <a:pt x="105" y="1103"/>
                    <a:pt x="104" y="1116"/>
                  </a:cubicBezTo>
                  <a:cubicBezTo>
                    <a:pt x="103" y="1128"/>
                    <a:pt x="92" y="1138"/>
                    <a:pt x="80" y="1137"/>
                  </a:cubicBezTo>
                  <a:moveTo>
                    <a:pt x="85" y="1056"/>
                  </a:moveTo>
                  <a:cubicBezTo>
                    <a:pt x="73" y="1055"/>
                    <a:pt x="63" y="1044"/>
                    <a:pt x="64" y="1032"/>
                  </a:cubicBezTo>
                  <a:cubicBezTo>
                    <a:pt x="65" y="1019"/>
                    <a:pt x="76" y="1010"/>
                    <a:pt x="88" y="1011"/>
                  </a:cubicBezTo>
                  <a:cubicBezTo>
                    <a:pt x="101" y="1012"/>
                    <a:pt x="110" y="1023"/>
                    <a:pt x="109" y="1035"/>
                  </a:cubicBezTo>
                  <a:cubicBezTo>
                    <a:pt x="109" y="1048"/>
                    <a:pt x="98" y="1057"/>
                    <a:pt x="85" y="1056"/>
                  </a:cubicBezTo>
                  <a:moveTo>
                    <a:pt x="91" y="975"/>
                  </a:moveTo>
                  <a:cubicBezTo>
                    <a:pt x="78" y="974"/>
                    <a:pt x="69" y="964"/>
                    <a:pt x="70" y="951"/>
                  </a:cubicBezTo>
                  <a:cubicBezTo>
                    <a:pt x="71" y="939"/>
                    <a:pt x="82" y="929"/>
                    <a:pt x="94" y="930"/>
                  </a:cubicBezTo>
                  <a:cubicBezTo>
                    <a:pt x="106" y="931"/>
                    <a:pt x="116" y="942"/>
                    <a:pt x="115" y="954"/>
                  </a:cubicBezTo>
                  <a:cubicBezTo>
                    <a:pt x="114" y="967"/>
                    <a:pt x="103" y="976"/>
                    <a:pt x="91" y="975"/>
                  </a:cubicBezTo>
                  <a:moveTo>
                    <a:pt x="96" y="895"/>
                  </a:moveTo>
                  <a:cubicBezTo>
                    <a:pt x="84" y="894"/>
                    <a:pt x="75" y="883"/>
                    <a:pt x="75" y="870"/>
                  </a:cubicBezTo>
                  <a:cubicBezTo>
                    <a:pt x="76" y="858"/>
                    <a:pt x="87" y="848"/>
                    <a:pt x="100" y="849"/>
                  </a:cubicBezTo>
                  <a:cubicBezTo>
                    <a:pt x="112" y="850"/>
                    <a:pt x="122" y="861"/>
                    <a:pt x="121" y="874"/>
                  </a:cubicBezTo>
                  <a:cubicBezTo>
                    <a:pt x="120" y="886"/>
                    <a:pt x="109" y="895"/>
                    <a:pt x="96" y="895"/>
                  </a:cubicBezTo>
                  <a:moveTo>
                    <a:pt x="102" y="814"/>
                  </a:moveTo>
                  <a:cubicBezTo>
                    <a:pt x="90" y="813"/>
                    <a:pt x="80" y="802"/>
                    <a:pt x="81" y="790"/>
                  </a:cubicBezTo>
                  <a:cubicBezTo>
                    <a:pt x="82" y="777"/>
                    <a:pt x="93" y="768"/>
                    <a:pt x="105" y="769"/>
                  </a:cubicBezTo>
                  <a:cubicBezTo>
                    <a:pt x="118" y="769"/>
                    <a:pt x="127" y="780"/>
                    <a:pt x="126" y="793"/>
                  </a:cubicBezTo>
                  <a:cubicBezTo>
                    <a:pt x="125" y="805"/>
                    <a:pt x="115" y="815"/>
                    <a:pt x="102" y="814"/>
                  </a:cubicBezTo>
                  <a:moveTo>
                    <a:pt x="108" y="733"/>
                  </a:moveTo>
                  <a:cubicBezTo>
                    <a:pt x="95" y="732"/>
                    <a:pt x="86" y="721"/>
                    <a:pt x="87" y="709"/>
                  </a:cubicBezTo>
                  <a:cubicBezTo>
                    <a:pt x="88" y="696"/>
                    <a:pt x="98" y="687"/>
                    <a:pt x="111" y="688"/>
                  </a:cubicBezTo>
                  <a:cubicBezTo>
                    <a:pt x="123" y="689"/>
                    <a:pt x="133" y="699"/>
                    <a:pt x="132" y="712"/>
                  </a:cubicBezTo>
                  <a:cubicBezTo>
                    <a:pt x="131" y="724"/>
                    <a:pt x="120" y="734"/>
                    <a:pt x="108" y="733"/>
                  </a:cubicBezTo>
                  <a:moveTo>
                    <a:pt x="113" y="652"/>
                  </a:moveTo>
                  <a:cubicBezTo>
                    <a:pt x="101" y="651"/>
                    <a:pt x="91" y="640"/>
                    <a:pt x="92" y="628"/>
                  </a:cubicBezTo>
                  <a:cubicBezTo>
                    <a:pt x="93" y="615"/>
                    <a:pt x="104" y="606"/>
                    <a:pt x="117" y="607"/>
                  </a:cubicBezTo>
                  <a:cubicBezTo>
                    <a:pt x="129" y="608"/>
                    <a:pt x="138" y="619"/>
                    <a:pt x="138" y="631"/>
                  </a:cubicBezTo>
                  <a:cubicBezTo>
                    <a:pt x="137" y="644"/>
                    <a:pt x="126" y="653"/>
                    <a:pt x="113" y="652"/>
                  </a:cubicBezTo>
                  <a:moveTo>
                    <a:pt x="119" y="571"/>
                  </a:moveTo>
                  <a:cubicBezTo>
                    <a:pt x="107" y="570"/>
                    <a:pt x="97" y="560"/>
                    <a:pt x="98" y="547"/>
                  </a:cubicBezTo>
                  <a:cubicBezTo>
                    <a:pt x="99" y="535"/>
                    <a:pt x="110" y="525"/>
                    <a:pt x="122" y="526"/>
                  </a:cubicBezTo>
                  <a:cubicBezTo>
                    <a:pt x="135" y="527"/>
                    <a:pt x="144" y="538"/>
                    <a:pt x="143" y="550"/>
                  </a:cubicBezTo>
                  <a:cubicBezTo>
                    <a:pt x="142" y="563"/>
                    <a:pt x="132" y="572"/>
                    <a:pt x="119" y="571"/>
                  </a:cubicBezTo>
                  <a:moveTo>
                    <a:pt x="125" y="491"/>
                  </a:moveTo>
                  <a:cubicBezTo>
                    <a:pt x="112" y="490"/>
                    <a:pt x="103" y="479"/>
                    <a:pt x="104" y="466"/>
                  </a:cubicBezTo>
                  <a:cubicBezTo>
                    <a:pt x="105" y="454"/>
                    <a:pt x="115" y="444"/>
                    <a:pt x="128" y="445"/>
                  </a:cubicBezTo>
                  <a:cubicBezTo>
                    <a:pt x="140" y="446"/>
                    <a:pt x="150" y="457"/>
                    <a:pt x="149" y="470"/>
                  </a:cubicBezTo>
                  <a:cubicBezTo>
                    <a:pt x="148" y="482"/>
                    <a:pt x="137" y="491"/>
                    <a:pt x="125" y="491"/>
                  </a:cubicBezTo>
                  <a:moveTo>
                    <a:pt x="130" y="410"/>
                  </a:moveTo>
                  <a:cubicBezTo>
                    <a:pt x="118" y="409"/>
                    <a:pt x="108" y="398"/>
                    <a:pt x="109" y="386"/>
                  </a:cubicBezTo>
                  <a:cubicBezTo>
                    <a:pt x="110" y="373"/>
                    <a:pt x="121" y="364"/>
                    <a:pt x="133" y="365"/>
                  </a:cubicBezTo>
                  <a:cubicBezTo>
                    <a:pt x="146" y="365"/>
                    <a:pt x="155" y="376"/>
                    <a:pt x="155" y="389"/>
                  </a:cubicBezTo>
                  <a:cubicBezTo>
                    <a:pt x="154" y="401"/>
                    <a:pt x="143" y="411"/>
                    <a:pt x="130" y="410"/>
                  </a:cubicBezTo>
                  <a:moveTo>
                    <a:pt x="136" y="329"/>
                  </a:moveTo>
                  <a:cubicBezTo>
                    <a:pt x="123" y="328"/>
                    <a:pt x="114" y="317"/>
                    <a:pt x="115" y="305"/>
                  </a:cubicBezTo>
                  <a:cubicBezTo>
                    <a:pt x="116" y="292"/>
                    <a:pt x="127" y="283"/>
                    <a:pt x="139" y="284"/>
                  </a:cubicBezTo>
                  <a:cubicBezTo>
                    <a:pt x="152" y="285"/>
                    <a:pt x="161" y="295"/>
                    <a:pt x="160" y="308"/>
                  </a:cubicBezTo>
                  <a:cubicBezTo>
                    <a:pt x="159" y="320"/>
                    <a:pt x="148" y="330"/>
                    <a:pt x="136" y="329"/>
                  </a:cubicBezTo>
                  <a:moveTo>
                    <a:pt x="142" y="248"/>
                  </a:moveTo>
                  <a:cubicBezTo>
                    <a:pt x="129" y="247"/>
                    <a:pt x="120" y="236"/>
                    <a:pt x="121" y="224"/>
                  </a:cubicBezTo>
                  <a:cubicBezTo>
                    <a:pt x="121" y="211"/>
                    <a:pt x="132" y="202"/>
                    <a:pt x="145" y="203"/>
                  </a:cubicBezTo>
                  <a:cubicBezTo>
                    <a:pt x="157" y="204"/>
                    <a:pt x="167" y="215"/>
                    <a:pt x="166" y="227"/>
                  </a:cubicBezTo>
                  <a:cubicBezTo>
                    <a:pt x="165" y="240"/>
                    <a:pt x="154" y="249"/>
                    <a:pt x="142" y="248"/>
                  </a:cubicBezTo>
                  <a:moveTo>
                    <a:pt x="147" y="167"/>
                  </a:moveTo>
                  <a:cubicBezTo>
                    <a:pt x="135" y="166"/>
                    <a:pt x="125" y="156"/>
                    <a:pt x="126" y="143"/>
                  </a:cubicBezTo>
                  <a:cubicBezTo>
                    <a:pt x="127" y="131"/>
                    <a:pt x="138" y="121"/>
                    <a:pt x="150" y="122"/>
                  </a:cubicBezTo>
                  <a:cubicBezTo>
                    <a:pt x="163" y="123"/>
                    <a:pt x="172" y="134"/>
                    <a:pt x="171" y="146"/>
                  </a:cubicBezTo>
                  <a:cubicBezTo>
                    <a:pt x="171" y="159"/>
                    <a:pt x="160" y="168"/>
                    <a:pt x="147" y="167"/>
                  </a:cubicBezTo>
                  <a:moveTo>
                    <a:pt x="153" y="87"/>
                  </a:moveTo>
                  <a:cubicBezTo>
                    <a:pt x="140" y="86"/>
                    <a:pt x="131" y="75"/>
                    <a:pt x="132" y="62"/>
                  </a:cubicBezTo>
                  <a:cubicBezTo>
                    <a:pt x="133" y="50"/>
                    <a:pt x="144" y="40"/>
                    <a:pt x="156" y="41"/>
                  </a:cubicBezTo>
                  <a:cubicBezTo>
                    <a:pt x="169" y="42"/>
                    <a:pt x="178" y="53"/>
                    <a:pt x="177" y="65"/>
                  </a:cubicBezTo>
                  <a:cubicBezTo>
                    <a:pt x="176" y="78"/>
                    <a:pt x="165" y="87"/>
                    <a:pt x="153" y="87"/>
                  </a:cubicBezTo>
                </a:path>
              </a:pathLst>
            </a:custGeom>
            <a:solidFill>
              <a:srgbClr val="F7FBFC"/>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6" name="Freeform 291"/>
            <p:cNvSpPr/>
            <p:nvPr/>
          </p:nvSpPr>
          <p:spPr bwMode="auto">
            <a:xfrm>
              <a:off x="1359104" y="966369"/>
              <a:ext cx="416243" cy="946918"/>
            </a:xfrm>
            <a:custGeom>
              <a:avLst/>
              <a:gdLst>
                <a:gd name="T0" fmla="*/ 50 w 123"/>
                <a:gd name="T1" fmla="*/ 228 h 280"/>
                <a:gd name="T2" fmla="*/ 51 w 123"/>
                <a:gd name="T3" fmla="*/ 230 h 280"/>
                <a:gd name="T4" fmla="*/ 51 w 123"/>
                <a:gd name="T5" fmla="*/ 231 h 280"/>
                <a:gd name="T6" fmla="*/ 51 w 123"/>
                <a:gd name="T7" fmla="*/ 231 h 280"/>
                <a:gd name="T8" fmla="*/ 56 w 123"/>
                <a:gd name="T9" fmla="*/ 249 h 280"/>
                <a:gd name="T10" fmla="*/ 94 w 123"/>
                <a:gd name="T11" fmla="*/ 275 h 280"/>
                <a:gd name="T12" fmla="*/ 98 w 123"/>
                <a:gd name="T13" fmla="*/ 275 h 280"/>
                <a:gd name="T14" fmla="*/ 119 w 123"/>
                <a:gd name="T15" fmla="*/ 234 h 280"/>
                <a:gd name="T16" fmla="*/ 73 w 123"/>
                <a:gd name="T17" fmla="*/ 54 h 280"/>
                <a:gd name="T18" fmla="*/ 72 w 123"/>
                <a:gd name="T19" fmla="*/ 52 h 280"/>
                <a:gd name="T20" fmla="*/ 72 w 123"/>
                <a:gd name="T21" fmla="*/ 50 h 280"/>
                <a:gd name="T22" fmla="*/ 63 w 123"/>
                <a:gd name="T23" fmla="*/ 53 h 280"/>
                <a:gd name="T24" fmla="*/ 64 w 123"/>
                <a:gd name="T25" fmla="*/ 54 h 280"/>
                <a:gd name="T26" fmla="*/ 64 w 123"/>
                <a:gd name="T27" fmla="*/ 56 h 280"/>
                <a:gd name="T28" fmla="*/ 110 w 123"/>
                <a:gd name="T29" fmla="*/ 236 h 280"/>
                <a:gd name="T30" fmla="*/ 95 w 123"/>
                <a:gd name="T31" fmla="*/ 266 h 280"/>
                <a:gd name="T32" fmla="*/ 92 w 123"/>
                <a:gd name="T33" fmla="*/ 267 h 280"/>
                <a:gd name="T34" fmla="*/ 65 w 123"/>
                <a:gd name="T35" fmla="*/ 247 h 280"/>
                <a:gd name="T36" fmla="*/ 60 w 123"/>
                <a:gd name="T37" fmla="*/ 229 h 280"/>
                <a:gd name="T38" fmla="*/ 60 w 123"/>
                <a:gd name="T39" fmla="*/ 229 h 280"/>
                <a:gd name="T40" fmla="*/ 60 w 123"/>
                <a:gd name="T41" fmla="*/ 227 h 280"/>
                <a:gd name="T42" fmla="*/ 59 w 123"/>
                <a:gd name="T43" fmla="*/ 225 h 280"/>
                <a:gd name="T44" fmla="*/ 19 w 123"/>
                <a:gd name="T45" fmla="*/ 66 h 280"/>
                <a:gd name="T46" fmla="*/ 19 w 123"/>
                <a:gd name="T47" fmla="*/ 66 h 280"/>
                <a:gd name="T48" fmla="*/ 18 w 123"/>
                <a:gd name="T49" fmla="*/ 64 h 280"/>
                <a:gd name="T50" fmla="*/ 18 w 123"/>
                <a:gd name="T51" fmla="*/ 64 h 280"/>
                <a:gd name="T52" fmla="*/ 14 w 123"/>
                <a:gd name="T53" fmla="*/ 46 h 280"/>
                <a:gd name="T54" fmla="*/ 34 w 123"/>
                <a:gd name="T55" fmla="*/ 14 h 280"/>
                <a:gd name="T56" fmla="*/ 38 w 123"/>
                <a:gd name="T57" fmla="*/ 13 h 280"/>
                <a:gd name="T58" fmla="*/ 71 w 123"/>
                <a:gd name="T59" fmla="*/ 31 h 280"/>
                <a:gd name="T60" fmla="*/ 93 w 123"/>
                <a:gd name="T61" fmla="*/ 117 h 280"/>
                <a:gd name="T62" fmla="*/ 103 w 123"/>
                <a:gd name="T63" fmla="*/ 117 h 280"/>
                <a:gd name="T64" fmla="*/ 91 w 123"/>
                <a:gd name="T65" fmla="*/ 74 h 280"/>
                <a:gd name="T66" fmla="*/ 91 w 123"/>
                <a:gd name="T67" fmla="*/ 74 h 280"/>
                <a:gd name="T68" fmla="*/ 80 w 123"/>
                <a:gd name="T69" fmla="*/ 29 h 280"/>
                <a:gd name="T70" fmla="*/ 36 w 123"/>
                <a:gd name="T71" fmla="*/ 5 h 280"/>
                <a:gd name="T72" fmla="*/ 32 w 123"/>
                <a:gd name="T73" fmla="*/ 6 h 280"/>
                <a:gd name="T74" fmla="*/ 5 w 123"/>
                <a:gd name="T75" fmla="*/ 48 h 280"/>
                <a:gd name="T76" fmla="*/ 50 w 123"/>
                <a:gd name="T77" fmla="*/ 22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280">
                  <a:moveTo>
                    <a:pt x="50" y="228"/>
                  </a:moveTo>
                  <a:cubicBezTo>
                    <a:pt x="50" y="228"/>
                    <a:pt x="51" y="229"/>
                    <a:pt x="51" y="230"/>
                  </a:cubicBezTo>
                  <a:cubicBezTo>
                    <a:pt x="51" y="231"/>
                    <a:pt x="51" y="231"/>
                    <a:pt x="51" y="231"/>
                  </a:cubicBezTo>
                  <a:cubicBezTo>
                    <a:pt x="51" y="231"/>
                    <a:pt x="51" y="231"/>
                    <a:pt x="51" y="231"/>
                  </a:cubicBezTo>
                  <a:cubicBezTo>
                    <a:pt x="56" y="249"/>
                    <a:pt x="56" y="249"/>
                    <a:pt x="56" y="249"/>
                  </a:cubicBezTo>
                  <a:cubicBezTo>
                    <a:pt x="61" y="268"/>
                    <a:pt x="78" y="280"/>
                    <a:pt x="94" y="275"/>
                  </a:cubicBezTo>
                  <a:cubicBezTo>
                    <a:pt x="98" y="275"/>
                    <a:pt x="98" y="275"/>
                    <a:pt x="98" y="275"/>
                  </a:cubicBezTo>
                  <a:cubicBezTo>
                    <a:pt x="114" y="270"/>
                    <a:pt x="123" y="252"/>
                    <a:pt x="119" y="234"/>
                  </a:cubicBezTo>
                  <a:cubicBezTo>
                    <a:pt x="73" y="54"/>
                    <a:pt x="73" y="54"/>
                    <a:pt x="73" y="54"/>
                  </a:cubicBezTo>
                  <a:cubicBezTo>
                    <a:pt x="73" y="53"/>
                    <a:pt x="72" y="52"/>
                    <a:pt x="72" y="52"/>
                  </a:cubicBezTo>
                  <a:cubicBezTo>
                    <a:pt x="72" y="50"/>
                    <a:pt x="72" y="50"/>
                    <a:pt x="72" y="50"/>
                  </a:cubicBezTo>
                  <a:cubicBezTo>
                    <a:pt x="63" y="53"/>
                    <a:pt x="63" y="53"/>
                    <a:pt x="63" y="53"/>
                  </a:cubicBezTo>
                  <a:cubicBezTo>
                    <a:pt x="64" y="54"/>
                    <a:pt x="64" y="54"/>
                    <a:pt x="64" y="54"/>
                  </a:cubicBezTo>
                  <a:cubicBezTo>
                    <a:pt x="64" y="55"/>
                    <a:pt x="64" y="56"/>
                    <a:pt x="64" y="56"/>
                  </a:cubicBezTo>
                  <a:cubicBezTo>
                    <a:pt x="110" y="236"/>
                    <a:pt x="110" y="236"/>
                    <a:pt x="110" y="236"/>
                  </a:cubicBezTo>
                  <a:cubicBezTo>
                    <a:pt x="113" y="249"/>
                    <a:pt x="107" y="263"/>
                    <a:pt x="95" y="266"/>
                  </a:cubicBezTo>
                  <a:cubicBezTo>
                    <a:pt x="92" y="267"/>
                    <a:pt x="92" y="267"/>
                    <a:pt x="92" y="267"/>
                  </a:cubicBezTo>
                  <a:cubicBezTo>
                    <a:pt x="80" y="270"/>
                    <a:pt x="68" y="261"/>
                    <a:pt x="65" y="247"/>
                  </a:cubicBezTo>
                  <a:cubicBezTo>
                    <a:pt x="60" y="229"/>
                    <a:pt x="60" y="229"/>
                    <a:pt x="60" y="229"/>
                  </a:cubicBezTo>
                  <a:cubicBezTo>
                    <a:pt x="60" y="229"/>
                    <a:pt x="60" y="229"/>
                    <a:pt x="60" y="229"/>
                  </a:cubicBezTo>
                  <a:cubicBezTo>
                    <a:pt x="60" y="227"/>
                    <a:pt x="60" y="227"/>
                    <a:pt x="60" y="227"/>
                  </a:cubicBezTo>
                  <a:cubicBezTo>
                    <a:pt x="60" y="227"/>
                    <a:pt x="59" y="226"/>
                    <a:pt x="59" y="225"/>
                  </a:cubicBezTo>
                  <a:cubicBezTo>
                    <a:pt x="19" y="66"/>
                    <a:pt x="19" y="66"/>
                    <a:pt x="19" y="66"/>
                  </a:cubicBezTo>
                  <a:cubicBezTo>
                    <a:pt x="19" y="66"/>
                    <a:pt x="19" y="66"/>
                    <a:pt x="19" y="66"/>
                  </a:cubicBezTo>
                  <a:cubicBezTo>
                    <a:pt x="18" y="64"/>
                    <a:pt x="18" y="64"/>
                    <a:pt x="18" y="64"/>
                  </a:cubicBezTo>
                  <a:cubicBezTo>
                    <a:pt x="18" y="64"/>
                    <a:pt x="18" y="64"/>
                    <a:pt x="18" y="64"/>
                  </a:cubicBezTo>
                  <a:cubicBezTo>
                    <a:pt x="14" y="46"/>
                    <a:pt x="14" y="46"/>
                    <a:pt x="14" y="46"/>
                  </a:cubicBezTo>
                  <a:cubicBezTo>
                    <a:pt x="10" y="32"/>
                    <a:pt x="19" y="18"/>
                    <a:pt x="34" y="14"/>
                  </a:cubicBezTo>
                  <a:cubicBezTo>
                    <a:pt x="38" y="13"/>
                    <a:pt x="38" y="13"/>
                    <a:pt x="38" y="13"/>
                  </a:cubicBezTo>
                  <a:cubicBezTo>
                    <a:pt x="53" y="9"/>
                    <a:pt x="68" y="17"/>
                    <a:pt x="71" y="31"/>
                  </a:cubicBezTo>
                  <a:cubicBezTo>
                    <a:pt x="93" y="117"/>
                    <a:pt x="93" y="117"/>
                    <a:pt x="93" y="117"/>
                  </a:cubicBezTo>
                  <a:cubicBezTo>
                    <a:pt x="103" y="117"/>
                    <a:pt x="103" y="117"/>
                    <a:pt x="103" y="117"/>
                  </a:cubicBezTo>
                  <a:cubicBezTo>
                    <a:pt x="91" y="74"/>
                    <a:pt x="91" y="74"/>
                    <a:pt x="91" y="74"/>
                  </a:cubicBezTo>
                  <a:cubicBezTo>
                    <a:pt x="91" y="74"/>
                    <a:pt x="91" y="74"/>
                    <a:pt x="91" y="74"/>
                  </a:cubicBezTo>
                  <a:cubicBezTo>
                    <a:pt x="80" y="29"/>
                    <a:pt x="80" y="29"/>
                    <a:pt x="80" y="29"/>
                  </a:cubicBezTo>
                  <a:cubicBezTo>
                    <a:pt x="75" y="11"/>
                    <a:pt x="56" y="0"/>
                    <a:pt x="36" y="5"/>
                  </a:cubicBezTo>
                  <a:cubicBezTo>
                    <a:pt x="32" y="6"/>
                    <a:pt x="32" y="6"/>
                    <a:pt x="32" y="6"/>
                  </a:cubicBezTo>
                  <a:cubicBezTo>
                    <a:pt x="12" y="11"/>
                    <a:pt x="0" y="30"/>
                    <a:pt x="5" y="48"/>
                  </a:cubicBezTo>
                  <a:lnTo>
                    <a:pt x="50" y="228"/>
                  </a:lnTo>
                  <a:close/>
                </a:path>
              </a:pathLst>
            </a:custGeom>
            <a:solidFill>
              <a:srgbClr val="3F89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sp>
        <p:nvSpPr>
          <p:cNvPr id="37" name="圆角矩形 13"/>
          <p:cNvSpPr/>
          <p:nvPr/>
        </p:nvSpPr>
        <p:spPr>
          <a:xfrm flipH="1">
            <a:off x="73152" y="43600"/>
            <a:ext cx="8010119" cy="6750392"/>
          </a:xfrm>
          <a:prstGeom prst="roundRect">
            <a:avLst/>
          </a:prstGeom>
          <a:noFill/>
          <a:ln w="19050">
            <a:solidFill>
              <a:srgbClr val="07A140"/>
            </a:solidFill>
            <a:round/>
            <a:headEnd type="none"/>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defTabSz="914400" fontAlgn="base">
              <a:spcBef>
                <a:spcPct val="0"/>
              </a:spcBef>
              <a:spcAft>
                <a:spcPct val="0"/>
              </a:spcAft>
            </a:pPr>
            <a:endParaRPr lang="zh-CN" altLang="en-US" dirty="0">
              <a:solidFill>
                <a:schemeClr val="tx1">
                  <a:lumMod val="75000"/>
                  <a:lumOff val="25000"/>
                </a:schemeClr>
              </a:solidFill>
              <a:latin typeface="印品黑体" panose="00000500000000000000" pitchFamily="2" charset="-122"/>
            </a:endParaRPr>
          </a:p>
        </p:txBody>
      </p:sp>
      <p:pic>
        <p:nvPicPr>
          <p:cNvPr id="10" name="Picture 9" descr="Soạn bài Hướng dẫn tự học trang 52 | Hay nhất Soạn văn 7 Cánh diều"/>
          <p:cNvPicPr/>
          <p:nvPr/>
        </p:nvPicPr>
        <p:blipFill>
          <a:blip r:embed="rId3">
            <a:extLst>
              <a:ext uri="{28A0092B-C50C-407E-A947-70E740481C1C}">
                <a14:useLocalDpi xmlns:a14="http://schemas.microsoft.com/office/drawing/2010/main" val="0"/>
              </a:ext>
            </a:extLst>
          </a:blip>
          <a:srcRect/>
          <a:stretch>
            <a:fillRect/>
          </a:stretch>
        </p:blipFill>
        <p:spPr bwMode="auto">
          <a:xfrm rot="273473">
            <a:off x="8783367" y="1725272"/>
            <a:ext cx="3043910" cy="3849316"/>
          </a:xfrm>
          <a:prstGeom prst="rect">
            <a:avLst/>
          </a:prstGeom>
          <a:noFill/>
          <a:ln>
            <a:noFill/>
          </a:ln>
        </p:spPr>
      </p:pic>
      <p:sp>
        <p:nvSpPr>
          <p:cNvPr id="2" name="Rectangle 1"/>
          <p:cNvSpPr/>
          <p:nvPr/>
        </p:nvSpPr>
        <p:spPr>
          <a:xfrm>
            <a:off x="254640" y="57031"/>
            <a:ext cx="7711129" cy="6709529"/>
          </a:xfrm>
          <a:prstGeom prst="rect">
            <a:avLst/>
          </a:prstGeom>
        </p:spPr>
        <p:txBody>
          <a:bodyPr wrap="square">
            <a:spAutoFit/>
          </a:bodyPr>
          <a:lstStyle/>
          <a:p>
            <a:pPr algn="ctr">
              <a:spcAft>
                <a:spcPts val="0"/>
              </a:spcAft>
            </a:pPr>
            <a:r>
              <a:rPr lang="vi-VN" sz="2000" b="1">
                <a:solidFill>
                  <a:srgbClr val="000000"/>
                </a:solidFill>
                <a:latin typeface="Times New Roman" panose="02020603050405020304" pitchFamily="18" charset="0"/>
                <a:ea typeface="Times New Roman" panose="02020603050405020304" pitchFamily="18" charset="0"/>
              </a:rPr>
              <a:t> </a:t>
            </a:r>
            <a:r>
              <a:rPr lang="vi-VN" sz="2000" b="1">
                <a:solidFill>
                  <a:srgbClr val="000000"/>
                </a:solidFill>
                <a:latin typeface="+mj-lt"/>
                <a:ea typeface="Times New Roman" panose="02020603050405020304" pitchFamily="18" charset="0"/>
              </a:rPr>
              <a:t>Lí Tự Trọng</a:t>
            </a:r>
            <a:endParaRPr lang="en-GB" sz="2000">
              <a:latin typeface="+mj-lt"/>
              <a:ea typeface="Times New Roman" panose="02020603050405020304" pitchFamily="18" charset="0"/>
            </a:endParaRPr>
          </a:p>
          <a:p>
            <a:pPr algn="just">
              <a:spcBef>
                <a:spcPts val="600"/>
              </a:spcBef>
              <a:spcAft>
                <a:spcPts val="600"/>
              </a:spcAft>
            </a:pPr>
            <a:r>
              <a:rPr lang="vi-VN" sz="2000">
                <a:solidFill>
                  <a:srgbClr val="000000"/>
                </a:solidFill>
                <a:latin typeface="+mj-lt"/>
                <a:ea typeface="Times New Roman" panose="02020603050405020304" pitchFamily="18" charset="0"/>
              </a:rPr>
              <a:t>Ông sinh ngày 20 tháng </a:t>
            </a:r>
            <a:r>
              <a:rPr lang="vi-VN" sz="2000" smtClean="0">
                <a:solidFill>
                  <a:srgbClr val="000000"/>
                </a:solidFill>
                <a:latin typeface="+mj-lt"/>
                <a:ea typeface="Times New Roman" panose="02020603050405020304" pitchFamily="18" charset="0"/>
              </a:rPr>
              <a:t>10năm</a:t>
            </a:r>
            <a:r>
              <a:rPr lang="vi-VN" sz="2000">
                <a:solidFill>
                  <a:srgbClr val="000000"/>
                </a:solidFill>
                <a:latin typeface="+mj-lt"/>
                <a:ea typeface="Times New Roman" panose="02020603050405020304" pitchFamily="18" charset="0"/>
              </a:rPr>
              <a:t> 1914  tại làng Bản </a:t>
            </a:r>
            <a:r>
              <a:rPr lang="vi-VN" sz="2000" smtClean="0">
                <a:solidFill>
                  <a:srgbClr val="000000"/>
                </a:solidFill>
                <a:latin typeface="+mj-lt"/>
                <a:ea typeface="Times New Roman" panose="02020603050405020304" pitchFamily="18" charset="0"/>
              </a:rPr>
              <a:t>Mạy, tỉnh</a:t>
            </a:r>
            <a:r>
              <a:rPr lang="vi-VN" sz="2000">
                <a:solidFill>
                  <a:srgbClr val="000000"/>
                </a:solidFill>
                <a:latin typeface="+mj-lt"/>
                <a:ea typeface="Times New Roman" panose="02020603050405020304" pitchFamily="18" charset="0"/>
              </a:rPr>
              <a:t> Nakhon Phanom - Thái Lan. Quê gốc ông ở xã Thạch Minh, huyện Thạch Hà, tỉnh Hà Tĩnh.</a:t>
            </a:r>
            <a:endParaRPr lang="en-GB" sz="2000">
              <a:latin typeface="+mj-lt"/>
              <a:ea typeface="Times New Roman" panose="02020603050405020304" pitchFamily="18" charset="0"/>
            </a:endParaRPr>
          </a:p>
          <a:p>
            <a:pPr algn="just">
              <a:spcBef>
                <a:spcPts val="600"/>
              </a:spcBef>
              <a:spcAft>
                <a:spcPts val="600"/>
              </a:spcAft>
            </a:pPr>
            <a:r>
              <a:rPr lang="vi-VN" sz="2000">
                <a:solidFill>
                  <a:srgbClr val="000000"/>
                </a:solidFill>
                <a:latin typeface="+mj-lt"/>
                <a:ea typeface="Times New Roman" panose="02020603050405020304" pitchFamily="18" charset="0"/>
              </a:rPr>
              <a:t>Cha ông là Lê Hữu Đạt, mẹ là Nguyễn Thị Sờm, đều là những Việt kiều sống ở Nakhon; họ gốc của ông vốn là Lê Hữu song đến đời ông thì được đặt thành Lê Văn. Ông có đông anh chị em gồm: Lê Văn Đại, Lê Văn Tăng, Lê Văn Năng, Lê Thị Sáu, Lê Thị Bảy,...</a:t>
            </a:r>
            <a:endParaRPr lang="en-GB" sz="2000">
              <a:latin typeface="+mj-lt"/>
              <a:ea typeface="Times New Roman" panose="02020603050405020304" pitchFamily="18" charset="0"/>
            </a:endParaRPr>
          </a:p>
          <a:p>
            <a:pPr algn="just">
              <a:spcBef>
                <a:spcPts val="600"/>
              </a:spcBef>
              <a:spcAft>
                <a:spcPts val="600"/>
              </a:spcAft>
            </a:pPr>
            <a:r>
              <a:rPr lang="vi-VN" sz="2000">
                <a:solidFill>
                  <a:srgbClr val="000000"/>
                </a:solidFill>
                <a:latin typeface="+mj-lt"/>
                <a:ea typeface="Times New Roman" panose="02020603050405020304" pitchFamily="18" charset="0"/>
              </a:rPr>
              <a:t>Năm 1923, chỉ mới 10 tuổi, Lý Tự Trọng được sang Trung Quốc học tập và hoạt động trong Hội Thanh niên Cách mạng đồng chí. Năm 1926, ông về nước hoạt động với nhiệm vụ thành lập đoàn Thanh niên Cộng sản Đông Dương và làm liên lạc cho Xứ ủy Nam Kỳ với Đảng Cộng sản Việt Nam.</a:t>
            </a:r>
            <a:endParaRPr lang="en-GB" sz="2000">
              <a:latin typeface="+mj-lt"/>
              <a:ea typeface="Times New Roman" panose="02020603050405020304" pitchFamily="18" charset="0"/>
            </a:endParaRPr>
          </a:p>
          <a:p>
            <a:r>
              <a:rPr lang="vi-VN" sz="2000">
                <a:solidFill>
                  <a:srgbClr val="000000"/>
                </a:solidFill>
                <a:latin typeface="+mj-lt"/>
                <a:ea typeface="Calibri" panose="020F0502020204030204" pitchFamily="34" charset="0"/>
                <a:cs typeface="Times New Roman" panose="02020603050405020304" pitchFamily="18" charset="0"/>
              </a:rPr>
              <a:t>Ngày 9 tháng 2 năm 1931, trong buổi kỷ niệm gặp mặt một năm cuộc khởi nghĩa Yên </a:t>
            </a:r>
            <a:r>
              <a:rPr lang="vi-VN" sz="2000" smtClean="0">
                <a:solidFill>
                  <a:srgbClr val="000000"/>
                </a:solidFill>
                <a:latin typeface="+mj-lt"/>
                <a:ea typeface="Calibri" panose="020F0502020204030204" pitchFamily="34" charset="0"/>
                <a:cs typeface="Times New Roman" panose="02020603050405020304" pitchFamily="18" charset="0"/>
              </a:rPr>
              <a:t>Bái</a:t>
            </a:r>
            <a:r>
              <a:rPr lang="vi-VN" sz="2000">
                <a:solidFill>
                  <a:srgbClr val="000000"/>
                </a:solidFill>
                <a:latin typeface="+mj-lt"/>
                <a:ea typeface="Calibri" panose="020F0502020204030204" pitchFamily="34" charset="0"/>
                <a:cs typeface="Times New Roman" panose="02020603050405020304" pitchFamily="18" charset="0"/>
              </a:rPr>
              <a:t> tổ chức tại Sài Gòn, Lý Tự Trọng đã bắn chết viên mật thám Le Grand để bảo vệ diễn giả Phan Bôi đang diễn thuyết tại quảng trường Lareni. Tuy nhiên, sau đó ông đã bị bắt giam vào Khám Lớn và bị kết án tử hình ngày 21 tháng 11 năm 1931 khi mới 17 tuổi. Sự kiện này làm dấy lên một phong trào đấu tranh mạnh mẽ ở Khám Lớn khiến từ đó cai ngục tại đây luôn gọi Lý Tự Trọng là "Ông Nhỏ".</a:t>
            </a:r>
            <a:endParaRPr lang="en-GB" sz="2000">
              <a:latin typeface="+mj-lt"/>
            </a:endParaRPr>
          </a:p>
        </p:txBody>
      </p:sp>
    </p:spTree>
    <p:extLst>
      <p:ext uri="{BB962C8B-B14F-4D97-AF65-F5344CB8AC3E}">
        <p14:creationId xmlns:p14="http://schemas.microsoft.com/office/powerpoint/2010/main" val="535095402"/>
      </p:ext>
    </p:extLst>
  </p:cSld>
  <p:clrMapOvr>
    <a:masterClrMapping/>
  </p:clrMapOvr>
  <p:transition advTm="182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6"/>
          <p:cNvSpPr>
            <a:spLocks noEditPoints="1"/>
          </p:cNvSpPr>
          <p:nvPr/>
        </p:nvSpPr>
        <p:spPr bwMode="auto">
          <a:xfrm>
            <a:off x="7242048" y="895340"/>
            <a:ext cx="5362276" cy="542316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nvGrpSpPr>
          <p:cNvPr id="30" name="组合 60"/>
          <p:cNvGrpSpPr/>
          <p:nvPr/>
        </p:nvGrpSpPr>
        <p:grpSpPr>
          <a:xfrm>
            <a:off x="7571231" y="1042797"/>
            <a:ext cx="5007977" cy="5120259"/>
            <a:chOff x="598429" y="917737"/>
            <a:chExt cx="5705824" cy="5568307"/>
          </a:xfrm>
        </p:grpSpPr>
        <p:sp>
          <p:nvSpPr>
            <p:cNvPr id="32" name="Freeform 1594"/>
            <p:cNvSpPr/>
            <p:nvPr/>
          </p:nvSpPr>
          <p:spPr bwMode="auto">
            <a:xfrm>
              <a:off x="5511182" y="2209485"/>
              <a:ext cx="319931" cy="902206"/>
            </a:xfrm>
            <a:custGeom>
              <a:avLst/>
              <a:gdLst>
                <a:gd name="T0" fmla="*/ 21 w 52"/>
                <a:gd name="T1" fmla="*/ 147 h 147"/>
                <a:gd name="T2" fmla="*/ 0 w 52"/>
                <a:gd name="T3" fmla="*/ 128 h 147"/>
                <a:gd name="T4" fmla="*/ 0 w 52"/>
                <a:gd name="T5" fmla="*/ 24 h 147"/>
                <a:gd name="T6" fmla="*/ 26 w 52"/>
                <a:gd name="T7" fmla="*/ 0 h 147"/>
                <a:gd name="T8" fmla="*/ 52 w 52"/>
                <a:gd name="T9" fmla="*/ 24 h 147"/>
                <a:gd name="T10" fmla="*/ 52 w 52"/>
                <a:gd name="T11" fmla="*/ 92 h 147"/>
                <a:gd name="T12" fmla="*/ 47 w 52"/>
                <a:gd name="T13" fmla="*/ 92 h 147"/>
                <a:gd name="T14" fmla="*/ 47 w 52"/>
                <a:gd name="T15" fmla="*/ 24 h 147"/>
                <a:gd name="T16" fmla="*/ 26 w 52"/>
                <a:gd name="T17" fmla="*/ 5 h 147"/>
                <a:gd name="T18" fmla="*/ 5 w 52"/>
                <a:gd name="T19" fmla="*/ 24 h 147"/>
                <a:gd name="T20" fmla="*/ 5 w 52"/>
                <a:gd name="T21" fmla="*/ 128 h 147"/>
                <a:gd name="T22" fmla="*/ 21 w 52"/>
                <a:gd name="T23" fmla="*/ 142 h 147"/>
                <a:gd name="T24" fmla="*/ 36 w 52"/>
                <a:gd name="T25" fmla="*/ 128 h 147"/>
                <a:gd name="T26" fmla="*/ 36 w 52"/>
                <a:gd name="T27" fmla="*/ 33 h 147"/>
                <a:gd name="T28" fmla="*/ 26 w 52"/>
                <a:gd name="T29" fmla="*/ 23 h 147"/>
                <a:gd name="T30" fmla="*/ 16 w 52"/>
                <a:gd name="T31" fmla="*/ 33 h 147"/>
                <a:gd name="T32" fmla="*/ 16 w 52"/>
                <a:gd name="T33" fmla="*/ 95 h 147"/>
                <a:gd name="T34" fmla="*/ 11 w 52"/>
                <a:gd name="T35" fmla="*/ 95 h 147"/>
                <a:gd name="T36" fmla="*/ 11 w 52"/>
                <a:gd name="T37" fmla="*/ 33 h 147"/>
                <a:gd name="T38" fmla="*/ 26 w 52"/>
                <a:gd name="T39" fmla="*/ 18 h 147"/>
                <a:gd name="T40" fmla="*/ 41 w 52"/>
                <a:gd name="T41" fmla="*/ 33 h 147"/>
                <a:gd name="T42" fmla="*/ 41 w 52"/>
                <a:gd name="T43" fmla="*/ 128 h 147"/>
                <a:gd name="T44" fmla="*/ 21 w 52"/>
                <a:gd name="T4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147">
                  <a:moveTo>
                    <a:pt x="21" y="147"/>
                  </a:moveTo>
                  <a:cubicBezTo>
                    <a:pt x="10" y="147"/>
                    <a:pt x="0" y="139"/>
                    <a:pt x="0" y="128"/>
                  </a:cubicBezTo>
                  <a:cubicBezTo>
                    <a:pt x="0" y="24"/>
                    <a:pt x="0" y="24"/>
                    <a:pt x="0" y="24"/>
                  </a:cubicBezTo>
                  <a:cubicBezTo>
                    <a:pt x="0" y="10"/>
                    <a:pt x="13" y="0"/>
                    <a:pt x="26" y="0"/>
                  </a:cubicBezTo>
                  <a:cubicBezTo>
                    <a:pt x="40" y="0"/>
                    <a:pt x="52" y="10"/>
                    <a:pt x="52" y="24"/>
                  </a:cubicBezTo>
                  <a:cubicBezTo>
                    <a:pt x="52" y="92"/>
                    <a:pt x="52" y="92"/>
                    <a:pt x="52" y="92"/>
                  </a:cubicBezTo>
                  <a:cubicBezTo>
                    <a:pt x="47" y="92"/>
                    <a:pt x="47" y="92"/>
                    <a:pt x="47" y="92"/>
                  </a:cubicBezTo>
                  <a:cubicBezTo>
                    <a:pt x="47" y="24"/>
                    <a:pt x="47" y="24"/>
                    <a:pt x="47" y="24"/>
                  </a:cubicBezTo>
                  <a:cubicBezTo>
                    <a:pt x="47" y="13"/>
                    <a:pt x="37" y="5"/>
                    <a:pt x="26" y="5"/>
                  </a:cubicBezTo>
                  <a:cubicBezTo>
                    <a:pt x="16" y="5"/>
                    <a:pt x="5" y="13"/>
                    <a:pt x="5" y="24"/>
                  </a:cubicBezTo>
                  <a:cubicBezTo>
                    <a:pt x="5" y="128"/>
                    <a:pt x="5" y="128"/>
                    <a:pt x="5" y="128"/>
                  </a:cubicBezTo>
                  <a:cubicBezTo>
                    <a:pt x="5" y="136"/>
                    <a:pt x="13" y="142"/>
                    <a:pt x="21" y="142"/>
                  </a:cubicBezTo>
                  <a:cubicBezTo>
                    <a:pt x="29" y="142"/>
                    <a:pt x="36" y="136"/>
                    <a:pt x="36" y="128"/>
                  </a:cubicBezTo>
                  <a:cubicBezTo>
                    <a:pt x="36" y="33"/>
                    <a:pt x="36" y="33"/>
                    <a:pt x="36" y="33"/>
                  </a:cubicBezTo>
                  <a:cubicBezTo>
                    <a:pt x="36" y="28"/>
                    <a:pt x="32" y="23"/>
                    <a:pt x="26" y="23"/>
                  </a:cubicBezTo>
                  <a:cubicBezTo>
                    <a:pt x="20" y="23"/>
                    <a:pt x="16" y="28"/>
                    <a:pt x="16" y="33"/>
                  </a:cubicBezTo>
                  <a:cubicBezTo>
                    <a:pt x="16" y="95"/>
                    <a:pt x="16" y="95"/>
                    <a:pt x="16" y="95"/>
                  </a:cubicBezTo>
                  <a:cubicBezTo>
                    <a:pt x="11" y="95"/>
                    <a:pt x="11" y="95"/>
                    <a:pt x="11" y="95"/>
                  </a:cubicBezTo>
                  <a:cubicBezTo>
                    <a:pt x="11" y="33"/>
                    <a:pt x="11" y="33"/>
                    <a:pt x="11" y="33"/>
                  </a:cubicBezTo>
                  <a:cubicBezTo>
                    <a:pt x="11" y="25"/>
                    <a:pt x="18" y="18"/>
                    <a:pt x="26" y="18"/>
                  </a:cubicBezTo>
                  <a:cubicBezTo>
                    <a:pt x="34" y="18"/>
                    <a:pt x="41" y="25"/>
                    <a:pt x="41" y="33"/>
                  </a:cubicBezTo>
                  <a:cubicBezTo>
                    <a:pt x="41" y="128"/>
                    <a:pt x="41" y="128"/>
                    <a:pt x="41" y="128"/>
                  </a:cubicBezTo>
                  <a:cubicBezTo>
                    <a:pt x="41" y="139"/>
                    <a:pt x="32" y="147"/>
                    <a:pt x="21" y="147"/>
                  </a:cubicBezTo>
                </a:path>
              </a:pathLst>
            </a:custGeom>
            <a:solidFill>
              <a:srgbClr val="244B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3" name="Freeform 6"/>
            <p:cNvSpPr>
              <a:spLocks noEditPoints="1"/>
            </p:cNvSpPr>
            <p:nvPr/>
          </p:nvSpPr>
          <p:spPr bwMode="auto">
            <a:xfrm>
              <a:off x="598429" y="917737"/>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4" name="Freeform 254"/>
            <p:cNvSpPr>
              <a:spLocks noEditPoints="1"/>
            </p:cNvSpPr>
            <p:nvPr/>
          </p:nvSpPr>
          <p:spPr bwMode="auto">
            <a:xfrm>
              <a:off x="598429" y="1348086"/>
              <a:ext cx="5306745" cy="5137958"/>
            </a:xfrm>
            <a:custGeom>
              <a:avLst/>
              <a:gdLst>
                <a:gd name="T0" fmla="*/ 0 w 1569"/>
                <a:gd name="T1" fmla="*/ 1417 h 1519"/>
                <a:gd name="T2" fmla="*/ 1569 w 1569"/>
                <a:gd name="T3" fmla="*/ 102 h 1519"/>
                <a:gd name="T4" fmla="*/ 63 w 1569"/>
                <a:gd name="T5" fmla="*/ 1379 h 1519"/>
                <a:gd name="T6" fmla="*/ 66 w 1569"/>
                <a:gd name="T7" fmla="*/ 1334 h 1519"/>
                <a:gd name="T8" fmla="*/ 63 w 1569"/>
                <a:gd name="T9" fmla="*/ 1379 h 1519"/>
                <a:gd name="T10" fmla="*/ 47 w 1569"/>
                <a:gd name="T11" fmla="*/ 1274 h 1519"/>
                <a:gd name="T12" fmla="*/ 92 w 1569"/>
                <a:gd name="T13" fmla="*/ 1278 h 1519"/>
                <a:gd name="T14" fmla="*/ 74 w 1569"/>
                <a:gd name="T15" fmla="*/ 1218 h 1519"/>
                <a:gd name="T16" fmla="*/ 77 w 1569"/>
                <a:gd name="T17" fmla="*/ 1173 h 1519"/>
                <a:gd name="T18" fmla="*/ 74 w 1569"/>
                <a:gd name="T19" fmla="*/ 1218 h 1519"/>
                <a:gd name="T20" fmla="*/ 59 w 1569"/>
                <a:gd name="T21" fmla="*/ 1113 h 1519"/>
                <a:gd name="T22" fmla="*/ 104 w 1569"/>
                <a:gd name="T23" fmla="*/ 1116 h 1519"/>
                <a:gd name="T24" fmla="*/ 85 w 1569"/>
                <a:gd name="T25" fmla="*/ 1056 h 1519"/>
                <a:gd name="T26" fmla="*/ 88 w 1569"/>
                <a:gd name="T27" fmla="*/ 1011 h 1519"/>
                <a:gd name="T28" fmla="*/ 85 w 1569"/>
                <a:gd name="T29" fmla="*/ 1056 h 1519"/>
                <a:gd name="T30" fmla="*/ 70 w 1569"/>
                <a:gd name="T31" fmla="*/ 951 h 1519"/>
                <a:gd name="T32" fmla="*/ 115 w 1569"/>
                <a:gd name="T33" fmla="*/ 954 h 1519"/>
                <a:gd name="T34" fmla="*/ 96 w 1569"/>
                <a:gd name="T35" fmla="*/ 895 h 1519"/>
                <a:gd name="T36" fmla="*/ 100 w 1569"/>
                <a:gd name="T37" fmla="*/ 849 h 1519"/>
                <a:gd name="T38" fmla="*/ 96 w 1569"/>
                <a:gd name="T39" fmla="*/ 895 h 1519"/>
                <a:gd name="T40" fmla="*/ 81 w 1569"/>
                <a:gd name="T41" fmla="*/ 790 h 1519"/>
                <a:gd name="T42" fmla="*/ 126 w 1569"/>
                <a:gd name="T43" fmla="*/ 793 h 1519"/>
                <a:gd name="T44" fmla="*/ 108 w 1569"/>
                <a:gd name="T45" fmla="*/ 733 h 1519"/>
                <a:gd name="T46" fmla="*/ 111 w 1569"/>
                <a:gd name="T47" fmla="*/ 688 h 1519"/>
                <a:gd name="T48" fmla="*/ 108 w 1569"/>
                <a:gd name="T49" fmla="*/ 733 h 1519"/>
                <a:gd name="T50" fmla="*/ 92 w 1569"/>
                <a:gd name="T51" fmla="*/ 628 h 1519"/>
                <a:gd name="T52" fmla="*/ 138 w 1569"/>
                <a:gd name="T53" fmla="*/ 631 h 1519"/>
                <a:gd name="T54" fmla="*/ 119 w 1569"/>
                <a:gd name="T55" fmla="*/ 571 h 1519"/>
                <a:gd name="T56" fmla="*/ 122 w 1569"/>
                <a:gd name="T57" fmla="*/ 526 h 1519"/>
                <a:gd name="T58" fmla="*/ 119 w 1569"/>
                <a:gd name="T59" fmla="*/ 571 h 1519"/>
                <a:gd name="T60" fmla="*/ 104 w 1569"/>
                <a:gd name="T61" fmla="*/ 466 h 1519"/>
                <a:gd name="T62" fmla="*/ 149 w 1569"/>
                <a:gd name="T63" fmla="*/ 470 h 1519"/>
                <a:gd name="T64" fmla="*/ 130 w 1569"/>
                <a:gd name="T65" fmla="*/ 410 h 1519"/>
                <a:gd name="T66" fmla="*/ 133 w 1569"/>
                <a:gd name="T67" fmla="*/ 365 h 1519"/>
                <a:gd name="T68" fmla="*/ 130 w 1569"/>
                <a:gd name="T69" fmla="*/ 410 h 1519"/>
                <a:gd name="T70" fmla="*/ 115 w 1569"/>
                <a:gd name="T71" fmla="*/ 305 h 1519"/>
                <a:gd name="T72" fmla="*/ 160 w 1569"/>
                <a:gd name="T73" fmla="*/ 308 h 1519"/>
                <a:gd name="T74" fmla="*/ 142 w 1569"/>
                <a:gd name="T75" fmla="*/ 248 h 1519"/>
                <a:gd name="T76" fmla="*/ 145 w 1569"/>
                <a:gd name="T77" fmla="*/ 203 h 1519"/>
                <a:gd name="T78" fmla="*/ 142 w 1569"/>
                <a:gd name="T79" fmla="*/ 248 h 1519"/>
                <a:gd name="T80" fmla="*/ 126 w 1569"/>
                <a:gd name="T81" fmla="*/ 143 h 1519"/>
                <a:gd name="T82" fmla="*/ 171 w 1569"/>
                <a:gd name="T83" fmla="*/ 146 h 1519"/>
                <a:gd name="T84" fmla="*/ 153 w 1569"/>
                <a:gd name="T85" fmla="*/ 87 h 1519"/>
                <a:gd name="T86" fmla="*/ 156 w 1569"/>
                <a:gd name="T87" fmla="*/ 41 h 1519"/>
                <a:gd name="T88" fmla="*/ 153 w 1569"/>
                <a:gd name="T89" fmla="*/ 87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69" h="1519">
                  <a:moveTo>
                    <a:pt x="99" y="0"/>
                  </a:moveTo>
                  <a:cubicBezTo>
                    <a:pt x="0" y="1417"/>
                    <a:pt x="0" y="1417"/>
                    <a:pt x="0" y="1417"/>
                  </a:cubicBezTo>
                  <a:cubicBezTo>
                    <a:pt x="1470" y="1519"/>
                    <a:pt x="1470" y="1519"/>
                    <a:pt x="1470" y="1519"/>
                  </a:cubicBezTo>
                  <a:cubicBezTo>
                    <a:pt x="1569" y="102"/>
                    <a:pt x="1569" y="102"/>
                    <a:pt x="1569" y="102"/>
                  </a:cubicBezTo>
                  <a:cubicBezTo>
                    <a:pt x="99" y="0"/>
                    <a:pt x="99" y="0"/>
                    <a:pt x="99" y="0"/>
                  </a:cubicBezTo>
                  <a:moveTo>
                    <a:pt x="63" y="1379"/>
                  </a:moveTo>
                  <a:cubicBezTo>
                    <a:pt x="50" y="1379"/>
                    <a:pt x="41" y="1368"/>
                    <a:pt x="42" y="1355"/>
                  </a:cubicBezTo>
                  <a:cubicBezTo>
                    <a:pt x="42" y="1343"/>
                    <a:pt x="53" y="1333"/>
                    <a:pt x="66" y="1334"/>
                  </a:cubicBezTo>
                  <a:cubicBezTo>
                    <a:pt x="78" y="1335"/>
                    <a:pt x="88" y="1346"/>
                    <a:pt x="87" y="1358"/>
                  </a:cubicBezTo>
                  <a:cubicBezTo>
                    <a:pt x="86" y="1371"/>
                    <a:pt x="75" y="1380"/>
                    <a:pt x="63" y="1379"/>
                  </a:cubicBezTo>
                  <a:moveTo>
                    <a:pt x="68" y="1299"/>
                  </a:moveTo>
                  <a:cubicBezTo>
                    <a:pt x="56" y="1298"/>
                    <a:pt x="46" y="1287"/>
                    <a:pt x="47" y="1274"/>
                  </a:cubicBezTo>
                  <a:cubicBezTo>
                    <a:pt x="48" y="1262"/>
                    <a:pt x="59" y="1252"/>
                    <a:pt x="71" y="1253"/>
                  </a:cubicBezTo>
                  <a:cubicBezTo>
                    <a:pt x="84" y="1254"/>
                    <a:pt x="93" y="1265"/>
                    <a:pt x="92" y="1278"/>
                  </a:cubicBezTo>
                  <a:cubicBezTo>
                    <a:pt x="92" y="1290"/>
                    <a:pt x="81" y="1299"/>
                    <a:pt x="68" y="1299"/>
                  </a:cubicBezTo>
                  <a:moveTo>
                    <a:pt x="74" y="1218"/>
                  </a:moveTo>
                  <a:cubicBezTo>
                    <a:pt x="61" y="1217"/>
                    <a:pt x="52" y="1206"/>
                    <a:pt x="53" y="1194"/>
                  </a:cubicBezTo>
                  <a:cubicBezTo>
                    <a:pt x="54" y="1181"/>
                    <a:pt x="65" y="1172"/>
                    <a:pt x="77" y="1173"/>
                  </a:cubicBezTo>
                  <a:cubicBezTo>
                    <a:pt x="90" y="1173"/>
                    <a:pt x="99" y="1184"/>
                    <a:pt x="98" y="1197"/>
                  </a:cubicBezTo>
                  <a:cubicBezTo>
                    <a:pt x="97" y="1209"/>
                    <a:pt x="86" y="1219"/>
                    <a:pt x="74" y="1218"/>
                  </a:cubicBezTo>
                  <a:moveTo>
                    <a:pt x="80" y="1137"/>
                  </a:moveTo>
                  <a:cubicBezTo>
                    <a:pt x="67" y="1136"/>
                    <a:pt x="58" y="1125"/>
                    <a:pt x="59" y="1113"/>
                  </a:cubicBezTo>
                  <a:cubicBezTo>
                    <a:pt x="59" y="1100"/>
                    <a:pt x="70" y="1091"/>
                    <a:pt x="83" y="1092"/>
                  </a:cubicBezTo>
                  <a:cubicBezTo>
                    <a:pt x="95" y="1093"/>
                    <a:pt x="105" y="1103"/>
                    <a:pt x="104" y="1116"/>
                  </a:cubicBezTo>
                  <a:cubicBezTo>
                    <a:pt x="103" y="1128"/>
                    <a:pt x="92" y="1138"/>
                    <a:pt x="80" y="1137"/>
                  </a:cubicBezTo>
                  <a:moveTo>
                    <a:pt x="85" y="1056"/>
                  </a:moveTo>
                  <a:cubicBezTo>
                    <a:pt x="73" y="1055"/>
                    <a:pt x="63" y="1044"/>
                    <a:pt x="64" y="1032"/>
                  </a:cubicBezTo>
                  <a:cubicBezTo>
                    <a:pt x="65" y="1019"/>
                    <a:pt x="76" y="1010"/>
                    <a:pt x="88" y="1011"/>
                  </a:cubicBezTo>
                  <a:cubicBezTo>
                    <a:pt x="101" y="1012"/>
                    <a:pt x="110" y="1023"/>
                    <a:pt x="109" y="1035"/>
                  </a:cubicBezTo>
                  <a:cubicBezTo>
                    <a:pt x="109" y="1048"/>
                    <a:pt x="98" y="1057"/>
                    <a:pt x="85" y="1056"/>
                  </a:cubicBezTo>
                  <a:moveTo>
                    <a:pt x="91" y="975"/>
                  </a:moveTo>
                  <a:cubicBezTo>
                    <a:pt x="78" y="974"/>
                    <a:pt x="69" y="964"/>
                    <a:pt x="70" y="951"/>
                  </a:cubicBezTo>
                  <a:cubicBezTo>
                    <a:pt x="71" y="939"/>
                    <a:pt x="82" y="929"/>
                    <a:pt x="94" y="930"/>
                  </a:cubicBezTo>
                  <a:cubicBezTo>
                    <a:pt x="106" y="931"/>
                    <a:pt x="116" y="942"/>
                    <a:pt x="115" y="954"/>
                  </a:cubicBezTo>
                  <a:cubicBezTo>
                    <a:pt x="114" y="967"/>
                    <a:pt x="103" y="976"/>
                    <a:pt x="91" y="975"/>
                  </a:cubicBezTo>
                  <a:moveTo>
                    <a:pt x="96" y="895"/>
                  </a:moveTo>
                  <a:cubicBezTo>
                    <a:pt x="84" y="894"/>
                    <a:pt x="75" y="883"/>
                    <a:pt x="75" y="870"/>
                  </a:cubicBezTo>
                  <a:cubicBezTo>
                    <a:pt x="76" y="858"/>
                    <a:pt x="87" y="848"/>
                    <a:pt x="100" y="849"/>
                  </a:cubicBezTo>
                  <a:cubicBezTo>
                    <a:pt x="112" y="850"/>
                    <a:pt x="122" y="861"/>
                    <a:pt x="121" y="874"/>
                  </a:cubicBezTo>
                  <a:cubicBezTo>
                    <a:pt x="120" y="886"/>
                    <a:pt x="109" y="895"/>
                    <a:pt x="96" y="895"/>
                  </a:cubicBezTo>
                  <a:moveTo>
                    <a:pt x="102" y="814"/>
                  </a:moveTo>
                  <a:cubicBezTo>
                    <a:pt x="90" y="813"/>
                    <a:pt x="80" y="802"/>
                    <a:pt x="81" y="790"/>
                  </a:cubicBezTo>
                  <a:cubicBezTo>
                    <a:pt x="82" y="777"/>
                    <a:pt x="93" y="768"/>
                    <a:pt x="105" y="769"/>
                  </a:cubicBezTo>
                  <a:cubicBezTo>
                    <a:pt x="118" y="769"/>
                    <a:pt x="127" y="780"/>
                    <a:pt x="126" y="793"/>
                  </a:cubicBezTo>
                  <a:cubicBezTo>
                    <a:pt x="125" y="805"/>
                    <a:pt x="115" y="815"/>
                    <a:pt x="102" y="814"/>
                  </a:cubicBezTo>
                  <a:moveTo>
                    <a:pt x="108" y="733"/>
                  </a:moveTo>
                  <a:cubicBezTo>
                    <a:pt x="95" y="732"/>
                    <a:pt x="86" y="721"/>
                    <a:pt x="87" y="709"/>
                  </a:cubicBezTo>
                  <a:cubicBezTo>
                    <a:pt x="88" y="696"/>
                    <a:pt x="98" y="687"/>
                    <a:pt x="111" y="688"/>
                  </a:cubicBezTo>
                  <a:cubicBezTo>
                    <a:pt x="123" y="689"/>
                    <a:pt x="133" y="699"/>
                    <a:pt x="132" y="712"/>
                  </a:cubicBezTo>
                  <a:cubicBezTo>
                    <a:pt x="131" y="724"/>
                    <a:pt x="120" y="734"/>
                    <a:pt x="108" y="733"/>
                  </a:cubicBezTo>
                  <a:moveTo>
                    <a:pt x="113" y="652"/>
                  </a:moveTo>
                  <a:cubicBezTo>
                    <a:pt x="101" y="651"/>
                    <a:pt x="91" y="640"/>
                    <a:pt x="92" y="628"/>
                  </a:cubicBezTo>
                  <a:cubicBezTo>
                    <a:pt x="93" y="615"/>
                    <a:pt x="104" y="606"/>
                    <a:pt x="117" y="607"/>
                  </a:cubicBezTo>
                  <a:cubicBezTo>
                    <a:pt x="129" y="608"/>
                    <a:pt x="138" y="619"/>
                    <a:pt x="138" y="631"/>
                  </a:cubicBezTo>
                  <a:cubicBezTo>
                    <a:pt x="137" y="644"/>
                    <a:pt x="126" y="653"/>
                    <a:pt x="113" y="652"/>
                  </a:cubicBezTo>
                  <a:moveTo>
                    <a:pt x="119" y="571"/>
                  </a:moveTo>
                  <a:cubicBezTo>
                    <a:pt x="107" y="570"/>
                    <a:pt x="97" y="560"/>
                    <a:pt x="98" y="547"/>
                  </a:cubicBezTo>
                  <a:cubicBezTo>
                    <a:pt x="99" y="535"/>
                    <a:pt x="110" y="525"/>
                    <a:pt x="122" y="526"/>
                  </a:cubicBezTo>
                  <a:cubicBezTo>
                    <a:pt x="135" y="527"/>
                    <a:pt x="144" y="538"/>
                    <a:pt x="143" y="550"/>
                  </a:cubicBezTo>
                  <a:cubicBezTo>
                    <a:pt x="142" y="563"/>
                    <a:pt x="132" y="572"/>
                    <a:pt x="119" y="571"/>
                  </a:cubicBezTo>
                  <a:moveTo>
                    <a:pt x="125" y="491"/>
                  </a:moveTo>
                  <a:cubicBezTo>
                    <a:pt x="112" y="490"/>
                    <a:pt x="103" y="479"/>
                    <a:pt x="104" y="466"/>
                  </a:cubicBezTo>
                  <a:cubicBezTo>
                    <a:pt x="105" y="454"/>
                    <a:pt x="115" y="444"/>
                    <a:pt x="128" y="445"/>
                  </a:cubicBezTo>
                  <a:cubicBezTo>
                    <a:pt x="140" y="446"/>
                    <a:pt x="150" y="457"/>
                    <a:pt x="149" y="470"/>
                  </a:cubicBezTo>
                  <a:cubicBezTo>
                    <a:pt x="148" y="482"/>
                    <a:pt x="137" y="491"/>
                    <a:pt x="125" y="491"/>
                  </a:cubicBezTo>
                  <a:moveTo>
                    <a:pt x="130" y="410"/>
                  </a:moveTo>
                  <a:cubicBezTo>
                    <a:pt x="118" y="409"/>
                    <a:pt x="108" y="398"/>
                    <a:pt x="109" y="386"/>
                  </a:cubicBezTo>
                  <a:cubicBezTo>
                    <a:pt x="110" y="373"/>
                    <a:pt x="121" y="364"/>
                    <a:pt x="133" y="365"/>
                  </a:cubicBezTo>
                  <a:cubicBezTo>
                    <a:pt x="146" y="365"/>
                    <a:pt x="155" y="376"/>
                    <a:pt x="155" y="389"/>
                  </a:cubicBezTo>
                  <a:cubicBezTo>
                    <a:pt x="154" y="401"/>
                    <a:pt x="143" y="411"/>
                    <a:pt x="130" y="410"/>
                  </a:cubicBezTo>
                  <a:moveTo>
                    <a:pt x="136" y="329"/>
                  </a:moveTo>
                  <a:cubicBezTo>
                    <a:pt x="123" y="328"/>
                    <a:pt x="114" y="317"/>
                    <a:pt x="115" y="305"/>
                  </a:cubicBezTo>
                  <a:cubicBezTo>
                    <a:pt x="116" y="292"/>
                    <a:pt x="127" y="283"/>
                    <a:pt x="139" y="284"/>
                  </a:cubicBezTo>
                  <a:cubicBezTo>
                    <a:pt x="152" y="285"/>
                    <a:pt x="161" y="295"/>
                    <a:pt x="160" y="308"/>
                  </a:cubicBezTo>
                  <a:cubicBezTo>
                    <a:pt x="159" y="320"/>
                    <a:pt x="148" y="330"/>
                    <a:pt x="136" y="329"/>
                  </a:cubicBezTo>
                  <a:moveTo>
                    <a:pt x="142" y="248"/>
                  </a:moveTo>
                  <a:cubicBezTo>
                    <a:pt x="129" y="247"/>
                    <a:pt x="120" y="236"/>
                    <a:pt x="121" y="224"/>
                  </a:cubicBezTo>
                  <a:cubicBezTo>
                    <a:pt x="121" y="211"/>
                    <a:pt x="132" y="202"/>
                    <a:pt x="145" y="203"/>
                  </a:cubicBezTo>
                  <a:cubicBezTo>
                    <a:pt x="157" y="204"/>
                    <a:pt x="167" y="215"/>
                    <a:pt x="166" y="227"/>
                  </a:cubicBezTo>
                  <a:cubicBezTo>
                    <a:pt x="165" y="240"/>
                    <a:pt x="154" y="249"/>
                    <a:pt x="142" y="248"/>
                  </a:cubicBezTo>
                  <a:moveTo>
                    <a:pt x="147" y="167"/>
                  </a:moveTo>
                  <a:cubicBezTo>
                    <a:pt x="135" y="166"/>
                    <a:pt x="125" y="156"/>
                    <a:pt x="126" y="143"/>
                  </a:cubicBezTo>
                  <a:cubicBezTo>
                    <a:pt x="127" y="131"/>
                    <a:pt x="138" y="121"/>
                    <a:pt x="150" y="122"/>
                  </a:cubicBezTo>
                  <a:cubicBezTo>
                    <a:pt x="163" y="123"/>
                    <a:pt x="172" y="134"/>
                    <a:pt x="171" y="146"/>
                  </a:cubicBezTo>
                  <a:cubicBezTo>
                    <a:pt x="171" y="159"/>
                    <a:pt x="160" y="168"/>
                    <a:pt x="147" y="167"/>
                  </a:cubicBezTo>
                  <a:moveTo>
                    <a:pt x="153" y="87"/>
                  </a:moveTo>
                  <a:cubicBezTo>
                    <a:pt x="140" y="86"/>
                    <a:pt x="131" y="75"/>
                    <a:pt x="132" y="62"/>
                  </a:cubicBezTo>
                  <a:cubicBezTo>
                    <a:pt x="133" y="50"/>
                    <a:pt x="144" y="40"/>
                    <a:pt x="156" y="41"/>
                  </a:cubicBezTo>
                  <a:cubicBezTo>
                    <a:pt x="169" y="42"/>
                    <a:pt x="178" y="53"/>
                    <a:pt x="177" y="65"/>
                  </a:cubicBezTo>
                  <a:cubicBezTo>
                    <a:pt x="176" y="78"/>
                    <a:pt x="165" y="87"/>
                    <a:pt x="153" y="87"/>
                  </a:cubicBezTo>
                </a:path>
              </a:pathLst>
            </a:custGeom>
            <a:solidFill>
              <a:srgbClr val="F7FBFC"/>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6" name="Freeform 291"/>
            <p:cNvSpPr/>
            <p:nvPr/>
          </p:nvSpPr>
          <p:spPr bwMode="auto">
            <a:xfrm>
              <a:off x="1359104" y="966369"/>
              <a:ext cx="416243" cy="946918"/>
            </a:xfrm>
            <a:custGeom>
              <a:avLst/>
              <a:gdLst>
                <a:gd name="T0" fmla="*/ 50 w 123"/>
                <a:gd name="T1" fmla="*/ 228 h 280"/>
                <a:gd name="T2" fmla="*/ 51 w 123"/>
                <a:gd name="T3" fmla="*/ 230 h 280"/>
                <a:gd name="T4" fmla="*/ 51 w 123"/>
                <a:gd name="T5" fmla="*/ 231 h 280"/>
                <a:gd name="T6" fmla="*/ 51 w 123"/>
                <a:gd name="T7" fmla="*/ 231 h 280"/>
                <a:gd name="T8" fmla="*/ 56 w 123"/>
                <a:gd name="T9" fmla="*/ 249 h 280"/>
                <a:gd name="T10" fmla="*/ 94 w 123"/>
                <a:gd name="T11" fmla="*/ 275 h 280"/>
                <a:gd name="T12" fmla="*/ 98 w 123"/>
                <a:gd name="T13" fmla="*/ 275 h 280"/>
                <a:gd name="T14" fmla="*/ 119 w 123"/>
                <a:gd name="T15" fmla="*/ 234 h 280"/>
                <a:gd name="T16" fmla="*/ 73 w 123"/>
                <a:gd name="T17" fmla="*/ 54 h 280"/>
                <a:gd name="T18" fmla="*/ 72 w 123"/>
                <a:gd name="T19" fmla="*/ 52 h 280"/>
                <a:gd name="T20" fmla="*/ 72 w 123"/>
                <a:gd name="T21" fmla="*/ 50 h 280"/>
                <a:gd name="T22" fmla="*/ 63 w 123"/>
                <a:gd name="T23" fmla="*/ 53 h 280"/>
                <a:gd name="T24" fmla="*/ 64 w 123"/>
                <a:gd name="T25" fmla="*/ 54 h 280"/>
                <a:gd name="T26" fmla="*/ 64 w 123"/>
                <a:gd name="T27" fmla="*/ 56 h 280"/>
                <a:gd name="T28" fmla="*/ 110 w 123"/>
                <a:gd name="T29" fmla="*/ 236 h 280"/>
                <a:gd name="T30" fmla="*/ 95 w 123"/>
                <a:gd name="T31" fmla="*/ 266 h 280"/>
                <a:gd name="T32" fmla="*/ 92 w 123"/>
                <a:gd name="T33" fmla="*/ 267 h 280"/>
                <a:gd name="T34" fmla="*/ 65 w 123"/>
                <a:gd name="T35" fmla="*/ 247 h 280"/>
                <a:gd name="T36" fmla="*/ 60 w 123"/>
                <a:gd name="T37" fmla="*/ 229 h 280"/>
                <a:gd name="T38" fmla="*/ 60 w 123"/>
                <a:gd name="T39" fmla="*/ 229 h 280"/>
                <a:gd name="T40" fmla="*/ 60 w 123"/>
                <a:gd name="T41" fmla="*/ 227 h 280"/>
                <a:gd name="T42" fmla="*/ 59 w 123"/>
                <a:gd name="T43" fmla="*/ 225 h 280"/>
                <a:gd name="T44" fmla="*/ 19 w 123"/>
                <a:gd name="T45" fmla="*/ 66 h 280"/>
                <a:gd name="T46" fmla="*/ 19 w 123"/>
                <a:gd name="T47" fmla="*/ 66 h 280"/>
                <a:gd name="T48" fmla="*/ 18 w 123"/>
                <a:gd name="T49" fmla="*/ 64 h 280"/>
                <a:gd name="T50" fmla="*/ 18 w 123"/>
                <a:gd name="T51" fmla="*/ 64 h 280"/>
                <a:gd name="T52" fmla="*/ 14 w 123"/>
                <a:gd name="T53" fmla="*/ 46 h 280"/>
                <a:gd name="T54" fmla="*/ 34 w 123"/>
                <a:gd name="T55" fmla="*/ 14 h 280"/>
                <a:gd name="T56" fmla="*/ 38 w 123"/>
                <a:gd name="T57" fmla="*/ 13 h 280"/>
                <a:gd name="T58" fmla="*/ 71 w 123"/>
                <a:gd name="T59" fmla="*/ 31 h 280"/>
                <a:gd name="T60" fmla="*/ 93 w 123"/>
                <a:gd name="T61" fmla="*/ 117 h 280"/>
                <a:gd name="T62" fmla="*/ 103 w 123"/>
                <a:gd name="T63" fmla="*/ 117 h 280"/>
                <a:gd name="T64" fmla="*/ 91 w 123"/>
                <a:gd name="T65" fmla="*/ 74 h 280"/>
                <a:gd name="T66" fmla="*/ 91 w 123"/>
                <a:gd name="T67" fmla="*/ 74 h 280"/>
                <a:gd name="T68" fmla="*/ 80 w 123"/>
                <a:gd name="T69" fmla="*/ 29 h 280"/>
                <a:gd name="T70" fmla="*/ 36 w 123"/>
                <a:gd name="T71" fmla="*/ 5 h 280"/>
                <a:gd name="T72" fmla="*/ 32 w 123"/>
                <a:gd name="T73" fmla="*/ 6 h 280"/>
                <a:gd name="T74" fmla="*/ 5 w 123"/>
                <a:gd name="T75" fmla="*/ 48 h 280"/>
                <a:gd name="T76" fmla="*/ 50 w 123"/>
                <a:gd name="T77" fmla="*/ 22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280">
                  <a:moveTo>
                    <a:pt x="50" y="228"/>
                  </a:moveTo>
                  <a:cubicBezTo>
                    <a:pt x="50" y="228"/>
                    <a:pt x="51" y="229"/>
                    <a:pt x="51" y="230"/>
                  </a:cubicBezTo>
                  <a:cubicBezTo>
                    <a:pt x="51" y="231"/>
                    <a:pt x="51" y="231"/>
                    <a:pt x="51" y="231"/>
                  </a:cubicBezTo>
                  <a:cubicBezTo>
                    <a:pt x="51" y="231"/>
                    <a:pt x="51" y="231"/>
                    <a:pt x="51" y="231"/>
                  </a:cubicBezTo>
                  <a:cubicBezTo>
                    <a:pt x="56" y="249"/>
                    <a:pt x="56" y="249"/>
                    <a:pt x="56" y="249"/>
                  </a:cubicBezTo>
                  <a:cubicBezTo>
                    <a:pt x="61" y="268"/>
                    <a:pt x="78" y="280"/>
                    <a:pt x="94" y="275"/>
                  </a:cubicBezTo>
                  <a:cubicBezTo>
                    <a:pt x="98" y="275"/>
                    <a:pt x="98" y="275"/>
                    <a:pt x="98" y="275"/>
                  </a:cubicBezTo>
                  <a:cubicBezTo>
                    <a:pt x="114" y="270"/>
                    <a:pt x="123" y="252"/>
                    <a:pt x="119" y="234"/>
                  </a:cubicBezTo>
                  <a:cubicBezTo>
                    <a:pt x="73" y="54"/>
                    <a:pt x="73" y="54"/>
                    <a:pt x="73" y="54"/>
                  </a:cubicBezTo>
                  <a:cubicBezTo>
                    <a:pt x="73" y="53"/>
                    <a:pt x="72" y="52"/>
                    <a:pt x="72" y="52"/>
                  </a:cubicBezTo>
                  <a:cubicBezTo>
                    <a:pt x="72" y="50"/>
                    <a:pt x="72" y="50"/>
                    <a:pt x="72" y="50"/>
                  </a:cubicBezTo>
                  <a:cubicBezTo>
                    <a:pt x="63" y="53"/>
                    <a:pt x="63" y="53"/>
                    <a:pt x="63" y="53"/>
                  </a:cubicBezTo>
                  <a:cubicBezTo>
                    <a:pt x="64" y="54"/>
                    <a:pt x="64" y="54"/>
                    <a:pt x="64" y="54"/>
                  </a:cubicBezTo>
                  <a:cubicBezTo>
                    <a:pt x="64" y="55"/>
                    <a:pt x="64" y="56"/>
                    <a:pt x="64" y="56"/>
                  </a:cubicBezTo>
                  <a:cubicBezTo>
                    <a:pt x="110" y="236"/>
                    <a:pt x="110" y="236"/>
                    <a:pt x="110" y="236"/>
                  </a:cubicBezTo>
                  <a:cubicBezTo>
                    <a:pt x="113" y="249"/>
                    <a:pt x="107" y="263"/>
                    <a:pt x="95" y="266"/>
                  </a:cubicBezTo>
                  <a:cubicBezTo>
                    <a:pt x="92" y="267"/>
                    <a:pt x="92" y="267"/>
                    <a:pt x="92" y="267"/>
                  </a:cubicBezTo>
                  <a:cubicBezTo>
                    <a:pt x="80" y="270"/>
                    <a:pt x="68" y="261"/>
                    <a:pt x="65" y="247"/>
                  </a:cubicBezTo>
                  <a:cubicBezTo>
                    <a:pt x="60" y="229"/>
                    <a:pt x="60" y="229"/>
                    <a:pt x="60" y="229"/>
                  </a:cubicBezTo>
                  <a:cubicBezTo>
                    <a:pt x="60" y="229"/>
                    <a:pt x="60" y="229"/>
                    <a:pt x="60" y="229"/>
                  </a:cubicBezTo>
                  <a:cubicBezTo>
                    <a:pt x="60" y="227"/>
                    <a:pt x="60" y="227"/>
                    <a:pt x="60" y="227"/>
                  </a:cubicBezTo>
                  <a:cubicBezTo>
                    <a:pt x="60" y="227"/>
                    <a:pt x="59" y="226"/>
                    <a:pt x="59" y="225"/>
                  </a:cubicBezTo>
                  <a:cubicBezTo>
                    <a:pt x="19" y="66"/>
                    <a:pt x="19" y="66"/>
                    <a:pt x="19" y="66"/>
                  </a:cubicBezTo>
                  <a:cubicBezTo>
                    <a:pt x="19" y="66"/>
                    <a:pt x="19" y="66"/>
                    <a:pt x="19" y="66"/>
                  </a:cubicBezTo>
                  <a:cubicBezTo>
                    <a:pt x="18" y="64"/>
                    <a:pt x="18" y="64"/>
                    <a:pt x="18" y="64"/>
                  </a:cubicBezTo>
                  <a:cubicBezTo>
                    <a:pt x="18" y="64"/>
                    <a:pt x="18" y="64"/>
                    <a:pt x="18" y="64"/>
                  </a:cubicBezTo>
                  <a:cubicBezTo>
                    <a:pt x="14" y="46"/>
                    <a:pt x="14" y="46"/>
                    <a:pt x="14" y="46"/>
                  </a:cubicBezTo>
                  <a:cubicBezTo>
                    <a:pt x="10" y="32"/>
                    <a:pt x="19" y="18"/>
                    <a:pt x="34" y="14"/>
                  </a:cubicBezTo>
                  <a:cubicBezTo>
                    <a:pt x="38" y="13"/>
                    <a:pt x="38" y="13"/>
                    <a:pt x="38" y="13"/>
                  </a:cubicBezTo>
                  <a:cubicBezTo>
                    <a:pt x="53" y="9"/>
                    <a:pt x="68" y="17"/>
                    <a:pt x="71" y="31"/>
                  </a:cubicBezTo>
                  <a:cubicBezTo>
                    <a:pt x="93" y="117"/>
                    <a:pt x="93" y="117"/>
                    <a:pt x="93" y="117"/>
                  </a:cubicBezTo>
                  <a:cubicBezTo>
                    <a:pt x="103" y="117"/>
                    <a:pt x="103" y="117"/>
                    <a:pt x="103" y="117"/>
                  </a:cubicBezTo>
                  <a:cubicBezTo>
                    <a:pt x="91" y="74"/>
                    <a:pt x="91" y="74"/>
                    <a:pt x="91" y="74"/>
                  </a:cubicBezTo>
                  <a:cubicBezTo>
                    <a:pt x="91" y="74"/>
                    <a:pt x="91" y="74"/>
                    <a:pt x="91" y="74"/>
                  </a:cubicBezTo>
                  <a:cubicBezTo>
                    <a:pt x="80" y="29"/>
                    <a:pt x="80" y="29"/>
                    <a:pt x="80" y="29"/>
                  </a:cubicBezTo>
                  <a:cubicBezTo>
                    <a:pt x="75" y="11"/>
                    <a:pt x="56" y="0"/>
                    <a:pt x="36" y="5"/>
                  </a:cubicBezTo>
                  <a:cubicBezTo>
                    <a:pt x="32" y="6"/>
                    <a:pt x="32" y="6"/>
                    <a:pt x="32" y="6"/>
                  </a:cubicBezTo>
                  <a:cubicBezTo>
                    <a:pt x="12" y="11"/>
                    <a:pt x="0" y="30"/>
                    <a:pt x="5" y="48"/>
                  </a:cubicBezTo>
                  <a:lnTo>
                    <a:pt x="50" y="228"/>
                  </a:lnTo>
                  <a:close/>
                </a:path>
              </a:pathLst>
            </a:custGeom>
            <a:solidFill>
              <a:srgbClr val="3F89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sp>
        <p:nvSpPr>
          <p:cNvPr id="37" name="圆角矩形 13"/>
          <p:cNvSpPr/>
          <p:nvPr/>
        </p:nvSpPr>
        <p:spPr>
          <a:xfrm flipH="1">
            <a:off x="74309" y="232440"/>
            <a:ext cx="7232124" cy="6524975"/>
          </a:xfrm>
          <a:prstGeom prst="roundRect">
            <a:avLst/>
          </a:prstGeom>
          <a:noFill/>
          <a:ln w="19050">
            <a:solidFill>
              <a:srgbClr val="07A140"/>
            </a:solidFill>
            <a:round/>
            <a:headEnd type="none"/>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defTabSz="914400" fontAlgn="base">
              <a:spcBef>
                <a:spcPct val="0"/>
              </a:spcBef>
              <a:spcAft>
                <a:spcPct val="0"/>
              </a:spcAft>
            </a:pPr>
            <a:endParaRPr lang="zh-CN" altLang="en-US" dirty="0">
              <a:solidFill>
                <a:schemeClr val="tx1">
                  <a:lumMod val="75000"/>
                  <a:lumOff val="25000"/>
                </a:schemeClr>
              </a:solidFill>
              <a:latin typeface="印品黑体" panose="00000500000000000000" pitchFamily="2" charset="-122"/>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02414">
            <a:off x="8253344" y="2067106"/>
            <a:ext cx="3413214" cy="3622217"/>
          </a:xfrm>
          <a:prstGeom prst="rect">
            <a:avLst/>
          </a:prstGeom>
        </p:spPr>
      </p:pic>
      <p:sp>
        <p:nvSpPr>
          <p:cNvPr id="4" name="Rectangle 3"/>
          <p:cNvSpPr/>
          <p:nvPr/>
        </p:nvSpPr>
        <p:spPr>
          <a:xfrm>
            <a:off x="164592" y="120110"/>
            <a:ext cx="7141841" cy="6555641"/>
          </a:xfrm>
          <a:prstGeom prst="rect">
            <a:avLst/>
          </a:prstGeom>
        </p:spPr>
        <p:txBody>
          <a:bodyPr wrap="square">
            <a:spAutoFit/>
          </a:bodyPr>
          <a:lstStyle/>
          <a:p>
            <a:pPr algn="ctr">
              <a:spcAft>
                <a:spcPts val="0"/>
              </a:spcAft>
            </a:pP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Nguyễn Văn </a:t>
            </a:r>
            <a:r>
              <a:rPr lang="en-US" sz="28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Trỗi</a:t>
            </a:r>
          </a:p>
          <a:p>
            <a:pPr algn="just">
              <a:spcAft>
                <a:spcPts val="0"/>
              </a:spcAft>
            </a:pPr>
            <a:r>
              <a:rPr lang="en-US" sz="28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tháng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năm</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1940 – 15 tháng 10 năm 1964) là một liệt sĩ, chiến sĩ Cộng sản đã thực hiện vụ ám sát không thành nhằm vào phái đoàn quân sự cao cấp do Bộ trưởng Quốc phòng Hoa Kỳ Robert McNamara và đại sứ Henry Cabot Lodge,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Jr.</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đến thăm Việt Nam Cộng hòa vào tháng 5 năm 1964 để hoạch định sách lược chiến tranh ở Việt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Nam.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 bị bắt giam và bị tòa án quân sự Việt Nam Cộng hòa kết án tử hình.</a:t>
            </a:r>
            <a:endParaRPr lang="en-GB" sz="2800">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 sự kiện này, quân Giải phóng miền Nam Việt Nam và Cộng hòa Xã hội Chủ nghĩa Việt Nam đã tôn vinh anh là một chiến sỹ chống Mỹ anh hùng và truy tặng anh danh hiệu Anh hùng Lực lượng vũ trang nhân dân.</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7401350"/>
      </p:ext>
    </p:extLst>
  </p:cSld>
  <p:clrMapOvr>
    <a:masterClrMapping/>
  </p:clrMapOvr>
  <p:transition advTm="182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en Garden In-Game - Laura Shigihara - NhacCuaTui.MP3">
            <a:hlinkClick r:id="" action="ppaction://media"/>
          </p:cNvPr>
          <p:cNvPicPr>
            <a:picLocks noChangeAspect="1"/>
          </p:cNvPicPr>
          <p:nvPr>
            <a:audioFile r:link="rId1"/>
            <p:extLst>
              <p:ext uri="{DAA4B4D4-6D71-4841-9C94-3DE7FCFB9230}">
                <p14:media xmlns:p14="http://schemas.microsoft.com/office/powerpoint/2010/main" r:embed="rId2">
                  <p14:trim end="0.875"/>
                </p14:media>
              </p:ext>
            </p:extLst>
          </p:nvPr>
        </p:nvPicPr>
        <p:blipFill>
          <a:blip r:embed="rId4" cstate="print"/>
          <a:stretch>
            <a:fillRect/>
          </a:stretch>
        </p:blipFill>
        <p:spPr>
          <a:xfrm>
            <a:off x="12985496" y="6045200"/>
            <a:ext cx="812800" cy="812800"/>
          </a:xfrm>
          <a:prstGeom prst="rect">
            <a:avLst/>
          </a:prstGeom>
        </p:spPr>
      </p:pic>
      <p:pic>
        <p:nvPicPr>
          <p:cNvPr id="1026" name="Picture 2" descr="C:\Users\ADMIN\Desktop\Giai cuu dai duong 2\Photography-Background-shark-Underwater-backdrop-coral-photography-Backdrops-Cartoon-bubble-Children-Fish-photo-Coral-Studi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Users\ADMIN\Desktop\Giai cuu dai duong 2\Luoi.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809999"/>
            <a:ext cx="12192000" cy="10769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49f1b87228eb6bdb68e300357ebeb9ca (2).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Layer>
                </a14:imgProps>
              </a:ext>
              <a:ext uri="{28A0092B-C50C-407E-A947-70E740481C1C}">
                <a14:useLocalDpi xmlns:a14="http://schemas.microsoft.com/office/drawing/2010/main" val="0"/>
              </a:ext>
            </a:extLst>
          </a:blip>
          <a:srcRect/>
          <a:stretch>
            <a:fillRect/>
          </a:stretch>
        </p:blipFill>
        <p:spPr bwMode="auto">
          <a:xfrm>
            <a:off x="2438400" y="93584"/>
            <a:ext cx="7213600" cy="26242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000010" y="343615"/>
            <a:ext cx="4224233" cy="1733680"/>
          </a:xfrm>
          <a:prstGeom prst="rect">
            <a:avLst/>
          </a:prstGeom>
          <a:noFill/>
        </p:spPr>
        <p:txBody>
          <a:bodyPr wrap="none" rtlCol="0">
            <a:spAutoFit/>
          </a:bodyPr>
          <a:lstStyle/>
          <a:p>
            <a:pPr algn="ctr"/>
            <a:r>
              <a:rPr lang="en-US" sz="5333" b="1" dirty="0">
                <a:solidFill>
                  <a:srgbClr val="CC0066"/>
                </a:solidFill>
                <a:latin typeface="Arial" panose="020B0604020202020204" pitchFamily="34" charset="0"/>
                <a:cs typeface="Arial" panose="020B0604020202020204" pitchFamily="34" charset="0"/>
              </a:rPr>
              <a:t>GIẢI CỨU</a:t>
            </a:r>
          </a:p>
          <a:p>
            <a:pPr algn="ctr"/>
            <a:r>
              <a:rPr lang="en-US" sz="5333" b="1" dirty="0">
                <a:solidFill>
                  <a:srgbClr val="CC0066"/>
                </a:solidFill>
                <a:latin typeface="Arial" panose="020B0604020202020204" pitchFamily="34" charset="0"/>
                <a:cs typeface="Arial" panose="020B0604020202020204" pitchFamily="34" charset="0"/>
              </a:rPr>
              <a:t>ĐẠI DƯƠNG</a:t>
            </a:r>
          </a:p>
        </p:txBody>
      </p:sp>
      <p:pic>
        <p:nvPicPr>
          <p:cNvPr id="7" name="Picture 11" descr="C:\Users\ADMIN\Desktop\Tai nguyen thiet ke tro choi\Angry birds epic birds\1505573783630 (2).p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86400" y="6000449"/>
            <a:ext cx="1426197" cy="780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5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2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fade">
                                      <p:cBhvr>
                                        <p:cTn id="18" dur="1000"/>
                                        <p:tgtEl>
                                          <p:spTgt spid="1027"/>
                                        </p:tgtEl>
                                      </p:cBhvr>
                                    </p:animEffect>
                                    <p:anim calcmode="lin" valueType="num">
                                      <p:cBhvr>
                                        <p:cTn id="19" dur="1000" fill="hold"/>
                                        <p:tgtEl>
                                          <p:spTgt spid="1027"/>
                                        </p:tgtEl>
                                        <p:attrNameLst>
                                          <p:attrName>ppt_x</p:attrName>
                                        </p:attrNameLst>
                                      </p:cBhvr>
                                      <p:tavLst>
                                        <p:tav tm="0">
                                          <p:val>
                                            <p:strVal val="#ppt_x"/>
                                          </p:val>
                                        </p:tav>
                                        <p:tav tm="100000">
                                          <p:val>
                                            <p:strVal val="#ppt_x"/>
                                          </p:val>
                                        </p:tav>
                                      </p:tavLst>
                                    </p:anim>
                                    <p:anim calcmode="lin" valueType="num">
                                      <p:cBhvr>
                                        <p:cTn id="20" dur="1000" fill="hold"/>
                                        <p:tgtEl>
                                          <p:spTgt spid="1027"/>
                                        </p:tgtEl>
                                        <p:attrNameLst>
                                          <p:attrName>ppt_y</p:attrName>
                                        </p:attrNameLst>
                                      </p:cBhvr>
                                      <p:tavLst>
                                        <p:tav tm="0">
                                          <p:val>
                                            <p:strVal val="#ppt_y+.1"/>
                                          </p:val>
                                        </p:tav>
                                        <p:tav tm="100000">
                                          <p:val>
                                            <p:strVal val="#ppt_y"/>
                                          </p:val>
                                        </p:tav>
                                      </p:tavLst>
                                    </p:anim>
                                  </p:childTnLst>
                                </p:cTn>
                              </p:par>
                            </p:childTnLst>
                          </p:cTn>
                        </p:par>
                        <p:par>
                          <p:cTn id="21" fill="hold">
                            <p:stCondLst>
                              <p:cond delay="3000"/>
                            </p:stCondLst>
                            <p:childTnLst>
                              <p:par>
                                <p:cTn id="22" presetID="10"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3500"/>
                            </p:stCondLst>
                            <p:childTnLst>
                              <p:par>
                                <p:cTn id="26" presetID="1" presetClass="mediacall" presetSubtype="0" fill="hold" nodeType="afterEffect">
                                  <p:stCondLst>
                                    <p:cond delay="0"/>
                                  </p:stCondLst>
                                  <p:childTnLst>
                                    <p:cmd type="call" cmd="playFrom(0.0)">
                                      <p:cBhvr>
                                        <p:cTn id="27"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0" showWhenStopped="0">
                <p:cTn id="28"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60"/>
          <p:cNvGrpSpPr/>
          <p:nvPr/>
        </p:nvGrpSpPr>
        <p:grpSpPr>
          <a:xfrm>
            <a:off x="8513062" y="1153926"/>
            <a:ext cx="3907538" cy="5104720"/>
            <a:chOff x="598429" y="917737"/>
            <a:chExt cx="5705824" cy="5568307"/>
          </a:xfrm>
        </p:grpSpPr>
        <p:sp>
          <p:nvSpPr>
            <p:cNvPr id="32" name="Freeform 1594"/>
            <p:cNvSpPr/>
            <p:nvPr/>
          </p:nvSpPr>
          <p:spPr bwMode="auto">
            <a:xfrm>
              <a:off x="5511182" y="2209485"/>
              <a:ext cx="319931" cy="902206"/>
            </a:xfrm>
            <a:custGeom>
              <a:avLst/>
              <a:gdLst>
                <a:gd name="T0" fmla="*/ 21 w 52"/>
                <a:gd name="T1" fmla="*/ 147 h 147"/>
                <a:gd name="T2" fmla="*/ 0 w 52"/>
                <a:gd name="T3" fmla="*/ 128 h 147"/>
                <a:gd name="T4" fmla="*/ 0 w 52"/>
                <a:gd name="T5" fmla="*/ 24 h 147"/>
                <a:gd name="T6" fmla="*/ 26 w 52"/>
                <a:gd name="T7" fmla="*/ 0 h 147"/>
                <a:gd name="T8" fmla="*/ 52 w 52"/>
                <a:gd name="T9" fmla="*/ 24 h 147"/>
                <a:gd name="T10" fmla="*/ 52 w 52"/>
                <a:gd name="T11" fmla="*/ 92 h 147"/>
                <a:gd name="T12" fmla="*/ 47 w 52"/>
                <a:gd name="T13" fmla="*/ 92 h 147"/>
                <a:gd name="T14" fmla="*/ 47 w 52"/>
                <a:gd name="T15" fmla="*/ 24 h 147"/>
                <a:gd name="T16" fmla="*/ 26 w 52"/>
                <a:gd name="T17" fmla="*/ 5 h 147"/>
                <a:gd name="T18" fmla="*/ 5 w 52"/>
                <a:gd name="T19" fmla="*/ 24 h 147"/>
                <a:gd name="T20" fmla="*/ 5 w 52"/>
                <a:gd name="T21" fmla="*/ 128 h 147"/>
                <a:gd name="T22" fmla="*/ 21 w 52"/>
                <a:gd name="T23" fmla="*/ 142 h 147"/>
                <a:gd name="T24" fmla="*/ 36 w 52"/>
                <a:gd name="T25" fmla="*/ 128 h 147"/>
                <a:gd name="T26" fmla="*/ 36 w 52"/>
                <a:gd name="T27" fmla="*/ 33 h 147"/>
                <a:gd name="T28" fmla="*/ 26 w 52"/>
                <a:gd name="T29" fmla="*/ 23 h 147"/>
                <a:gd name="T30" fmla="*/ 16 w 52"/>
                <a:gd name="T31" fmla="*/ 33 h 147"/>
                <a:gd name="T32" fmla="*/ 16 w 52"/>
                <a:gd name="T33" fmla="*/ 95 h 147"/>
                <a:gd name="T34" fmla="*/ 11 w 52"/>
                <a:gd name="T35" fmla="*/ 95 h 147"/>
                <a:gd name="T36" fmla="*/ 11 w 52"/>
                <a:gd name="T37" fmla="*/ 33 h 147"/>
                <a:gd name="T38" fmla="*/ 26 w 52"/>
                <a:gd name="T39" fmla="*/ 18 h 147"/>
                <a:gd name="T40" fmla="*/ 41 w 52"/>
                <a:gd name="T41" fmla="*/ 33 h 147"/>
                <a:gd name="T42" fmla="*/ 41 w 52"/>
                <a:gd name="T43" fmla="*/ 128 h 147"/>
                <a:gd name="T44" fmla="*/ 21 w 52"/>
                <a:gd name="T4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147">
                  <a:moveTo>
                    <a:pt x="21" y="147"/>
                  </a:moveTo>
                  <a:cubicBezTo>
                    <a:pt x="10" y="147"/>
                    <a:pt x="0" y="139"/>
                    <a:pt x="0" y="128"/>
                  </a:cubicBezTo>
                  <a:cubicBezTo>
                    <a:pt x="0" y="24"/>
                    <a:pt x="0" y="24"/>
                    <a:pt x="0" y="24"/>
                  </a:cubicBezTo>
                  <a:cubicBezTo>
                    <a:pt x="0" y="10"/>
                    <a:pt x="13" y="0"/>
                    <a:pt x="26" y="0"/>
                  </a:cubicBezTo>
                  <a:cubicBezTo>
                    <a:pt x="40" y="0"/>
                    <a:pt x="52" y="10"/>
                    <a:pt x="52" y="24"/>
                  </a:cubicBezTo>
                  <a:cubicBezTo>
                    <a:pt x="52" y="92"/>
                    <a:pt x="52" y="92"/>
                    <a:pt x="52" y="92"/>
                  </a:cubicBezTo>
                  <a:cubicBezTo>
                    <a:pt x="47" y="92"/>
                    <a:pt x="47" y="92"/>
                    <a:pt x="47" y="92"/>
                  </a:cubicBezTo>
                  <a:cubicBezTo>
                    <a:pt x="47" y="24"/>
                    <a:pt x="47" y="24"/>
                    <a:pt x="47" y="24"/>
                  </a:cubicBezTo>
                  <a:cubicBezTo>
                    <a:pt x="47" y="13"/>
                    <a:pt x="37" y="5"/>
                    <a:pt x="26" y="5"/>
                  </a:cubicBezTo>
                  <a:cubicBezTo>
                    <a:pt x="16" y="5"/>
                    <a:pt x="5" y="13"/>
                    <a:pt x="5" y="24"/>
                  </a:cubicBezTo>
                  <a:cubicBezTo>
                    <a:pt x="5" y="128"/>
                    <a:pt x="5" y="128"/>
                    <a:pt x="5" y="128"/>
                  </a:cubicBezTo>
                  <a:cubicBezTo>
                    <a:pt x="5" y="136"/>
                    <a:pt x="13" y="142"/>
                    <a:pt x="21" y="142"/>
                  </a:cubicBezTo>
                  <a:cubicBezTo>
                    <a:pt x="29" y="142"/>
                    <a:pt x="36" y="136"/>
                    <a:pt x="36" y="128"/>
                  </a:cubicBezTo>
                  <a:cubicBezTo>
                    <a:pt x="36" y="33"/>
                    <a:pt x="36" y="33"/>
                    <a:pt x="36" y="33"/>
                  </a:cubicBezTo>
                  <a:cubicBezTo>
                    <a:pt x="36" y="28"/>
                    <a:pt x="32" y="23"/>
                    <a:pt x="26" y="23"/>
                  </a:cubicBezTo>
                  <a:cubicBezTo>
                    <a:pt x="20" y="23"/>
                    <a:pt x="16" y="28"/>
                    <a:pt x="16" y="33"/>
                  </a:cubicBezTo>
                  <a:cubicBezTo>
                    <a:pt x="16" y="95"/>
                    <a:pt x="16" y="95"/>
                    <a:pt x="16" y="95"/>
                  </a:cubicBezTo>
                  <a:cubicBezTo>
                    <a:pt x="11" y="95"/>
                    <a:pt x="11" y="95"/>
                    <a:pt x="11" y="95"/>
                  </a:cubicBezTo>
                  <a:cubicBezTo>
                    <a:pt x="11" y="33"/>
                    <a:pt x="11" y="33"/>
                    <a:pt x="11" y="33"/>
                  </a:cubicBezTo>
                  <a:cubicBezTo>
                    <a:pt x="11" y="25"/>
                    <a:pt x="18" y="18"/>
                    <a:pt x="26" y="18"/>
                  </a:cubicBezTo>
                  <a:cubicBezTo>
                    <a:pt x="34" y="18"/>
                    <a:pt x="41" y="25"/>
                    <a:pt x="41" y="33"/>
                  </a:cubicBezTo>
                  <a:cubicBezTo>
                    <a:pt x="41" y="128"/>
                    <a:pt x="41" y="128"/>
                    <a:pt x="41" y="128"/>
                  </a:cubicBezTo>
                  <a:cubicBezTo>
                    <a:pt x="41" y="139"/>
                    <a:pt x="32" y="147"/>
                    <a:pt x="21" y="147"/>
                  </a:cubicBezTo>
                </a:path>
              </a:pathLst>
            </a:custGeom>
            <a:solidFill>
              <a:srgbClr val="244B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3" name="Freeform 6"/>
            <p:cNvSpPr>
              <a:spLocks noEditPoints="1"/>
            </p:cNvSpPr>
            <p:nvPr/>
          </p:nvSpPr>
          <p:spPr bwMode="auto">
            <a:xfrm>
              <a:off x="598429" y="917737"/>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4" name="Freeform 254"/>
            <p:cNvSpPr>
              <a:spLocks noEditPoints="1"/>
            </p:cNvSpPr>
            <p:nvPr/>
          </p:nvSpPr>
          <p:spPr bwMode="auto">
            <a:xfrm>
              <a:off x="598429" y="1348086"/>
              <a:ext cx="5306745" cy="5137958"/>
            </a:xfrm>
            <a:custGeom>
              <a:avLst/>
              <a:gdLst>
                <a:gd name="T0" fmla="*/ 0 w 1569"/>
                <a:gd name="T1" fmla="*/ 1417 h 1519"/>
                <a:gd name="T2" fmla="*/ 1569 w 1569"/>
                <a:gd name="T3" fmla="*/ 102 h 1519"/>
                <a:gd name="T4" fmla="*/ 63 w 1569"/>
                <a:gd name="T5" fmla="*/ 1379 h 1519"/>
                <a:gd name="T6" fmla="*/ 66 w 1569"/>
                <a:gd name="T7" fmla="*/ 1334 h 1519"/>
                <a:gd name="T8" fmla="*/ 63 w 1569"/>
                <a:gd name="T9" fmla="*/ 1379 h 1519"/>
                <a:gd name="T10" fmla="*/ 47 w 1569"/>
                <a:gd name="T11" fmla="*/ 1274 h 1519"/>
                <a:gd name="T12" fmla="*/ 92 w 1569"/>
                <a:gd name="T13" fmla="*/ 1278 h 1519"/>
                <a:gd name="T14" fmla="*/ 74 w 1569"/>
                <a:gd name="T15" fmla="*/ 1218 h 1519"/>
                <a:gd name="T16" fmla="*/ 77 w 1569"/>
                <a:gd name="T17" fmla="*/ 1173 h 1519"/>
                <a:gd name="T18" fmla="*/ 74 w 1569"/>
                <a:gd name="T19" fmla="*/ 1218 h 1519"/>
                <a:gd name="T20" fmla="*/ 59 w 1569"/>
                <a:gd name="T21" fmla="*/ 1113 h 1519"/>
                <a:gd name="T22" fmla="*/ 104 w 1569"/>
                <a:gd name="T23" fmla="*/ 1116 h 1519"/>
                <a:gd name="T24" fmla="*/ 85 w 1569"/>
                <a:gd name="T25" fmla="*/ 1056 h 1519"/>
                <a:gd name="T26" fmla="*/ 88 w 1569"/>
                <a:gd name="T27" fmla="*/ 1011 h 1519"/>
                <a:gd name="T28" fmla="*/ 85 w 1569"/>
                <a:gd name="T29" fmla="*/ 1056 h 1519"/>
                <a:gd name="T30" fmla="*/ 70 w 1569"/>
                <a:gd name="T31" fmla="*/ 951 h 1519"/>
                <a:gd name="T32" fmla="*/ 115 w 1569"/>
                <a:gd name="T33" fmla="*/ 954 h 1519"/>
                <a:gd name="T34" fmla="*/ 96 w 1569"/>
                <a:gd name="T35" fmla="*/ 895 h 1519"/>
                <a:gd name="T36" fmla="*/ 100 w 1569"/>
                <a:gd name="T37" fmla="*/ 849 h 1519"/>
                <a:gd name="T38" fmla="*/ 96 w 1569"/>
                <a:gd name="T39" fmla="*/ 895 h 1519"/>
                <a:gd name="T40" fmla="*/ 81 w 1569"/>
                <a:gd name="T41" fmla="*/ 790 h 1519"/>
                <a:gd name="T42" fmla="*/ 126 w 1569"/>
                <a:gd name="T43" fmla="*/ 793 h 1519"/>
                <a:gd name="T44" fmla="*/ 108 w 1569"/>
                <a:gd name="T45" fmla="*/ 733 h 1519"/>
                <a:gd name="T46" fmla="*/ 111 w 1569"/>
                <a:gd name="T47" fmla="*/ 688 h 1519"/>
                <a:gd name="T48" fmla="*/ 108 w 1569"/>
                <a:gd name="T49" fmla="*/ 733 h 1519"/>
                <a:gd name="T50" fmla="*/ 92 w 1569"/>
                <a:gd name="T51" fmla="*/ 628 h 1519"/>
                <a:gd name="T52" fmla="*/ 138 w 1569"/>
                <a:gd name="T53" fmla="*/ 631 h 1519"/>
                <a:gd name="T54" fmla="*/ 119 w 1569"/>
                <a:gd name="T55" fmla="*/ 571 h 1519"/>
                <a:gd name="T56" fmla="*/ 122 w 1569"/>
                <a:gd name="T57" fmla="*/ 526 h 1519"/>
                <a:gd name="T58" fmla="*/ 119 w 1569"/>
                <a:gd name="T59" fmla="*/ 571 h 1519"/>
                <a:gd name="T60" fmla="*/ 104 w 1569"/>
                <a:gd name="T61" fmla="*/ 466 h 1519"/>
                <a:gd name="T62" fmla="*/ 149 w 1569"/>
                <a:gd name="T63" fmla="*/ 470 h 1519"/>
                <a:gd name="T64" fmla="*/ 130 w 1569"/>
                <a:gd name="T65" fmla="*/ 410 h 1519"/>
                <a:gd name="T66" fmla="*/ 133 w 1569"/>
                <a:gd name="T67" fmla="*/ 365 h 1519"/>
                <a:gd name="T68" fmla="*/ 130 w 1569"/>
                <a:gd name="T69" fmla="*/ 410 h 1519"/>
                <a:gd name="T70" fmla="*/ 115 w 1569"/>
                <a:gd name="T71" fmla="*/ 305 h 1519"/>
                <a:gd name="T72" fmla="*/ 160 w 1569"/>
                <a:gd name="T73" fmla="*/ 308 h 1519"/>
                <a:gd name="T74" fmla="*/ 142 w 1569"/>
                <a:gd name="T75" fmla="*/ 248 h 1519"/>
                <a:gd name="T76" fmla="*/ 145 w 1569"/>
                <a:gd name="T77" fmla="*/ 203 h 1519"/>
                <a:gd name="T78" fmla="*/ 142 w 1569"/>
                <a:gd name="T79" fmla="*/ 248 h 1519"/>
                <a:gd name="T80" fmla="*/ 126 w 1569"/>
                <a:gd name="T81" fmla="*/ 143 h 1519"/>
                <a:gd name="T82" fmla="*/ 171 w 1569"/>
                <a:gd name="T83" fmla="*/ 146 h 1519"/>
                <a:gd name="T84" fmla="*/ 153 w 1569"/>
                <a:gd name="T85" fmla="*/ 87 h 1519"/>
                <a:gd name="T86" fmla="*/ 156 w 1569"/>
                <a:gd name="T87" fmla="*/ 41 h 1519"/>
                <a:gd name="T88" fmla="*/ 153 w 1569"/>
                <a:gd name="T89" fmla="*/ 87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69" h="1519">
                  <a:moveTo>
                    <a:pt x="99" y="0"/>
                  </a:moveTo>
                  <a:cubicBezTo>
                    <a:pt x="0" y="1417"/>
                    <a:pt x="0" y="1417"/>
                    <a:pt x="0" y="1417"/>
                  </a:cubicBezTo>
                  <a:cubicBezTo>
                    <a:pt x="1470" y="1519"/>
                    <a:pt x="1470" y="1519"/>
                    <a:pt x="1470" y="1519"/>
                  </a:cubicBezTo>
                  <a:cubicBezTo>
                    <a:pt x="1569" y="102"/>
                    <a:pt x="1569" y="102"/>
                    <a:pt x="1569" y="102"/>
                  </a:cubicBezTo>
                  <a:cubicBezTo>
                    <a:pt x="99" y="0"/>
                    <a:pt x="99" y="0"/>
                    <a:pt x="99" y="0"/>
                  </a:cubicBezTo>
                  <a:moveTo>
                    <a:pt x="63" y="1379"/>
                  </a:moveTo>
                  <a:cubicBezTo>
                    <a:pt x="50" y="1379"/>
                    <a:pt x="41" y="1368"/>
                    <a:pt x="42" y="1355"/>
                  </a:cubicBezTo>
                  <a:cubicBezTo>
                    <a:pt x="42" y="1343"/>
                    <a:pt x="53" y="1333"/>
                    <a:pt x="66" y="1334"/>
                  </a:cubicBezTo>
                  <a:cubicBezTo>
                    <a:pt x="78" y="1335"/>
                    <a:pt x="88" y="1346"/>
                    <a:pt x="87" y="1358"/>
                  </a:cubicBezTo>
                  <a:cubicBezTo>
                    <a:pt x="86" y="1371"/>
                    <a:pt x="75" y="1380"/>
                    <a:pt x="63" y="1379"/>
                  </a:cubicBezTo>
                  <a:moveTo>
                    <a:pt x="68" y="1299"/>
                  </a:moveTo>
                  <a:cubicBezTo>
                    <a:pt x="56" y="1298"/>
                    <a:pt x="46" y="1287"/>
                    <a:pt x="47" y="1274"/>
                  </a:cubicBezTo>
                  <a:cubicBezTo>
                    <a:pt x="48" y="1262"/>
                    <a:pt x="59" y="1252"/>
                    <a:pt x="71" y="1253"/>
                  </a:cubicBezTo>
                  <a:cubicBezTo>
                    <a:pt x="84" y="1254"/>
                    <a:pt x="93" y="1265"/>
                    <a:pt x="92" y="1278"/>
                  </a:cubicBezTo>
                  <a:cubicBezTo>
                    <a:pt x="92" y="1290"/>
                    <a:pt x="81" y="1299"/>
                    <a:pt x="68" y="1299"/>
                  </a:cubicBezTo>
                  <a:moveTo>
                    <a:pt x="74" y="1218"/>
                  </a:moveTo>
                  <a:cubicBezTo>
                    <a:pt x="61" y="1217"/>
                    <a:pt x="52" y="1206"/>
                    <a:pt x="53" y="1194"/>
                  </a:cubicBezTo>
                  <a:cubicBezTo>
                    <a:pt x="54" y="1181"/>
                    <a:pt x="65" y="1172"/>
                    <a:pt x="77" y="1173"/>
                  </a:cubicBezTo>
                  <a:cubicBezTo>
                    <a:pt x="90" y="1173"/>
                    <a:pt x="99" y="1184"/>
                    <a:pt x="98" y="1197"/>
                  </a:cubicBezTo>
                  <a:cubicBezTo>
                    <a:pt x="97" y="1209"/>
                    <a:pt x="86" y="1219"/>
                    <a:pt x="74" y="1218"/>
                  </a:cubicBezTo>
                  <a:moveTo>
                    <a:pt x="80" y="1137"/>
                  </a:moveTo>
                  <a:cubicBezTo>
                    <a:pt x="67" y="1136"/>
                    <a:pt x="58" y="1125"/>
                    <a:pt x="59" y="1113"/>
                  </a:cubicBezTo>
                  <a:cubicBezTo>
                    <a:pt x="59" y="1100"/>
                    <a:pt x="70" y="1091"/>
                    <a:pt x="83" y="1092"/>
                  </a:cubicBezTo>
                  <a:cubicBezTo>
                    <a:pt x="95" y="1093"/>
                    <a:pt x="105" y="1103"/>
                    <a:pt x="104" y="1116"/>
                  </a:cubicBezTo>
                  <a:cubicBezTo>
                    <a:pt x="103" y="1128"/>
                    <a:pt x="92" y="1138"/>
                    <a:pt x="80" y="1137"/>
                  </a:cubicBezTo>
                  <a:moveTo>
                    <a:pt x="85" y="1056"/>
                  </a:moveTo>
                  <a:cubicBezTo>
                    <a:pt x="73" y="1055"/>
                    <a:pt x="63" y="1044"/>
                    <a:pt x="64" y="1032"/>
                  </a:cubicBezTo>
                  <a:cubicBezTo>
                    <a:pt x="65" y="1019"/>
                    <a:pt x="76" y="1010"/>
                    <a:pt x="88" y="1011"/>
                  </a:cubicBezTo>
                  <a:cubicBezTo>
                    <a:pt x="101" y="1012"/>
                    <a:pt x="110" y="1023"/>
                    <a:pt x="109" y="1035"/>
                  </a:cubicBezTo>
                  <a:cubicBezTo>
                    <a:pt x="109" y="1048"/>
                    <a:pt x="98" y="1057"/>
                    <a:pt x="85" y="1056"/>
                  </a:cubicBezTo>
                  <a:moveTo>
                    <a:pt x="91" y="975"/>
                  </a:moveTo>
                  <a:cubicBezTo>
                    <a:pt x="78" y="974"/>
                    <a:pt x="69" y="964"/>
                    <a:pt x="70" y="951"/>
                  </a:cubicBezTo>
                  <a:cubicBezTo>
                    <a:pt x="71" y="939"/>
                    <a:pt x="82" y="929"/>
                    <a:pt x="94" y="930"/>
                  </a:cubicBezTo>
                  <a:cubicBezTo>
                    <a:pt x="106" y="931"/>
                    <a:pt x="116" y="942"/>
                    <a:pt x="115" y="954"/>
                  </a:cubicBezTo>
                  <a:cubicBezTo>
                    <a:pt x="114" y="967"/>
                    <a:pt x="103" y="976"/>
                    <a:pt x="91" y="975"/>
                  </a:cubicBezTo>
                  <a:moveTo>
                    <a:pt x="96" y="895"/>
                  </a:moveTo>
                  <a:cubicBezTo>
                    <a:pt x="84" y="894"/>
                    <a:pt x="75" y="883"/>
                    <a:pt x="75" y="870"/>
                  </a:cubicBezTo>
                  <a:cubicBezTo>
                    <a:pt x="76" y="858"/>
                    <a:pt x="87" y="848"/>
                    <a:pt x="100" y="849"/>
                  </a:cubicBezTo>
                  <a:cubicBezTo>
                    <a:pt x="112" y="850"/>
                    <a:pt x="122" y="861"/>
                    <a:pt x="121" y="874"/>
                  </a:cubicBezTo>
                  <a:cubicBezTo>
                    <a:pt x="120" y="886"/>
                    <a:pt x="109" y="895"/>
                    <a:pt x="96" y="895"/>
                  </a:cubicBezTo>
                  <a:moveTo>
                    <a:pt x="102" y="814"/>
                  </a:moveTo>
                  <a:cubicBezTo>
                    <a:pt x="90" y="813"/>
                    <a:pt x="80" y="802"/>
                    <a:pt x="81" y="790"/>
                  </a:cubicBezTo>
                  <a:cubicBezTo>
                    <a:pt x="82" y="777"/>
                    <a:pt x="93" y="768"/>
                    <a:pt x="105" y="769"/>
                  </a:cubicBezTo>
                  <a:cubicBezTo>
                    <a:pt x="118" y="769"/>
                    <a:pt x="127" y="780"/>
                    <a:pt x="126" y="793"/>
                  </a:cubicBezTo>
                  <a:cubicBezTo>
                    <a:pt x="125" y="805"/>
                    <a:pt x="115" y="815"/>
                    <a:pt x="102" y="814"/>
                  </a:cubicBezTo>
                  <a:moveTo>
                    <a:pt x="108" y="733"/>
                  </a:moveTo>
                  <a:cubicBezTo>
                    <a:pt x="95" y="732"/>
                    <a:pt x="86" y="721"/>
                    <a:pt x="87" y="709"/>
                  </a:cubicBezTo>
                  <a:cubicBezTo>
                    <a:pt x="88" y="696"/>
                    <a:pt x="98" y="687"/>
                    <a:pt x="111" y="688"/>
                  </a:cubicBezTo>
                  <a:cubicBezTo>
                    <a:pt x="123" y="689"/>
                    <a:pt x="133" y="699"/>
                    <a:pt x="132" y="712"/>
                  </a:cubicBezTo>
                  <a:cubicBezTo>
                    <a:pt x="131" y="724"/>
                    <a:pt x="120" y="734"/>
                    <a:pt x="108" y="733"/>
                  </a:cubicBezTo>
                  <a:moveTo>
                    <a:pt x="113" y="652"/>
                  </a:moveTo>
                  <a:cubicBezTo>
                    <a:pt x="101" y="651"/>
                    <a:pt x="91" y="640"/>
                    <a:pt x="92" y="628"/>
                  </a:cubicBezTo>
                  <a:cubicBezTo>
                    <a:pt x="93" y="615"/>
                    <a:pt x="104" y="606"/>
                    <a:pt x="117" y="607"/>
                  </a:cubicBezTo>
                  <a:cubicBezTo>
                    <a:pt x="129" y="608"/>
                    <a:pt x="138" y="619"/>
                    <a:pt x="138" y="631"/>
                  </a:cubicBezTo>
                  <a:cubicBezTo>
                    <a:pt x="137" y="644"/>
                    <a:pt x="126" y="653"/>
                    <a:pt x="113" y="652"/>
                  </a:cubicBezTo>
                  <a:moveTo>
                    <a:pt x="119" y="571"/>
                  </a:moveTo>
                  <a:cubicBezTo>
                    <a:pt x="107" y="570"/>
                    <a:pt x="97" y="560"/>
                    <a:pt x="98" y="547"/>
                  </a:cubicBezTo>
                  <a:cubicBezTo>
                    <a:pt x="99" y="535"/>
                    <a:pt x="110" y="525"/>
                    <a:pt x="122" y="526"/>
                  </a:cubicBezTo>
                  <a:cubicBezTo>
                    <a:pt x="135" y="527"/>
                    <a:pt x="144" y="538"/>
                    <a:pt x="143" y="550"/>
                  </a:cubicBezTo>
                  <a:cubicBezTo>
                    <a:pt x="142" y="563"/>
                    <a:pt x="132" y="572"/>
                    <a:pt x="119" y="571"/>
                  </a:cubicBezTo>
                  <a:moveTo>
                    <a:pt x="125" y="491"/>
                  </a:moveTo>
                  <a:cubicBezTo>
                    <a:pt x="112" y="490"/>
                    <a:pt x="103" y="479"/>
                    <a:pt x="104" y="466"/>
                  </a:cubicBezTo>
                  <a:cubicBezTo>
                    <a:pt x="105" y="454"/>
                    <a:pt x="115" y="444"/>
                    <a:pt x="128" y="445"/>
                  </a:cubicBezTo>
                  <a:cubicBezTo>
                    <a:pt x="140" y="446"/>
                    <a:pt x="150" y="457"/>
                    <a:pt x="149" y="470"/>
                  </a:cubicBezTo>
                  <a:cubicBezTo>
                    <a:pt x="148" y="482"/>
                    <a:pt x="137" y="491"/>
                    <a:pt x="125" y="491"/>
                  </a:cubicBezTo>
                  <a:moveTo>
                    <a:pt x="130" y="410"/>
                  </a:moveTo>
                  <a:cubicBezTo>
                    <a:pt x="118" y="409"/>
                    <a:pt x="108" y="398"/>
                    <a:pt x="109" y="386"/>
                  </a:cubicBezTo>
                  <a:cubicBezTo>
                    <a:pt x="110" y="373"/>
                    <a:pt x="121" y="364"/>
                    <a:pt x="133" y="365"/>
                  </a:cubicBezTo>
                  <a:cubicBezTo>
                    <a:pt x="146" y="365"/>
                    <a:pt x="155" y="376"/>
                    <a:pt x="155" y="389"/>
                  </a:cubicBezTo>
                  <a:cubicBezTo>
                    <a:pt x="154" y="401"/>
                    <a:pt x="143" y="411"/>
                    <a:pt x="130" y="410"/>
                  </a:cubicBezTo>
                  <a:moveTo>
                    <a:pt x="136" y="329"/>
                  </a:moveTo>
                  <a:cubicBezTo>
                    <a:pt x="123" y="328"/>
                    <a:pt x="114" y="317"/>
                    <a:pt x="115" y="305"/>
                  </a:cubicBezTo>
                  <a:cubicBezTo>
                    <a:pt x="116" y="292"/>
                    <a:pt x="127" y="283"/>
                    <a:pt x="139" y="284"/>
                  </a:cubicBezTo>
                  <a:cubicBezTo>
                    <a:pt x="152" y="285"/>
                    <a:pt x="161" y="295"/>
                    <a:pt x="160" y="308"/>
                  </a:cubicBezTo>
                  <a:cubicBezTo>
                    <a:pt x="159" y="320"/>
                    <a:pt x="148" y="330"/>
                    <a:pt x="136" y="329"/>
                  </a:cubicBezTo>
                  <a:moveTo>
                    <a:pt x="142" y="248"/>
                  </a:moveTo>
                  <a:cubicBezTo>
                    <a:pt x="129" y="247"/>
                    <a:pt x="120" y="236"/>
                    <a:pt x="121" y="224"/>
                  </a:cubicBezTo>
                  <a:cubicBezTo>
                    <a:pt x="121" y="211"/>
                    <a:pt x="132" y="202"/>
                    <a:pt x="145" y="203"/>
                  </a:cubicBezTo>
                  <a:cubicBezTo>
                    <a:pt x="157" y="204"/>
                    <a:pt x="167" y="215"/>
                    <a:pt x="166" y="227"/>
                  </a:cubicBezTo>
                  <a:cubicBezTo>
                    <a:pt x="165" y="240"/>
                    <a:pt x="154" y="249"/>
                    <a:pt x="142" y="248"/>
                  </a:cubicBezTo>
                  <a:moveTo>
                    <a:pt x="147" y="167"/>
                  </a:moveTo>
                  <a:cubicBezTo>
                    <a:pt x="135" y="166"/>
                    <a:pt x="125" y="156"/>
                    <a:pt x="126" y="143"/>
                  </a:cubicBezTo>
                  <a:cubicBezTo>
                    <a:pt x="127" y="131"/>
                    <a:pt x="138" y="121"/>
                    <a:pt x="150" y="122"/>
                  </a:cubicBezTo>
                  <a:cubicBezTo>
                    <a:pt x="163" y="123"/>
                    <a:pt x="172" y="134"/>
                    <a:pt x="171" y="146"/>
                  </a:cubicBezTo>
                  <a:cubicBezTo>
                    <a:pt x="171" y="159"/>
                    <a:pt x="160" y="168"/>
                    <a:pt x="147" y="167"/>
                  </a:cubicBezTo>
                  <a:moveTo>
                    <a:pt x="153" y="87"/>
                  </a:moveTo>
                  <a:cubicBezTo>
                    <a:pt x="140" y="86"/>
                    <a:pt x="131" y="75"/>
                    <a:pt x="132" y="62"/>
                  </a:cubicBezTo>
                  <a:cubicBezTo>
                    <a:pt x="133" y="50"/>
                    <a:pt x="144" y="40"/>
                    <a:pt x="156" y="41"/>
                  </a:cubicBezTo>
                  <a:cubicBezTo>
                    <a:pt x="169" y="42"/>
                    <a:pt x="178" y="53"/>
                    <a:pt x="177" y="65"/>
                  </a:cubicBezTo>
                  <a:cubicBezTo>
                    <a:pt x="176" y="78"/>
                    <a:pt x="165" y="87"/>
                    <a:pt x="153" y="87"/>
                  </a:cubicBezTo>
                </a:path>
              </a:pathLst>
            </a:custGeom>
            <a:solidFill>
              <a:srgbClr val="F7FBFC"/>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6" name="Freeform 291"/>
            <p:cNvSpPr/>
            <p:nvPr/>
          </p:nvSpPr>
          <p:spPr bwMode="auto">
            <a:xfrm>
              <a:off x="1359104" y="966369"/>
              <a:ext cx="416243" cy="946918"/>
            </a:xfrm>
            <a:custGeom>
              <a:avLst/>
              <a:gdLst>
                <a:gd name="T0" fmla="*/ 50 w 123"/>
                <a:gd name="T1" fmla="*/ 228 h 280"/>
                <a:gd name="T2" fmla="*/ 51 w 123"/>
                <a:gd name="T3" fmla="*/ 230 h 280"/>
                <a:gd name="T4" fmla="*/ 51 w 123"/>
                <a:gd name="T5" fmla="*/ 231 h 280"/>
                <a:gd name="T6" fmla="*/ 51 w 123"/>
                <a:gd name="T7" fmla="*/ 231 h 280"/>
                <a:gd name="T8" fmla="*/ 56 w 123"/>
                <a:gd name="T9" fmla="*/ 249 h 280"/>
                <a:gd name="T10" fmla="*/ 94 w 123"/>
                <a:gd name="T11" fmla="*/ 275 h 280"/>
                <a:gd name="T12" fmla="*/ 98 w 123"/>
                <a:gd name="T13" fmla="*/ 275 h 280"/>
                <a:gd name="T14" fmla="*/ 119 w 123"/>
                <a:gd name="T15" fmla="*/ 234 h 280"/>
                <a:gd name="T16" fmla="*/ 73 w 123"/>
                <a:gd name="T17" fmla="*/ 54 h 280"/>
                <a:gd name="T18" fmla="*/ 72 w 123"/>
                <a:gd name="T19" fmla="*/ 52 h 280"/>
                <a:gd name="T20" fmla="*/ 72 w 123"/>
                <a:gd name="T21" fmla="*/ 50 h 280"/>
                <a:gd name="T22" fmla="*/ 63 w 123"/>
                <a:gd name="T23" fmla="*/ 53 h 280"/>
                <a:gd name="T24" fmla="*/ 64 w 123"/>
                <a:gd name="T25" fmla="*/ 54 h 280"/>
                <a:gd name="T26" fmla="*/ 64 w 123"/>
                <a:gd name="T27" fmla="*/ 56 h 280"/>
                <a:gd name="T28" fmla="*/ 110 w 123"/>
                <a:gd name="T29" fmla="*/ 236 h 280"/>
                <a:gd name="T30" fmla="*/ 95 w 123"/>
                <a:gd name="T31" fmla="*/ 266 h 280"/>
                <a:gd name="T32" fmla="*/ 92 w 123"/>
                <a:gd name="T33" fmla="*/ 267 h 280"/>
                <a:gd name="T34" fmla="*/ 65 w 123"/>
                <a:gd name="T35" fmla="*/ 247 h 280"/>
                <a:gd name="T36" fmla="*/ 60 w 123"/>
                <a:gd name="T37" fmla="*/ 229 h 280"/>
                <a:gd name="T38" fmla="*/ 60 w 123"/>
                <a:gd name="T39" fmla="*/ 229 h 280"/>
                <a:gd name="T40" fmla="*/ 60 w 123"/>
                <a:gd name="T41" fmla="*/ 227 h 280"/>
                <a:gd name="T42" fmla="*/ 59 w 123"/>
                <a:gd name="T43" fmla="*/ 225 h 280"/>
                <a:gd name="T44" fmla="*/ 19 w 123"/>
                <a:gd name="T45" fmla="*/ 66 h 280"/>
                <a:gd name="T46" fmla="*/ 19 w 123"/>
                <a:gd name="T47" fmla="*/ 66 h 280"/>
                <a:gd name="T48" fmla="*/ 18 w 123"/>
                <a:gd name="T49" fmla="*/ 64 h 280"/>
                <a:gd name="T50" fmla="*/ 18 w 123"/>
                <a:gd name="T51" fmla="*/ 64 h 280"/>
                <a:gd name="T52" fmla="*/ 14 w 123"/>
                <a:gd name="T53" fmla="*/ 46 h 280"/>
                <a:gd name="T54" fmla="*/ 34 w 123"/>
                <a:gd name="T55" fmla="*/ 14 h 280"/>
                <a:gd name="T56" fmla="*/ 38 w 123"/>
                <a:gd name="T57" fmla="*/ 13 h 280"/>
                <a:gd name="T58" fmla="*/ 71 w 123"/>
                <a:gd name="T59" fmla="*/ 31 h 280"/>
                <a:gd name="T60" fmla="*/ 93 w 123"/>
                <a:gd name="T61" fmla="*/ 117 h 280"/>
                <a:gd name="T62" fmla="*/ 103 w 123"/>
                <a:gd name="T63" fmla="*/ 117 h 280"/>
                <a:gd name="T64" fmla="*/ 91 w 123"/>
                <a:gd name="T65" fmla="*/ 74 h 280"/>
                <a:gd name="T66" fmla="*/ 91 w 123"/>
                <a:gd name="T67" fmla="*/ 74 h 280"/>
                <a:gd name="T68" fmla="*/ 80 w 123"/>
                <a:gd name="T69" fmla="*/ 29 h 280"/>
                <a:gd name="T70" fmla="*/ 36 w 123"/>
                <a:gd name="T71" fmla="*/ 5 h 280"/>
                <a:gd name="T72" fmla="*/ 32 w 123"/>
                <a:gd name="T73" fmla="*/ 6 h 280"/>
                <a:gd name="T74" fmla="*/ 5 w 123"/>
                <a:gd name="T75" fmla="*/ 48 h 280"/>
                <a:gd name="T76" fmla="*/ 50 w 123"/>
                <a:gd name="T77" fmla="*/ 22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280">
                  <a:moveTo>
                    <a:pt x="50" y="228"/>
                  </a:moveTo>
                  <a:cubicBezTo>
                    <a:pt x="50" y="228"/>
                    <a:pt x="51" y="229"/>
                    <a:pt x="51" y="230"/>
                  </a:cubicBezTo>
                  <a:cubicBezTo>
                    <a:pt x="51" y="231"/>
                    <a:pt x="51" y="231"/>
                    <a:pt x="51" y="231"/>
                  </a:cubicBezTo>
                  <a:cubicBezTo>
                    <a:pt x="51" y="231"/>
                    <a:pt x="51" y="231"/>
                    <a:pt x="51" y="231"/>
                  </a:cubicBezTo>
                  <a:cubicBezTo>
                    <a:pt x="56" y="249"/>
                    <a:pt x="56" y="249"/>
                    <a:pt x="56" y="249"/>
                  </a:cubicBezTo>
                  <a:cubicBezTo>
                    <a:pt x="61" y="268"/>
                    <a:pt x="78" y="280"/>
                    <a:pt x="94" y="275"/>
                  </a:cubicBezTo>
                  <a:cubicBezTo>
                    <a:pt x="98" y="275"/>
                    <a:pt x="98" y="275"/>
                    <a:pt x="98" y="275"/>
                  </a:cubicBezTo>
                  <a:cubicBezTo>
                    <a:pt x="114" y="270"/>
                    <a:pt x="123" y="252"/>
                    <a:pt x="119" y="234"/>
                  </a:cubicBezTo>
                  <a:cubicBezTo>
                    <a:pt x="73" y="54"/>
                    <a:pt x="73" y="54"/>
                    <a:pt x="73" y="54"/>
                  </a:cubicBezTo>
                  <a:cubicBezTo>
                    <a:pt x="73" y="53"/>
                    <a:pt x="72" y="52"/>
                    <a:pt x="72" y="52"/>
                  </a:cubicBezTo>
                  <a:cubicBezTo>
                    <a:pt x="72" y="50"/>
                    <a:pt x="72" y="50"/>
                    <a:pt x="72" y="50"/>
                  </a:cubicBezTo>
                  <a:cubicBezTo>
                    <a:pt x="63" y="53"/>
                    <a:pt x="63" y="53"/>
                    <a:pt x="63" y="53"/>
                  </a:cubicBezTo>
                  <a:cubicBezTo>
                    <a:pt x="64" y="54"/>
                    <a:pt x="64" y="54"/>
                    <a:pt x="64" y="54"/>
                  </a:cubicBezTo>
                  <a:cubicBezTo>
                    <a:pt x="64" y="55"/>
                    <a:pt x="64" y="56"/>
                    <a:pt x="64" y="56"/>
                  </a:cubicBezTo>
                  <a:cubicBezTo>
                    <a:pt x="110" y="236"/>
                    <a:pt x="110" y="236"/>
                    <a:pt x="110" y="236"/>
                  </a:cubicBezTo>
                  <a:cubicBezTo>
                    <a:pt x="113" y="249"/>
                    <a:pt x="107" y="263"/>
                    <a:pt x="95" y="266"/>
                  </a:cubicBezTo>
                  <a:cubicBezTo>
                    <a:pt x="92" y="267"/>
                    <a:pt x="92" y="267"/>
                    <a:pt x="92" y="267"/>
                  </a:cubicBezTo>
                  <a:cubicBezTo>
                    <a:pt x="80" y="270"/>
                    <a:pt x="68" y="261"/>
                    <a:pt x="65" y="247"/>
                  </a:cubicBezTo>
                  <a:cubicBezTo>
                    <a:pt x="60" y="229"/>
                    <a:pt x="60" y="229"/>
                    <a:pt x="60" y="229"/>
                  </a:cubicBezTo>
                  <a:cubicBezTo>
                    <a:pt x="60" y="229"/>
                    <a:pt x="60" y="229"/>
                    <a:pt x="60" y="229"/>
                  </a:cubicBezTo>
                  <a:cubicBezTo>
                    <a:pt x="60" y="227"/>
                    <a:pt x="60" y="227"/>
                    <a:pt x="60" y="227"/>
                  </a:cubicBezTo>
                  <a:cubicBezTo>
                    <a:pt x="60" y="227"/>
                    <a:pt x="59" y="226"/>
                    <a:pt x="59" y="225"/>
                  </a:cubicBezTo>
                  <a:cubicBezTo>
                    <a:pt x="19" y="66"/>
                    <a:pt x="19" y="66"/>
                    <a:pt x="19" y="66"/>
                  </a:cubicBezTo>
                  <a:cubicBezTo>
                    <a:pt x="19" y="66"/>
                    <a:pt x="19" y="66"/>
                    <a:pt x="19" y="66"/>
                  </a:cubicBezTo>
                  <a:cubicBezTo>
                    <a:pt x="18" y="64"/>
                    <a:pt x="18" y="64"/>
                    <a:pt x="18" y="64"/>
                  </a:cubicBezTo>
                  <a:cubicBezTo>
                    <a:pt x="18" y="64"/>
                    <a:pt x="18" y="64"/>
                    <a:pt x="18" y="64"/>
                  </a:cubicBezTo>
                  <a:cubicBezTo>
                    <a:pt x="14" y="46"/>
                    <a:pt x="14" y="46"/>
                    <a:pt x="14" y="46"/>
                  </a:cubicBezTo>
                  <a:cubicBezTo>
                    <a:pt x="10" y="32"/>
                    <a:pt x="19" y="18"/>
                    <a:pt x="34" y="14"/>
                  </a:cubicBezTo>
                  <a:cubicBezTo>
                    <a:pt x="38" y="13"/>
                    <a:pt x="38" y="13"/>
                    <a:pt x="38" y="13"/>
                  </a:cubicBezTo>
                  <a:cubicBezTo>
                    <a:pt x="53" y="9"/>
                    <a:pt x="68" y="17"/>
                    <a:pt x="71" y="31"/>
                  </a:cubicBezTo>
                  <a:cubicBezTo>
                    <a:pt x="93" y="117"/>
                    <a:pt x="93" y="117"/>
                    <a:pt x="93" y="117"/>
                  </a:cubicBezTo>
                  <a:cubicBezTo>
                    <a:pt x="103" y="117"/>
                    <a:pt x="103" y="117"/>
                    <a:pt x="103" y="117"/>
                  </a:cubicBezTo>
                  <a:cubicBezTo>
                    <a:pt x="91" y="74"/>
                    <a:pt x="91" y="74"/>
                    <a:pt x="91" y="74"/>
                  </a:cubicBezTo>
                  <a:cubicBezTo>
                    <a:pt x="91" y="74"/>
                    <a:pt x="91" y="74"/>
                    <a:pt x="91" y="74"/>
                  </a:cubicBezTo>
                  <a:cubicBezTo>
                    <a:pt x="80" y="29"/>
                    <a:pt x="80" y="29"/>
                    <a:pt x="80" y="29"/>
                  </a:cubicBezTo>
                  <a:cubicBezTo>
                    <a:pt x="75" y="11"/>
                    <a:pt x="56" y="0"/>
                    <a:pt x="36" y="5"/>
                  </a:cubicBezTo>
                  <a:cubicBezTo>
                    <a:pt x="32" y="6"/>
                    <a:pt x="32" y="6"/>
                    <a:pt x="32" y="6"/>
                  </a:cubicBezTo>
                  <a:cubicBezTo>
                    <a:pt x="12" y="11"/>
                    <a:pt x="0" y="30"/>
                    <a:pt x="5" y="48"/>
                  </a:cubicBezTo>
                  <a:lnTo>
                    <a:pt x="50" y="228"/>
                  </a:lnTo>
                  <a:close/>
                </a:path>
              </a:pathLst>
            </a:custGeom>
            <a:solidFill>
              <a:srgbClr val="3F89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sp>
        <p:nvSpPr>
          <p:cNvPr id="37" name="圆角矩形 13"/>
          <p:cNvSpPr/>
          <p:nvPr/>
        </p:nvSpPr>
        <p:spPr>
          <a:xfrm flipH="1">
            <a:off x="135720" y="116572"/>
            <a:ext cx="8267791" cy="6668276"/>
          </a:xfrm>
          <a:prstGeom prst="roundRect">
            <a:avLst/>
          </a:prstGeom>
          <a:noFill/>
          <a:ln w="19050">
            <a:solidFill>
              <a:srgbClr val="07A140"/>
            </a:solidFill>
            <a:round/>
            <a:headEnd type="none"/>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defTabSz="914400" fontAlgn="base">
              <a:spcBef>
                <a:spcPct val="0"/>
              </a:spcBef>
              <a:spcAft>
                <a:spcPct val="0"/>
              </a:spcAft>
            </a:pPr>
            <a:endParaRPr lang="zh-CN" altLang="en-US" dirty="0">
              <a:solidFill>
                <a:schemeClr val="tx1">
                  <a:lumMod val="75000"/>
                  <a:lumOff val="25000"/>
                </a:schemeClr>
              </a:solidFill>
              <a:latin typeface="印品黑体" panose="00000500000000000000" pitchFamily="2" charset="-122"/>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4890">
            <a:off x="9050050" y="1994296"/>
            <a:ext cx="2757986" cy="3815081"/>
          </a:xfrm>
          <a:prstGeom prst="rect">
            <a:avLst/>
          </a:prstGeom>
        </p:spPr>
      </p:pic>
      <p:sp>
        <p:nvSpPr>
          <p:cNvPr id="3" name="Rectangle 2"/>
          <p:cNvSpPr/>
          <p:nvPr/>
        </p:nvSpPr>
        <p:spPr>
          <a:xfrm>
            <a:off x="423671" y="116572"/>
            <a:ext cx="7816087" cy="6447919"/>
          </a:xfrm>
          <a:prstGeom prst="rect">
            <a:avLst/>
          </a:prstGeom>
        </p:spPr>
        <p:txBody>
          <a:bodyPr wrap="square">
            <a:spAutoFit/>
          </a:bodyPr>
          <a:lstStyle/>
          <a:p>
            <a:pPr algn="ctr">
              <a:spcBef>
                <a:spcPts val="600"/>
              </a:spcBef>
              <a:spcAft>
                <a:spcPts val="600"/>
              </a:spcAft>
            </a:pPr>
            <a:r>
              <a:rPr lang="vi-VN" sz="21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Nguyễn Viết Xuân</a:t>
            </a:r>
            <a:endParaRPr lang="en-GB" sz="21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1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Ông sinh tại xóm Thượng, xã Ngũ Kiên, phủ Vĩnh Tường, tỉnh Vĩnh Yên, nay thuộc tỉnh Vĩnh Phúc. Năm 7 tuổi, ông phải đi ở đợ cho gia đình địa chủ trong 10 năm. Tháng 11 năm 1952, ông gia nhập Quân đội nhân dân Việt Nam. Trong Chiến tranh Đông Dương, đơn vị ông chiến đấu với không quân đối phương ở Lũng Lô. Ngày 5 tháng 1 năm 1955, ông được kết nạp vào Đảng Cộng sản Việt Nam. </a:t>
            </a:r>
            <a:endParaRPr lang="en-GB" sz="21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1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Sáng ngày 18 tháng 11 nǎm 1964, trong trận chiến với Không quân Hoa Kỳ tại phía tây tỉnh Quảng Bình, ông bị máy bay bắn bị thương nát đùi phải, song ông yêu cầu phẫu thuật bỏ chân, tiếp tục được vào bờ công sự và chỉ huy chiến đấu, động viên đồng đội bằng khẩu lệnh "Nhằm thẳng quân thù! Bắn!".</a:t>
            </a:r>
            <a:endParaRPr lang="en-GB" sz="21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1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 quá trình công tác, ông từng làm trinh sát thuộc C3 Đoàn 99, kế đó là Tiểu đội trưởng trinh sát, Trung đội trưởng pháo cao xạ, rồi Chính trị viên phó đại đội pháo cao xạ. Khi tử trận, ông mang quân hàm Thiếu úy, Chính trị viên Đại đội 3, Tiểu đoàn 14 pháo cao xạ, Sư đoàn 325, Quân khu 4.</a:t>
            </a:r>
            <a:endParaRPr lang="en-GB" sz="2100">
              <a:latin typeface="Times New Roman" panose="02020603050405020304" pitchFamily="18" charset="0"/>
              <a:ea typeface="Times New Roman" panose="02020603050405020304" pitchFamily="18" charset="0"/>
              <a:cs typeface="Times New Roman" panose="02020603050405020304" pitchFamily="18" charset="0"/>
            </a:endParaRPr>
          </a:p>
          <a:p>
            <a:r>
              <a:rPr lang="en-US" sz="21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 hài cốt của ông được an táng tại nghĩa trang xã Ngũ Kiên. </a:t>
            </a:r>
            <a:endParaRPr lang="en-GB" sz="21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9403783"/>
      </p:ext>
    </p:extLst>
  </p:cSld>
  <p:clrMapOvr>
    <a:masterClrMapping/>
  </p:clrMapOvr>
  <p:transition advTm="182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6"/>
          <p:cNvSpPr>
            <a:spLocks noEditPoints="1"/>
          </p:cNvSpPr>
          <p:nvPr/>
        </p:nvSpPr>
        <p:spPr bwMode="auto">
          <a:xfrm>
            <a:off x="6207214" y="990309"/>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25" name="Rectangle 11"/>
          <p:cNvSpPr>
            <a:spLocks noChangeArrowheads="1"/>
          </p:cNvSpPr>
          <p:nvPr/>
        </p:nvSpPr>
        <p:spPr bwMode="auto">
          <a:xfrm rot="273303">
            <a:off x="7052118" y="1998352"/>
            <a:ext cx="3876554" cy="4022802"/>
          </a:xfrm>
          <a:prstGeom prst="rect">
            <a:avLst/>
          </a:prstGeom>
          <a:blipFill dpi="0" rotWithShape="1">
            <a:blip r:embed="rId3"/>
            <a:srcRect/>
            <a:stretch>
              <a:fillRect/>
            </a:stretch>
          </a:blipFill>
          <a:ln w="76200">
            <a:noFill/>
            <a:miter lim="800000"/>
          </a:ln>
          <a:effectLst>
            <a:outerShdw blurRad="25400" dist="127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nvGrpSpPr>
          <p:cNvPr id="30" name="组合 60"/>
          <p:cNvGrpSpPr/>
          <p:nvPr/>
        </p:nvGrpSpPr>
        <p:grpSpPr>
          <a:xfrm>
            <a:off x="6207214" y="990309"/>
            <a:ext cx="5705824" cy="5568307"/>
            <a:chOff x="598429" y="917737"/>
            <a:chExt cx="5705824" cy="5568307"/>
          </a:xfrm>
        </p:grpSpPr>
        <p:sp>
          <p:nvSpPr>
            <p:cNvPr id="32" name="Freeform 1594"/>
            <p:cNvSpPr/>
            <p:nvPr/>
          </p:nvSpPr>
          <p:spPr bwMode="auto">
            <a:xfrm>
              <a:off x="5511182" y="2209485"/>
              <a:ext cx="319931" cy="902206"/>
            </a:xfrm>
            <a:custGeom>
              <a:avLst/>
              <a:gdLst>
                <a:gd name="T0" fmla="*/ 21 w 52"/>
                <a:gd name="T1" fmla="*/ 147 h 147"/>
                <a:gd name="T2" fmla="*/ 0 w 52"/>
                <a:gd name="T3" fmla="*/ 128 h 147"/>
                <a:gd name="T4" fmla="*/ 0 w 52"/>
                <a:gd name="T5" fmla="*/ 24 h 147"/>
                <a:gd name="T6" fmla="*/ 26 w 52"/>
                <a:gd name="T7" fmla="*/ 0 h 147"/>
                <a:gd name="T8" fmla="*/ 52 w 52"/>
                <a:gd name="T9" fmla="*/ 24 h 147"/>
                <a:gd name="T10" fmla="*/ 52 w 52"/>
                <a:gd name="T11" fmla="*/ 92 h 147"/>
                <a:gd name="T12" fmla="*/ 47 w 52"/>
                <a:gd name="T13" fmla="*/ 92 h 147"/>
                <a:gd name="T14" fmla="*/ 47 w 52"/>
                <a:gd name="T15" fmla="*/ 24 h 147"/>
                <a:gd name="T16" fmla="*/ 26 w 52"/>
                <a:gd name="T17" fmla="*/ 5 h 147"/>
                <a:gd name="T18" fmla="*/ 5 w 52"/>
                <a:gd name="T19" fmla="*/ 24 h 147"/>
                <a:gd name="T20" fmla="*/ 5 w 52"/>
                <a:gd name="T21" fmla="*/ 128 h 147"/>
                <a:gd name="T22" fmla="*/ 21 w 52"/>
                <a:gd name="T23" fmla="*/ 142 h 147"/>
                <a:gd name="T24" fmla="*/ 36 w 52"/>
                <a:gd name="T25" fmla="*/ 128 h 147"/>
                <a:gd name="T26" fmla="*/ 36 w 52"/>
                <a:gd name="T27" fmla="*/ 33 h 147"/>
                <a:gd name="T28" fmla="*/ 26 w 52"/>
                <a:gd name="T29" fmla="*/ 23 h 147"/>
                <a:gd name="T30" fmla="*/ 16 w 52"/>
                <a:gd name="T31" fmla="*/ 33 h 147"/>
                <a:gd name="T32" fmla="*/ 16 w 52"/>
                <a:gd name="T33" fmla="*/ 95 h 147"/>
                <a:gd name="T34" fmla="*/ 11 w 52"/>
                <a:gd name="T35" fmla="*/ 95 h 147"/>
                <a:gd name="T36" fmla="*/ 11 w 52"/>
                <a:gd name="T37" fmla="*/ 33 h 147"/>
                <a:gd name="T38" fmla="*/ 26 w 52"/>
                <a:gd name="T39" fmla="*/ 18 h 147"/>
                <a:gd name="T40" fmla="*/ 41 w 52"/>
                <a:gd name="T41" fmla="*/ 33 h 147"/>
                <a:gd name="T42" fmla="*/ 41 w 52"/>
                <a:gd name="T43" fmla="*/ 128 h 147"/>
                <a:gd name="T44" fmla="*/ 21 w 52"/>
                <a:gd name="T4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147">
                  <a:moveTo>
                    <a:pt x="21" y="147"/>
                  </a:moveTo>
                  <a:cubicBezTo>
                    <a:pt x="10" y="147"/>
                    <a:pt x="0" y="139"/>
                    <a:pt x="0" y="128"/>
                  </a:cubicBezTo>
                  <a:cubicBezTo>
                    <a:pt x="0" y="24"/>
                    <a:pt x="0" y="24"/>
                    <a:pt x="0" y="24"/>
                  </a:cubicBezTo>
                  <a:cubicBezTo>
                    <a:pt x="0" y="10"/>
                    <a:pt x="13" y="0"/>
                    <a:pt x="26" y="0"/>
                  </a:cubicBezTo>
                  <a:cubicBezTo>
                    <a:pt x="40" y="0"/>
                    <a:pt x="52" y="10"/>
                    <a:pt x="52" y="24"/>
                  </a:cubicBezTo>
                  <a:cubicBezTo>
                    <a:pt x="52" y="92"/>
                    <a:pt x="52" y="92"/>
                    <a:pt x="52" y="92"/>
                  </a:cubicBezTo>
                  <a:cubicBezTo>
                    <a:pt x="47" y="92"/>
                    <a:pt x="47" y="92"/>
                    <a:pt x="47" y="92"/>
                  </a:cubicBezTo>
                  <a:cubicBezTo>
                    <a:pt x="47" y="24"/>
                    <a:pt x="47" y="24"/>
                    <a:pt x="47" y="24"/>
                  </a:cubicBezTo>
                  <a:cubicBezTo>
                    <a:pt x="47" y="13"/>
                    <a:pt x="37" y="5"/>
                    <a:pt x="26" y="5"/>
                  </a:cubicBezTo>
                  <a:cubicBezTo>
                    <a:pt x="16" y="5"/>
                    <a:pt x="5" y="13"/>
                    <a:pt x="5" y="24"/>
                  </a:cubicBezTo>
                  <a:cubicBezTo>
                    <a:pt x="5" y="128"/>
                    <a:pt x="5" y="128"/>
                    <a:pt x="5" y="128"/>
                  </a:cubicBezTo>
                  <a:cubicBezTo>
                    <a:pt x="5" y="136"/>
                    <a:pt x="13" y="142"/>
                    <a:pt x="21" y="142"/>
                  </a:cubicBezTo>
                  <a:cubicBezTo>
                    <a:pt x="29" y="142"/>
                    <a:pt x="36" y="136"/>
                    <a:pt x="36" y="128"/>
                  </a:cubicBezTo>
                  <a:cubicBezTo>
                    <a:pt x="36" y="33"/>
                    <a:pt x="36" y="33"/>
                    <a:pt x="36" y="33"/>
                  </a:cubicBezTo>
                  <a:cubicBezTo>
                    <a:pt x="36" y="28"/>
                    <a:pt x="32" y="23"/>
                    <a:pt x="26" y="23"/>
                  </a:cubicBezTo>
                  <a:cubicBezTo>
                    <a:pt x="20" y="23"/>
                    <a:pt x="16" y="28"/>
                    <a:pt x="16" y="33"/>
                  </a:cubicBezTo>
                  <a:cubicBezTo>
                    <a:pt x="16" y="95"/>
                    <a:pt x="16" y="95"/>
                    <a:pt x="16" y="95"/>
                  </a:cubicBezTo>
                  <a:cubicBezTo>
                    <a:pt x="11" y="95"/>
                    <a:pt x="11" y="95"/>
                    <a:pt x="11" y="95"/>
                  </a:cubicBezTo>
                  <a:cubicBezTo>
                    <a:pt x="11" y="33"/>
                    <a:pt x="11" y="33"/>
                    <a:pt x="11" y="33"/>
                  </a:cubicBezTo>
                  <a:cubicBezTo>
                    <a:pt x="11" y="25"/>
                    <a:pt x="18" y="18"/>
                    <a:pt x="26" y="18"/>
                  </a:cubicBezTo>
                  <a:cubicBezTo>
                    <a:pt x="34" y="18"/>
                    <a:pt x="41" y="25"/>
                    <a:pt x="41" y="33"/>
                  </a:cubicBezTo>
                  <a:cubicBezTo>
                    <a:pt x="41" y="128"/>
                    <a:pt x="41" y="128"/>
                    <a:pt x="41" y="128"/>
                  </a:cubicBezTo>
                  <a:cubicBezTo>
                    <a:pt x="41" y="139"/>
                    <a:pt x="32" y="147"/>
                    <a:pt x="21" y="147"/>
                  </a:cubicBezTo>
                </a:path>
              </a:pathLst>
            </a:custGeom>
            <a:solidFill>
              <a:srgbClr val="244B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3" name="Freeform 6"/>
            <p:cNvSpPr>
              <a:spLocks noEditPoints="1"/>
            </p:cNvSpPr>
            <p:nvPr/>
          </p:nvSpPr>
          <p:spPr bwMode="auto">
            <a:xfrm>
              <a:off x="598429" y="917737"/>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4" name="Freeform 254"/>
            <p:cNvSpPr>
              <a:spLocks noEditPoints="1"/>
            </p:cNvSpPr>
            <p:nvPr/>
          </p:nvSpPr>
          <p:spPr bwMode="auto">
            <a:xfrm>
              <a:off x="598429" y="1348086"/>
              <a:ext cx="5306745" cy="5137958"/>
            </a:xfrm>
            <a:custGeom>
              <a:avLst/>
              <a:gdLst>
                <a:gd name="T0" fmla="*/ 0 w 1569"/>
                <a:gd name="T1" fmla="*/ 1417 h 1519"/>
                <a:gd name="T2" fmla="*/ 1569 w 1569"/>
                <a:gd name="T3" fmla="*/ 102 h 1519"/>
                <a:gd name="T4" fmla="*/ 63 w 1569"/>
                <a:gd name="T5" fmla="*/ 1379 h 1519"/>
                <a:gd name="T6" fmla="*/ 66 w 1569"/>
                <a:gd name="T7" fmla="*/ 1334 h 1519"/>
                <a:gd name="T8" fmla="*/ 63 w 1569"/>
                <a:gd name="T9" fmla="*/ 1379 h 1519"/>
                <a:gd name="T10" fmla="*/ 47 w 1569"/>
                <a:gd name="T11" fmla="*/ 1274 h 1519"/>
                <a:gd name="T12" fmla="*/ 92 w 1569"/>
                <a:gd name="T13" fmla="*/ 1278 h 1519"/>
                <a:gd name="T14" fmla="*/ 74 w 1569"/>
                <a:gd name="T15" fmla="*/ 1218 h 1519"/>
                <a:gd name="T16" fmla="*/ 77 w 1569"/>
                <a:gd name="T17" fmla="*/ 1173 h 1519"/>
                <a:gd name="T18" fmla="*/ 74 w 1569"/>
                <a:gd name="T19" fmla="*/ 1218 h 1519"/>
                <a:gd name="T20" fmla="*/ 59 w 1569"/>
                <a:gd name="T21" fmla="*/ 1113 h 1519"/>
                <a:gd name="T22" fmla="*/ 104 w 1569"/>
                <a:gd name="T23" fmla="*/ 1116 h 1519"/>
                <a:gd name="T24" fmla="*/ 85 w 1569"/>
                <a:gd name="T25" fmla="*/ 1056 h 1519"/>
                <a:gd name="T26" fmla="*/ 88 w 1569"/>
                <a:gd name="T27" fmla="*/ 1011 h 1519"/>
                <a:gd name="T28" fmla="*/ 85 w 1569"/>
                <a:gd name="T29" fmla="*/ 1056 h 1519"/>
                <a:gd name="T30" fmla="*/ 70 w 1569"/>
                <a:gd name="T31" fmla="*/ 951 h 1519"/>
                <a:gd name="T32" fmla="*/ 115 w 1569"/>
                <a:gd name="T33" fmla="*/ 954 h 1519"/>
                <a:gd name="T34" fmla="*/ 96 w 1569"/>
                <a:gd name="T35" fmla="*/ 895 h 1519"/>
                <a:gd name="T36" fmla="*/ 100 w 1569"/>
                <a:gd name="T37" fmla="*/ 849 h 1519"/>
                <a:gd name="T38" fmla="*/ 96 w 1569"/>
                <a:gd name="T39" fmla="*/ 895 h 1519"/>
                <a:gd name="T40" fmla="*/ 81 w 1569"/>
                <a:gd name="T41" fmla="*/ 790 h 1519"/>
                <a:gd name="T42" fmla="*/ 126 w 1569"/>
                <a:gd name="T43" fmla="*/ 793 h 1519"/>
                <a:gd name="T44" fmla="*/ 108 w 1569"/>
                <a:gd name="T45" fmla="*/ 733 h 1519"/>
                <a:gd name="T46" fmla="*/ 111 w 1569"/>
                <a:gd name="T47" fmla="*/ 688 h 1519"/>
                <a:gd name="T48" fmla="*/ 108 w 1569"/>
                <a:gd name="T49" fmla="*/ 733 h 1519"/>
                <a:gd name="T50" fmla="*/ 92 w 1569"/>
                <a:gd name="T51" fmla="*/ 628 h 1519"/>
                <a:gd name="T52" fmla="*/ 138 w 1569"/>
                <a:gd name="T53" fmla="*/ 631 h 1519"/>
                <a:gd name="T54" fmla="*/ 119 w 1569"/>
                <a:gd name="T55" fmla="*/ 571 h 1519"/>
                <a:gd name="T56" fmla="*/ 122 w 1569"/>
                <a:gd name="T57" fmla="*/ 526 h 1519"/>
                <a:gd name="T58" fmla="*/ 119 w 1569"/>
                <a:gd name="T59" fmla="*/ 571 h 1519"/>
                <a:gd name="T60" fmla="*/ 104 w 1569"/>
                <a:gd name="T61" fmla="*/ 466 h 1519"/>
                <a:gd name="T62" fmla="*/ 149 w 1569"/>
                <a:gd name="T63" fmla="*/ 470 h 1519"/>
                <a:gd name="T64" fmla="*/ 130 w 1569"/>
                <a:gd name="T65" fmla="*/ 410 h 1519"/>
                <a:gd name="T66" fmla="*/ 133 w 1569"/>
                <a:gd name="T67" fmla="*/ 365 h 1519"/>
                <a:gd name="T68" fmla="*/ 130 w 1569"/>
                <a:gd name="T69" fmla="*/ 410 h 1519"/>
                <a:gd name="T70" fmla="*/ 115 w 1569"/>
                <a:gd name="T71" fmla="*/ 305 h 1519"/>
                <a:gd name="T72" fmla="*/ 160 w 1569"/>
                <a:gd name="T73" fmla="*/ 308 h 1519"/>
                <a:gd name="T74" fmla="*/ 142 w 1569"/>
                <a:gd name="T75" fmla="*/ 248 h 1519"/>
                <a:gd name="T76" fmla="*/ 145 w 1569"/>
                <a:gd name="T77" fmla="*/ 203 h 1519"/>
                <a:gd name="T78" fmla="*/ 142 w 1569"/>
                <a:gd name="T79" fmla="*/ 248 h 1519"/>
                <a:gd name="T80" fmla="*/ 126 w 1569"/>
                <a:gd name="T81" fmla="*/ 143 h 1519"/>
                <a:gd name="T82" fmla="*/ 171 w 1569"/>
                <a:gd name="T83" fmla="*/ 146 h 1519"/>
                <a:gd name="T84" fmla="*/ 153 w 1569"/>
                <a:gd name="T85" fmla="*/ 87 h 1519"/>
                <a:gd name="T86" fmla="*/ 156 w 1569"/>
                <a:gd name="T87" fmla="*/ 41 h 1519"/>
                <a:gd name="T88" fmla="*/ 153 w 1569"/>
                <a:gd name="T89" fmla="*/ 87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69" h="1519">
                  <a:moveTo>
                    <a:pt x="99" y="0"/>
                  </a:moveTo>
                  <a:cubicBezTo>
                    <a:pt x="0" y="1417"/>
                    <a:pt x="0" y="1417"/>
                    <a:pt x="0" y="1417"/>
                  </a:cubicBezTo>
                  <a:cubicBezTo>
                    <a:pt x="1470" y="1519"/>
                    <a:pt x="1470" y="1519"/>
                    <a:pt x="1470" y="1519"/>
                  </a:cubicBezTo>
                  <a:cubicBezTo>
                    <a:pt x="1569" y="102"/>
                    <a:pt x="1569" y="102"/>
                    <a:pt x="1569" y="102"/>
                  </a:cubicBezTo>
                  <a:cubicBezTo>
                    <a:pt x="99" y="0"/>
                    <a:pt x="99" y="0"/>
                    <a:pt x="99" y="0"/>
                  </a:cubicBezTo>
                  <a:moveTo>
                    <a:pt x="63" y="1379"/>
                  </a:moveTo>
                  <a:cubicBezTo>
                    <a:pt x="50" y="1379"/>
                    <a:pt x="41" y="1368"/>
                    <a:pt x="42" y="1355"/>
                  </a:cubicBezTo>
                  <a:cubicBezTo>
                    <a:pt x="42" y="1343"/>
                    <a:pt x="53" y="1333"/>
                    <a:pt x="66" y="1334"/>
                  </a:cubicBezTo>
                  <a:cubicBezTo>
                    <a:pt x="78" y="1335"/>
                    <a:pt x="88" y="1346"/>
                    <a:pt x="87" y="1358"/>
                  </a:cubicBezTo>
                  <a:cubicBezTo>
                    <a:pt x="86" y="1371"/>
                    <a:pt x="75" y="1380"/>
                    <a:pt x="63" y="1379"/>
                  </a:cubicBezTo>
                  <a:moveTo>
                    <a:pt x="68" y="1299"/>
                  </a:moveTo>
                  <a:cubicBezTo>
                    <a:pt x="56" y="1298"/>
                    <a:pt x="46" y="1287"/>
                    <a:pt x="47" y="1274"/>
                  </a:cubicBezTo>
                  <a:cubicBezTo>
                    <a:pt x="48" y="1262"/>
                    <a:pt x="59" y="1252"/>
                    <a:pt x="71" y="1253"/>
                  </a:cubicBezTo>
                  <a:cubicBezTo>
                    <a:pt x="84" y="1254"/>
                    <a:pt x="93" y="1265"/>
                    <a:pt x="92" y="1278"/>
                  </a:cubicBezTo>
                  <a:cubicBezTo>
                    <a:pt x="92" y="1290"/>
                    <a:pt x="81" y="1299"/>
                    <a:pt x="68" y="1299"/>
                  </a:cubicBezTo>
                  <a:moveTo>
                    <a:pt x="74" y="1218"/>
                  </a:moveTo>
                  <a:cubicBezTo>
                    <a:pt x="61" y="1217"/>
                    <a:pt x="52" y="1206"/>
                    <a:pt x="53" y="1194"/>
                  </a:cubicBezTo>
                  <a:cubicBezTo>
                    <a:pt x="54" y="1181"/>
                    <a:pt x="65" y="1172"/>
                    <a:pt x="77" y="1173"/>
                  </a:cubicBezTo>
                  <a:cubicBezTo>
                    <a:pt x="90" y="1173"/>
                    <a:pt x="99" y="1184"/>
                    <a:pt x="98" y="1197"/>
                  </a:cubicBezTo>
                  <a:cubicBezTo>
                    <a:pt x="97" y="1209"/>
                    <a:pt x="86" y="1219"/>
                    <a:pt x="74" y="1218"/>
                  </a:cubicBezTo>
                  <a:moveTo>
                    <a:pt x="80" y="1137"/>
                  </a:moveTo>
                  <a:cubicBezTo>
                    <a:pt x="67" y="1136"/>
                    <a:pt x="58" y="1125"/>
                    <a:pt x="59" y="1113"/>
                  </a:cubicBezTo>
                  <a:cubicBezTo>
                    <a:pt x="59" y="1100"/>
                    <a:pt x="70" y="1091"/>
                    <a:pt x="83" y="1092"/>
                  </a:cubicBezTo>
                  <a:cubicBezTo>
                    <a:pt x="95" y="1093"/>
                    <a:pt x="105" y="1103"/>
                    <a:pt x="104" y="1116"/>
                  </a:cubicBezTo>
                  <a:cubicBezTo>
                    <a:pt x="103" y="1128"/>
                    <a:pt x="92" y="1138"/>
                    <a:pt x="80" y="1137"/>
                  </a:cubicBezTo>
                  <a:moveTo>
                    <a:pt x="85" y="1056"/>
                  </a:moveTo>
                  <a:cubicBezTo>
                    <a:pt x="73" y="1055"/>
                    <a:pt x="63" y="1044"/>
                    <a:pt x="64" y="1032"/>
                  </a:cubicBezTo>
                  <a:cubicBezTo>
                    <a:pt x="65" y="1019"/>
                    <a:pt x="76" y="1010"/>
                    <a:pt x="88" y="1011"/>
                  </a:cubicBezTo>
                  <a:cubicBezTo>
                    <a:pt x="101" y="1012"/>
                    <a:pt x="110" y="1023"/>
                    <a:pt x="109" y="1035"/>
                  </a:cubicBezTo>
                  <a:cubicBezTo>
                    <a:pt x="109" y="1048"/>
                    <a:pt x="98" y="1057"/>
                    <a:pt x="85" y="1056"/>
                  </a:cubicBezTo>
                  <a:moveTo>
                    <a:pt x="91" y="975"/>
                  </a:moveTo>
                  <a:cubicBezTo>
                    <a:pt x="78" y="974"/>
                    <a:pt x="69" y="964"/>
                    <a:pt x="70" y="951"/>
                  </a:cubicBezTo>
                  <a:cubicBezTo>
                    <a:pt x="71" y="939"/>
                    <a:pt x="82" y="929"/>
                    <a:pt x="94" y="930"/>
                  </a:cubicBezTo>
                  <a:cubicBezTo>
                    <a:pt x="106" y="931"/>
                    <a:pt x="116" y="942"/>
                    <a:pt x="115" y="954"/>
                  </a:cubicBezTo>
                  <a:cubicBezTo>
                    <a:pt x="114" y="967"/>
                    <a:pt x="103" y="976"/>
                    <a:pt x="91" y="975"/>
                  </a:cubicBezTo>
                  <a:moveTo>
                    <a:pt x="96" y="895"/>
                  </a:moveTo>
                  <a:cubicBezTo>
                    <a:pt x="84" y="894"/>
                    <a:pt x="75" y="883"/>
                    <a:pt x="75" y="870"/>
                  </a:cubicBezTo>
                  <a:cubicBezTo>
                    <a:pt x="76" y="858"/>
                    <a:pt x="87" y="848"/>
                    <a:pt x="100" y="849"/>
                  </a:cubicBezTo>
                  <a:cubicBezTo>
                    <a:pt x="112" y="850"/>
                    <a:pt x="122" y="861"/>
                    <a:pt x="121" y="874"/>
                  </a:cubicBezTo>
                  <a:cubicBezTo>
                    <a:pt x="120" y="886"/>
                    <a:pt x="109" y="895"/>
                    <a:pt x="96" y="895"/>
                  </a:cubicBezTo>
                  <a:moveTo>
                    <a:pt x="102" y="814"/>
                  </a:moveTo>
                  <a:cubicBezTo>
                    <a:pt x="90" y="813"/>
                    <a:pt x="80" y="802"/>
                    <a:pt x="81" y="790"/>
                  </a:cubicBezTo>
                  <a:cubicBezTo>
                    <a:pt x="82" y="777"/>
                    <a:pt x="93" y="768"/>
                    <a:pt x="105" y="769"/>
                  </a:cubicBezTo>
                  <a:cubicBezTo>
                    <a:pt x="118" y="769"/>
                    <a:pt x="127" y="780"/>
                    <a:pt x="126" y="793"/>
                  </a:cubicBezTo>
                  <a:cubicBezTo>
                    <a:pt x="125" y="805"/>
                    <a:pt x="115" y="815"/>
                    <a:pt x="102" y="814"/>
                  </a:cubicBezTo>
                  <a:moveTo>
                    <a:pt x="108" y="733"/>
                  </a:moveTo>
                  <a:cubicBezTo>
                    <a:pt x="95" y="732"/>
                    <a:pt x="86" y="721"/>
                    <a:pt x="87" y="709"/>
                  </a:cubicBezTo>
                  <a:cubicBezTo>
                    <a:pt x="88" y="696"/>
                    <a:pt x="98" y="687"/>
                    <a:pt x="111" y="688"/>
                  </a:cubicBezTo>
                  <a:cubicBezTo>
                    <a:pt x="123" y="689"/>
                    <a:pt x="133" y="699"/>
                    <a:pt x="132" y="712"/>
                  </a:cubicBezTo>
                  <a:cubicBezTo>
                    <a:pt x="131" y="724"/>
                    <a:pt x="120" y="734"/>
                    <a:pt x="108" y="733"/>
                  </a:cubicBezTo>
                  <a:moveTo>
                    <a:pt x="113" y="652"/>
                  </a:moveTo>
                  <a:cubicBezTo>
                    <a:pt x="101" y="651"/>
                    <a:pt x="91" y="640"/>
                    <a:pt x="92" y="628"/>
                  </a:cubicBezTo>
                  <a:cubicBezTo>
                    <a:pt x="93" y="615"/>
                    <a:pt x="104" y="606"/>
                    <a:pt x="117" y="607"/>
                  </a:cubicBezTo>
                  <a:cubicBezTo>
                    <a:pt x="129" y="608"/>
                    <a:pt x="138" y="619"/>
                    <a:pt x="138" y="631"/>
                  </a:cubicBezTo>
                  <a:cubicBezTo>
                    <a:pt x="137" y="644"/>
                    <a:pt x="126" y="653"/>
                    <a:pt x="113" y="652"/>
                  </a:cubicBezTo>
                  <a:moveTo>
                    <a:pt x="119" y="571"/>
                  </a:moveTo>
                  <a:cubicBezTo>
                    <a:pt x="107" y="570"/>
                    <a:pt x="97" y="560"/>
                    <a:pt x="98" y="547"/>
                  </a:cubicBezTo>
                  <a:cubicBezTo>
                    <a:pt x="99" y="535"/>
                    <a:pt x="110" y="525"/>
                    <a:pt x="122" y="526"/>
                  </a:cubicBezTo>
                  <a:cubicBezTo>
                    <a:pt x="135" y="527"/>
                    <a:pt x="144" y="538"/>
                    <a:pt x="143" y="550"/>
                  </a:cubicBezTo>
                  <a:cubicBezTo>
                    <a:pt x="142" y="563"/>
                    <a:pt x="132" y="572"/>
                    <a:pt x="119" y="571"/>
                  </a:cubicBezTo>
                  <a:moveTo>
                    <a:pt x="125" y="491"/>
                  </a:moveTo>
                  <a:cubicBezTo>
                    <a:pt x="112" y="490"/>
                    <a:pt x="103" y="479"/>
                    <a:pt x="104" y="466"/>
                  </a:cubicBezTo>
                  <a:cubicBezTo>
                    <a:pt x="105" y="454"/>
                    <a:pt x="115" y="444"/>
                    <a:pt x="128" y="445"/>
                  </a:cubicBezTo>
                  <a:cubicBezTo>
                    <a:pt x="140" y="446"/>
                    <a:pt x="150" y="457"/>
                    <a:pt x="149" y="470"/>
                  </a:cubicBezTo>
                  <a:cubicBezTo>
                    <a:pt x="148" y="482"/>
                    <a:pt x="137" y="491"/>
                    <a:pt x="125" y="491"/>
                  </a:cubicBezTo>
                  <a:moveTo>
                    <a:pt x="130" y="410"/>
                  </a:moveTo>
                  <a:cubicBezTo>
                    <a:pt x="118" y="409"/>
                    <a:pt x="108" y="398"/>
                    <a:pt x="109" y="386"/>
                  </a:cubicBezTo>
                  <a:cubicBezTo>
                    <a:pt x="110" y="373"/>
                    <a:pt x="121" y="364"/>
                    <a:pt x="133" y="365"/>
                  </a:cubicBezTo>
                  <a:cubicBezTo>
                    <a:pt x="146" y="365"/>
                    <a:pt x="155" y="376"/>
                    <a:pt x="155" y="389"/>
                  </a:cubicBezTo>
                  <a:cubicBezTo>
                    <a:pt x="154" y="401"/>
                    <a:pt x="143" y="411"/>
                    <a:pt x="130" y="410"/>
                  </a:cubicBezTo>
                  <a:moveTo>
                    <a:pt x="136" y="329"/>
                  </a:moveTo>
                  <a:cubicBezTo>
                    <a:pt x="123" y="328"/>
                    <a:pt x="114" y="317"/>
                    <a:pt x="115" y="305"/>
                  </a:cubicBezTo>
                  <a:cubicBezTo>
                    <a:pt x="116" y="292"/>
                    <a:pt x="127" y="283"/>
                    <a:pt x="139" y="284"/>
                  </a:cubicBezTo>
                  <a:cubicBezTo>
                    <a:pt x="152" y="285"/>
                    <a:pt x="161" y="295"/>
                    <a:pt x="160" y="308"/>
                  </a:cubicBezTo>
                  <a:cubicBezTo>
                    <a:pt x="159" y="320"/>
                    <a:pt x="148" y="330"/>
                    <a:pt x="136" y="329"/>
                  </a:cubicBezTo>
                  <a:moveTo>
                    <a:pt x="142" y="248"/>
                  </a:moveTo>
                  <a:cubicBezTo>
                    <a:pt x="129" y="247"/>
                    <a:pt x="120" y="236"/>
                    <a:pt x="121" y="224"/>
                  </a:cubicBezTo>
                  <a:cubicBezTo>
                    <a:pt x="121" y="211"/>
                    <a:pt x="132" y="202"/>
                    <a:pt x="145" y="203"/>
                  </a:cubicBezTo>
                  <a:cubicBezTo>
                    <a:pt x="157" y="204"/>
                    <a:pt x="167" y="215"/>
                    <a:pt x="166" y="227"/>
                  </a:cubicBezTo>
                  <a:cubicBezTo>
                    <a:pt x="165" y="240"/>
                    <a:pt x="154" y="249"/>
                    <a:pt x="142" y="248"/>
                  </a:cubicBezTo>
                  <a:moveTo>
                    <a:pt x="147" y="167"/>
                  </a:moveTo>
                  <a:cubicBezTo>
                    <a:pt x="135" y="166"/>
                    <a:pt x="125" y="156"/>
                    <a:pt x="126" y="143"/>
                  </a:cubicBezTo>
                  <a:cubicBezTo>
                    <a:pt x="127" y="131"/>
                    <a:pt x="138" y="121"/>
                    <a:pt x="150" y="122"/>
                  </a:cubicBezTo>
                  <a:cubicBezTo>
                    <a:pt x="163" y="123"/>
                    <a:pt x="172" y="134"/>
                    <a:pt x="171" y="146"/>
                  </a:cubicBezTo>
                  <a:cubicBezTo>
                    <a:pt x="171" y="159"/>
                    <a:pt x="160" y="168"/>
                    <a:pt x="147" y="167"/>
                  </a:cubicBezTo>
                  <a:moveTo>
                    <a:pt x="153" y="87"/>
                  </a:moveTo>
                  <a:cubicBezTo>
                    <a:pt x="140" y="86"/>
                    <a:pt x="131" y="75"/>
                    <a:pt x="132" y="62"/>
                  </a:cubicBezTo>
                  <a:cubicBezTo>
                    <a:pt x="133" y="50"/>
                    <a:pt x="144" y="40"/>
                    <a:pt x="156" y="41"/>
                  </a:cubicBezTo>
                  <a:cubicBezTo>
                    <a:pt x="169" y="42"/>
                    <a:pt x="178" y="53"/>
                    <a:pt x="177" y="65"/>
                  </a:cubicBezTo>
                  <a:cubicBezTo>
                    <a:pt x="176" y="78"/>
                    <a:pt x="165" y="87"/>
                    <a:pt x="153" y="87"/>
                  </a:cubicBezTo>
                </a:path>
              </a:pathLst>
            </a:custGeom>
            <a:solidFill>
              <a:srgbClr val="F7FBFC"/>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36" name="Freeform 291"/>
            <p:cNvSpPr/>
            <p:nvPr/>
          </p:nvSpPr>
          <p:spPr bwMode="auto">
            <a:xfrm>
              <a:off x="1359104" y="966369"/>
              <a:ext cx="416243" cy="946918"/>
            </a:xfrm>
            <a:custGeom>
              <a:avLst/>
              <a:gdLst>
                <a:gd name="T0" fmla="*/ 50 w 123"/>
                <a:gd name="T1" fmla="*/ 228 h 280"/>
                <a:gd name="T2" fmla="*/ 51 w 123"/>
                <a:gd name="T3" fmla="*/ 230 h 280"/>
                <a:gd name="T4" fmla="*/ 51 w 123"/>
                <a:gd name="T5" fmla="*/ 231 h 280"/>
                <a:gd name="T6" fmla="*/ 51 w 123"/>
                <a:gd name="T7" fmla="*/ 231 h 280"/>
                <a:gd name="T8" fmla="*/ 56 w 123"/>
                <a:gd name="T9" fmla="*/ 249 h 280"/>
                <a:gd name="T10" fmla="*/ 94 w 123"/>
                <a:gd name="T11" fmla="*/ 275 h 280"/>
                <a:gd name="T12" fmla="*/ 98 w 123"/>
                <a:gd name="T13" fmla="*/ 275 h 280"/>
                <a:gd name="T14" fmla="*/ 119 w 123"/>
                <a:gd name="T15" fmla="*/ 234 h 280"/>
                <a:gd name="T16" fmla="*/ 73 w 123"/>
                <a:gd name="T17" fmla="*/ 54 h 280"/>
                <a:gd name="T18" fmla="*/ 72 w 123"/>
                <a:gd name="T19" fmla="*/ 52 h 280"/>
                <a:gd name="T20" fmla="*/ 72 w 123"/>
                <a:gd name="T21" fmla="*/ 50 h 280"/>
                <a:gd name="T22" fmla="*/ 63 w 123"/>
                <a:gd name="T23" fmla="*/ 53 h 280"/>
                <a:gd name="T24" fmla="*/ 64 w 123"/>
                <a:gd name="T25" fmla="*/ 54 h 280"/>
                <a:gd name="T26" fmla="*/ 64 w 123"/>
                <a:gd name="T27" fmla="*/ 56 h 280"/>
                <a:gd name="T28" fmla="*/ 110 w 123"/>
                <a:gd name="T29" fmla="*/ 236 h 280"/>
                <a:gd name="T30" fmla="*/ 95 w 123"/>
                <a:gd name="T31" fmla="*/ 266 h 280"/>
                <a:gd name="T32" fmla="*/ 92 w 123"/>
                <a:gd name="T33" fmla="*/ 267 h 280"/>
                <a:gd name="T34" fmla="*/ 65 w 123"/>
                <a:gd name="T35" fmla="*/ 247 h 280"/>
                <a:gd name="T36" fmla="*/ 60 w 123"/>
                <a:gd name="T37" fmla="*/ 229 h 280"/>
                <a:gd name="T38" fmla="*/ 60 w 123"/>
                <a:gd name="T39" fmla="*/ 229 h 280"/>
                <a:gd name="T40" fmla="*/ 60 w 123"/>
                <a:gd name="T41" fmla="*/ 227 h 280"/>
                <a:gd name="T42" fmla="*/ 59 w 123"/>
                <a:gd name="T43" fmla="*/ 225 h 280"/>
                <a:gd name="T44" fmla="*/ 19 w 123"/>
                <a:gd name="T45" fmla="*/ 66 h 280"/>
                <a:gd name="T46" fmla="*/ 19 w 123"/>
                <a:gd name="T47" fmla="*/ 66 h 280"/>
                <a:gd name="T48" fmla="*/ 18 w 123"/>
                <a:gd name="T49" fmla="*/ 64 h 280"/>
                <a:gd name="T50" fmla="*/ 18 w 123"/>
                <a:gd name="T51" fmla="*/ 64 h 280"/>
                <a:gd name="T52" fmla="*/ 14 w 123"/>
                <a:gd name="T53" fmla="*/ 46 h 280"/>
                <a:gd name="T54" fmla="*/ 34 w 123"/>
                <a:gd name="T55" fmla="*/ 14 h 280"/>
                <a:gd name="T56" fmla="*/ 38 w 123"/>
                <a:gd name="T57" fmla="*/ 13 h 280"/>
                <a:gd name="T58" fmla="*/ 71 w 123"/>
                <a:gd name="T59" fmla="*/ 31 h 280"/>
                <a:gd name="T60" fmla="*/ 93 w 123"/>
                <a:gd name="T61" fmla="*/ 117 h 280"/>
                <a:gd name="T62" fmla="*/ 103 w 123"/>
                <a:gd name="T63" fmla="*/ 117 h 280"/>
                <a:gd name="T64" fmla="*/ 91 w 123"/>
                <a:gd name="T65" fmla="*/ 74 h 280"/>
                <a:gd name="T66" fmla="*/ 91 w 123"/>
                <a:gd name="T67" fmla="*/ 74 h 280"/>
                <a:gd name="T68" fmla="*/ 80 w 123"/>
                <a:gd name="T69" fmla="*/ 29 h 280"/>
                <a:gd name="T70" fmla="*/ 36 w 123"/>
                <a:gd name="T71" fmla="*/ 5 h 280"/>
                <a:gd name="T72" fmla="*/ 32 w 123"/>
                <a:gd name="T73" fmla="*/ 6 h 280"/>
                <a:gd name="T74" fmla="*/ 5 w 123"/>
                <a:gd name="T75" fmla="*/ 48 h 280"/>
                <a:gd name="T76" fmla="*/ 50 w 123"/>
                <a:gd name="T77" fmla="*/ 22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280">
                  <a:moveTo>
                    <a:pt x="50" y="228"/>
                  </a:moveTo>
                  <a:cubicBezTo>
                    <a:pt x="50" y="228"/>
                    <a:pt x="51" y="229"/>
                    <a:pt x="51" y="230"/>
                  </a:cubicBezTo>
                  <a:cubicBezTo>
                    <a:pt x="51" y="231"/>
                    <a:pt x="51" y="231"/>
                    <a:pt x="51" y="231"/>
                  </a:cubicBezTo>
                  <a:cubicBezTo>
                    <a:pt x="51" y="231"/>
                    <a:pt x="51" y="231"/>
                    <a:pt x="51" y="231"/>
                  </a:cubicBezTo>
                  <a:cubicBezTo>
                    <a:pt x="56" y="249"/>
                    <a:pt x="56" y="249"/>
                    <a:pt x="56" y="249"/>
                  </a:cubicBezTo>
                  <a:cubicBezTo>
                    <a:pt x="61" y="268"/>
                    <a:pt x="78" y="280"/>
                    <a:pt x="94" y="275"/>
                  </a:cubicBezTo>
                  <a:cubicBezTo>
                    <a:pt x="98" y="275"/>
                    <a:pt x="98" y="275"/>
                    <a:pt x="98" y="275"/>
                  </a:cubicBezTo>
                  <a:cubicBezTo>
                    <a:pt x="114" y="270"/>
                    <a:pt x="123" y="252"/>
                    <a:pt x="119" y="234"/>
                  </a:cubicBezTo>
                  <a:cubicBezTo>
                    <a:pt x="73" y="54"/>
                    <a:pt x="73" y="54"/>
                    <a:pt x="73" y="54"/>
                  </a:cubicBezTo>
                  <a:cubicBezTo>
                    <a:pt x="73" y="53"/>
                    <a:pt x="72" y="52"/>
                    <a:pt x="72" y="52"/>
                  </a:cubicBezTo>
                  <a:cubicBezTo>
                    <a:pt x="72" y="50"/>
                    <a:pt x="72" y="50"/>
                    <a:pt x="72" y="50"/>
                  </a:cubicBezTo>
                  <a:cubicBezTo>
                    <a:pt x="63" y="53"/>
                    <a:pt x="63" y="53"/>
                    <a:pt x="63" y="53"/>
                  </a:cubicBezTo>
                  <a:cubicBezTo>
                    <a:pt x="64" y="54"/>
                    <a:pt x="64" y="54"/>
                    <a:pt x="64" y="54"/>
                  </a:cubicBezTo>
                  <a:cubicBezTo>
                    <a:pt x="64" y="55"/>
                    <a:pt x="64" y="56"/>
                    <a:pt x="64" y="56"/>
                  </a:cubicBezTo>
                  <a:cubicBezTo>
                    <a:pt x="110" y="236"/>
                    <a:pt x="110" y="236"/>
                    <a:pt x="110" y="236"/>
                  </a:cubicBezTo>
                  <a:cubicBezTo>
                    <a:pt x="113" y="249"/>
                    <a:pt x="107" y="263"/>
                    <a:pt x="95" y="266"/>
                  </a:cubicBezTo>
                  <a:cubicBezTo>
                    <a:pt x="92" y="267"/>
                    <a:pt x="92" y="267"/>
                    <a:pt x="92" y="267"/>
                  </a:cubicBezTo>
                  <a:cubicBezTo>
                    <a:pt x="80" y="270"/>
                    <a:pt x="68" y="261"/>
                    <a:pt x="65" y="247"/>
                  </a:cubicBezTo>
                  <a:cubicBezTo>
                    <a:pt x="60" y="229"/>
                    <a:pt x="60" y="229"/>
                    <a:pt x="60" y="229"/>
                  </a:cubicBezTo>
                  <a:cubicBezTo>
                    <a:pt x="60" y="229"/>
                    <a:pt x="60" y="229"/>
                    <a:pt x="60" y="229"/>
                  </a:cubicBezTo>
                  <a:cubicBezTo>
                    <a:pt x="60" y="227"/>
                    <a:pt x="60" y="227"/>
                    <a:pt x="60" y="227"/>
                  </a:cubicBezTo>
                  <a:cubicBezTo>
                    <a:pt x="60" y="227"/>
                    <a:pt x="59" y="226"/>
                    <a:pt x="59" y="225"/>
                  </a:cubicBezTo>
                  <a:cubicBezTo>
                    <a:pt x="19" y="66"/>
                    <a:pt x="19" y="66"/>
                    <a:pt x="19" y="66"/>
                  </a:cubicBezTo>
                  <a:cubicBezTo>
                    <a:pt x="19" y="66"/>
                    <a:pt x="19" y="66"/>
                    <a:pt x="19" y="66"/>
                  </a:cubicBezTo>
                  <a:cubicBezTo>
                    <a:pt x="18" y="64"/>
                    <a:pt x="18" y="64"/>
                    <a:pt x="18" y="64"/>
                  </a:cubicBezTo>
                  <a:cubicBezTo>
                    <a:pt x="18" y="64"/>
                    <a:pt x="18" y="64"/>
                    <a:pt x="18" y="64"/>
                  </a:cubicBezTo>
                  <a:cubicBezTo>
                    <a:pt x="14" y="46"/>
                    <a:pt x="14" y="46"/>
                    <a:pt x="14" y="46"/>
                  </a:cubicBezTo>
                  <a:cubicBezTo>
                    <a:pt x="10" y="32"/>
                    <a:pt x="19" y="18"/>
                    <a:pt x="34" y="14"/>
                  </a:cubicBezTo>
                  <a:cubicBezTo>
                    <a:pt x="38" y="13"/>
                    <a:pt x="38" y="13"/>
                    <a:pt x="38" y="13"/>
                  </a:cubicBezTo>
                  <a:cubicBezTo>
                    <a:pt x="53" y="9"/>
                    <a:pt x="68" y="17"/>
                    <a:pt x="71" y="31"/>
                  </a:cubicBezTo>
                  <a:cubicBezTo>
                    <a:pt x="93" y="117"/>
                    <a:pt x="93" y="117"/>
                    <a:pt x="93" y="117"/>
                  </a:cubicBezTo>
                  <a:cubicBezTo>
                    <a:pt x="103" y="117"/>
                    <a:pt x="103" y="117"/>
                    <a:pt x="103" y="117"/>
                  </a:cubicBezTo>
                  <a:cubicBezTo>
                    <a:pt x="91" y="74"/>
                    <a:pt x="91" y="74"/>
                    <a:pt x="91" y="74"/>
                  </a:cubicBezTo>
                  <a:cubicBezTo>
                    <a:pt x="91" y="74"/>
                    <a:pt x="91" y="74"/>
                    <a:pt x="91" y="74"/>
                  </a:cubicBezTo>
                  <a:cubicBezTo>
                    <a:pt x="80" y="29"/>
                    <a:pt x="80" y="29"/>
                    <a:pt x="80" y="29"/>
                  </a:cubicBezTo>
                  <a:cubicBezTo>
                    <a:pt x="75" y="11"/>
                    <a:pt x="56" y="0"/>
                    <a:pt x="36" y="5"/>
                  </a:cubicBezTo>
                  <a:cubicBezTo>
                    <a:pt x="32" y="6"/>
                    <a:pt x="32" y="6"/>
                    <a:pt x="32" y="6"/>
                  </a:cubicBezTo>
                  <a:cubicBezTo>
                    <a:pt x="12" y="11"/>
                    <a:pt x="0" y="30"/>
                    <a:pt x="5" y="48"/>
                  </a:cubicBezTo>
                  <a:lnTo>
                    <a:pt x="50" y="228"/>
                  </a:lnTo>
                  <a:close/>
                </a:path>
              </a:pathLst>
            </a:custGeom>
            <a:solidFill>
              <a:srgbClr val="3F89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sp>
        <p:nvSpPr>
          <p:cNvPr id="37" name="圆角矩形 13"/>
          <p:cNvSpPr/>
          <p:nvPr/>
        </p:nvSpPr>
        <p:spPr>
          <a:xfrm flipH="1">
            <a:off x="210311" y="328109"/>
            <a:ext cx="5922841" cy="6411019"/>
          </a:xfrm>
          <a:prstGeom prst="roundRect">
            <a:avLst/>
          </a:prstGeom>
          <a:noFill/>
          <a:ln w="19050">
            <a:solidFill>
              <a:srgbClr val="07A140"/>
            </a:solidFill>
            <a:round/>
            <a:headEnd type="none"/>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tlCol="0" anchor="ctr"/>
          <a:lstStyle/>
          <a:p>
            <a:pPr algn="ctr" defTabSz="914400" fontAlgn="base">
              <a:spcBef>
                <a:spcPct val="0"/>
              </a:spcBef>
              <a:spcAft>
                <a:spcPct val="0"/>
              </a:spcAft>
            </a:pPr>
            <a:endParaRPr lang="zh-CN" altLang="en-US" dirty="0">
              <a:solidFill>
                <a:schemeClr val="tx1">
                  <a:lumMod val="75000"/>
                  <a:lumOff val="25000"/>
                </a:schemeClr>
              </a:solidFill>
              <a:latin typeface="印品黑体" panose="00000500000000000000" pitchFamily="2" charset="-122"/>
            </a:endParaRPr>
          </a:p>
        </p:txBody>
      </p:sp>
      <p:sp>
        <p:nvSpPr>
          <p:cNvPr id="2" name="Rectangle 1"/>
          <p:cNvSpPr/>
          <p:nvPr/>
        </p:nvSpPr>
        <p:spPr>
          <a:xfrm>
            <a:off x="370831" y="286575"/>
            <a:ext cx="5404714" cy="6494085"/>
          </a:xfrm>
          <a:prstGeom prst="rect">
            <a:avLst/>
          </a:prstGeom>
        </p:spPr>
        <p:txBody>
          <a:bodyPr wrap="square">
            <a:spAutoFit/>
          </a:bodyPr>
          <a:lstStyle/>
          <a:p>
            <a:pPr algn="ctr"/>
            <a:r>
              <a:rPr lang="en-US"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Nguyễn Thái Bình</a:t>
            </a:r>
            <a:r>
              <a:rPr lang="en-US"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32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32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14 tháng 1, 1948 - 2 tháng 7, 1972) là một sinh viên phản chiến Việt Nam bị bắn chết tại phi trường Tân Sơn Nhất sau khi khống chế một chiếc máy bay để thể hiện sự phản đối cuộc chiến tranh của Mỹ ở Việt Nam. Sau cái chết, anh trở thành một biểu tượng cho phong trào phản chiến của sinh viên miền Nam Việt Nam vào thập niên 1970</a:t>
            </a:r>
            <a:r>
              <a:rPr lang="vi-VN" sz="3200" baseline="30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GB" sz="3200">
              <a:latin typeface="Times New Roman" panose="02020603050405020304" pitchFamily="18" charset="0"/>
              <a:cs typeface="Times New Roman" panose="02020603050405020304" pitchFamily="18" charset="0"/>
            </a:endParaRPr>
          </a:p>
        </p:txBody>
      </p:sp>
      <p:pic>
        <p:nvPicPr>
          <p:cNvPr id="11" name="Picture 10" descr="Soạn bài Hướng dẫn tự học trang 52 | Hay nhất Soạn văn 7 Cánh diều"/>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6125">
            <a:off x="7166561" y="1918152"/>
            <a:ext cx="3647668" cy="4110871"/>
          </a:xfrm>
          <a:prstGeom prst="rect">
            <a:avLst/>
          </a:prstGeom>
          <a:noFill/>
          <a:ln>
            <a:noFill/>
          </a:ln>
        </p:spPr>
      </p:pic>
    </p:spTree>
    <p:extLst>
      <p:ext uri="{BB962C8B-B14F-4D97-AF65-F5344CB8AC3E}">
        <p14:creationId xmlns:p14="http://schemas.microsoft.com/office/powerpoint/2010/main" val="1147020751"/>
      </p:ext>
    </p:extLst>
  </p:cSld>
  <p:clrMapOvr>
    <a:masterClrMapping/>
  </p:clrMapOvr>
  <p:transition advTm="182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3432" y="451150"/>
            <a:ext cx="7262342" cy="5432965"/>
          </a:xfrm>
          <a:prstGeom prst="rect">
            <a:avLst/>
          </a:prstGeom>
        </p:spPr>
      </p:pic>
      <p:sp>
        <p:nvSpPr>
          <p:cNvPr id="21" name="TextBox 76"/>
          <p:cNvSpPr txBox="1"/>
          <p:nvPr/>
        </p:nvSpPr>
        <p:spPr>
          <a:xfrm>
            <a:off x="3104678" y="2518088"/>
            <a:ext cx="5997155" cy="1754326"/>
          </a:xfrm>
          <a:prstGeom prst="rect">
            <a:avLst/>
          </a:prstGeom>
          <a:noFill/>
        </p:spPr>
        <p:txBody>
          <a:bodyPr wrap="none" rtlCol="0">
            <a:spAutoFit/>
          </a:bodyPr>
          <a:lstStyle/>
          <a:p>
            <a:pPr algn="ctr"/>
            <a:r>
              <a:rPr lang="vi-VN" altLang="zh-CN" sz="5400" b="1" smtClean="0">
                <a:solidFill>
                  <a:srgbClr val="6EADA7"/>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CẢM ƠN CÁC EM </a:t>
            </a:r>
          </a:p>
          <a:p>
            <a:pPr algn="ctr"/>
            <a:r>
              <a:rPr lang="vi-VN" altLang="zh-CN" sz="5400" b="1" smtClean="0">
                <a:solidFill>
                  <a:srgbClr val="6EADA7"/>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ĐÃ THEO DÕI</a:t>
            </a:r>
            <a:endParaRPr lang="zh-CN" altLang="en-US" sz="5400" b="1" dirty="0">
              <a:solidFill>
                <a:srgbClr val="6EADA7"/>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spTree>
  </p:cSld>
  <p:clrMapOvr>
    <a:masterClrMapping/>
  </p:clrMapOvr>
  <p:transition advTm="224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barn(inVertical)">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iai cuu dai duong 2\underwater-vector-backgroun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51840"/>
            <a:ext cx="12192000" cy="81432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Giai cuu dai duong 2\3b.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2222" l="0" r="100000">
                        <a14:backgroundMark x1="17714" y1="32963" x2="18714" y2="71389"/>
                        <a14:backgroundMark x1="91000" y1="21296" x2="87000" y2="80463"/>
                        <a14:backgroundMark x1="9714" y1="8333" x2="2714" y2="77870"/>
                        <a14:backgroundMark x1="29714" y1="34352" x2="22714" y2="81759"/>
                        <a14:backgroundMark x1="6714" y1="84352" x2="44857" y2="70093"/>
                        <a14:backgroundMark x1="14714" y1="3704" x2="31714" y2="8333"/>
                        <a14:backgroundMark x1="87000" y1="5648" x2="98000" y2="18056"/>
                      </a14:backgroundRemoval>
                    </a14:imgEffect>
                  </a14:imgLayer>
                </a14:imgProps>
              </a:ext>
              <a:ext uri="{28A0092B-C50C-407E-A947-70E740481C1C}">
                <a14:useLocalDpi xmlns:a14="http://schemas.microsoft.com/office/drawing/2010/main" val="0"/>
              </a:ext>
            </a:extLst>
          </a:blip>
          <a:srcRect/>
          <a:stretch>
            <a:fillRect/>
          </a:stretch>
        </p:blipFill>
        <p:spPr bwMode="auto">
          <a:xfrm>
            <a:off x="5420285" y="4070123"/>
            <a:ext cx="1691716" cy="2610077"/>
          </a:xfrm>
          <a:prstGeom prst="rect">
            <a:avLst/>
          </a:prstGeom>
          <a:noFill/>
          <a:extLst>
            <a:ext uri="{909E8E84-426E-40DD-AFC4-6F175D3DCCD1}">
              <a14:hiddenFill xmlns:a14="http://schemas.microsoft.com/office/drawing/2010/main">
                <a:solidFill>
                  <a:srgbClr val="FFFFFF"/>
                </a:solidFill>
              </a14:hiddenFill>
            </a:ext>
          </a:extLst>
        </p:spPr>
      </p:pic>
      <p:sp>
        <p:nvSpPr>
          <p:cNvPr id="28" name="Rounded Rectangle 27"/>
          <p:cNvSpPr/>
          <p:nvPr/>
        </p:nvSpPr>
        <p:spPr>
          <a:xfrm>
            <a:off x="98442" y="4589996"/>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A.</a:t>
            </a:r>
          </a:p>
        </p:txBody>
      </p:sp>
      <p:pic>
        <p:nvPicPr>
          <p:cNvPr id="32" name="Picture 3" descr="C:\Users\ADMIN\Desktop\Giai cuu dai duong 2\3c.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8333">
                        <a14:foregroundMark x1="62593" y1="12023" x2="73148" y2="84946"/>
                        <a14:foregroundMark x1="49815" y1="18084" x2="43519" y2="28152"/>
                        <a14:foregroundMark x1="41481" y1="16422" x2="49815" y2="26491"/>
                        <a14:foregroundMark x1="63519" y1="12023" x2="76296" y2="2150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946400" y="4343400"/>
            <a:ext cx="960059" cy="1828800"/>
          </a:xfrm>
          <a:prstGeom prst="rect">
            <a:avLst/>
          </a:prstGeom>
          <a:noFill/>
          <a:extLst>
            <a:ext uri="{909E8E84-426E-40DD-AFC4-6F175D3DCCD1}">
              <a14:hiddenFill xmlns:a14="http://schemas.microsoft.com/office/drawing/2010/main">
                <a:solidFill>
                  <a:srgbClr val="FFFFFF"/>
                </a:solidFill>
              </a14:hiddenFill>
            </a:ext>
          </a:extLst>
        </p:spPr>
      </p:pic>
      <p:sp>
        <p:nvSpPr>
          <p:cNvPr id="33" name="Rounded Rectangle 32"/>
          <p:cNvSpPr/>
          <p:nvPr/>
        </p:nvSpPr>
        <p:spPr>
          <a:xfrm>
            <a:off x="2971794" y="4605720"/>
            <a:ext cx="2765703"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B.</a:t>
            </a:r>
          </a:p>
        </p:txBody>
      </p:sp>
      <p:pic>
        <p:nvPicPr>
          <p:cNvPr id="35" name="Picture 4" descr="C:\Users\ADMIN\Desktop\Giai cuu dai duong 2\3.jp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38702" y1="20433" x2="43750" y2="24279"/>
                      </a14:backgroundRemoval>
                    </a14:imgEffect>
                  </a14:imgLayer>
                </a14:imgProps>
              </a:ext>
              <a:ext uri="{28A0092B-C50C-407E-A947-70E740481C1C}">
                <a14:useLocalDpi xmlns:a14="http://schemas.microsoft.com/office/drawing/2010/main" val="0"/>
              </a:ext>
            </a:extLst>
          </a:blip>
          <a:srcRect/>
          <a:stretch>
            <a:fillRect/>
          </a:stretch>
        </p:blipFill>
        <p:spPr bwMode="auto">
          <a:xfrm>
            <a:off x="7858161" y="3688293"/>
            <a:ext cx="2585508" cy="25855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descr="C:\Users\ADMIN\Desktop\Giai cuu dai duong 2\3a.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foregroundMark x1="29510" y1="11426" x2="31189" y2="18066"/>
                      </a14:backgroundRemoval>
                    </a14:imgEffect>
                  </a14:imgLayer>
                </a14:imgProps>
              </a:ext>
              <a:ext uri="{28A0092B-C50C-407E-A947-70E740481C1C}">
                <a14:useLocalDpi xmlns:a14="http://schemas.microsoft.com/office/drawing/2010/main" val="0"/>
              </a:ext>
            </a:extLst>
          </a:blip>
          <a:srcRect/>
          <a:stretch>
            <a:fillRect/>
          </a:stretch>
        </p:blipFill>
        <p:spPr bwMode="auto">
          <a:xfrm>
            <a:off x="7043458" y="4737760"/>
            <a:ext cx="1498177" cy="214564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sers\ADMIN\Desktop\Giai cuu dai duong 2\Luoi.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flipH="1">
            <a:off x="4876800" y="-2870200"/>
            <a:ext cx="8534400" cy="10769600"/>
          </a:xfrm>
          <a:prstGeom prst="rect">
            <a:avLst/>
          </a:prstGeom>
          <a:noFill/>
          <a:extLst>
            <a:ext uri="{909E8E84-426E-40DD-AFC4-6F175D3DCCD1}">
              <a14:hiddenFill xmlns:a14="http://schemas.microsoft.com/office/drawing/2010/main">
                <a:solidFill>
                  <a:srgbClr val="FFFFFF"/>
                </a:solidFill>
              </a14:hiddenFill>
            </a:ext>
          </a:extLst>
        </p:spPr>
      </p:pic>
      <p:sp>
        <p:nvSpPr>
          <p:cNvPr id="38" name="Rounded Rectangle 37"/>
          <p:cNvSpPr/>
          <p:nvPr/>
        </p:nvSpPr>
        <p:spPr>
          <a:xfrm>
            <a:off x="9140843" y="4589996"/>
            <a:ext cx="2873351"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D.</a:t>
            </a:r>
          </a:p>
        </p:txBody>
      </p:sp>
      <p:sp>
        <p:nvSpPr>
          <p:cNvPr id="39" name="Rounded Rectangle 38"/>
          <p:cNvSpPr/>
          <p:nvPr/>
        </p:nvSpPr>
        <p:spPr>
          <a:xfrm>
            <a:off x="6019793" y="4605720"/>
            <a:ext cx="27432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C</a:t>
            </a:r>
            <a:r>
              <a:rPr lang="en-US" sz="3200">
                <a:solidFill>
                  <a:srgbClr val="0033CC"/>
                </a:solidFill>
              </a:rPr>
              <a:t>. </a:t>
            </a:r>
            <a:endParaRPr lang="en-US" sz="2667" dirty="0">
              <a:solidFill>
                <a:srgbClr val="0033CC"/>
              </a:solidFill>
            </a:endParaRPr>
          </a:p>
        </p:txBody>
      </p:sp>
      <p:pic>
        <p:nvPicPr>
          <p:cNvPr id="40" name="Picture 11" descr="C:\Users\ADMIN\Desktop\Giai cuu dai duong 2\seashell-border-382756.jpg"/>
          <p:cNvPicPr>
            <a:picLocks noChangeAspect="1" noChangeArrowheads="1"/>
          </p:cNvPicPr>
          <p:nvPr/>
        </p:nvPicPr>
        <p:blipFill>
          <a:blip r:embed="rId14">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987170" y="76199"/>
            <a:ext cx="9625710" cy="39939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1" name="TextBox 40"/>
          <p:cNvSpPr txBox="1"/>
          <p:nvPr/>
        </p:nvSpPr>
        <p:spPr>
          <a:xfrm>
            <a:off x="3015494" y="435724"/>
            <a:ext cx="8460226" cy="3416320"/>
          </a:xfrm>
          <a:prstGeom prst="rect">
            <a:avLst/>
          </a:prstGeom>
          <a:noFill/>
        </p:spPr>
        <p:txBody>
          <a:bodyPr wrap="square" rtlCol="0">
            <a:spAutoFit/>
          </a:bodyPr>
          <a:lstStyle/>
          <a:p>
            <a:r>
              <a:rPr lang="vi-VN" sz="3600" b="1">
                <a:latin typeface="+mj-lt"/>
              </a:rPr>
              <a:t>Câu 1. </a:t>
            </a:r>
            <a:r>
              <a:rPr lang="vi-VN" sz="3600">
                <a:latin typeface="+mj-lt"/>
              </a:rPr>
              <a:t>Đoạn trích trên viết về vấn đề gì?</a:t>
            </a:r>
            <a:endParaRPr lang="en-GB" sz="3600">
              <a:latin typeface="+mj-lt"/>
            </a:endParaRPr>
          </a:p>
          <a:p>
            <a:r>
              <a:rPr lang="vi-VN" sz="3600">
                <a:latin typeface="+mj-lt"/>
              </a:rPr>
              <a:t> </a:t>
            </a:r>
            <a:r>
              <a:rPr lang="vi-VN" sz="3600" smtClean="0">
                <a:latin typeface="+mj-lt"/>
              </a:rPr>
              <a:t>A</a:t>
            </a:r>
            <a:r>
              <a:rPr lang="vi-VN" sz="3600">
                <a:latin typeface="+mj-lt"/>
              </a:rPr>
              <a:t>. Đánh giá của người nước ngoài về tiếng Việt </a:t>
            </a:r>
            <a:endParaRPr lang="en-GB" sz="3600">
              <a:latin typeface="+mj-lt"/>
            </a:endParaRPr>
          </a:p>
          <a:p>
            <a:r>
              <a:rPr lang="vi-VN" sz="3600">
                <a:latin typeface="+mj-lt"/>
              </a:rPr>
              <a:t>B. Tầm quan trọng của tiếng Việt </a:t>
            </a:r>
            <a:endParaRPr lang="en-GB" sz="3600">
              <a:latin typeface="+mj-lt"/>
            </a:endParaRPr>
          </a:p>
          <a:p>
            <a:r>
              <a:rPr lang="vi-VN" sz="3600">
                <a:latin typeface="+mj-lt"/>
              </a:rPr>
              <a:t>C. Sự giàu đẹp của tiếng Việt</a:t>
            </a:r>
            <a:endParaRPr lang="en-GB" sz="3600">
              <a:latin typeface="+mj-lt"/>
            </a:endParaRPr>
          </a:p>
          <a:p>
            <a:r>
              <a:rPr lang="vi-VN" sz="3600">
                <a:latin typeface="+mj-lt"/>
              </a:rPr>
              <a:t>D.Ý nghĩa của việc học tiếng Việt </a:t>
            </a:r>
            <a:endParaRPr lang="en-GB" sz="3600">
              <a:latin typeface="+mj-lt"/>
            </a:endParaRPr>
          </a:p>
        </p:txBody>
      </p:sp>
      <p:pic>
        <p:nvPicPr>
          <p:cNvPr id="42" name="Picture 2" descr="C:\Users\ADMIN\Desktop\Phan Thi Do Uyen\Giai cuu dai duong\Picture2.png">
            <a:hlinkClick r:id="" action="ppaction://hlinkshowjump?jump=next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464801" y="5359401"/>
            <a:ext cx="18153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5"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cstate="print"/>
          <a:stretch>
            <a:fillRect/>
          </a:stretch>
        </p:blipFill>
        <p:spPr>
          <a:xfrm>
            <a:off x="13208000" y="3858381"/>
            <a:ext cx="812800" cy="812800"/>
          </a:xfrm>
          <a:prstGeom prst="rect">
            <a:avLst/>
          </a:prstGeom>
        </p:spPr>
      </p:pic>
      <p:pic>
        <p:nvPicPr>
          <p:cNvPr id="16" name="Picture 2" descr="C:\Users\ADMIN\Desktop\Doremon cau ca ( trac nghiem )\Picture1 (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80216" y="736723"/>
            <a:ext cx="1048584" cy="1168277"/>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times up"/>
          <p:cNvGrpSpPr/>
          <p:nvPr/>
        </p:nvGrpSpPr>
        <p:grpSpPr>
          <a:xfrm>
            <a:off x="784059" y="177800"/>
            <a:ext cx="1009445" cy="500085"/>
            <a:chOff x="2989747" y="438150"/>
            <a:chExt cx="1572029" cy="683752"/>
          </a:xfrm>
        </p:grpSpPr>
        <p:sp>
          <p:nvSpPr>
            <p:cNvPr id="18" name="Rounded Rectangle 17"/>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733" dirty="0">
                <a:solidFill>
                  <a:prstClr val="white"/>
                </a:solidFill>
                <a:latin typeface="Arial" panose="020B0604020202020204" pitchFamily="34" charset="0"/>
                <a:cs typeface="Arial" panose="020B0604020202020204" pitchFamily="34" charset="0"/>
              </a:endParaRPr>
            </a:p>
          </p:txBody>
        </p:sp>
        <p:sp>
          <p:nvSpPr>
            <p:cNvPr id="19" name="Rounded Rectangle 18"/>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7" dirty="0" err="1">
                  <a:solidFill>
                    <a:prstClr val="white"/>
                  </a:solidFill>
                  <a:latin typeface="Arial" panose="020B0604020202020204" pitchFamily="34" charset="0"/>
                  <a:cs typeface="Arial" panose="020B0604020202020204" pitchFamily="34" charset="0"/>
                </a:rPr>
                <a:t>Bắt</a:t>
              </a:r>
              <a:r>
                <a:rPr lang="en-GB" sz="1467" dirty="0">
                  <a:solidFill>
                    <a:prstClr val="white"/>
                  </a:solidFill>
                  <a:latin typeface="Arial" panose="020B0604020202020204" pitchFamily="34" charset="0"/>
                  <a:cs typeface="Arial" panose="020B0604020202020204" pitchFamily="34" charset="0"/>
                </a:rPr>
                <a:t> </a:t>
              </a:r>
              <a:r>
                <a:rPr lang="en-GB" sz="1467" dirty="0" err="1">
                  <a:solidFill>
                    <a:prstClr val="white"/>
                  </a:solidFill>
                  <a:latin typeface="Arial" panose="020B0604020202020204" pitchFamily="34" charset="0"/>
                  <a:cs typeface="Arial" panose="020B0604020202020204" pitchFamily="34" charset="0"/>
                </a:rPr>
                <a:t>đầu</a:t>
              </a:r>
              <a:r>
                <a:rPr lang="en-GB" sz="1467" dirty="0">
                  <a:solidFill>
                    <a:prstClr val="white"/>
                  </a:solidFill>
                  <a:latin typeface="Arial" panose="020B0604020202020204" pitchFamily="34" charset="0"/>
                  <a:cs typeface="Arial" panose="020B0604020202020204" pitchFamily="34" charset="0"/>
                </a:rPr>
                <a:t>!</a:t>
              </a:r>
            </a:p>
          </p:txBody>
        </p:sp>
      </p:grpSp>
      <p:pic>
        <p:nvPicPr>
          <p:cNvPr id="20" name="Picture 3" descr="C:\Users\ADMIN\Desktop\Picture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79310" y="960639"/>
            <a:ext cx="851973" cy="851973"/>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xmlns="" id="{A3772A17-BB74-4A75-BA55-D622FE4D0639}"/>
              </a:ext>
            </a:extLst>
          </p:cNvPr>
          <p:cNvGrpSpPr/>
          <p:nvPr/>
        </p:nvGrpSpPr>
        <p:grpSpPr>
          <a:xfrm>
            <a:off x="1244330" y="945133"/>
            <a:ext cx="120325" cy="101771"/>
            <a:chOff x="2455863" y="2411803"/>
            <a:chExt cx="566738" cy="566738"/>
          </a:xfrm>
        </p:grpSpPr>
        <p:sp>
          <p:nvSpPr>
            <p:cNvPr id="2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27" name="Group 26">
            <a:extLst>
              <a:ext uri="{FF2B5EF4-FFF2-40B4-BE49-F238E27FC236}">
                <a16:creationId xmlns:a16="http://schemas.microsoft.com/office/drawing/2014/main" xmlns="" id="{A3772A17-BB74-4A75-BA55-D622FE4D0639}"/>
              </a:ext>
            </a:extLst>
          </p:cNvPr>
          <p:cNvGrpSpPr/>
          <p:nvPr/>
        </p:nvGrpSpPr>
        <p:grpSpPr>
          <a:xfrm>
            <a:off x="1246124" y="1681532"/>
            <a:ext cx="120325" cy="101771"/>
            <a:chOff x="2455863" y="2411803"/>
            <a:chExt cx="566738" cy="566738"/>
          </a:xfrm>
        </p:grpSpPr>
        <p:sp>
          <p:nvSpPr>
            <p:cNvPr id="2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4" name="Group 43">
            <a:extLst>
              <a:ext uri="{FF2B5EF4-FFF2-40B4-BE49-F238E27FC236}">
                <a16:creationId xmlns:a16="http://schemas.microsoft.com/office/drawing/2014/main" xmlns="" id="{A3772A17-BB74-4A75-BA55-D622FE4D0639}"/>
              </a:ext>
            </a:extLst>
          </p:cNvPr>
          <p:cNvGrpSpPr/>
          <p:nvPr/>
        </p:nvGrpSpPr>
        <p:grpSpPr>
          <a:xfrm>
            <a:off x="1642171" y="1335825"/>
            <a:ext cx="120325" cy="101771"/>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50" name="Group 49">
            <a:extLst>
              <a:ext uri="{FF2B5EF4-FFF2-40B4-BE49-F238E27FC236}">
                <a16:creationId xmlns:a16="http://schemas.microsoft.com/office/drawing/2014/main" xmlns="" id="{A3772A17-BB74-4A75-BA55-D622FE4D0639}"/>
              </a:ext>
            </a:extLst>
          </p:cNvPr>
          <p:cNvGrpSpPr/>
          <p:nvPr/>
        </p:nvGrpSpPr>
        <p:grpSpPr>
          <a:xfrm>
            <a:off x="882526" y="1369076"/>
            <a:ext cx="120325" cy="101771"/>
            <a:chOff x="2455863" y="2411803"/>
            <a:chExt cx="566738" cy="566738"/>
          </a:xfrm>
        </p:grpSpPr>
        <p:sp>
          <p:nvSpPr>
            <p:cNvPr id="5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sp>
        <p:nvSpPr>
          <p:cNvPr id="56" name="Oval 107"/>
          <p:cNvSpPr>
            <a:spLocks noChangeArrowheads="1"/>
          </p:cNvSpPr>
          <p:nvPr/>
        </p:nvSpPr>
        <p:spPr bwMode="auto">
          <a:xfrm>
            <a:off x="1259312" y="1331988"/>
            <a:ext cx="90392" cy="76587"/>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7" name="Explosion 2 56"/>
          <p:cNvSpPr/>
          <p:nvPr/>
        </p:nvSpPr>
        <p:spPr>
          <a:xfrm>
            <a:off x="152400" y="2498897"/>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FF"/>
                </a:solidFill>
              </a:rPr>
              <a:t>HẾT GIỜ</a:t>
            </a:r>
          </a:p>
        </p:txBody>
      </p:sp>
    </p:spTree>
    <p:extLst>
      <p:ext uri="{BB962C8B-B14F-4D97-AF65-F5344CB8AC3E}">
        <p14:creationId xmlns:p14="http://schemas.microsoft.com/office/powerpoint/2010/main" val="420288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30"/>
                                        </p:tgtEl>
                                        <p:attrNameLst>
                                          <p:attrName>r</p:attrName>
                                        </p:attrNameLst>
                                      </p:cBhvr>
                                    </p:animRot>
                                    <p:animRot by="-240000">
                                      <p:cBhvr>
                                        <p:cTn id="7" dur="600" fill="hold">
                                          <p:stCondLst>
                                            <p:cond delay="600"/>
                                          </p:stCondLst>
                                        </p:cTn>
                                        <p:tgtEl>
                                          <p:spTgt spid="1030"/>
                                        </p:tgtEl>
                                        <p:attrNameLst>
                                          <p:attrName>r</p:attrName>
                                        </p:attrNameLst>
                                      </p:cBhvr>
                                    </p:animRot>
                                    <p:animRot by="240000">
                                      <p:cBhvr>
                                        <p:cTn id="8" dur="600" fill="hold">
                                          <p:stCondLst>
                                            <p:cond delay="1200"/>
                                          </p:stCondLst>
                                        </p:cTn>
                                        <p:tgtEl>
                                          <p:spTgt spid="1030"/>
                                        </p:tgtEl>
                                        <p:attrNameLst>
                                          <p:attrName>r</p:attrName>
                                        </p:attrNameLst>
                                      </p:cBhvr>
                                    </p:animRot>
                                    <p:animRot by="-240000">
                                      <p:cBhvr>
                                        <p:cTn id="9" dur="600" fill="hold">
                                          <p:stCondLst>
                                            <p:cond delay="1800"/>
                                          </p:stCondLst>
                                        </p:cTn>
                                        <p:tgtEl>
                                          <p:spTgt spid="1030"/>
                                        </p:tgtEl>
                                        <p:attrNameLst>
                                          <p:attrName>r</p:attrName>
                                        </p:attrNameLst>
                                      </p:cBhvr>
                                    </p:animRot>
                                    <p:animRot by="120000">
                                      <p:cBhvr>
                                        <p:cTn id="10" dur="600" fill="hold">
                                          <p:stCondLst>
                                            <p:cond delay="2400"/>
                                          </p:stCondLst>
                                        </p:cTn>
                                        <p:tgtEl>
                                          <p:spTgt spid="103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32"/>
                                        </p:tgtEl>
                                        <p:attrNameLst>
                                          <p:attrName>r</p:attrName>
                                        </p:attrNameLst>
                                      </p:cBhvr>
                                    </p:animRot>
                                    <p:animRot by="-240000">
                                      <p:cBhvr>
                                        <p:cTn id="13" dur="600" fill="hold">
                                          <p:stCondLst>
                                            <p:cond delay="600"/>
                                          </p:stCondLst>
                                        </p:cTn>
                                        <p:tgtEl>
                                          <p:spTgt spid="32"/>
                                        </p:tgtEl>
                                        <p:attrNameLst>
                                          <p:attrName>r</p:attrName>
                                        </p:attrNameLst>
                                      </p:cBhvr>
                                    </p:animRot>
                                    <p:animRot by="240000">
                                      <p:cBhvr>
                                        <p:cTn id="14" dur="600" fill="hold">
                                          <p:stCondLst>
                                            <p:cond delay="1200"/>
                                          </p:stCondLst>
                                        </p:cTn>
                                        <p:tgtEl>
                                          <p:spTgt spid="32"/>
                                        </p:tgtEl>
                                        <p:attrNameLst>
                                          <p:attrName>r</p:attrName>
                                        </p:attrNameLst>
                                      </p:cBhvr>
                                    </p:animRot>
                                    <p:animRot by="-240000">
                                      <p:cBhvr>
                                        <p:cTn id="15" dur="600" fill="hold">
                                          <p:stCondLst>
                                            <p:cond delay="1800"/>
                                          </p:stCondLst>
                                        </p:cTn>
                                        <p:tgtEl>
                                          <p:spTgt spid="32"/>
                                        </p:tgtEl>
                                        <p:attrNameLst>
                                          <p:attrName>r</p:attrName>
                                        </p:attrNameLst>
                                      </p:cBhvr>
                                    </p:animRot>
                                    <p:animRot by="120000">
                                      <p:cBhvr>
                                        <p:cTn id="16" dur="600" fill="hold">
                                          <p:stCondLst>
                                            <p:cond delay="2400"/>
                                          </p:stCondLst>
                                        </p:cTn>
                                        <p:tgtEl>
                                          <p:spTgt spid="3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36"/>
                                        </p:tgtEl>
                                        <p:attrNameLst>
                                          <p:attrName>r</p:attrName>
                                        </p:attrNameLst>
                                      </p:cBhvr>
                                    </p:animRot>
                                    <p:animRot by="-240000">
                                      <p:cBhvr>
                                        <p:cTn id="19" dur="600" fill="hold">
                                          <p:stCondLst>
                                            <p:cond delay="600"/>
                                          </p:stCondLst>
                                        </p:cTn>
                                        <p:tgtEl>
                                          <p:spTgt spid="36"/>
                                        </p:tgtEl>
                                        <p:attrNameLst>
                                          <p:attrName>r</p:attrName>
                                        </p:attrNameLst>
                                      </p:cBhvr>
                                    </p:animRot>
                                    <p:animRot by="240000">
                                      <p:cBhvr>
                                        <p:cTn id="20" dur="600" fill="hold">
                                          <p:stCondLst>
                                            <p:cond delay="1200"/>
                                          </p:stCondLst>
                                        </p:cTn>
                                        <p:tgtEl>
                                          <p:spTgt spid="36"/>
                                        </p:tgtEl>
                                        <p:attrNameLst>
                                          <p:attrName>r</p:attrName>
                                        </p:attrNameLst>
                                      </p:cBhvr>
                                    </p:animRot>
                                    <p:animRot by="-240000">
                                      <p:cBhvr>
                                        <p:cTn id="21" dur="600" fill="hold">
                                          <p:stCondLst>
                                            <p:cond delay="1800"/>
                                          </p:stCondLst>
                                        </p:cTn>
                                        <p:tgtEl>
                                          <p:spTgt spid="36"/>
                                        </p:tgtEl>
                                        <p:attrNameLst>
                                          <p:attrName>r</p:attrName>
                                        </p:attrNameLst>
                                      </p:cBhvr>
                                    </p:animRot>
                                    <p:animRot by="120000">
                                      <p:cBhvr>
                                        <p:cTn id="22" dur="600" fill="hold">
                                          <p:stCondLst>
                                            <p:cond delay="2400"/>
                                          </p:stCondLst>
                                        </p:cTn>
                                        <p:tgtEl>
                                          <p:spTgt spid="3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35"/>
                                        </p:tgtEl>
                                        <p:attrNameLst>
                                          <p:attrName>r</p:attrName>
                                        </p:attrNameLst>
                                      </p:cBhvr>
                                    </p:animRot>
                                    <p:animRot by="-240000">
                                      <p:cBhvr>
                                        <p:cTn id="25" dur="600" fill="hold">
                                          <p:stCondLst>
                                            <p:cond delay="600"/>
                                          </p:stCondLst>
                                        </p:cTn>
                                        <p:tgtEl>
                                          <p:spTgt spid="35"/>
                                        </p:tgtEl>
                                        <p:attrNameLst>
                                          <p:attrName>r</p:attrName>
                                        </p:attrNameLst>
                                      </p:cBhvr>
                                    </p:animRot>
                                    <p:animRot by="240000">
                                      <p:cBhvr>
                                        <p:cTn id="26" dur="600" fill="hold">
                                          <p:stCondLst>
                                            <p:cond delay="1200"/>
                                          </p:stCondLst>
                                        </p:cTn>
                                        <p:tgtEl>
                                          <p:spTgt spid="35"/>
                                        </p:tgtEl>
                                        <p:attrNameLst>
                                          <p:attrName>r</p:attrName>
                                        </p:attrNameLst>
                                      </p:cBhvr>
                                    </p:animRot>
                                    <p:animRot by="-240000">
                                      <p:cBhvr>
                                        <p:cTn id="27" dur="600" fill="hold">
                                          <p:stCondLst>
                                            <p:cond delay="1800"/>
                                          </p:stCondLst>
                                        </p:cTn>
                                        <p:tgtEl>
                                          <p:spTgt spid="35"/>
                                        </p:tgtEl>
                                        <p:attrNameLst>
                                          <p:attrName>r</p:attrName>
                                        </p:attrNameLst>
                                      </p:cBhvr>
                                    </p:animRot>
                                    <p:animRot by="120000">
                                      <p:cBhvr>
                                        <p:cTn id="28" dur="600" fill="hold">
                                          <p:stCondLst>
                                            <p:cond delay="2400"/>
                                          </p:stCondLst>
                                        </p:cTn>
                                        <p:tgtEl>
                                          <p:spTgt spid="35"/>
                                        </p:tgtEl>
                                        <p:attrNameLst>
                                          <p:attrName>r</p:attrName>
                                        </p:attrNameLst>
                                      </p:cBhvr>
                                    </p:animRot>
                                  </p:childTnLst>
                                </p:cTn>
                              </p:par>
                              <p:par>
                                <p:cTn id="29" presetID="47"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1000"/>
                                        <p:tgtEl>
                                          <p:spTgt spid="41"/>
                                        </p:tgtEl>
                                      </p:cBhvr>
                                    </p:animEffect>
                                    <p:anim calcmode="lin" valueType="num">
                                      <p:cBhvr>
                                        <p:cTn id="32" dur="1000" fill="hold"/>
                                        <p:tgtEl>
                                          <p:spTgt spid="41"/>
                                        </p:tgtEl>
                                        <p:attrNameLst>
                                          <p:attrName>ppt_x</p:attrName>
                                        </p:attrNameLst>
                                      </p:cBhvr>
                                      <p:tavLst>
                                        <p:tav tm="0">
                                          <p:val>
                                            <p:strVal val="#ppt_x"/>
                                          </p:val>
                                        </p:tav>
                                        <p:tav tm="100000">
                                          <p:val>
                                            <p:strVal val="#ppt_x"/>
                                          </p:val>
                                        </p:tav>
                                      </p:tavLst>
                                    </p:anim>
                                    <p:anim calcmode="lin" valueType="num">
                                      <p:cBhvr>
                                        <p:cTn id="33" dur="1000" fill="hold"/>
                                        <p:tgtEl>
                                          <p:spTgt spid="41"/>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1000"/>
                                        <p:tgtEl>
                                          <p:spTgt spid="40"/>
                                        </p:tgtEl>
                                      </p:cBhvr>
                                    </p:animEffect>
                                    <p:anim calcmode="lin" valueType="num">
                                      <p:cBhvr>
                                        <p:cTn id="37" dur="1000" fill="hold"/>
                                        <p:tgtEl>
                                          <p:spTgt spid="40"/>
                                        </p:tgtEl>
                                        <p:attrNameLst>
                                          <p:attrName>ppt_x</p:attrName>
                                        </p:attrNameLst>
                                      </p:cBhvr>
                                      <p:tavLst>
                                        <p:tav tm="0">
                                          <p:val>
                                            <p:strVal val="#ppt_x"/>
                                          </p:val>
                                        </p:tav>
                                        <p:tav tm="100000">
                                          <p:val>
                                            <p:strVal val="#ppt_x"/>
                                          </p:val>
                                        </p:tav>
                                      </p:tavLst>
                                    </p:anim>
                                    <p:anim calcmode="lin" valueType="num">
                                      <p:cBhvr>
                                        <p:cTn id="3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ppt_x"/>
                                          </p:val>
                                        </p:tav>
                                        <p:tav tm="100000">
                                          <p:val>
                                            <p:strVal val="#ppt_x"/>
                                          </p:val>
                                        </p:tav>
                                      </p:tavLst>
                                    </p:anim>
                                    <p:anim calcmode="lin" valueType="num">
                                      <p:cBhvr additive="base">
                                        <p:cTn id="4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fill="hold"/>
                                        <p:tgtEl>
                                          <p:spTgt spid="33"/>
                                        </p:tgtEl>
                                        <p:attrNameLst>
                                          <p:attrName>ppt_x</p:attrName>
                                        </p:attrNameLst>
                                      </p:cBhvr>
                                      <p:tavLst>
                                        <p:tav tm="0">
                                          <p:val>
                                            <p:strVal val="#ppt_x"/>
                                          </p:val>
                                        </p:tav>
                                        <p:tav tm="100000">
                                          <p:val>
                                            <p:strVal val="#ppt_x"/>
                                          </p:val>
                                        </p:tav>
                                      </p:tavLst>
                                    </p:anim>
                                    <p:anim calcmode="lin" valueType="num">
                                      <p:cBhvr additive="base">
                                        <p:cTn id="5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anim calcmode="lin" valueType="num">
                                      <p:cBhvr additive="base">
                                        <p:cTn id="55" dur="500" fill="hold"/>
                                        <p:tgtEl>
                                          <p:spTgt spid="39"/>
                                        </p:tgtEl>
                                        <p:attrNameLst>
                                          <p:attrName>ppt_x</p:attrName>
                                        </p:attrNameLst>
                                      </p:cBhvr>
                                      <p:tavLst>
                                        <p:tav tm="0">
                                          <p:val>
                                            <p:strVal val="#ppt_x"/>
                                          </p:val>
                                        </p:tav>
                                        <p:tav tm="100000">
                                          <p:val>
                                            <p:strVal val="#ppt_x"/>
                                          </p:val>
                                        </p:tav>
                                      </p:tavLst>
                                    </p:anim>
                                    <p:anim calcmode="lin" valueType="num">
                                      <p:cBhvr additive="base">
                                        <p:cTn id="5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anim calcmode="lin" valueType="num">
                                      <p:cBhvr additive="base">
                                        <p:cTn id="61" dur="500" fill="hold"/>
                                        <p:tgtEl>
                                          <p:spTgt spid="38"/>
                                        </p:tgtEl>
                                        <p:attrNameLst>
                                          <p:attrName>ppt_x</p:attrName>
                                        </p:attrNameLst>
                                      </p:cBhvr>
                                      <p:tavLst>
                                        <p:tav tm="0">
                                          <p:val>
                                            <p:strVal val="#ppt_x"/>
                                          </p:val>
                                        </p:tav>
                                        <p:tav tm="100000">
                                          <p:val>
                                            <p:strVal val="#ppt_x"/>
                                          </p:val>
                                        </p:tav>
                                      </p:tavLst>
                                    </p:anim>
                                    <p:anim calcmode="lin" valueType="num">
                                      <p:cBhvr additive="base">
                                        <p:cTn id="6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28"/>
                    </p:tgtEl>
                  </p:cond>
                </p:stCondLst>
                <p:endSync evt="end" delay="0">
                  <p:rtn val="all"/>
                </p:endSync>
                <p:childTnLst>
                  <p:par>
                    <p:cTn id="64" fill="hold">
                      <p:stCondLst>
                        <p:cond delay="0"/>
                      </p:stCondLst>
                      <p:childTnLst>
                        <p:par>
                          <p:cTn id="65" fill="hold">
                            <p:stCondLst>
                              <p:cond delay="0"/>
                            </p:stCondLst>
                            <p:childTnLst>
                              <p:par>
                                <p:cTn id="66" presetID="42" presetClass="exit" presetSubtype="0" fill="hold" grpId="1" nodeType="clickEffect">
                                  <p:stCondLst>
                                    <p:cond delay="0"/>
                                  </p:stCondLst>
                                  <p:childTnLst>
                                    <p:animEffect transition="out" filter="fade">
                                      <p:cBhvr>
                                        <p:cTn id="67" dur="1000"/>
                                        <p:tgtEl>
                                          <p:spTgt spid="28"/>
                                        </p:tgtEl>
                                      </p:cBhvr>
                                    </p:animEffect>
                                    <p:anim calcmode="lin" valueType="num">
                                      <p:cBhvr>
                                        <p:cTn id="68" dur="1000"/>
                                        <p:tgtEl>
                                          <p:spTgt spid="28"/>
                                        </p:tgtEl>
                                        <p:attrNameLst>
                                          <p:attrName>ppt_x</p:attrName>
                                        </p:attrNameLst>
                                      </p:cBhvr>
                                      <p:tavLst>
                                        <p:tav tm="0">
                                          <p:val>
                                            <p:strVal val="ppt_x"/>
                                          </p:val>
                                        </p:tav>
                                        <p:tav tm="100000">
                                          <p:val>
                                            <p:strVal val="ppt_x"/>
                                          </p:val>
                                        </p:tav>
                                      </p:tavLst>
                                    </p:anim>
                                    <p:anim calcmode="lin" valueType="num">
                                      <p:cBhvr>
                                        <p:cTn id="69" dur="1000"/>
                                        <p:tgtEl>
                                          <p:spTgt spid="28"/>
                                        </p:tgtEl>
                                        <p:attrNameLst>
                                          <p:attrName>ppt_y</p:attrName>
                                        </p:attrNameLst>
                                      </p:cBhvr>
                                      <p:tavLst>
                                        <p:tav tm="0">
                                          <p:val>
                                            <p:strVal val="ppt_y"/>
                                          </p:val>
                                        </p:tav>
                                        <p:tav tm="100000">
                                          <p:val>
                                            <p:strVal val="ppt_y+.1"/>
                                          </p:val>
                                        </p:tav>
                                      </p:tavLst>
                                    </p:anim>
                                    <p:set>
                                      <p:cBhvr>
                                        <p:cTn id="70" dur="1" fill="hold">
                                          <p:stCondLst>
                                            <p:cond delay="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71" restart="whenNotActive" fill="hold" evtFilter="cancelBubble" nodeType="interactiveSeq">
                <p:stCondLst>
                  <p:cond evt="onClick" delay="0">
                    <p:tgtEl>
                      <p:spTgt spid="33"/>
                    </p:tgtEl>
                  </p:cond>
                </p:stCondLst>
                <p:endSync evt="end" delay="0">
                  <p:rtn val="all"/>
                </p:endSync>
                <p:childTnLst>
                  <p:par>
                    <p:cTn id="72" fill="hold">
                      <p:stCondLst>
                        <p:cond delay="0"/>
                      </p:stCondLst>
                      <p:childTnLst>
                        <p:par>
                          <p:cTn id="73" fill="hold">
                            <p:stCondLst>
                              <p:cond delay="0"/>
                            </p:stCondLst>
                            <p:childTnLst>
                              <p:par>
                                <p:cTn id="74" presetID="42" presetClass="exit" presetSubtype="0" fill="hold" grpId="1" nodeType="clickEffect">
                                  <p:stCondLst>
                                    <p:cond delay="0"/>
                                  </p:stCondLst>
                                  <p:childTnLst>
                                    <p:animEffect transition="out" filter="fade">
                                      <p:cBhvr>
                                        <p:cTn id="75" dur="1000"/>
                                        <p:tgtEl>
                                          <p:spTgt spid="33"/>
                                        </p:tgtEl>
                                      </p:cBhvr>
                                    </p:animEffect>
                                    <p:anim calcmode="lin" valueType="num">
                                      <p:cBhvr>
                                        <p:cTn id="76" dur="1000"/>
                                        <p:tgtEl>
                                          <p:spTgt spid="33"/>
                                        </p:tgtEl>
                                        <p:attrNameLst>
                                          <p:attrName>ppt_x</p:attrName>
                                        </p:attrNameLst>
                                      </p:cBhvr>
                                      <p:tavLst>
                                        <p:tav tm="0">
                                          <p:val>
                                            <p:strVal val="ppt_x"/>
                                          </p:val>
                                        </p:tav>
                                        <p:tav tm="100000">
                                          <p:val>
                                            <p:strVal val="ppt_x"/>
                                          </p:val>
                                        </p:tav>
                                      </p:tavLst>
                                    </p:anim>
                                    <p:anim calcmode="lin" valueType="num">
                                      <p:cBhvr>
                                        <p:cTn id="77" dur="1000"/>
                                        <p:tgtEl>
                                          <p:spTgt spid="33"/>
                                        </p:tgtEl>
                                        <p:attrNameLst>
                                          <p:attrName>ppt_y</p:attrName>
                                        </p:attrNameLst>
                                      </p:cBhvr>
                                      <p:tavLst>
                                        <p:tav tm="0">
                                          <p:val>
                                            <p:strVal val="ppt_y"/>
                                          </p:val>
                                        </p:tav>
                                        <p:tav tm="100000">
                                          <p:val>
                                            <p:strVal val="ppt_y+.1"/>
                                          </p:val>
                                        </p:tav>
                                      </p:tavLst>
                                    </p:anim>
                                    <p:set>
                                      <p:cBhvr>
                                        <p:cTn id="78"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79" restart="whenNotActive" fill="hold" evtFilter="cancelBubble" nodeType="interactiveSeq">
                <p:stCondLst>
                  <p:cond evt="onClick" delay="0">
                    <p:tgtEl>
                      <p:spTgt spid="39"/>
                    </p:tgtEl>
                  </p:cond>
                </p:stCondLst>
                <p:endSync evt="end" delay="0">
                  <p:rtn val="all"/>
                </p:endSync>
                <p:childTnLst>
                  <p:par>
                    <p:cTn id="80" fill="hold">
                      <p:stCondLst>
                        <p:cond delay="0"/>
                      </p:stCondLst>
                      <p:childTnLst>
                        <p:par>
                          <p:cTn id="81" fill="hold">
                            <p:stCondLst>
                              <p:cond delay="0"/>
                            </p:stCondLst>
                            <p:childTnLst>
                              <p:par>
                                <p:cTn id="82" presetID="21" presetClass="emph" presetSubtype="0" repeatCount="indefinite" fill="hold" grpId="1" nodeType="withEffect">
                                  <p:stCondLst>
                                    <p:cond delay="0"/>
                                  </p:stCondLst>
                                  <p:childTnLst>
                                    <p:animClr clrSpc="hsl" dir="cw">
                                      <p:cBhvr override="childStyle">
                                        <p:cTn id="83" dur="500" fill="hold"/>
                                        <p:tgtEl>
                                          <p:spTgt spid="39"/>
                                        </p:tgtEl>
                                        <p:attrNameLst>
                                          <p:attrName>style.color</p:attrName>
                                        </p:attrNameLst>
                                      </p:cBhvr>
                                      <p:by>
                                        <p:hsl h="7200000" s="0" l="0"/>
                                      </p:by>
                                    </p:animClr>
                                    <p:animClr clrSpc="hsl" dir="cw">
                                      <p:cBhvr>
                                        <p:cTn id="84" dur="500" fill="hold"/>
                                        <p:tgtEl>
                                          <p:spTgt spid="39"/>
                                        </p:tgtEl>
                                        <p:attrNameLst>
                                          <p:attrName>fillcolor</p:attrName>
                                        </p:attrNameLst>
                                      </p:cBhvr>
                                      <p:by>
                                        <p:hsl h="7200000" s="0" l="0"/>
                                      </p:by>
                                    </p:animClr>
                                    <p:animClr clrSpc="hsl" dir="cw">
                                      <p:cBhvr>
                                        <p:cTn id="85" dur="500" fill="hold"/>
                                        <p:tgtEl>
                                          <p:spTgt spid="39"/>
                                        </p:tgtEl>
                                        <p:attrNameLst>
                                          <p:attrName>stroke.color</p:attrName>
                                        </p:attrNameLst>
                                      </p:cBhvr>
                                      <p:by>
                                        <p:hsl h="7200000" s="0" l="0"/>
                                      </p:by>
                                    </p:animClr>
                                    <p:set>
                                      <p:cBhvr>
                                        <p:cTn id="86" dur="500" fill="hold"/>
                                        <p:tgtEl>
                                          <p:spTgt spid="39"/>
                                        </p:tgtEl>
                                        <p:attrNameLst>
                                          <p:attrName>fill.type</p:attrName>
                                        </p:attrNameLst>
                                      </p:cBhvr>
                                      <p:to>
                                        <p:strVal val="solid"/>
                                      </p:to>
                                    </p:set>
                                  </p:childTnLst>
                                </p:cTn>
                              </p:par>
                              <p:par>
                                <p:cTn id="87" presetID="1" presetClass="mediacall" presetSubtype="0" fill="hold" nodeType="withEffect">
                                  <p:stCondLst>
                                    <p:cond delay="0"/>
                                  </p:stCondLst>
                                  <p:childTnLst>
                                    <p:cmd type="call" cmd="playFrom(0.0)">
                                      <p:cBhvr>
                                        <p:cTn id="88" dur="4715" fill="hold"/>
                                        <p:tgtEl>
                                          <p:spTgt spid="15"/>
                                        </p:tgtEl>
                                      </p:cBhvr>
                                    </p:cmd>
                                  </p:childTnLst>
                                </p:cTn>
                              </p:par>
                              <p:par>
                                <p:cTn id="89" presetID="2" presetClass="exit" presetSubtype="1" fill="hold" nodeType="withEffect">
                                  <p:stCondLst>
                                    <p:cond delay="0"/>
                                  </p:stCondLst>
                                  <p:childTnLst>
                                    <p:anim calcmode="lin" valueType="num">
                                      <p:cBhvr additive="base">
                                        <p:cTn id="90" dur="2000"/>
                                        <p:tgtEl>
                                          <p:spTgt spid="37"/>
                                        </p:tgtEl>
                                        <p:attrNameLst>
                                          <p:attrName>ppt_x</p:attrName>
                                        </p:attrNameLst>
                                      </p:cBhvr>
                                      <p:tavLst>
                                        <p:tav tm="0">
                                          <p:val>
                                            <p:strVal val="ppt_x"/>
                                          </p:val>
                                        </p:tav>
                                        <p:tav tm="100000">
                                          <p:val>
                                            <p:strVal val="ppt_x"/>
                                          </p:val>
                                        </p:tav>
                                      </p:tavLst>
                                    </p:anim>
                                    <p:anim calcmode="lin" valueType="num">
                                      <p:cBhvr additive="base">
                                        <p:cTn id="91" dur="2000"/>
                                        <p:tgtEl>
                                          <p:spTgt spid="37"/>
                                        </p:tgtEl>
                                        <p:attrNameLst>
                                          <p:attrName>ppt_y</p:attrName>
                                        </p:attrNameLst>
                                      </p:cBhvr>
                                      <p:tavLst>
                                        <p:tav tm="0">
                                          <p:val>
                                            <p:strVal val="ppt_y"/>
                                          </p:val>
                                        </p:tav>
                                        <p:tav tm="100000">
                                          <p:val>
                                            <p:strVal val="0-ppt_h/2"/>
                                          </p:val>
                                        </p:tav>
                                      </p:tavLst>
                                    </p:anim>
                                    <p:set>
                                      <p:cBhvr>
                                        <p:cTn id="92" dur="1" fill="hold">
                                          <p:stCondLst>
                                            <p:cond delay="1999"/>
                                          </p:stCondLst>
                                        </p:cTn>
                                        <p:tgtEl>
                                          <p:spTgt spid="37"/>
                                        </p:tgtEl>
                                        <p:attrNameLst>
                                          <p:attrName>style.visibility</p:attrName>
                                        </p:attrNameLst>
                                      </p:cBhvr>
                                      <p:to>
                                        <p:strVal val="hidden"/>
                                      </p:to>
                                    </p:set>
                                  </p:childTnLst>
                                </p:cTn>
                              </p:par>
                              <p:par>
                                <p:cTn id="93" presetID="63" presetClass="path" presetSubtype="0" accel="50000" decel="50000" fill="hold" nodeType="withEffect">
                                  <p:stCondLst>
                                    <p:cond delay="0"/>
                                  </p:stCondLst>
                                  <p:childTnLst>
                                    <p:animMotion origin="layout" path="M 3.61111E-6 3.33333E-6 L 0.18559 0.04444 " pathEditMode="relative" rAng="0" ptsTypes="AA">
                                      <p:cBhvr>
                                        <p:cTn id="94" dur="3000" fill="hold"/>
                                        <p:tgtEl>
                                          <p:spTgt spid="32"/>
                                        </p:tgtEl>
                                        <p:attrNameLst>
                                          <p:attrName>ppt_x</p:attrName>
                                          <p:attrName>ppt_y</p:attrName>
                                        </p:attrNameLst>
                                      </p:cBhvr>
                                      <p:rCtr x="9271" y="2222"/>
                                    </p:animMotion>
                                  </p:childTnLst>
                                </p:cTn>
                              </p:par>
                              <p:par>
                                <p:cTn id="95" presetID="35" presetClass="path" presetSubtype="0" accel="50000" decel="50000" fill="hold" nodeType="withEffect">
                                  <p:stCondLst>
                                    <p:cond delay="0"/>
                                  </p:stCondLst>
                                  <p:childTnLst>
                                    <p:animMotion origin="layout" path="M -2.5E-6 -2.22222E-6 L -0.07239 0.00834 " pathEditMode="relative" rAng="0" ptsTypes="AA">
                                      <p:cBhvr>
                                        <p:cTn id="96" dur="3000" fill="hold"/>
                                        <p:tgtEl>
                                          <p:spTgt spid="36"/>
                                        </p:tgtEl>
                                        <p:attrNameLst>
                                          <p:attrName>ppt_x</p:attrName>
                                          <p:attrName>ppt_y</p:attrName>
                                        </p:attrNameLst>
                                      </p:cBhvr>
                                      <p:rCtr x="-3628" y="401"/>
                                    </p:animMotion>
                                  </p:childTnLst>
                                </p:cTn>
                              </p:par>
                              <p:par>
                                <p:cTn id="97" presetID="35" presetClass="path" presetSubtype="0" accel="50000" decel="50000" fill="hold" nodeType="withEffect">
                                  <p:stCondLst>
                                    <p:cond delay="0"/>
                                  </p:stCondLst>
                                  <p:childTnLst>
                                    <p:animMotion origin="layout" path="M 3.33333E-6 2.59259E-6 L -0.10261 0.13981 " pathEditMode="relative" rAng="0" ptsTypes="AA">
                                      <p:cBhvr>
                                        <p:cTn id="98" dur="3000" fill="hold"/>
                                        <p:tgtEl>
                                          <p:spTgt spid="35"/>
                                        </p:tgtEl>
                                        <p:attrNameLst>
                                          <p:attrName>ppt_x</p:attrName>
                                          <p:attrName>ppt_y</p:attrName>
                                        </p:attrNameLst>
                                      </p:cBhvr>
                                      <p:rCtr x="-5139" y="6975"/>
                                    </p:animMotion>
                                  </p:childTnLst>
                                </p:cTn>
                              </p:par>
                            </p:childTnLst>
                          </p:cTn>
                        </p:par>
                      </p:childTnLst>
                    </p:cTn>
                  </p:par>
                </p:childTnLst>
              </p:cTn>
              <p:nextCondLst>
                <p:cond evt="onClick" delay="0">
                  <p:tgtEl>
                    <p:spTgt spid="39"/>
                  </p:tgtEl>
                </p:cond>
              </p:nextCondLst>
            </p:seq>
            <p:seq concurrent="1" nextAc="seek">
              <p:cTn id="99" restart="whenNotActive" fill="hold" evtFilter="cancelBubble" nodeType="interactiveSeq">
                <p:stCondLst>
                  <p:cond evt="onClick" delay="0">
                    <p:tgtEl>
                      <p:spTgt spid="38"/>
                    </p:tgtEl>
                  </p:cond>
                </p:stCondLst>
                <p:endSync evt="end" delay="0">
                  <p:rtn val="all"/>
                </p:endSync>
                <p:childTnLst>
                  <p:par>
                    <p:cTn id="100" fill="hold">
                      <p:stCondLst>
                        <p:cond delay="0"/>
                      </p:stCondLst>
                      <p:childTnLst>
                        <p:par>
                          <p:cTn id="101" fill="hold">
                            <p:stCondLst>
                              <p:cond delay="0"/>
                            </p:stCondLst>
                            <p:childTnLst>
                              <p:par>
                                <p:cTn id="102" presetID="42" presetClass="exit" presetSubtype="0" fill="hold" grpId="1" nodeType="clickEffect">
                                  <p:stCondLst>
                                    <p:cond delay="0"/>
                                  </p:stCondLst>
                                  <p:childTnLst>
                                    <p:animEffect transition="out" filter="fade">
                                      <p:cBhvr>
                                        <p:cTn id="103" dur="1000"/>
                                        <p:tgtEl>
                                          <p:spTgt spid="38"/>
                                        </p:tgtEl>
                                      </p:cBhvr>
                                    </p:animEffect>
                                    <p:anim calcmode="lin" valueType="num">
                                      <p:cBhvr>
                                        <p:cTn id="104" dur="1000"/>
                                        <p:tgtEl>
                                          <p:spTgt spid="38"/>
                                        </p:tgtEl>
                                        <p:attrNameLst>
                                          <p:attrName>ppt_x</p:attrName>
                                        </p:attrNameLst>
                                      </p:cBhvr>
                                      <p:tavLst>
                                        <p:tav tm="0">
                                          <p:val>
                                            <p:strVal val="ppt_x"/>
                                          </p:val>
                                        </p:tav>
                                        <p:tav tm="100000">
                                          <p:val>
                                            <p:strVal val="ppt_x"/>
                                          </p:val>
                                        </p:tav>
                                      </p:tavLst>
                                    </p:anim>
                                    <p:anim calcmode="lin" valueType="num">
                                      <p:cBhvr>
                                        <p:cTn id="105" dur="1000"/>
                                        <p:tgtEl>
                                          <p:spTgt spid="38"/>
                                        </p:tgtEl>
                                        <p:attrNameLst>
                                          <p:attrName>ppt_y</p:attrName>
                                        </p:attrNameLst>
                                      </p:cBhvr>
                                      <p:tavLst>
                                        <p:tav tm="0">
                                          <p:val>
                                            <p:strVal val="ppt_y"/>
                                          </p:val>
                                        </p:tav>
                                        <p:tav tm="100000">
                                          <p:val>
                                            <p:strVal val="ppt_y+.1"/>
                                          </p:val>
                                        </p:tav>
                                      </p:tavLst>
                                    </p:anim>
                                    <p:set>
                                      <p:cBhvr>
                                        <p:cTn id="106"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audio>
              <p:cMediaNode vol="80000">
                <p:cTn id="107" fill="hold" display="0">
                  <p:stCondLst>
                    <p:cond delay="indefinite"/>
                  </p:stCondLst>
                  <p:endCondLst>
                    <p:cond evt="onStopAudio" delay="0">
                      <p:tgtEl>
                        <p:sldTgt/>
                      </p:tgtEl>
                    </p:cond>
                  </p:endCondLst>
                </p:cTn>
                <p:tgtEl>
                  <p:spTgt spid="15"/>
                </p:tgtEl>
              </p:cMediaNode>
            </p:audio>
            <p:seq concurrent="1" nextAc="seek">
              <p:cTn id="108" restart="whenNotActive" fill="hold" evtFilter="cancelBubble" nodeType="interactiveSeq">
                <p:stCondLst>
                  <p:cond evt="onClick" delay="0">
                    <p:tgtEl>
                      <p:spTgt spid="17"/>
                    </p:tgtEl>
                  </p:cond>
                </p:stCondLst>
                <p:endSync evt="end" delay="0">
                  <p:rtn val="all"/>
                </p:endSync>
                <p:childTnLst>
                  <p:par>
                    <p:cTn id="109" fill="hold">
                      <p:stCondLst>
                        <p:cond delay="0"/>
                      </p:stCondLst>
                      <p:childTnLst>
                        <p:par>
                          <p:cTn id="110" fill="hold">
                            <p:stCondLst>
                              <p:cond delay="0"/>
                            </p:stCondLst>
                            <p:childTnLst>
                              <p:par>
                                <p:cTn id="111" presetID="8" presetClass="emph" presetSubtype="0" fill="hold" nodeType="clickEffect">
                                  <p:stCondLst>
                                    <p:cond delay="0"/>
                                  </p:stCondLst>
                                  <p:childTnLst>
                                    <p:animRot by="21600000">
                                      <p:cBhvr>
                                        <p:cTn id="112" dur="15000" fill="hold"/>
                                        <p:tgtEl>
                                          <p:spTgt spid="20"/>
                                        </p:tgtEl>
                                        <p:attrNameLst>
                                          <p:attrName>r</p:attrName>
                                        </p:attrNameLst>
                                      </p:cBhvr>
                                    </p:animRot>
                                  </p:childTnLst>
                                </p:cTn>
                              </p:par>
                            </p:childTnLst>
                          </p:cTn>
                        </p:par>
                        <p:par>
                          <p:cTn id="113" fill="hold">
                            <p:stCondLst>
                              <p:cond delay="15000"/>
                            </p:stCondLst>
                            <p:childTnLst>
                              <p:par>
                                <p:cTn id="114" presetID="1" presetClass="entr" presetSubtype="0" fill="hold" grpId="0" nodeType="afterEffect">
                                  <p:stCondLst>
                                    <p:cond delay="0"/>
                                  </p:stCondLst>
                                  <p:childTnLst>
                                    <p:set>
                                      <p:cBhvr>
                                        <p:cTn id="115" dur="1" fill="hold">
                                          <p:stCondLst>
                                            <p:cond delay="0"/>
                                          </p:stCondLst>
                                        </p:cTn>
                                        <p:tgtEl>
                                          <p:spTgt spid="57"/>
                                        </p:tgtEl>
                                        <p:attrNameLst>
                                          <p:attrName>style.visibility</p:attrName>
                                        </p:attrNameLst>
                                      </p:cBhvr>
                                      <p:to>
                                        <p:strVal val="visible"/>
                                      </p:to>
                                    </p:set>
                                  </p:childTnLst>
                                </p:cTn>
                              </p:par>
                              <p:par>
                                <p:cTn id="116" presetID="1" presetClass="exit" presetSubtype="0" fill="hold" grpId="1" nodeType="withEffect">
                                  <p:stCondLst>
                                    <p:cond delay="2000"/>
                                  </p:stCondLst>
                                  <p:childTnLst>
                                    <p:set>
                                      <p:cBhvr>
                                        <p:cTn id="117" dur="1" fill="hold">
                                          <p:stCondLst>
                                            <p:cond delay="0"/>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28" grpId="0" animBg="1"/>
      <p:bldP spid="28" grpId="1" animBg="1"/>
      <p:bldP spid="33" grpId="0" animBg="1"/>
      <p:bldP spid="33" grpId="1" animBg="1"/>
      <p:bldP spid="38" grpId="0" animBg="1"/>
      <p:bldP spid="38" grpId="1" animBg="1"/>
      <p:bldP spid="39" grpId="0" animBg="1"/>
      <p:bldP spid="39" grpId="1" animBg="1"/>
      <p:bldP spid="41" grpId="0"/>
      <p:bldP spid="57" grpId="0" animBg="1"/>
      <p:bldP spid="5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47657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9" y="19050"/>
            <a:ext cx="12198729" cy="68389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Phan Thi Do Uyen\Giai cuu dai duong\Picture2.png">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79858" y="5219701"/>
            <a:ext cx="18153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2a.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4432" b="98651" l="571" r="99000"/>
                    </a14:imgEffect>
                  </a14:imgLayer>
                </a14:imgProps>
              </a:ext>
              <a:ext uri="{28A0092B-C50C-407E-A947-70E740481C1C}">
                <a14:useLocalDpi xmlns:a14="http://schemas.microsoft.com/office/drawing/2010/main" val="0"/>
              </a:ext>
            </a:extLst>
          </a:blip>
          <a:srcRect/>
          <a:stretch>
            <a:fillRect/>
          </a:stretch>
        </p:blipFill>
        <p:spPr bwMode="auto">
          <a:xfrm rot="573886" flipH="1">
            <a:off x="28381" y="2462856"/>
            <a:ext cx="7069012" cy="460170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iai cuu dai duong 2\2.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167033" y="3797302"/>
            <a:ext cx="3310467" cy="23080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Giai cuu dai duong 2\Luoi.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601" y="-3581400"/>
            <a:ext cx="8331201" cy="13512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C:\Users\ADMIN\Desktop\Giai cuu dai duong 2\seashell-border-382756.jpg"/>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438400" y="76199"/>
            <a:ext cx="8026400" cy="35077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 name="TextBox 19"/>
          <p:cNvSpPr txBox="1"/>
          <p:nvPr/>
        </p:nvSpPr>
        <p:spPr>
          <a:xfrm>
            <a:off x="3250388" y="429136"/>
            <a:ext cx="6730801" cy="2554545"/>
          </a:xfrm>
          <a:prstGeom prst="rect">
            <a:avLst/>
          </a:prstGeom>
          <a:noFill/>
        </p:spPr>
        <p:txBody>
          <a:bodyPr wrap="square" rtlCol="0">
            <a:spAutoFit/>
          </a:bodyPr>
          <a:lstStyle/>
          <a:p>
            <a:pPr algn="just"/>
            <a:r>
              <a:rPr lang="fr-FR" sz="4000" b="1">
                <a:latin typeface="Times New Roman" panose="02020603050405020304" pitchFamily="18" charset="0"/>
                <a:cs typeface="Times New Roman" panose="02020603050405020304" pitchFamily="18" charset="0"/>
              </a:rPr>
              <a:t>Câu 2</a:t>
            </a:r>
            <a:r>
              <a:rPr lang="vi-VN" sz="4000" b="1">
                <a:latin typeface="Times New Roman" panose="02020603050405020304" pitchFamily="18" charset="0"/>
                <a:cs typeface="Times New Roman" panose="02020603050405020304" pitchFamily="18" charset="0"/>
              </a:rPr>
              <a:t>. </a:t>
            </a:r>
            <a:r>
              <a:rPr lang="fr-FR" sz="4000">
                <a:latin typeface="Times New Roman" panose="02020603050405020304" pitchFamily="18" charset="0"/>
                <a:cs typeface="Times New Roman" panose="02020603050405020304" pitchFamily="18" charset="0"/>
              </a:rPr>
              <a:t>Đoạn trích trên được viết theo kiểu văn bản nào? </a:t>
            </a:r>
            <a:endParaRPr lang="en-GB" sz="4000">
              <a:latin typeface="Times New Roman" panose="02020603050405020304" pitchFamily="18" charset="0"/>
              <a:cs typeface="Times New Roman" panose="02020603050405020304" pitchFamily="18" charset="0"/>
            </a:endParaRPr>
          </a:p>
          <a:p>
            <a:pPr marL="742950" indent="-742950" algn="just">
              <a:buAutoNum type="alphaUcPeriod"/>
            </a:pPr>
            <a:r>
              <a:rPr lang="fr-FR" sz="4000" smtClean="0">
                <a:latin typeface="Times New Roman" panose="02020603050405020304" pitchFamily="18" charset="0"/>
                <a:cs typeface="Times New Roman" panose="02020603050405020304" pitchFamily="18" charset="0"/>
              </a:rPr>
              <a:t>Miêu tả</a:t>
            </a:r>
            <a:r>
              <a:rPr lang="vi-VN" sz="4000">
                <a:latin typeface="Times New Roman" panose="02020603050405020304" pitchFamily="18" charset="0"/>
                <a:cs typeface="Times New Roman" panose="02020603050405020304" pitchFamily="18" charset="0"/>
              </a:rPr>
              <a:t> </a:t>
            </a:r>
            <a:r>
              <a:rPr lang="vi-VN" sz="4000" smtClean="0">
                <a:latin typeface="Times New Roman" panose="02020603050405020304" pitchFamily="18" charset="0"/>
                <a:cs typeface="Times New Roman" panose="02020603050405020304" pitchFamily="18" charset="0"/>
              </a:rPr>
              <a:t>     </a:t>
            </a:r>
            <a:r>
              <a:rPr lang="fr-FR" sz="4000" smtClean="0">
                <a:latin typeface="Times New Roman" panose="02020603050405020304" pitchFamily="18" charset="0"/>
                <a:cs typeface="Times New Roman" panose="02020603050405020304" pitchFamily="18" charset="0"/>
              </a:rPr>
              <a:t>B</a:t>
            </a:r>
            <a:r>
              <a:rPr lang="fr-FR" sz="4000">
                <a:latin typeface="Times New Roman" panose="02020603050405020304" pitchFamily="18" charset="0"/>
                <a:cs typeface="Times New Roman" panose="02020603050405020304" pitchFamily="18" charset="0"/>
              </a:rPr>
              <a:t>. Nghị luận </a:t>
            </a:r>
            <a:r>
              <a:rPr lang="vi-VN" sz="4000">
                <a:latin typeface="Times New Roman" panose="02020603050405020304" pitchFamily="18" charset="0"/>
                <a:cs typeface="Times New Roman" panose="02020603050405020304" pitchFamily="18" charset="0"/>
              </a:rPr>
              <a:t>               </a:t>
            </a:r>
            <a:endParaRPr lang="vi-VN" sz="4000" smtClean="0">
              <a:latin typeface="Times New Roman" panose="02020603050405020304" pitchFamily="18" charset="0"/>
              <a:cs typeface="Times New Roman" panose="02020603050405020304" pitchFamily="18" charset="0"/>
            </a:endParaRPr>
          </a:p>
          <a:p>
            <a:pPr algn="just"/>
            <a:r>
              <a:rPr lang="fr-FR" sz="4000" smtClean="0">
                <a:latin typeface="Times New Roman" panose="02020603050405020304" pitchFamily="18" charset="0"/>
                <a:cs typeface="Times New Roman" panose="02020603050405020304" pitchFamily="18" charset="0"/>
              </a:rPr>
              <a:t>C</a:t>
            </a:r>
            <a:r>
              <a:rPr lang="fr-FR" sz="4000">
                <a:latin typeface="Times New Roman" panose="02020603050405020304" pitchFamily="18" charset="0"/>
                <a:cs typeface="Times New Roman" panose="02020603050405020304" pitchFamily="18" charset="0"/>
              </a:rPr>
              <a:t>. Tự sự</a:t>
            </a:r>
            <a:r>
              <a:rPr lang="vi-VN" sz="4000">
                <a:latin typeface="Times New Roman" panose="02020603050405020304" pitchFamily="18" charset="0"/>
                <a:cs typeface="Times New Roman" panose="02020603050405020304" pitchFamily="18" charset="0"/>
              </a:rPr>
              <a:t>          </a:t>
            </a:r>
            <a:r>
              <a:rPr lang="fr-FR" sz="4000">
                <a:latin typeface="Times New Roman" panose="02020603050405020304" pitchFamily="18" charset="0"/>
                <a:cs typeface="Times New Roman" panose="02020603050405020304" pitchFamily="18" charset="0"/>
              </a:rPr>
              <a:t>D. Thuyết minh </a:t>
            </a:r>
            <a:endParaRPr lang="en-GB" sz="4000">
              <a:latin typeface="Times New Roman" panose="02020603050405020304" pitchFamily="18" charset="0"/>
              <a:cs typeface="Times New Roman" panose="02020603050405020304" pitchFamily="18" charset="0"/>
            </a:endParaRPr>
          </a:p>
        </p:txBody>
      </p:sp>
      <p:sp>
        <p:nvSpPr>
          <p:cNvPr id="21" name="Rounded Rectangle 20"/>
          <p:cNvSpPr/>
          <p:nvPr/>
        </p:nvSpPr>
        <p:spPr>
          <a:xfrm>
            <a:off x="148193" y="3720615"/>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A.</a:t>
            </a:r>
          </a:p>
        </p:txBody>
      </p:sp>
      <p:sp>
        <p:nvSpPr>
          <p:cNvPr id="22" name="Rounded Rectangle 21"/>
          <p:cNvSpPr/>
          <p:nvPr/>
        </p:nvSpPr>
        <p:spPr>
          <a:xfrm>
            <a:off x="9190594" y="3720615"/>
            <a:ext cx="2873351"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D.</a:t>
            </a:r>
          </a:p>
        </p:txBody>
      </p:sp>
      <p:sp>
        <p:nvSpPr>
          <p:cNvPr id="23" name="Rounded Rectangle 22"/>
          <p:cNvSpPr/>
          <p:nvPr/>
        </p:nvSpPr>
        <p:spPr>
          <a:xfrm>
            <a:off x="6142594" y="3736339"/>
            <a:ext cx="2765703"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C.</a:t>
            </a:r>
          </a:p>
        </p:txBody>
      </p:sp>
      <p:sp>
        <p:nvSpPr>
          <p:cNvPr id="24" name="Rounded Rectangle 23"/>
          <p:cNvSpPr/>
          <p:nvPr/>
        </p:nvSpPr>
        <p:spPr>
          <a:xfrm>
            <a:off x="3094593" y="3720615"/>
            <a:ext cx="27432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rgbClr val="0033CC"/>
                </a:solidFill>
              </a:rPr>
              <a:t>B.</a:t>
            </a:r>
            <a:endParaRPr lang="en-US" sz="2667" dirty="0">
              <a:solidFill>
                <a:srgbClr val="0033CC"/>
              </a:solidFill>
            </a:endParaRPr>
          </a:p>
        </p:txBody>
      </p:sp>
      <p:pic>
        <p:nvPicPr>
          <p:cNvPr id="1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cstate="print"/>
          <a:stretch>
            <a:fillRect/>
          </a:stretch>
        </p:blipFill>
        <p:spPr>
          <a:xfrm>
            <a:off x="13208000" y="3858381"/>
            <a:ext cx="812800" cy="812800"/>
          </a:xfrm>
          <a:prstGeom prst="rect">
            <a:avLst/>
          </a:prstGeom>
        </p:spPr>
      </p:pic>
      <p:pic>
        <p:nvPicPr>
          <p:cNvPr id="15" name="Picture 2" descr="C:\Users\ADMIN\Desktop\Doremon cau ca ( trac nghiem )\Picture1 (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80216" y="736723"/>
            <a:ext cx="1048584" cy="1168277"/>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784059" y="177800"/>
            <a:ext cx="1009445" cy="500085"/>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733" dirty="0">
                <a:solidFill>
                  <a:prstClr val="white"/>
                </a:solidFill>
                <a:latin typeface="Arial" panose="020B0604020202020204" pitchFamily="34" charset="0"/>
                <a:cs typeface="Arial" panose="020B0604020202020204" pitchFamily="34" charset="0"/>
              </a:endParaRPr>
            </a:p>
          </p:txBody>
        </p:sp>
        <p:sp>
          <p:nvSpPr>
            <p:cNvPr id="25" name="Rounded Rectangle 24"/>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7" dirty="0" err="1">
                  <a:solidFill>
                    <a:prstClr val="white"/>
                  </a:solidFill>
                  <a:latin typeface="Arial" panose="020B0604020202020204" pitchFamily="34" charset="0"/>
                  <a:cs typeface="Arial" panose="020B0604020202020204" pitchFamily="34" charset="0"/>
                </a:rPr>
                <a:t>Bắt</a:t>
              </a:r>
              <a:r>
                <a:rPr lang="en-GB" sz="1467" dirty="0">
                  <a:solidFill>
                    <a:prstClr val="white"/>
                  </a:solidFill>
                  <a:latin typeface="Arial" panose="020B0604020202020204" pitchFamily="34" charset="0"/>
                  <a:cs typeface="Arial" panose="020B0604020202020204" pitchFamily="34" charset="0"/>
                </a:rPr>
                <a:t> </a:t>
              </a:r>
              <a:r>
                <a:rPr lang="en-GB" sz="1467" dirty="0" err="1">
                  <a:solidFill>
                    <a:prstClr val="white"/>
                  </a:solidFill>
                  <a:latin typeface="Arial" panose="020B0604020202020204" pitchFamily="34" charset="0"/>
                  <a:cs typeface="Arial" panose="020B0604020202020204" pitchFamily="34" charset="0"/>
                </a:rPr>
                <a:t>đầu</a:t>
              </a:r>
              <a:r>
                <a:rPr lang="en-GB" sz="1467" dirty="0">
                  <a:solidFill>
                    <a:prstClr val="white"/>
                  </a:solidFill>
                  <a:latin typeface="Arial" panose="020B0604020202020204" pitchFamily="34" charset="0"/>
                  <a:cs typeface="Arial" panose="020B0604020202020204" pitchFamily="34" charset="0"/>
                </a:rPr>
                <a:t>!</a:t>
              </a:r>
            </a:p>
          </p:txBody>
        </p:sp>
      </p:grpSp>
      <p:pic>
        <p:nvPicPr>
          <p:cNvPr id="26" name="Picture 3" descr="C:\Users\ADMIN\Desktop\Picture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79310" y="960639"/>
            <a:ext cx="851973" cy="851973"/>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xmlns="" id="{A3772A17-BB74-4A75-BA55-D622FE4D0639}"/>
              </a:ext>
            </a:extLst>
          </p:cNvPr>
          <p:cNvGrpSpPr/>
          <p:nvPr/>
        </p:nvGrpSpPr>
        <p:grpSpPr>
          <a:xfrm>
            <a:off x="1244330" y="945133"/>
            <a:ext cx="120325" cy="101771"/>
            <a:chOff x="2455863" y="2411803"/>
            <a:chExt cx="566738" cy="566738"/>
          </a:xfrm>
        </p:grpSpPr>
        <p:sp>
          <p:nvSpPr>
            <p:cNvPr id="2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33" name="Group 32">
            <a:extLst>
              <a:ext uri="{FF2B5EF4-FFF2-40B4-BE49-F238E27FC236}">
                <a16:creationId xmlns:a16="http://schemas.microsoft.com/office/drawing/2014/main" xmlns="" id="{A3772A17-BB74-4A75-BA55-D622FE4D0639}"/>
              </a:ext>
            </a:extLst>
          </p:cNvPr>
          <p:cNvGrpSpPr/>
          <p:nvPr/>
        </p:nvGrpSpPr>
        <p:grpSpPr>
          <a:xfrm>
            <a:off x="1246124" y="1681532"/>
            <a:ext cx="120325" cy="101771"/>
            <a:chOff x="2455863" y="2411803"/>
            <a:chExt cx="566738" cy="566738"/>
          </a:xfrm>
        </p:grpSpPr>
        <p:sp>
          <p:nvSpPr>
            <p:cNvPr id="3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39" name="Group 38">
            <a:extLst>
              <a:ext uri="{FF2B5EF4-FFF2-40B4-BE49-F238E27FC236}">
                <a16:creationId xmlns:a16="http://schemas.microsoft.com/office/drawing/2014/main" xmlns="" id="{A3772A17-BB74-4A75-BA55-D622FE4D0639}"/>
              </a:ext>
            </a:extLst>
          </p:cNvPr>
          <p:cNvGrpSpPr/>
          <p:nvPr/>
        </p:nvGrpSpPr>
        <p:grpSpPr>
          <a:xfrm>
            <a:off x="1642171" y="1335825"/>
            <a:ext cx="120325" cy="101771"/>
            <a:chOff x="2455863" y="2411803"/>
            <a:chExt cx="566738" cy="566738"/>
          </a:xfrm>
        </p:grpSpPr>
        <p:sp>
          <p:nvSpPr>
            <p:cNvPr id="4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5" name="Group 44">
            <a:extLst>
              <a:ext uri="{FF2B5EF4-FFF2-40B4-BE49-F238E27FC236}">
                <a16:creationId xmlns:a16="http://schemas.microsoft.com/office/drawing/2014/main" xmlns="" id="{A3772A17-BB74-4A75-BA55-D622FE4D0639}"/>
              </a:ext>
            </a:extLst>
          </p:cNvPr>
          <p:cNvGrpSpPr/>
          <p:nvPr/>
        </p:nvGrpSpPr>
        <p:grpSpPr>
          <a:xfrm>
            <a:off x="882526" y="1369076"/>
            <a:ext cx="120325" cy="101771"/>
            <a:chOff x="2455863" y="2411803"/>
            <a:chExt cx="566738" cy="566738"/>
          </a:xfrm>
        </p:grpSpPr>
        <p:sp>
          <p:nvSpPr>
            <p:cNvPr id="4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sp>
        <p:nvSpPr>
          <p:cNvPr id="51" name="Oval 107"/>
          <p:cNvSpPr>
            <a:spLocks noChangeArrowheads="1"/>
          </p:cNvSpPr>
          <p:nvPr/>
        </p:nvSpPr>
        <p:spPr bwMode="auto">
          <a:xfrm>
            <a:off x="1259312" y="1331988"/>
            <a:ext cx="90392" cy="76587"/>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2" name="Explosion 2 51"/>
          <p:cNvSpPr/>
          <p:nvPr/>
        </p:nvSpPr>
        <p:spPr>
          <a:xfrm>
            <a:off x="1586895" y="3158947"/>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FF"/>
                </a:solidFill>
              </a:rPr>
              <a:t>HẾT GIỜ</a:t>
            </a:r>
          </a:p>
        </p:txBody>
      </p:sp>
    </p:spTree>
    <p:extLst>
      <p:ext uri="{BB962C8B-B14F-4D97-AF65-F5344CB8AC3E}">
        <p14:creationId xmlns:p14="http://schemas.microsoft.com/office/powerpoint/2010/main" val="112736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32" presetClass="emph" presetSubtype="0" repeatCount="indefinite" fill="hold" nodeType="withEffect">
                                  <p:stCondLst>
                                    <p:cond delay="0"/>
                                  </p:stCondLst>
                                  <p:childTnLst>
                                    <p:animRot by="120000">
                                      <p:cBhvr>
                                        <p:cTn id="16" dur="500" fill="hold">
                                          <p:stCondLst>
                                            <p:cond delay="0"/>
                                          </p:stCondLst>
                                        </p:cTn>
                                        <p:tgtEl>
                                          <p:spTgt spid="2051"/>
                                        </p:tgtEl>
                                        <p:attrNameLst>
                                          <p:attrName>r</p:attrName>
                                        </p:attrNameLst>
                                      </p:cBhvr>
                                    </p:animRot>
                                    <p:animRot by="-240000">
                                      <p:cBhvr>
                                        <p:cTn id="17" dur="1000" fill="hold">
                                          <p:stCondLst>
                                            <p:cond delay="1000"/>
                                          </p:stCondLst>
                                        </p:cTn>
                                        <p:tgtEl>
                                          <p:spTgt spid="2051"/>
                                        </p:tgtEl>
                                        <p:attrNameLst>
                                          <p:attrName>r</p:attrName>
                                        </p:attrNameLst>
                                      </p:cBhvr>
                                    </p:animRot>
                                    <p:animRot by="240000">
                                      <p:cBhvr>
                                        <p:cTn id="18" dur="1000" fill="hold">
                                          <p:stCondLst>
                                            <p:cond delay="2000"/>
                                          </p:stCondLst>
                                        </p:cTn>
                                        <p:tgtEl>
                                          <p:spTgt spid="2051"/>
                                        </p:tgtEl>
                                        <p:attrNameLst>
                                          <p:attrName>r</p:attrName>
                                        </p:attrNameLst>
                                      </p:cBhvr>
                                    </p:animRot>
                                    <p:animRot by="-240000">
                                      <p:cBhvr>
                                        <p:cTn id="19" dur="1000" fill="hold">
                                          <p:stCondLst>
                                            <p:cond delay="3000"/>
                                          </p:stCondLst>
                                        </p:cTn>
                                        <p:tgtEl>
                                          <p:spTgt spid="2051"/>
                                        </p:tgtEl>
                                        <p:attrNameLst>
                                          <p:attrName>r</p:attrName>
                                        </p:attrNameLst>
                                      </p:cBhvr>
                                    </p:animRot>
                                    <p:animRot by="120000">
                                      <p:cBhvr>
                                        <p:cTn id="20" dur="1000" fill="hold">
                                          <p:stCondLst>
                                            <p:cond delay="4000"/>
                                          </p:stCondLst>
                                        </p:cTn>
                                        <p:tgtEl>
                                          <p:spTgt spid="2051"/>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500" fill="hold">
                                          <p:stCondLst>
                                            <p:cond delay="0"/>
                                          </p:stCondLst>
                                        </p:cTn>
                                        <p:tgtEl>
                                          <p:spTgt spid="2052"/>
                                        </p:tgtEl>
                                        <p:attrNameLst>
                                          <p:attrName>r</p:attrName>
                                        </p:attrNameLst>
                                      </p:cBhvr>
                                    </p:animRot>
                                    <p:animRot by="-240000">
                                      <p:cBhvr>
                                        <p:cTn id="23" dur="1000" fill="hold">
                                          <p:stCondLst>
                                            <p:cond delay="1000"/>
                                          </p:stCondLst>
                                        </p:cTn>
                                        <p:tgtEl>
                                          <p:spTgt spid="2052"/>
                                        </p:tgtEl>
                                        <p:attrNameLst>
                                          <p:attrName>r</p:attrName>
                                        </p:attrNameLst>
                                      </p:cBhvr>
                                    </p:animRot>
                                    <p:animRot by="240000">
                                      <p:cBhvr>
                                        <p:cTn id="24" dur="1000" fill="hold">
                                          <p:stCondLst>
                                            <p:cond delay="2000"/>
                                          </p:stCondLst>
                                        </p:cTn>
                                        <p:tgtEl>
                                          <p:spTgt spid="2052"/>
                                        </p:tgtEl>
                                        <p:attrNameLst>
                                          <p:attrName>r</p:attrName>
                                        </p:attrNameLst>
                                      </p:cBhvr>
                                    </p:animRot>
                                    <p:animRot by="-240000">
                                      <p:cBhvr>
                                        <p:cTn id="25" dur="1000" fill="hold">
                                          <p:stCondLst>
                                            <p:cond delay="3000"/>
                                          </p:stCondLst>
                                        </p:cTn>
                                        <p:tgtEl>
                                          <p:spTgt spid="2052"/>
                                        </p:tgtEl>
                                        <p:attrNameLst>
                                          <p:attrName>r</p:attrName>
                                        </p:attrNameLst>
                                      </p:cBhvr>
                                    </p:animRot>
                                    <p:animRot by="120000">
                                      <p:cBhvr>
                                        <p:cTn id="26" dur="1000" fill="hold">
                                          <p:stCondLst>
                                            <p:cond delay="4000"/>
                                          </p:stCondLst>
                                        </p:cTn>
                                        <p:tgtEl>
                                          <p:spTgt spid="2052"/>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4"/>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24"/>
                                        </p:tgtEl>
                                        <p:attrNameLst>
                                          <p:attrName>style.color</p:attrName>
                                        </p:attrNameLst>
                                      </p:cBhvr>
                                      <p:by>
                                        <p:hsl h="7200000" s="0" l="0"/>
                                      </p:by>
                                    </p:animClr>
                                    <p:animClr clrSpc="hsl" dir="cw">
                                      <p:cBhvr>
                                        <p:cTn id="56" dur="500" fill="hold"/>
                                        <p:tgtEl>
                                          <p:spTgt spid="24"/>
                                        </p:tgtEl>
                                        <p:attrNameLst>
                                          <p:attrName>fillcolor</p:attrName>
                                        </p:attrNameLst>
                                      </p:cBhvr>
                                      <p:by>
                                        <p:hsl h="7200000" s="0" l="0"/>
                                      </p:by>
                                    </p:animClr>
                                    <p:animClr clrSpc="hsl" dir="cw">
                                      <p:cBhvr>
                                        <p:cTn id="57" dur="500" fill="hold"/>
                                        <p:tgtEl>
                                          <p:spTgt spid="24"/>
                                        </p:tgtEl>
                                        <p:attrNameLst>
                                          <p:attrName>stroke.color</p:attrName>
                                        </p:attrNameLst>
                                      </p:cBhvr>
                                      <p:by>
                                        <p:hsl h="7200000" s="0" l="0"/>
                                      </p:by>
                                    </p:animClr>
                                    <p:set>
                                      <p:cBhvr>
                                        <p:cTn id="58" dur="500" fill="hold"/>
                                        <p:tgtEl>
                                          <p:spTgt spid="24"/>
                                        </p:tgtEl>
                                        <p:attrNameLst>
                                          <p:attrName>fill.type</p:attrName>
                                        </p:attrNameLst>
                                      </p:cBhvr>
                                      <p:to>
                                        <p:strVal val="solid"/>
                                      </p:to>
                                    </p:set>
                                  </p:childTnLst>
                                </p:cTn>
                              </p:par>
                              <p:par>
                                <p:cTn id="59" presetID="1" presetClass="mediacall" presetSubtype="0" fill="hold" nodeType="withEffect">
                                  <p:stCondLst>
                                    <p:cond delay="0"/>
                                  </p:stCondLst>
                                  <p:childTnLst>
                                    <p:cmd type="call" cmd="playFrom(0.0)">
                                      <p:cBhvr>
                                        <p:cTn id="60" dur="4715" fill="hold"/>
                                        <p:tgtEl>
                                          <p:spTgt spid="13"/>
                                        </p:tgtEl>
                                      </p:cBhvr>
                                    </p:cmd>
                                  </p:childTnLst>
                                </p:cTn>
                              </p:par>
                              <p:par>
                                <p:cTn id="61" presetID="2" presetClass="exit" presetSubtype="1" fill="hold" nodeType="withEffect">
                                  <p:stCondLst>
                                    <p:cond delay="0"/>
                                  </p:stCondLst>
                                  <p:childTnLst>
                                    <p:anim calcmode="lin" valueType="num">
                                      <p:cBhvr additive="base">
                                        <p:cTn id="62" dur="2000"/>
                                        <p:tgtEl>
                                          <p:spTgt spid="18"/>
                                        </p:tgtEl>
                                        <p:attrNameLst>
                                          <p:attrName>ppt_x</p:attrName>
                                        </p:attrNameLst>
                                      </p:cBhvr>
                                      <p:tavLst>
                                        <p:tav tm="0">
                                          <p:val>
                                            <p:strVal val="ppt_x"/>
                                          </p:val>
                                        </p:tav>
                                        <p:tav tm="100000">
                                          <p:val>
                                            <p:strVal val="ppt_x"/>
                                          </p:val>
                                        </p:tav>
                                      </p:tavLst>
                                    </p:anim>
                                    <p:anim calcmode="lin" valueType="num">
                                      <p:cBhvr additive="base">
                                        <p:cTn id="63" dur="2000"/>
                                        <p:tgtEl>
                                          <p:spTgt spid="18"/>
                                        </p:tgtEl>
                                        <p:attrNameLst>
                                          <p:attrName>ppt_y</p:attrName>
                                        </p:attrNameLst>
                                      </p:cBhvr>
                                      <p:tavLst>
                                        <p:tav tm="0">
                                          <p:val>
                                            <p:strVal val="ppt_y"/>
                                          </p:val>
                                        </p:tav>
                                        <p:tav tm="100000">
                                          <p:val>
                                            <p:strVal val="0-ppt_h/2"/>
                                          </p:val>
                                        </p:tav>
                                      </p:tavLst>
                                    </p:anim>
                                    <p:set>
                                      <p:cBhvr>
                                        <p:cTn id="64" dur="1" fill="hold">
                                          <p:stCondLst>
                                            <p:cond delay="1999"/>
                                          </p:stCondLst>
                                        </p:cTn>
                                        <p:tgtEl>
                                          <p:spTgt spid="18"/>
                                        </p:tgtEl>
                                        <p:attrNameLst>
                                          <p:attrName>style.visibility</p:attrName>
                                        </p:attrNameLst>
                                      </p:cBhvr>
                                      <p:to>
                                        <p:strVal val="hidden"/>
                                      </p:to>
                                    </p:set>
                                  </p:childTnLst>
                                </p:cTn>
                              </p:par>
                              <p:par>
                                <p:cTn id="65" presetID="35" presetClass="path" presetSubtype="0" accel="50000" decel="50000" fill="hold" nodeType="withEffect">
                                  <p:stCondLst>
                                    <p:cond delay="0"/>
                                  </p:stCondLst>
                                  <p:childTnLst>
                                    <p:animMotion origin="layout" path="M -1.11111E-6 -3.58025E-6 L -0.19028 0.07439 " pathEditMode="relative" rAng="0" ptsTypes="AA">
                                      <p:cBhvr>
                                        <p:cTn id="66" dur="3000" fill="hold"/>
                                        <p:tgtEl>
                                          <p:spTgt spid="2052"/>
                                        </p:tgtEl>
                                        <p:attrNameLst>
                                          <p:attrName>ppt_x</p:attrName>
                                          <p:attrName>ppt_y</p:attrName>
                                        </p:attrNameLst>
                                      </p:cBhvr>
                                      <p:rCtr x="-9514" y="3704"/>
                                    </p:animMotion>
                                  </p:childTnLst>
                                </p:cTn>
                              </p:par>
                            </p:childTnLst>
                          </p:cTn>
                        </p:par>
                      </p:childTnLst>
                    </p:cTn>
                  </p:par>
                </p:childTnLst>
              </p:cTn>
              <p:nextCondLst>
                <p:cond evt="onClick" delay="0">
                  <p:tgtEl>
                    <p:spTgt spid="24"/>
                  </p:tgtEl>
                </p:cond>
              </p:nextCondLst>
            </p:seq>
            <p:seq concurrent="1" nextAc="seek">
              <p:cTn id="67" restart="whenNotActive" fill="hold" evtFilter="cancelBubble" nodeType="interactiveSeq">
                <p:stCondLst>
                  <p:cond evt="onClick" delay="0">
                    <p:tgtEl>
                      <p:spTgt spid="23"/>
                    </p:tgtEl>
                  </p:cond>
                </p:stCondLst>
                <p:endSync evt="end" delay="0">
                  <p:rtn val="all"/>
                </p:endSync>
                <p:childTnLst>
                  <p:par>
                    <p:cTn id="68" fill="hold">
                      <p:stCondLst>
                        <p:cond delay="0"/>
                      </p:stCondLst>
                      <p:childTnLst>
                        <p:par>
                          <p:cTn id="69" fill="hold">
                            <p:stCondLst>
                              <p:cond delay="0"/>
                            </p:stCondLst>
                            <p:childTnLst>
                              <p:par>
                                <p:cTn id="70" presetID="42" presetClass="exit" presetSubtype="0" fill="hold" grpId="1" nodeType="clickEffect">
                                  <p:stCondLst>
                                    <p:cond delay="0"/>
                                  </p:stCondLst>
                                  <p:childTnLst>
                                    <p:animEffect transition="out" filter="fade">
                                      <p:cBhvr>
                                        <p:cTn id="71" dur="1000"/>
                                        <p:tgtEl>
                                          <p:spTgt spid="23"/>
                                        </p:tgtEl>
                                      </p:cBhvr>
                                    </p:animEffect>
                                    <p:anim calcmode="lin" valueType="num">
                                      <p:cBhvr>
                                        <p:cTn id="72" dur="1000"/>
                                        <p:tgtEl>
                                          <p:spTgt spid="23"/>
                                        </p:tgtEl>
                                        <p:attrNameLst>
                                          <p:attrName>ppt_x</p:attrName>
                                        </p:attrNameLst>
                                      </p:cBhvr>
                                      <p:tavLst>
                                        <p:tav tm="0">
                                          <p:val>
                                            <p:strVal val="ppt_x"/>
                                          </p:val>
                                        </p:tav>
                                        <p:tav tm="100000">
                                          <p:val>
                                            <p:strVal val="ppt_x"/>
                                          </p:val>
                                        </p:tav>
                                      </p:tavLst>
                                    </p:anim>
                                    <p:anim calcmode="lin" valueType="num">
                                      <p:cBhvr>
                                        <p:cTn id="73" dur="1000"/>
                                        <p:tgtEl>
                                          <p:spTgt spid="23"/>
                                        </p:tgtEl>
                                        <p:attrNameLst>
                                          <p:attrName>ppt_y</p:attrName>
                                        </p:attrNameLst>
                                      </p:cBhvr>
                                      <p:tavLst>
                                        <p:tav tm="0">
                                          <p:val>
                                            <p:strVal val="ppt_y"/>
                                          </p:val>
                                        </p:tav>
                                        <p:tav tm="100000">
                                          <p:val>
                                            <p:strVal val="ppt_y+.1"/>
                                          </p:val>
                                        </p:tav>
                                      </p:tavLst>
                                    </p:anim>
                                    <p:set>
                                      <p:cBhvr>
                                        <p:cTn id="74"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75" restart="whenNotActive" fill="hold" evtFilter="cancelBubble" nodeType="interactiveSeq">
                <p:stCondLst>
                  <p:cond evt="onClick" delay="0">
                    <p:tgtEl>
                      <p:spTgt spid="22"/>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22"/>
                                        </p:tgtEl>
                                      </p:cBhvr>
                                    </p:animEffect>
                                    <p:anim calcmode="lin" valueType="num">
                                      <p:cBhvr>
                                        <p:cTn id="80" dur="1000"/>
                                        <p:tgtEl>
                                          <p:spTgt spid="22"/>
                                        </p:tgtEl>
                                        <p:attrNameLst>
                                          <p:attrName>ppt_x</p:attrName>
                                        </p:attrNameLst>
                                      </p:cBhvr>
                                      <p:tavLst>
                                        <p:tav tm="0">
                                          <p:val>
                                            <p:strVal val="ppt_x"/>
                                          </p:val>
                                        </p:tav>
                                        <p:tav tm="100000">
                                          <p:val>
                                            <p:strVal val="ppt_x"/>
                                          </p:val>
                                        </p:tav>
                                      </p:tavLst>
                                    </p:anim>
                                    <p:anim calcmode="lin" valueType="num">
                                      <p:cBhvr>
                                        <p:cTn id="81" dur="1000"/>
                                        <p:tgtEl>
                                          <p:spTgt spid="22"/>
                                        </p:tgtEl>
                                        <p:attrNameLst>
                                          <p:attrName>ppt_y</p:attrName>
                                        </p:attrNameLst>
                                      </p:cBhvr>
                                      <p:tavLst>
                                        <p:tav tm="0">
                                          <p:val>
                                            <p:strVal val="ppt_y"/>
                                          </p:val>
                                        </p:tav>
                                        <p:tav tm="100000">
                                          <p:val>
                                            <p:strVal val="ppt_y+.1"/>
                                          </p:val>
                                        </p:tav>
                                      </p:tavLst>
                                    </p:anim>
                                    <p:set>
                                      <p:cBhvr>
                                        <p:cTn id="82"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3" restart="whenNotActive" fill="hold" evtFilter="cancelBubble" nodeType="interactiveSeq">
                <p:stCondLst>
                  <p:cond evt="onClick" delay="0">
                    <p:tgtEl>
                      <p:spTgt spid="21"/>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21"/>
                                        </p:tgtEl>
                                      </p:cBhvr>
                                    </p:animEffect>
                                    <p:anim calcmode="lin" valueType="num">
                                      <p:cBhvr>
                                        <p:cTn id="88" dur="1000"/>
                                        <p:tgtEl>
                                          <p:spTgt spid="21"/>
                                        </p:tgtEl>
                                        <p:attrNameLst>
                                          <p:attrName>ppt_x</p:attrName>
                                        </p:attrNameLst>
                                      </p:cBhvr>
                                      <p:tavLst>
                                        <p:tav tm="0">
                                          <p:val>
                                            <p:strVal val="ppt_x"/>
                                          </p:val>
                                        </p:tav>
                                        <p:tav tm="100000">
                                          <p:val>
                                            <p:strVal val="ppt_x"/>
                                          </p:val>
                                        </p:tav>
                                      </p:tavLst>
                                    </p:anim>
                                    <p:anim calcmode="lin" valueType="num">
                                      <p:cBhvr>
                                        <p:cTn id="89" dur="1000"/>
                                        <p:tgtEl>
                                          <p:spTgt spid="21"/>
                                        </p:tgtEl>
                                        <p:attrNameLst>
                                          <p:attrName>ppt_y</p:attrName>
                                        </p:attrNameLst>
                                      </p:cBhvr>
                                      <p:tavLst>
                                        <p:tav tm="0">
                                          <p:val>
                                            <p:strVal val="ppt_y"/>
                                          </p:val>
                                        </p:tav>
                                        <p:tav tm="100000">
                                          <p:val>
                                            <p:strVal val="ppt_y+.1"/>
                                          </p:val>
                                        </p:tav>
                                      </p:tavLst>
                                    </p:anim>
                                    <p:set>
                                      <p:cBhvr>
                                        <p:cTn id="90"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91" fill="hold" display="0">
                  <p:stCondLst>
                    <p:cond delay="indefinite"/>
                  </p:stCondLst>
                  <p:endCondLst>
                    <p:cond evt="onStopAudio" delay="0">
                      <p:tgtEl>
                        <p:sldTgt/>
                      </p:tgtEl>
                    </p:cond>
                  </p:endCondLst>
                </p:cTn>
                <p:tgtEl>
                  <p:spTgt spid="13"/>
                </p:tgtEl>
              </p:cMediaNode>
            </p:audio>
            <p:seq concurrent="1" nextAc="seek">
              <p:cTn id="92" restart="whenNotActive" fill="hold" evtFilter="cancelBubble" nodeType="interactiveSeq">
                <p:stCondLst>
                  <p:cond evt="onClick" delay="0">
                    <p:tgtEl>
                      <p:spTgt spid="16"/>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26"/>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52"/>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0" grpId="0"/>
      <p:bldP spid="21" grpId="0" animBg="1"/>
      <p:bldP spid="21" grpId="1" animBg="1"/>
      <p:bldP spid="22" grpId="0" animBg="1"/>
      <p:bldP spid="22" grpId="1" animBg="1"/>
      <p:bldP spid="23" grpId="0" animBg="1"/>
      <p:bldP spid="23" grpId="1" animBg="1"/>
      <p:bldP spid="24" grpId="0" animBg="1"/>
      <p:bldP spid="24" grpId="1" animBg="1"/>
      <p:bldP spid="52" grpId="0" animBg="1"/>
      <p:bldP spid="5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iai cuu dai duong 2\Pictur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Giai cuu dai duong 2\700_FO65125975_f041b01242bb3572e28f8de758886853.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2000" y1="12801" x2="30000" y2="36549"/>
                        <a14:foregroundMark x1="3714" y1="26902" x2="8286" y2="40631"/>
                        <a14:foregroundMark x1="17921" y1="15625" x2="31900" y2="17857"/>
                        <a14:foregroundMark x1="17921" y1="12054" x2="20789" y2="25893"/>
                      </a14:backgroundRemoval>
                    </a14:imgEffect>
                  </a14:imgLayer>
                </a14:imgProps>
              </a:ext>
              <a:ext uri="{28A0092B-C50C-407E-A947-70E740481C1C}">
                <a14:useLocalDpi xmlns:a14="http://schemas.microsoft.com/office/drawing/2010/main" val="0"/>
              </a:ext>
            </a:extLst>
          </a:blip>
          <a:srcRect/>
          <a:stretch>
            <a:fillRect/>
          </a:stretch>
        </p:blipFill>
        <p:spPr bwMode="auto">
          <a:xfrm>
            <a:off x="7315201" y="4726618"/>
            <a:ext cx="1546503" cy="12423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Giai cuu dai duong 2\700_FO63651544_20d8d8a83358c7cd2f7a9ac1d4852302.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29714" y1="9076" x2="26714" y2="21656"/>
                        <a14:foregroundMark x1="19000" y1="9873" x2="34143" y2="16879"/>
                      </a14:backgroundRemoval>
                    </a14:imgEffect>
                  </a14:imgLayer>
                </a14:imgProps>
              </a:ext>
              <a:ext uri="{28A0092B-C50C-407E-A947-70E740481C1C}">
                <a14:useLocalDpi xmlns:a14="http://schemas.microsoft.com/office/drawing/2010/main" val="0"/>
              </a:ext>
            </a:extLst>
          </a:blip>
          <a:srcRect/>
          <a:stretch>
            <a:fillRect/>
          </a:stretch>
        </p:blipFill>
        <p:spPr bwMode="auto">
          <a:xfrm rot="1323641" flipH="1">
            <a:off x="3346790" y="3868876"/>
            <a:ext cx="2808919" cy="23936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ADMIN\Desktop\Giai cuu dai duong 2\Luoi.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799" y="-2565400"/>
            <a:ext cx="7759700" cy="118872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ADMIN\Desktop\Giai cuu dai duong 2\seashell-border-382756.jpg"/>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111285" y="236344"/>
            <a:ext cx="9650223" cy="45293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TextBox 3"/>
          <p:cNvSpPr txBox="1"/>
          <p:nvPr/>
        </p:nvSpPr>
        <p:spPr>
          <a:xfrm>
            <a:off x="2577563" y="252696"/>
            <a:ext cx="9253076" cy="4585871"/>
          </a:xfrm>
          <a:prstGeom prst="rect">
            <a:avLst/>
          </a:prstGeom>
          <a:noFill/>
        </p:spPr>
        <p:txBody>
          <a:bodyPr wrap="square" rtlCol="0">
            <a:spAutoFit/>
          </a:bodyPr>
          <a:lstStyle/>
          <a:p>
            <a:r>
              <a:rPr lang="fr-FR" sz="3200" b="1">
                <a:latin typeface="Times New Roman" panose="02020603050405020304" pitchFamily="18" charset="0"/>
                <a:cs typeface="Times New Roman" panose="02020603050405020304" pitchFamily="18" charset="0"/>
              </a:rPr>
              <a:t>Câu 3</a:t>
            </a:r>
            <a:r>
              <a:rPr lang="vi-VN" sz="3200" b="1">
                <a:latin typeface="Times New Roman" panose="02020603050405020304" pitchFamily="18" charset="0"/>
                <a:cs typeface="Times New Roman" panose="02020603050405020304" pitchFamily="18" charset="0"/>
              </a:rPr>
              <a:t>.</a:t>
            </a:r>
            <a:r>
              <a:rPr lang="fr-FR" sz="3200">
                <a:latin typeface="Times New Roman" panose="02020603050405020304" pitchFamily="18" charset="0"/>
                <a:cs typeface="Times New Roman" panose="02020603050405020304" pitchFamily="18" charset="0"/>
              </a:rPr>
              <a:t>Theo em, mục đích chính của người viết đoạn trích trên là gì?</a:t>
            </a:r>
            <a:endParaRPr lang="en-GB" sz="3200">
              <a:latin typeface="Times New Roman" panose="02020603050405020304" pitchFamily="18" charset="0"/>
              <a:cs typeface="Times New Roman" panose="02020603050405020304" pitchFamily="18" charset="0"/>
            </a:endParaRPr>
          </a:p>
          <a:p>
            <a:r>
              <a:rPr lang="vi-VN" sz="3200">
                <a:latin typeface="Times New Roman" panose="02020603050405020304" pitchFamily="18" charset="0"/>
                <a:cs typeface="Times New Roman" panose="02020603050405020304" pitchFamily="18" charset="0"/>
              </a:rPr>
              <a:t> </a:t>
            </a:r>
            <a:r>
              <a:rPr lang="vi-VN" sz="3200" smtClean="0">
                <a:latin typeface="Times New Roman" panose="02020603050405020304" pitchFamily="18" charset="0"/>
                <a:cs typeface="Times New Roman" panose="02020603050405020304" pitchFamily="18" charset="0"/>
              </a:rPr>
              <a:t>A</a:t>
            </a:r>
            <a:r>
              <a:rPr lang="vi-VN" sz="3200">
                <a:latin typeface="Times New Roman" panose="02020603050405020304" pitchFamily="18" charset="0"/>
                <a:cs typeface="Times New Roman" panose="02020603050405020304" pitchFamily="18" charset="0"/>
              </a:rPr>
              <a:t>. Ca ngợi tiếng Việt của chúng ta rất giàu và rất đẹp </a:t>
            </a:r>
            <a:endParaRPr lang="en-GB" sz="3200">
              <a:latin typeface="Times New Roman" panose="02020603050405020304" pitchFamily="18" charset="0"/>
              <a:cs typeface="Times New Roman" panose="02020603050405020304" pitchFamily="18" charset="0"/>
            </a:endParaRPr>
          </a:p>
          <a:p>
            <a:r>
              <a:rPr lang="vi-VN" sz="3200">
                <a:latin typeface="Times New Roman" panose="02020603050405020304" pitchFamily="18" charset="0"/>
                <a:cs typeface="Times New Roman" panose="02020603050405020304" pitchFamily="18" charset="0"/>
              </a:rPr>
              <a:t>B. Khẳng định tầm quan trọng không thể phủ nhận của tiếng Việt </a:t>
            </a:r>
            <a:endParaRPr lang="en-GB" sz="3200">
              <a:latin typeface="Times New Roman" panose="02020603050405020304" pitchFamily="18" charset="0"/>
              <a:cs typeface="Times New Roman" panose="02020603050405020304" pitchFamily="18" charset="0"/>
            </a:endParaRPr>
          </a:p>
          <a:p>
            <a:r>
              <a:rPr lang="vi-VN" sz="3200">
                <a:latin typeface="Times New Roman" panose="02020603050405020304" pitchFamily="18" charset="0"/>
                <a:cs typeface="Times New Roman" panose="02020603050405020304" pitchFamily="18" charset="0"/>
              </a:rPr>
              <a:t>C. Khuyến khích mọi người yêu quý và học tập tiếng Việt</a:t>
            </a:r>
            <a:endParaRPr lang="en-GB" sz="3200">
              <a:latin typeface="Times New Roman" panose="02020603050405020304" pitchFamily="18" charset="0"/>
              <a:cs typeface="Times New Roman" panose="02020603050405020304" pitchFamily="18" charset="0"/>
            </a:endParaRPr>
          </a:p>
          <a:p>
            <a:r>
              <a:rPr lang="vi-VN" sz="3200">
                <a:latin typeface="Times New Roman" panose="02020603050405020304" pitchFamily="18" charset="0"/>
                <a:cs typeface="Times New Roman" panose="02020603050405020304" pitchFamily="18" charset="0"/>
              </a:rPr>
              <a:t>D. Thấy được sự giàu đẹp của tiếng Việt để thêm trân quý, tự hào</a:t>
            </a:r>
            <a:r>
              <a:rPr lang="vi-VN" sz="3600"/>
              <a:t> </a:t>
            </a:r>
            <a:endParaRPr lang="en-GB" sz="3600"/>
          </a:p>
        </p:txBody>
      </p:sp>
      <p:sp>
        <p:nvSpPr>
          <p:cNvPr id="5" name="Rounded Rectangle 4"/>
          <p:cNvSpPr/>
          <p:nvPr/>
        </p:nvSpPr>
        <p:spPr>
          <a:xfrm>
            <a:off x="156066" y="5069701"/>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A.</a:t>
            </a:r>
          </a:p>
        </p:txBody>
      </p:sp>
      <p:sp>
        <p:nvSpPr>
          <p:cNvPr id="15" name="Rounded Rectangle 14"/>
          <p:cNvSpPr/>
          <p:nvPr/>
        </p:nvSpPr>
        <p:spPr>
          <a:xfrm>
            <a:off x="3073916" y="5069701"/>
            <a:ext cx="2873351"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B.</a:t>
            </a:r>
          </a:p>
        </p:txBody>
      </p:sp>
      <p:sp>
        <p:nvSpPr>
          <p:cNvPr id="16" name="Rounded Rectangle 15"/>
          <p:cNvSpPr/>
          <p:nvPr/>
        </p:nvSpPr>
        <p:spPr>
          <a:xfrm>
            <a:off x="6229564" y="5085425"/>
            <a:ext cx="2765703"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C.</a:t>
            </a:r>
          </a:p>
        </p:txBody>
      </p:sp>
      <p:sp>
        <p:nvSpPr>
          <p:cNvPr id="17" name="Rounded Rectangle 16"/>
          <p:cNvSpPr/>
          <p:nvPr/>
        </p:nvSpPr>
        <p:spPr>
          <a:xfrm>
            <a:off x="9300066" y="5069701"/>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rgbClr val="0033CC"/>
                </a:solidFill>
              </a:rPr>
              <a:t>D.</a:t>
            </a:r>
            <a:endParaRPr lang="en-US" sz="2667" dirty="0">
              <a:solidFill>
                <a:srgbClr val="0033CC"/>
              </a:solidFill>
            </a:endParaRPr>
          </a:p>
        </p:txBody>
      </p:sp>
      <p:pic>
        <p:nvPicPr>
          <p:cNvPr id="2" name="Picture 2" descr="C:\Users\ADMIN\Desktop\Phan Thi Do Uyen\Giai cuu dai duong\Picture2.png">
            <a:hlinkClick r:id="" action="ppaction://hlinkshowjump?jump=nextslide"/>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376658" y="5054601"/>
            <a:ext cx="18153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cstate="print"/>
          <a:stretch>
            <a:fillRect/>
          </a:stretch>
        </p:blipFill>
        <p:spPr>
          <a:xfrm>
            <a:off x="13208000" y="3858381"/>
            <a:ext cx="812800" cy="812800"/>
          </a:xfrm>
          <a:prstGeom prst="rect">
            <a:avLst/>
          </a:prstGeom>
        </p:spPr>
      </p:pic>
      <p:pic>
        <p:nvPicPr>
          <p:cNvPr id="47" name="Picture 2" descr="C:\Users\ADMIN\Desktop\Doremon cau ca ( trac nghiem )\Picture1 (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80216" y="736723"/>
            <a:ext cx="1048584" cy="1168277"/>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times up"/>
          <p:cNvGrpSpPr/>
          <p:nvPr/>
        </p:nvGrpSpPr>
        <p:grpSpPr>
          <a:xfrm>
            <a:off x="784059" y="177800"/>
            <a:ext cx="1009445" cy="500085"/>
            <a:chOff x="2989747" y="438150"/>
            <a:chExt cx="1572029" cy="683752"/>
          </a:xfrm>
        </p:grpSpPr>
        <p:sp>
          <p:nvSpPr>
            <p:cNvPr id="49" name="Rounded Rectangle 48"/>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733" dirty="0">
                <a:solidFill>
                  <a:prstClr val="white"/>
                </a:solidFill>
                <a:latin typeface="Arial" panose="020B0604020202020204" pitchFamily="34" charset="0"/>
                <a:cs typeface="Arial" panose="020B0604020202020204" pitchFamily="34" charset="0"/>
              </a:endParaRPr>
            </a:p>
          </p:txBody>
        </p:sp>
        <p:sp>
          <p:nvSpPr>
            <p:cNvPr id="50" name="Rounded Rectangle 49"/>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7" dirty="0" err="1">
                  <a:solidFill>
                    <a:prstClr val="white"/>
                  </a:solidFill>
                  <a:latin typeface="Arial" panose="020B0604020202020204" pitchFamily="34" charset="0"/>
                  <a:cs typeface="Arial" panose="020B0604020202020204" pitchFamily="34" charset="0"/>
                </a:rPr>
                <a:t>Bắt</a:t>
              </a:r>
              <a:r>
                <a:rPr lang="en-GB" sz="1467" dirty="0">
                  <a:solidFill>
                    <a:prstClr val="white"/>
                  </a:solidFill>
                  <a:latin typeface="Arial" panose="020B0604020202020204" pitchFamily="34" charset="0"/>
                  <a:cs typeface="Arial" panose="020B0604020202020204" pitchFamily="34" charset="0"/>
                </a:rPr>
                <a:t> </a:t>
              </a:r>
              <a:r>
                <a:rPr lang="en-GB" sz="1467" dirty="0" err="1">
                  <a:solidFill>
                    <a:prstClr val="white"/>
                  </a:solidFill>
                  <a:latin typeface="Arial" panose="020B0604020202020204" pitchFamily="34" charset="0"/>
                  <a:cs typeface="Arial" panose="020B0604020202020204" pitchFamily="34" charset="0"/>
                </a:rPr>
                <a:t>đầu</a:t>
              </a:r>
              <a:r>
                <a:rPr lang="en-GB" sz="1467" dirty="0">
                  <a:solidFill>
                    <a:prstClr val="white"/>
                  </a:solidFill>
                  <a:latin typeface="Arial" panose="020B0604020202020204" pitchFamily="34" charset="0"/>
                  <a:cs typeface="Arial" panose="020B0604020202020204" pitchFamily="34" charset="0"/>
                </a:rPr>
                <a:t>!</a:t>
              </a:r>
            </a:p>
          </p:txBody>
        </p:sp>
      </p:grpSp>
      <p:pic>
        <p:nvPicPr>
          <p:cNvPr id="51" name="Picture 3" descr="C:\Users\ADMIN\Desktop\Picture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79310" y="960639"/>
            <a:ext cx="851973" cy="851973"/>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xmlns="" id="{A3772A17-BB74-4A75-BA55-D622FE4D0639}"/>
              </a:ext>
            </a:extLst>
          </p:cNvPr>
          <p:cNvGrpSpPr/>
          <p:nvPr/>
        </p:nvGrpSpPr>
        <p:grpSpPr>
          <a:xfrm>
            <a:off x="1244330" y="945133"/>
            <a:ext cx="120325" cy="101771"/>
            <a:chOff x="2455863" y="2411803"/>
            <a:chExt cx="566738" cy="566738"/>
          </a:xfrm>
        </p:grpSpPr>
        <p:sp>
          <p:nvSpPr>
            <p:cNvPr id="5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58" name="Group 57">
            <a:extLst>
              <a:ext uri="{FF2B5EF4-FFF2-40B4-BE49-F238E27FC236}">
                <a16:creationId xmlns:a16="http://schemas.microsoft.com/office/drawing/2014/main" xmlns="" id="{A3772A17-BB74-4A75-BA55-D622FE4D0639}"/>
              </a:ext>
            </a:extLst>
          </p:cNvPr>
          <p:cNvGrpSpPr/>
          <p:nvPr/>
        </p:nvGrpSpPr>
        <p:grpSpPr>
          <a:xfrm>
            <a:off x="1246124" y="1681532"/>
            <a:ext cx="120325" cy="101771"/>
            <a:chOff x="2455863" y="2411803"/>
            <a:chExt cx="566738" cy="566738"/>
          </a:xfrm>
        </p:grpSpPr>
        <p:sp>
          <p:nvSpPr>
            <p:cNvPr id="5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6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6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6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6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64" name="Group 63">
            <a:extLst>
              <a:ext uri="{FF2B5EF4-FFF2-40B4-BE49-F238E27FC236}">
                <a16:creationId xmlns:a16="http://schemas.microsoft.com/office/drawing/2014/main" xmlns="" id="{A3772A17-BB74-4A75-BA55-D622FE4D0639}"/>
              </a:ext>
            </a:extLst>
          </p:cNvPr>
          <p:cNvGrpSpPr/>
          <p:nvPr/>
        </p:nvGrpSpPr>
        <p:grpSpPr>
          <a:xfrm>
            <a:off x="1642171" y="1335825"/>
            <a:ext cx="120325" cy="101771"/>
            <a:chOff x="2455863" y="2411803"/>
            <a:chExt cx="566738" cy="566738"/>
          </a:xfrm>
        </p:grpSpPr>
        <p:sp>
          <p:nvSpPr>
            <p:cNvPr id="6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6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6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6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6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70" name="Group 69">
            <a:extLst>
              <a:ext uri="{FF2B5EF4-FFF2-40B4-BE49-F238E27FC236}">
                <a16:creationId xmlns:a16="http://schemas.microsoft.com/office/drawing/2014/main" xmlns="" id="{A3772A17-BB74-4A75-BA55-D622FE4D0639}"/>
              </a:ext>
            </a:extLst>
          </p:cNvPr>
          <p:cNvGrpSpPr/>
          <p:nvPr/>
        </p:nvGrpSpPr>
        <p:grpSpPr>
          <a:xfrm>
            <a:off x="882526" y="1369076"/>
            <a:ext cx="120325" cy="101771"/>
            <a:chOff x="2455863" y="2411803"/>
            <a:chExt cx="566738" cy="566738"/>
          </a:xfrm>
        </p:grpSpPr>
        <p:sp>
          <p:nvSpPr>
            <p:cNvPr id="7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7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7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7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7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sp>
        <p:nvSpPr>
          <p:cNvPr id="76" name="Oval 107"/>
          <p:cNvSpPr>
            <a:spLocks noChangeArrowheads="1"/>
          </p:cNvSpPr>
          <p:nvPr/>
        </p:nvSpPr>
        <p:spPr bwMode="auto">
          <a:xfrm>
            <a:off x="1259312" y="1331988"/>
            <a:ext cx="90392" cy="76587"/>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77" name="Explosion 2 76"/>
          <p:cNvSpPr/>
          <p:nvPr/>
        </p:nvSpPr>
        <p:spPr>
          <a:xfrm>
            <a:off x="-208615" y="2447240"/>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FF"/>
                </a:solidFill>
              </a:rPr>
              <a:t>HẾT GIỜ</a:t>
            </a:r>
          </a:p>
        </p:txBody>
      </p:sp>
    </p:spTree>
    <p:extLst>
      <p:ext uri="{BB962C8B-B14F-4D97-AF65-F5344CB8AC3E}">
        <p14:creationId xmlns:p14="http://schemas.microsoft.com/office/powerpoint/2010/main" val="210925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32"/>
                                        </p:tgtEl>
                                        <p:attrNameLst>
                                          <p:attrName>r</p:attrName>
                                        </p:attrNameLst>
                                      </p:cBhvr>
                                    </p:animRot>
                                    <p:animRot by="-240000">
                                      <p:cBhvr>
                                        <p:cTn id="7" dur="600" fill="hold">
                                          <p:stCondLst>
                                            <p:cond delay="600"/>
                                          </p:stCondLst>
                                        </p:cTn>
                                        <p:tgtEl>
                                          <p:spTgt spid="1032"/>
                                        </p:tgtEl>
                                        <p:attrNameLst>
                                          <p:attrName>r</p:attrName>
                                        </p:attrNameLst>
                                      </p:cBhvr>
                                    </p:animRot>
                                    <p:animRot by="240000">
                                      <p:cBhvr>
                                        <p:cTn id="8" dur="600" fill="hold">
                                          <p:stCondLst>
                                            <p:cond delay="1200"/>
                                          </p:stCondLst>
                                        </p:cTn>
                                        <p:tgtEl>
                                          <p:spTgt spid="1032"/>
                                        </p:tgtEl>
                                        <p:attrNameLst>
                                          <p:attrName>r</p:attrName>
                                        </p:attrNameLst>
                                      </p:cBhvr>
                                    </p:animRot>
                                    <p:animRot by="-240000">
                                      <p:cBhvr>
                                        <p:cTn id="9" dur="600" fill="hold">
                                          <p:stCondLst>
                                            <p:cond delay="1800"/>
                                          </p:stCondLst>
                                        </p:cTn>
                                        <p:tgtEl>
                                          <p:spTgt spid="1032"/>
                                        </p:tgtEl>
                                        <p:attrNameLst>
                                          <p:attrName>r</p:attrName>
                                        </p:attrNameLst>
                                      </p:cBhvr>
                                    </p:animRot>
                                    <p:animRot by="120000">
                                      <p:cBhvr>
                                        <p:cTn id="10" dur="600" fill="hold">
                                          <p:stCondLst>
                                            <p:cond delay="2400"/>
                                          </p:stCondLst>
                                        </p:cTn>
                                        <p:tgtEl>
                                          <p:spTgt spid="103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031"/>
                                        </p:tgtEl>
                                        <p:attrNameLst>
                                          <p:attrName>r</p:attrName>
                                        </p:attrNameLst>
                                      </p:cBhvr>
                                    </p:animRot>
                                    <p:animRot by="-240000">
                                      <p:cBhvr>
                                        <p:cTn id="13" dur="400" fill="hold">
                                          <p:stCondLst>
                                            <p:cond delay="400"/>
                                          </p:stCondLst>
                                        </p:cTn>
                                        <p:tgtEl>
                                          <p:spTgt spid="1031"/>
                                        </p:tgtEl>
                                        <p:attrNameLst>
                                          <p:attrName>r</p:attrName>
                                        </p:attrNameLst>
                                      </p:cBhvr>
                                    </p:animRot>
                                    <p:animRot by="240000">
                                      <p:cBhvr>
                                        <p:cTn id="14" dur="400" fill="hold">
                                          <p:stCondLst>
                                            <p:cond delay="800"/>
                                          </p:stCondLst>
                                        </p:cTn>
                                        <p:tgtEl>
                                          <p:spTgt spid="1031"/>
                                        </p:tgtEl>
                                        <p:attrNameLst>
                                          <p:attrName>r</p:attrName>
                                        </p:attrNameLst>
                                      </p:cBhvr>
                                    </p:animRot>
                                    <p:animRot by="-240000">
                                      <p:cBhvr>
                                        <p:cTn id="15" dur="400" fill="hold">
                                          <p:stCondLst>
                                            <p:cond delay="1200"/>
                                          </p:stCondLst>
                                        </p:cTn>
                                        <p:tgtEl>
                                          <p:spTgt spid="1031"/>
                                        </p:tgtEl>
                                        <p:attrNameLst>
                                          <p:attrName>r</p:attrName>
                                        </p:attrNameLst>
                                      </p:cBhvr>
                                    </p:animRot>
                                    <p:animRot by="120000">
                                      <p:cBhvr>
                                        <p:cTn id="16" dur="400" fill="hold">
                                          <p:stCondLst>
                                            <p:cond delay="1600"/>
                                          </p:stCondLst>
                                        </p:cTn>
                                        <p:tgtEl>
                                          <p:spTgt spid="1031"/>
                                        </p:tgtEl>
                                        <p:attrNameLst>
                                          <p:attrName>r</p:attrName>
                                        </p:attrNameLst>
                                      </p:cBhvr>
                                    </p:animRot>
                                  </p:childTnLst>
                                </p:cTn>
                              </p:par>
                              <p:par>
                                <p:cTn id="17" presetID="47"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1035"/>
                                        </p:tgtEl>
                                        <p:attrNameLst>
                                          <p:attrName>style.visibility</p:attrName>
                                        </p:attrNameLst>
                                      </p:cBhvr>
                                      <p:to>
                                        <p:strVal val="visible"/>
                                      </p:to>
                                    </p:set>
                                    <p:animEffect transition="in" filter="fade">
                                      <p:cBhvr>
                                        <p:cTn id="24" dur="1000"/>
                                        <p:tgtEl>
                                          <p:spTgt spid="1035"/>
                                        </p:tgtEl>
                                      </p:cBhvr>
                                    </p:animEffect>
                                    <p:anim calcmode="lin" valueType="num">
                                      <p:cBhvr>
                                        <p:cTn id="25" dur="1000" fill="hold"/>
                                        <p:tgtEl>
                                          <p:spTgt spid="1035"/>
                                        </p:tgtEl>
                                        <p:attrNameLst>
                                          <p:attrName>ppt_x</p:attrName>
                                        </p:attrNameLst>
                                      </p:cBhvr>
                                      <p:tavLst>
                                        <p:tav tm="0">
                                          <p:val>
                                            <p:strVal val="#ppt_x"/>
                                          </p:val>
                                        </p:tav>
                                        <p:tav tm="100000">
                                          <p:val>
                                            <p:strVal val="#ppt_x"/>
                                          </p:val>
                                        </p:tav>
                                      </p:tavLst>
                                    </p:anim>
                                    <p:anim calcmode="lin" valueType="num">
                                      <p:cBhvr>
                                        <p:cTn id="26" dur="1000" fill="hold"/>
                                        <p:tgtEl>
                                          <p:spTgt spid="10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17"/>
                    </p:tgtEl>
                  </p:cond>
                </p:stCondLst>
                <p:endSync evt="end" delay="0">
                  <p:rtn val="all"/>
                </p:endSync>
                <p:childTnLst>
                  <p:par>
                    <p:cTn id="52" fill="hold">
                      <p:stCondLst>
                        <p:cond delay="0"/>
                      </p:stCondLst>
                      <p:childTnLst>
                        <p:par>
                          <p:cTn id="53" fill="hold">
                            <p:stCondLst>
                              <p:cond delay="0"/>
                            </p:stCondLst>
                            <p:childTnLst>
                              <p:par>
                                <p:cTn id="54" presetID="2" presetClass="exit" presetSubtype="1" fill="hold" nodeType="clickEffect">
                                  <p:stCondLst>
                                    <p:cond delay="0"/>
                                  </p:stCondLst>
                                  <p:childTnLst>
                                    <p:anim calcmode="lin" valueType="num">
                                      <p:cBhvr additive="base">
                                        <p:cTn id="55" dur="2000"/>
                                        <p:tgtEl>
                                          <p:spTgt spid="10"/>
                                        </p:tgtEl>
                                        <p:attrNameLst>
                                          <p:attrName>ppt_x</p:attrName>
                                        </p:attrNameLst>
                                      </p:cBhvr>
                                      <p:tavLst>
                                        <p:tav tm="0">
                                          <p:val>
                                            <p:strVal val="ppt_x"/>
                                          </p:val>
                                        </p:tav>
                                        <p:tav tm="100000">
                                          <p:val>
                                            <p:strVal val="ppt_x"/>
                                          </p:val>
                                        </p:tav>
                                      </p:tavLst>
                                    </p:anim>
                                    <p:anim calcmode="lin" valueType="num">
                                      <p:cBhvr additive="base">
                                        <p:cTn id="56" dur="2000"/>
                                        <p:tgtEl>
                                          <p:spTgt spid="10"/>
                                        </p:tgtEl>
                                        <p:attrNameLst>
                                          <p:attrName>ppt_y</p:attrName>
                                        </p:attrNameLst>
                                      </p:cBhvr>
                                      <p:tavLst>
                                        <p:tav tm="0">
                                          <p:val>
                                            <p:strVal val="ppt_y"/>
                                          </p:val>
                                        </p:tav>
                                        <p:tav tm="100000">
                                          <p:val>
                                            <p:strVal val="0-ppt_h/2"/>
                                          </p:val>
                                        </p:tav>
                                      </p:tavLst>
                                    </p:anim>
                                    <p:set>
                                      <p:cBhvr>
                                        <p:cTn id="57" dur="1" fill="hold">
                                          <p:stCondLst>
                                            <p:cond delay="1999"/>
                                          </p:stCondLst>
                                        </p:cTn>
                                        <p:tgtEl>
                                          <p:spTgt spid="10"/>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4715" fill="hold"/>
                                        <p:tgtEl>
                                          <p:spTgt spid="13"/>
                                        </p:tgtEl>
                                      </p:cBhvr>
                                    </p:cmd>
                                  </p:childTnLst>
                                </p:cTn>
                              </p:par>
                              <p:par>
                                <p:cTn id="60" presetID="21" presetClass="emph" presetSubtype="0" repeatCount="indefinite" fill="hold" grpId="1" nodeType="withEffect">
                                  <p:stCondLst>
                                    <p:cond delay="0"/>
                                  </p:stCondLst>
                                  <p:childTnLst>
                                    <p:animClr clrSpc="hsl" dir="cw">
                                      <p:cBhvr override="childStyle">
                                        <p:cTn id="61" dur="500" fill="hold"/>
                                        <p:tgtEl>
                                          <p:spTgt spid="17"/>
                                        </p:tgtEl>
                                        <p:attrNameLst>
                                          <p:attrName>style.color</p:attrName>
                                        </p:attrNameLst>
                                      </p:cBhvr>
                                      <p:by>
                                        <p:hsl h="7200000" s="0" l="0"/>
                                      </p:by>
                                    </p:animClr>
                                    <p:animClr clrSpc="hsl" dir="cw">
                                      <p:cBhvr>
                                        <p:cTn id="62" dur="500" fill="hold"/>
                                        <p:tgtEl>
                                          <p:spTgt spid="17"/>
                                        </p:tgtEl>
                                        <p:attrNameLst>
                                          <p:attrName>fillcolor</p:attrName>
                                        </p:attrNameLst>
                                      </p:cBhvr>
                                      <p:by>
                                        <p:hsl h="7200000" s="0" l="0"/>
                                      </p:by>
                                    </p:animClr>
                                    <p:animClr clrSpc="hsl" dir="cw">
                                      <p:cBhvr>
                                        <p:cTn id="63" dur="500" fill="hold"/>
                                        <p:tgtEl>
                                          <p:spTgt spid="17"/>
                                        </p:tgtEl>
                                        <p:attrNameLst>
                                          <p:attrName>stroke.color</p:attrName>
                                        </p:attrNameLst>
                                      </p:cBhvr>
                                      <p:by>
                                        <p:hsl h="7200000" s="0" l="0"/>
                                      </p:by>
                                    </p:animClr>
                                    <p:set>
                                      <p:cBhvr>
                                        <p:cTn id="64" dur="500" fill="hold"/>
                                        <p:tgtEl>
                                          <p:spTgt spid="17"/>
                                        </p:tgtEl>
                                        <p:attrNameLst>
                                          <p:attrName>fill.type</p:attrName>
                                        </p:attrNameLst>
                                      </p:cBhvr>
                                      <p:to>
                                        <p:strVal val="solid"/>
                                      </p:to>
                                    </p:set>
                                  </p:childTnLst>
                                </p:cTn>
                              </p:par>
                              <p:par>
                                <p:cTn id="65" presetID="35" presetClass="path" presetSubtype="0" accel="50000" decel="50000" fill="hold" nodeType="withEffect">
                                  <p:stCondLst>
                                    <p:cond delay="0"/>
                                  </p:stCondLst>
                                  <p:childTnLst>
                                    <p:animMotion origin="layout" path="M -1.11111E-6 4.93827E-7 L -0.13403 0.02438 " pathEditMode="relative" rAng="0" ptsTypes="AA">
                                      <p:cBhvr>
                                        <p:cTn id="66" dur="3000" fill="hold"/>
                                        <p:tgtEl>
                                          <p:spTgt spid="1031"/>
                                        </p:tgtEl>
                                        <p:attrNameLst>
                                          <p:attrName>ppt_x</p:attrName>
                                          <p:attrName>ppt_y</p:attrName>
                                        </p:attrNameLst>
                                      </p:cBhvr>
                                      <p:rCtr x="-6701" y="1204"/>
                                    </p:animMotion>
                                  </p:childTnLst>
                                </p:cTn>
                              </p:par>
                            </p:childTnLst>
                          </p:cTn>
                        </p:par>
                      </p:childTnLst>
                    </p:cTn>
                  </p:par>
                </p:childTnLst>
              </p:cTn>
              <p:nextCondLst>
                <p:cond evt="onClick" delay="0">
                  <p:tgtEl>
                    <p:spTgt spid="17"/>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42" presetClass="exit" presetSubtype="0" fill="hold" grpId="1" nodeType="clickEffect">
                                  <p:stCondLst>
                                    <p:cond delay="0"/>
                                  </p:stCondLst>
                                  <p:childTnLst>
                                    <p:animEffect transition="out" filter="fade">
                                      <p:cBhvr>
                                        <p:cTn id="71" dur="1000"/>
                                        <p:tgtEl>
                                          <p:spTgt spid="16"/>
                                        </p:tgtEl>
                                      </p:cBhvr>
                                    </p:animEffect>
                                    <p:anim calcmode="lin" valueType="num">
                                      <p:cBhvr>
                                        <p:cTn id="72" dur="1000"/>
                                        <p:tgtEl>
                                          <p:spTgt spid="16"/>
                                        </p:tgtEl>
                                        <p:attrNameLst>
                                          <p:attrName>ppt_x</p:attrName>
                                        </p:attrNameLst>
                                      </p:cBhvr>
                                      <p:tavLst>
                                        <p:tav tm="0">
                                          <p:val>
                                            <p:strVal val="ppt_x"/>
                                          </p:val>
                                        </p:tav>
                                        <p:tav tm="100000">
                                          <p:val>
                                            <p:strVal val="ppt_x"/>
                                          </p:val>
                                        </p:tav>
                                      </p:tavLst>
                                    </p:anim>
                                    <p:anim calcmode="lin" valueType="num">
                                      <p:cBhvr>
                                        <p:cTn id="73" dur="1000"/>
                                        <p:tgtEl>
                                          <p:spTgt spid="16"/>
                                        </p:tgtEl>
                                        <p:attrNameLst>
                                          <p:attrName>ppt_y</p:attrName>
                                        </p:attrNameLst>
                                      </p:cBhvr>
                                      <p:tavLst>
                                        <p:tav tm="0">
                                          <p:val>
                                            <p:strVal val="ppt_y"/>
                                          </p:val>
                                        </p:tav>
                                        <p:tav tm="100000">
                                          <p:val>
                                            <p:strVal val="ppt_y+.1"/>
                                          </p:val>
                                        </p:tav>
                                      </p:tavLst>
                                    </p:anim>
                                    <p:set>
                                      <p:cBhvr>
                                        <p:cTn id="7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5" restart="whenNotActive" fill="hold" evtFilter="cancelBubble" nodeType="interactiveSeq">
                <p:stCondLst>
                  <p:cond evt="onClick" delay="0">
                    <p:tgtEl>
                      <p:spTgt spid="15"/>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15"/>
                                        </p:tgtEl>
                                      </p:cBhvr>
                                    </p:animEffect>
                                    <p:anim calcmode="lin" valueType="num">
                                      <p:cBhvr>
                                        <p:cTn id="80" dur="1000"/>
                                        <p:tgtEl>
                                          <p:spTgt spid="15"/>
                                        </p:tgtEl>
                                        <p:attrNameLst>
                                          <p:attrName>ppt_x</p:attrName>
                                        </p:attrNameLst>
                                      </p:cBhvr>
                                      <p:tavLst>
                                        <p:tav tm="0">
                                          <p:val>
                                            <p:strVal val="ppt_x"/>
                                          </p:val>
                                        </p:tav>
                                        <p:tav tm="100000">
                                          <p:val>
                                            <p:strVal val="ppt_x"/>
                                          </p:val>
                                        </p:tav>
                                      </p:tavLst>
                                    </p:anim>
                                    <p:anim calcmode="lin" valueType="num">
                                      <p:cBhvr>
                                        <p:cTn id="81" dur="1000"/>
                                        <p:tgtEl>
                                          <p:spTgt spid="15"/>
                                        </p:tgtEl>
                                        <p:attrNameLst>
                                          <p:attrName>ppt_y</p:attrName>
                                        </p:attrNameLst>
                                      </p:cBhvr>
                                      <p:tavLst>
                                        <p:tav tm="0">
                                          <p:val>
                                            <p:strVal val="ppt_y"/>
                                          </p:val>
                                        </p:tav>
                                        <p:tav tm="100000">
                                          <p:val>
                                            <p:strVal val="ppt_y+.1"/>
                                          </p:val>
                                        </p:tav>
                                      </p:tavLst>
                                    </p:anim>
                                    <p:set>
                                      <p:cBhvr>
                                        <p:cTn id="82"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3" restart="whenNotActive" fill="hold" evtFilter="cancelBubble" nodeType="interactiveSeq">
                <p:stCondLst>
                  <p:cond evt="onClick" delay="0">
                    <p:tgtEl>
                      <p:spTgt spid="5"/>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5"/>
                                        </p:tgtEl>
                                      </p:cBhvr>
                                    </p:animEffect>
                                    <p:anim calcmode="lin" valueType="num">
                                      <p:cBhvr>
                                        <p:cTn id="88" dur="1000"/>
                                        <p:tgtEl>
                                          <p:spTgt spid="5"/>
                                        </p:tgtEl>
                                        <p:attrNameLst>
                                          <p:attrName>ppt_x</p:attrName>
                                        </p:attrNameLst>
                                      </p:cBhvr>
                                      <p:tavLst>
                                        <p:tav tm="0">
                                          <p:val>
                                            <p:strVal val="ppt_x"/>
                                          </p:val>
                                        </p:tav>
                                        <p:tav tm="100000">
                                          <p:val>
                                            <p:strVal val="ppt_x"/>
                                          </p:val>
                                        </p:tav>
                                      </p:tavLst>
                                    </p:anim>
                                    <p:anim calcmode="lin" valueType="num">
                                      <p:cBhvr>
                                        <p:cTn id="89" dur="1000"/>
                                        <p:tgtEl>
                                          <p:spTgt spid="5"/>
                                        </p:tgtEl>
                                        <p:attrNameLst>
                                          <p:attrName>ppt_y</p:attrName>
                                        </p:attrNameLst>
                                      </p:cBhvr>
                                      <p:tavLst>
                                        <p:tav tm="0">
                                          <p:val>
                                            <p:strVal val="ppt_y"/>
                                          </p:val>
                                        </p:tav>
                                        <p:tav tm="100000">
                                          <p:val>
                                            <p:strVal val="ppt_y+.1"/>
                                          </p:val>
                                        </p:tav>
                                      </p:tavLst>
                                    </p:anim>
                                    <p:set>
                                      <p:cBhvr>
                                        <p:cTn id="90"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audio>
              <p:cMediaNode vol="80000">
                <p:cTn id="91" fill="hold" display="0">
                  <p:stCondLst>
                    <p:cond delay="indefinite"/>
                  </p:stCondLst>
                  <p:endCondLst>
                    <p:cond evt="onStopAudio" delay="0">
                      <p:tgtEl>
                        <p:sldTgt/>
                      </p:tgtEl>
                    </p:cond>
                  </p:endCondLst>
                </p:cTn>
                <p:tgtEl>
                  <p:spTgt spid="13"/>
                </p:tgtEl>
              </p:cMediaNode>
            </p:audio>
            <p:seq concurrent="1" nextAc="seek">
              <p:cTn id="92" restart="whenNotActive" fill="hold" evtFilter="cancelBubble" nodeType="interactiveSeq">
                <p:stCondLst>
                  <p:cond evt="onClick" delay="0">
                    <p:tgtEl>
                      <p:spTgt spid="48"/>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51"/>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77"/>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48"/>
                  </p:tgtEl>
                </p:cond>
              </p:nextCondLst>
            </p:seq>
          </p:childTnLst>
        </p:cTn>
      </p:par>
    </p:tnLst>
    <p:bldLst>
      <p:bldP spid="4" grpId="0"/>
      <p:bldP spid="5" grpId="0" animBg="1"/>
      <p:bldP spid="5" grpId="1" animBg="1"/>
      <p:bldP spid="15" grpId="0" animBg="1"/>
      <p:bldP spid="15" grpId="1" animBg="1"/>
      <p:bldP spid="16" grpId="0" animBg="1"/>
      <p:bldP spid="16" grpId="1" animBg="1"/>
      <p:bldP spid="17" grpId="0" animBg="1"/>
      <p:bldP spid="17" grpId="1" animBg="1"/>
      <p:bldP spid="77" grpId="0" animBg="1"/>
      <p:bldP spid="7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underwater-vector-backgroun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28598"/>
            <a:ext cx="12191999" cy="751839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7a.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40125" y1="41900" x2="54125" y2="65286"/>
                        <a14:foregroundMark x1="63500" y1="34227" x2="50500" y2="52497"/>
                        <a14:foregroundMark x1="58375" y1="26675" x2="58375" y2="37272"/>
                        <a14:foregroundMark x1="46375" y1="24117" x2="40125" y2="39342"/>
                        <a14:foregroundMark x1="54545" y1="35106" x2="57091" y2="48723"/>
                        <a14:foregroundMark x1="48000" y1="28298" x2="40364" y2="4723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30400" y="3732918"/>
            <a:ext cx="3048000" cy="260614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iai cuu dai duong 2\7.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34401" y="4343400"/>
            <a:ext cx="1744116" cy="1743203"/>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DMIN\Desktop\Giai cuu dai duong 2\8.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89231" l="0" r="100000">
                        <a14:backgroundMark x1="93800" y1="36410" x2="88600" y2="78462"/>
                        <a14:backgroundMark x1="38800" y1="64103" x2="30400" y2="81026"/>
                        <a14:backgroundMark x1="10400" y1="11795" x2="35200" y2="6923"/>
                        <a14:backgroundMark x1="64400" y1="1795" x2="69800" y2="3846"/>
                        <a14:backgroundMark x1="76800" y1="3846" x2="95200" y2="2308"/>
                        <a14:backgroundMark x1="48800" y1="73590" x2="46200" y2="76154"/>
                        <a14:backgroundMark x1="36000" y1="30000" x2="36800" y2="32564"/>
                        <a14:backgroundMark x1="96714" y1="23724" x2="84507" y2="81381"/>
                        <a14:backgroundMark x1="84507" y1="76577" x2="59155" y2="86486"/>
                        <a14:backgroundMark x1="59624" y1="69670" x2="58685" y2="82282"/>
                        <a14:backgroundMark x1="30751" y1="82282" x2="2113" y2="82282"/>
                        <a14:backgroundMark x1="3286" y1="48348" x2="10329" y2="82282"/>
                        <a14:backgroundMark x1="7512" y1="46246" x2="23709" y2="49249"/>
                        <a14:backgroundMark x1="26995" y1="33033" x2="30047" y2="35435"/>
                        <a14:backgroundMark x1="2582" y1="31231" x2="10094" y2="35435"/>
                      </a14:backgroundRemoval>
                    </a14:imgEffect>
                  </a14:imgLayer>
                </a14:imgProps>
              </a:ext>
              <a:ext uri="{28A0092B-C50C-407E-A947-70E740481C1C}">
                <a14:useLocalDpi xmlns:a14="http://schemas.microsoft.com/office/drawing/2010/main" val="0"/>
              </a:ext>
            </a:extLst>
          </a:blip>
          <a:srcRect/>
          <a:stretch>
            <a:fillRect/>
          </a:stretch>
        </p:blipFill>
        <p:spPr bwMode="auto">
          <a:xfrm>
            <a:off x="5969000" y="4860610"/>
            <a:ext cx="2362201" cy="184251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Giai cuu dai duong 2\Luoi.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4572001" y="-1346200"/>
            <a:ext cx="8369991" cy="10769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Phan Thi Do Uyen\Giai cuu dai duong\Picture2.png">
            <a:hlinkClick r:id="" action="ppaction://hlinkshowjump?jump=nextslide"/>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64801" y="5156201"/>
            <a:ext cx="18153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C:\Users\ADMIN\Desktop\Giai cuu dai duong 2\seashell-border-382756.jpg"/>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927894" y="-76200"/>
            <a:ext cx="10119562" cy="58723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1" name="TextBox 20"/>
          <p:cNvSpPr txBox="1"/>
          <p:nvPr/>
        </p:nvSpPr>
        <p:spPr>
          <a:xfrm>
            <a:off x="2169507" y="71672"/>
            <a:ext cx="10001245" cy="5509200"/>
          </a:xfrm>
          <a:prstGeom prst="rect">
            <a:avLst/>
          </a:prstGeom>
          <a:noFill/>
        </p:spPr>
        <p:txBody>
          <a:bodyPr wrap="square" rtlCol="0">
            <a:spAutoFit/>
          </a:bodyPr>
          <a:lstStyle/>
          <a:p>
            <a:r>
              <a:rPr lang="fr-FR" sz="3200" b="1">
                <a:latin typeface="Times New Roman" panose="02020603050405020304" pitchFamily="18" charset="0"/>
                <a:cs typeface="Times New Roman" panose="02020603050405020304" pitchFamily="18" charset="0"/>
              </a:rPr>
              <a:t>Câu 4</a:t>
            </a:r>
            <a:r>
              <a:rPr lang="vi-VN" sz="3200" b="1">
                <a:latin typeface="Times New Roman" panose="02020603050405020304" pitchFamily="18" charset="0"/>
                <a:cs typeface="Times New Roman" panose="02020603050405020304" pitchFamily="18" charset="0"/>
              </a:rPr>
              <a:t>. </a:t>
            </a:r>
            <a:r>
              <a:rPr lang="fr-FR" sz="3200">
                <a:latin typeface="Times New Roman" panose="02020603050405020304" pitchFamily="18" charset="0"/>
                <a:cs typeface="Times New Roman" panose="02020603050405020304" pitchFamily="18" charset="0"/>
              </a:rPr>
              <a:t>Câu nào dưới đây là bằng chứng làm rõ cho ý kiến: Tiếng Việt rất đẹp về tính nhạc?</a:t>
            </a:r>
            <a:endParaRPr lang="en-GB" sz="3200">
              <a:latin typeface="Times New Roman" panose="02020603050405020304" pitchFamily="18" charset="0"/>
              <a:cs typeface="Times New Roman" panose="02020603050405020304" pitchFamily="18" charset="0"/>
            </a:endParaRPr>
          </a:p>
          <a:p>
            <a:r>
              <a:rPr lang="fr-FR" sz="3200">
                <a:latin typeface="Times New Roman" panose="02020603050405020304" pitchFamily="18" charset="0"/>
                <a:cs typeface="Times New Roman" panose="02020603050405020304" pitchFamily="18" charset="0"/>
              </a:rPr>
              <a:t>A. Họ không hiểu tiếng ta, và đó là một ấn tượng, ấn tượng của người “nghe” và chỉ nghe thôi.</a:t>
            </a:r>
            <a:endParaRPr lang="en-GB" sz="3200">
              <a:latin typeface="Times New Roman" panose="02020603050405020304" pitchFamily="18" charset="0"/>
              <a:cs typeface="Times New Roman" panose="02020603050405020304" pitchFamily="18" charset="0"/>
            </a:endParaRPr>
          </a:p>
          <a:p>
            <a:r>
              <a:rPr lang="fr-FR" sz="3200">
                <a:latin typeface="Times New Roman" panose="02020603050405020304" pitchFamily="18" charset="0"/>
                <a:cs typeface="Times New Roman" panose="02020603050405020304" pitchFamily="18" charset="0"/>
              </a:rPr>
              <a:t>B. Từ vựng tiếng Việt qua các thời kì diễn biến của nó tăng lên mỗi ngày một nhiều.</a:t>
            </a:r>
            <a:endParaRPr lang="en-GB" sz="3200">
              <a:latin typeface="Times New Roman" panose="02020603050405020304" pitchFamily="18" charset="0"/>
              <a:cs typeface="Times New Roman" panose="02020603050405020304" pitchFamily="18" charset="0"/>
            </a:endParaRPr>
          </a:p>
          <a:p>
            <a:r>
              <a:rPr lang="fr-FR" sz="3200">
                <a:latin typeface="Times New Roman" panose="02020603050405020304" pitchFamily="18" charset="0"/>
                <a:cs typeface="Times New Roman" panose="02020603050405020304" pitchFamily="18" charset="0"/>
              </a:rPr>
              <a:t>C. Về phương diện này, tiếng Việt có những khả năng dồi dào về phần cấu tạo từ ngữ cũng như về hình thức diễn đạt.</a:t>
            </a:r>
            <a:endParaRPr lang="en-GB" sz="3200">
              <a:latin typeface="Times New Roman" panose="02020603050405020304" pitchFamily="18" charset="0"/>
              <a:cs typeface="Times New Roman" panose="02020603050405020304" pitchFamily="18" charset="0"/>
            </a:endParaRPr>
          </a:p>
          <a:p>
            <a:r>
              <a:rPr lang="fr-FR" sz="3200">
                <a:latin typeface="Times New Roman" panose="02020603050405020304" pitchFamily="18" charset="0"/>
                <a:cs typeface="Times New Roman" panose="02020603050405020304" pitchFamily="18" charset="0"/>
              </a:rPr>
              <a:t>D. Do đó, tiếng Việt có thể kể vào những thứ tiếng giàu hình tượng ngữ âm như những âm giai trong bản nhạc trầm bổng. </a:t>
            </a:r>
            <a:endParaRPr lang="en-GB" sz="3200">
              <a:latin typeface="Times New Roman" panose="02020603050405020304" pitchFamily="18" charset="0"/>
              <a:cs typeface="Times New Roman" panose="02020603050405020304" pitchFamily="18" charset="0"/>
            </a:endParaRPr>
          </a:p>
        </p:txBody>
      </p:sp>
      <p:sp>
        <p:nvSpPr>
          <p:cNvPr id="22" name="Rounded Rectangle 21"/>
          <p:cNvSpPr/>
          <p:nvPr/>
        </p:nvSpPr>
        <p:spPr>
          <a:xfrm>
            <a:off x="99505" y="5936591"/>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A.</a:t>
            </a:r>
          </a:p>
        </p:txBody>
      </p:sp>
      <p:sp>
        <p:nvSpPr>
          <p:cNvPr id="23" name="Rounded Rectangle 22"/>
          <p:cNvSpPr/>
          <p:nvPr/>
        </p:nvSpPr>
        <p:spPr>
          <a:xfrm>
            <a:off x="3017355" y="5936591"/>
            <a:ext cx="2873351"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B.</a:t>
            </a:r>
          </a:p>
        </p:txBody>
      </p:sp>
      <p:sp>
        <p:nvSpPr>
          <p:cNvPr id="24" name="Rounded Rectangle 23"/>
          <p:cNvSpPr/>
          <p:nvPr/>
        </p:nvSpPr>
        <p:spPr>
          <a:xfrm>
            <a:off x="6173003" y="5952315"/>
            <a:ext cx="2765703"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C.</a:t>
            </a:r>
          </a:p>
        </p:txBody>
      </p:sp>
      <p:sp>
        <p:nvSpPr>
          <p:cNvPr id="25" name="Rounded Rectangle 24"/>
          <p:cNvSpPr/>
          <p:nvPr/>
        </p:nvSpPr>
        <p:spPr>
          <a:xfrm>
            <a:off x="9243505" y="5936591"/>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rgbClr val="0033CC"/>
                </a:solidFill>
              </a:rPr>
              <a:t>D.</a:t>
            </a:r>
            <a:endParaRPr lang="en-US" sz="2667" dirty="0">
              <a:solidFill>
                <a:srgbClr val="0033CC"/>
              </a:solidFill>
            </a:endParaRPr>
          </a:p>
        </p:txBody>
      </p:sp>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cstate="print"/>
          <a:stretch>
            <a:fillRect/>
          </a:stretch>
        </p:blipFill>
        <p:spPr>
          <a:xfrm>
            <a:off x="13208000" y="3858381"/>
            <a:ext cx="812800" cy="812800"/>
          </a:xfrm>
          <a:prstGeom prst="rect">
            <a:avLst/>
          </a:prstGeom>
        </p:spPr>
      </p:pic>
      <p:pic>
        <p:nvPicPr>
          <p:cNvPr id="15" name="Picture 2" descr="C:\Users\ADMIN\Desktop\Doremon cau ca ( trac nghiem )\Picture1 (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80216" y="736723"/>
            <a:ext cx="1048584" cy="1168277"/>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784059" y="177800"/>
            <a:ext cx="1009445" cy="500085"/>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733" dirty="0">
                <a:solidFill>
                  <a:prstClr val="white"/>
                </a:solidFill>
                <a:latin typeface="Arial" panose="020B0604020202020204" pitchFamily="34" charset="0"/>
                <a:cs typeface="Arial" panose="020B0604020202020204" pitchFamily="34" charset="0"/>
              </a:endParaRPr>
            </a:p>
          </p:txBody>
        </p:sp>
        <p:sp>
          <p:nvSpPr>
            <p:cNvPr id="26" name="Rounded Rectangle 25"/>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7" dirty="0" err="1">
                  <a:solidFill>
                    <a:prstClr val="white"/>
                  </a:solidFill>
                  <a:latin typeface="Arial" panose="020B0604020202020204" pitchFamily="34" charset="0"/>
                  <a:cs typeface="Arial" panose="020B0604020202020204" pitchFamily="34" charset="0"/>
                </a:rPr>
                <a:t>Bắt</a:t>
              </a:r>
              <a:r>
                <a:rPr lang="en-GB" sz="1467" dirty="0">
                  <a:solidFill>
                    <a:prstClr val="white"/>
                  </a:solidFill>
                  <a:latin typeface="Arial" panose="020B0604020202020204" pitchFamily="34" charset="0"/>
                  <a:cs typeface="Arial" panose="020B0604020202020204" pitchFamily="34" charset="0"/>
                </a:rPr>
                <a:t> </a:t>
              </a:r>
              <a:r>
                <a:rPr lang="en-GB" sz="1467" dirty="0" err="1">
                  <a:solidFill>
                    <a:prstClr val="white"/>
                  </a:solidFill>
                  <a:latin typeface="Arial" panose="020B0604020202020204" pitchFamily="34" charset="0"/>
                  <a:cs typeface="Arial" panose="020B0604020202020204" pitchFamily="34" charset="0"/>
                </a:rPr>
                <a:t>đầu</a:t>
              </a:r>
              <a:r>
                <a:rPr lang="en-GB" sz="1467" dirty="0">
                  <a:solidFill>
                    <a:prstClr val="white"/>
                  </a:solidFill>
                  <a:latin typeface="Arial" panose="020B0604020202020204" pitchFamily="34" charset="0"/>
                  <a:cs typeface="Arial" panose="020B0604020202020204" pitchFamily="34" charset="0"/>
                </a:rPr>
                <a:t>!</a:t>
              </a:r>
            </a:p>
          </p:txBody>
        </p:sp>
      </p:grpSp>
      <p:pic>
        <p:nvPicPr>
          <p:cNvPr id="27" name="Picture 3" descr="C:\Users\ADMIN\Desktop\Picture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79310" y="960639"/>
            <a:ext cx="851973" cy="851973"/>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xmlns="" id="{A3772A17-BB74-4A75-BA55-D622FE4D0639}"/>
              </a:ext>
            </a:extLst>
          </p:cNvPr>
          <p:cNvGrpSpPr/>
          <p:nvPr/>
        </p:nvGrpSpPr>
        <p:grpSpPr>
          <a:xfrm>
            <a:off x="1244330" y="945133"/>
            <a:ext cx="120325" cy="101771"/>
            <a:chOff x="2455863" y="2411803"/>
            <a:chExt cx="566738" cy="566738"/>
          </a:xfrm>
        </p:grpSpPr>
        <p:sp>
          <p:nvSpPr>
            <p:cNvPr id="2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34" name="Group 33">
            <a:extLst>
              <a:ext uri="{FF2B5EF4-FFF2-40B4-BE49-F238E27FC236}">
                <a16:creationId xmlns:a16="http://schemas.microsoft.com/office/drawing/2014/main" xmlns="" id="{A3772A17-BB74-4A75-BA55-D622FE4D0639}"/>
              </a:ext>
            </a:extLst>
          </p:cNvPr>
          <p:cNvGrpSpPr/>
          <p:nvPr/>
        </p:nvGrpSpPr>
        <p:grpSpPr>
          <a:xfrm>
            <a:off x="1246124" y="1681532"/>
            <a:ext cx="120325" cy="101771"/>
            <a:chOff x="2455863" y="2411803"/>
            <a:chExt cx="566738" cy="566738"/>
          </a:xfrm>
        </p:grpSpPr>
        <p:sp>
          <p:nvSpPr>
            <p:cNvPr id="3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0" name="Group 39">
            <a:extLst>
              <a:ext uri="{FF2B5EF4-FFF2-40B4-BE49-F238E27FC236}">
                <a16:creationId xmlns:a16="http://schemas.microsoft.com/office/drawing/2014/main" xmlns="" id="{A3772A17-BB74-4A75-BA55-D622FE4D0639}"/>
              </a:ext>
            </a:extLst>
          </p:cNvPr>
          <p:cNvGrpSpPr/>
          <p:nvPr/>
        </p:nvGrpSpPr>
        <p:grpSpPr>
          <a:xfrm>
            <a:off x="1642171" y="1335825"/>
            <a:ext cx="120325" cy="101771"/>
            <a:chOff x="2455863" y="2411803"/>
            <a:chExt cx="566738" cy="566738"/>
          </a:xfrm>
        </p:grpSpPr>
        <p:sp>
          <p:nvSpPr>
            <p:cNvPr id="4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6" name="Group 45">
            <a:extLst>
              <a:ext uri="{FF2B5EF4-FFF2-40B4-BE49-F238E27FC236}">
                <a16:creationId xmlns:a16="http://schemas.microsoft.com/office/drawing/2014/main" xmlns="" id="{A3772A17-BB74-4A75-BA55-D622FE4D0639}"/>
              </a:ext>
            </a:extLst>
          </p:cNvPr>
          <p:cNvGrpSpPr/>
          <p:nvPr/>
        </p:nvGrpSpPr>
        <p:grpSpPr>
          <a:xfrm>
            <a:off x="882526" y="1369076"/>
            <a:ext cx="120325" cy="101771"/>
            <a:chOff x="2455863" y="2411803"/>
            <a:chExt cx="566738" cy="566738"/>
          </a:xfrm>
        </p:grpSpPr>
        <p:sp>
          <p:nvSpPr>
            <p:cNvPr id="4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sp>
        <p:nvSpPr>
          <p:cNvPr id="52" name="Oval 107"/>
          <p:cNvSpPr>
            <a:spLocks noChangeArrowheads="1"/>
          </p:cNvSpPr>
          <p:nvPr/>
        </p:nvSpPr>
        <p:spPr bwMode="auto">
          <a:xfrm>
            <a:off x="1259312" y="1331988"/>
            <a:ext cx="90392" cy="76587"/>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3" name="Explosion 2 52"/>
          <p:cNvSpPr/>
          <p:nvPr/>
        </p:nvSpPr>
        <p:spPr>
          <a:xfrm>
            <a:off x="-255048" y="4421232"/>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FF"/>
                </a:solidFill>
              </a:rPr>
              <a:t>HẾT GIỜ</a:t>
            </a:r>
          </a:p>
        </p:txBody>
      </p:sp>
    </p:spTree>
    <p:extLst>
      <p:ext uri="{BB962C8B-B14F-4D97-AF65-F5344CB8AC3E}">
        <p14:creationId xmlns:p14="http://schemas.microsoft.com/office/powerpoint/2010/main" val="287253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1"/>
                                        </p:tgtEl>
                                        <p:attrNameLst>
                                          <p:attrName>r</p:attrName>
                                        </p:attrNameLst>
                                      </p:cBhvr>
                                    </p:animRot>
                                    <p:animRot by="-240000">
                                      <p:cBhvr>
                                        <p:cTn id="7" dur="600" fill="hold">
                                          <p:stCondLst>
                                            <p:cond delay="600"/>
                                          </p:stCondLst>
                                        </p:cTn>
                                        <p:tgtEl>
                                          <p:spTgt spid="2051"/>
                                        </p:tgtEl>
                                        <p:attrNameLst>
                                          <p:attrName>r</p:attrName>
                                        </p:attrNameLst>
                                      </p:cBhvr>
                                    </p:animRot>
                                    <p:animRot by="240000">
                                      <p:cBhvr>
                                        <p:cTn id="8" dur="600" fill="hold">
                                          <p:stCondLst>
                                            <p:cond delay="1200"/>
                                          </p:stCondLst>
                                        </p:cTn>
                                        <p:tgtEl>
                                          <p:spTgt spid="2051"/>
                                        </p:tgtEl>
                                        <p:attrNameLst>
                                          <p:attrName>r</p:attrName>
                                        </p:attrNameLst>
                                      </p:cBhvr>
                                    </p:animRot>
                                    <p:animRot by="-240000">
                                      <p:cBhvr>
                                        <p:cTn id="9" dur="600" fill="hold">
                                          <p:stCondLst>
                                            <p:cond delay="1800"/>
                                          </p:stCondLst>
                                        </p:cTn>
                                        <p:tgtEl>
                                          <p:spTgt spid="2051"/>
                                        </p:tgtEl>
                                        <p:attrNameLst>
                                          <p:attrName>r</p:attrName>
                                        </p:attrNameLst>
                                      </p:cBhvr>
                                    </p:animRot>
                                    <p:animRot by="120000">
                                      <p:cBhvr>
                                        <p:cTn id="10" dur="600" fill="hold">
                                          <p:stCondLst>
                                            <p:cond delay="2400"/>
                                          </p:stCondLst>
                                        </p:cTn>
                                        <p:tgtEl>
                                          <p:spTgt spid="205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053"/>
                                        </p:tgtEl>
                                        <p:attrNameLst>
                                          <p:attrName>r</p:attrName>
                                        </p:attrNameLst>
                                      </p:cBhvr>
                                    </p:animRot>
                                    <p:animRot by="-240000">
                                      <p:cBhvr>
                                        <p:cTn id="13" dur="600" fill="hold">
                                          <p:stCondLst>
                                            <p:cond delay="600"/>
                                          </p:stCondLst>
                                        </p:cTn>
                                        <p:tgtEl>
                                          <p:spTgt spid="2053"/>
                                        </p:tgtEl>
                                        <p:attrNameLst>
                                          <p:attrName>r</p:attrName>
                                        </p:attrNameLst>
                                      </p:cBhvr>
                                    </p:animRot>
                                    <p:animRot by="240000">
                                      <p:cBhvr>
                                        <p:cTn id="14" dur="600" fill="hold">
                                          <p:stCondLst>
                                            <p:cond delay="1200"/>
                                          </p:stCondLst>
                                        </p:cTn>
                                        <p:tgtEl>
                                          <p:spTgt spid="2053"/>
                                        </p:tgtEl>
                                        <p:attrNameLst>
                                          <p:attrName>r</p:attrName>
                                        </p:attrNameLst>
                                      </p:cBhvr>
                                    </p:animRot>
                                    <p:animRot by="-240000">
                                      <p:cBhvr>
                                        <p:cTn id="15" dur="600" fill="hold">
                                          <p:stCondLst>
                                            <p:cond delay="1800"/>
                                          </p:stCondLst>
                                        </p:cTn>
                                        <p:tgtEl>
                                          <p:spTgt spid="2053"/>
                                        </p:tgtEl>
                                        <p:attrNameLst>
                                          <p:attrName>r</p:attrName>
                                        </p:attrNameLst>
                                      </p:cBhvr>
                                    </p:animRot>
                                    <p:animRot by="120000">
                                      <p:cBhvr>
                                        <p:cTn id="16" dur="600" fill="hold">
                                          <p:stCondLst>
                                            <p:cond delay="2400"/>
                                          </p:stCondLst>
                                        </p:cTn>
                                        <p:tgtEl>
                                          <p:spTgt spid="205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2052"/>
                                        </p:tgtEl>
                                        <p:attrNameLst>
                                          <p:attrName>r</p:attrName>
                                        </p:attrNameLst>
                                      </p:cBhvr>
                                    </p:animRot>
                                    <p:animRot by="-240000">
                                      <p:cBhvr>
                                        <p:cTn id="19" dur="600" fill="hold">
                                          <p:stCondLst>
                                            <p:cond delay="600"/>
                                          </p:stCondLst>
                                        </p:cTn>
                                        <p:tgtEl>
                                          <p:spTgt spid="2052"/>
                                        </p:tgtEl>
                                        <p:attrNameLst>
                                          <p:attrName>r</p:attrName>
                                        </p:attrNameLst>
                                      </p:cBhvr>
                                    </p:animRot>
                                    <p:animRot by="240000">
                                      <p:cBhvr>
                                        <p:cTn id="20" dur="600" fill="hold">
                                          <p:stCondLst>
                                            <p:cond delay="1200"/>
                                          </p:stCondLst>
                                        </p:cTn>
                                        <p:tgtEl>
                                          <p:spTgt spid="2052"/>
                                        </p:tgtEl>
                                        <p:attrNameLst>
                                          <p:attrName>r</p:attrName>
                                        </p:attrNameLst>
                                      </p:cBhvr>
                                    </p:animRot>
                                    <p:animRot by="-240000">
                                      <p:cBhvr>
                                        <p:cTn id="21" dur="600" fill="hold">
                                          <p:stCondLst>
                                            <p:cond delay="1800"/>
                                          </p:stCondLst>
                                        </p:cTn>
                                        <p:tgtEl>
                                          <p:spTgt spid="2052"/>
                                        </p:tgtEl>
                                        <p:attrNameLst>
                                          <p:attrName>r</p:attrName>
                                        </p:attrNameLst>
                                      </p:cBhvr>
                                    </p:animRot>
                                    <p:animRot by="120000">
                                      <p:cBhvr>
                                        <p:cTn id="22" dur="600" fill="hold">
                                          <p:stCondLst>
                                            <p:cond delay="2400"/>
                                          </p:stCondLst>
                                        </p:cTn>
                                        <p:tgtEl>
                                          <p:spTgt spid="2052"/>
                                        </p:tgtEl>
                                        <p:attrNameLst>
                                          <p:attrName>r</p:attrName>
                                        </p:attrNameLst>
                                      </p:cBhvr>
                                    </p:animRot>
                                  </p:childTnLst>
                                </p:cTn>
                              </p:par>
                              <p:par>
                                <p:cTn id="23" presetID="47"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1000"/>
                                        <p:tgtEl>
                                          <p:spTgt spid="20"/>
                                        </p:tgtEl>
                                      </p:cBhvr>
                                    </p:animEffect>
                                    <p:anim calcmode="lin" valueType="num">
                                      <p:cBhvr>
                                        <p:cTn id="31" dur="1000" fill="hold"/>
                                        <p:tgtEl>
                                          <p:spTgt spid="20"/>
                                        </p:tgtEl>
                                        <p:attrNameLst>
                                          <p:attrName>ppt_x</p:attrName>
                                        </p:attrNameLst>
                                      </p:cBhvr>
                                      <p:tavLst>
                                        <p:tav tm="0">
                                          <p:val>
                                            <p:strVal val="#ppt_x"/>
                                          </p:val>
                                        </p:tav>
                                        <p:tav tm="100000">
                                          <p:val>
                                            <p:strVal val="#ppt_x"/>
                                          </p:val>
                                        </p:tav>
                                      </p:tavLst>
                                    </p:anim>
                                    <p:anim calcmode="lin" valueType="num">
                                      <p:cBhvr>
                                        <p:cTn id="3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5"/>
                    </p:tgtEl>
                  </p:cond>
                </p:stCondLst>
                <p:endSync evt="end" delay="0">
                  <p:rtn val="all"/>
                </p:endSync>
                <p:childTnLst>
                  <p:par>
                    <p:cTn id="58" fill="hold">
                      <p:stCondLst>
                        <p:cond delay="0"/>
                      </p:stCondLst>
                      <p:childTnLst>
                        <p:par>
                          <p:cTn id="59" fill="hold">
                            <p:stCondLst>
                              <p:cond delay="0"/>
                            </p:stCondLst>
                            <p:childTnLst>
                              <p:par>
                                <p:cTn id="60" presetID="21" presetClass="emph" presetSubtype="0" repeatCount="indefinite" fill="hold" grpId="1" nodeType="withEffect">
                                  <p:stCondLst>
                                    <p:cond delay="0"/>
                                  </p:stCondLst>
                                  <p:childTnLst>
                                    <p:animClr clrSpc="hsl" dir="cw">
                                      <p:cBhvr override="childStyle">
                                        <p:cTn id="61" dur="500" fill="hold"/>
                                        <p:tgtEl>
                                          <p:spTgt spid="25"/>
                                        </p:tgtEl>
                                        <p:attrNameLst>
                                          <p:attrName>style.color</p:attrName>
                                        </p:attrNameLst>
                                      </p:cBhvr>
                                      <p:by>
                                        <p:hsl h="7200000" s="0" l="0"/>
                                      </p:by>
                                    </p:animClr>
                                    <p:animClr clrSpc="hsl" dir="cw">
                                      <p:cBhvr>
                                        <p:cTn id="62" dur="500" fill="hold"/>
                                        <p:tgtEl>
                                          <p:spTgt spid="25"/>
                                        </p:tgtEl>
                                        <p:attrNameLst>
                                          <p:attrName>fillcolor</p:attrName>
                                        </p:attrNameLst>
                                      </p:cBhvr>
                                      <p:by>
                                        <p:hsl h="7200000" s="0" l="0"/>
                                      </p:by>
                                    </p:animClr>
                                    <p:animClr clrSpc="hsl" dir="cw">
                                      <p:cBhvr>
                                        <p:cTn id="63" dur="500" fill="hold"/>
                                        <p:tgtEl>
                                          <p:spTgt spid="25"/>
                                        </p:tgtEl>
                                        <p:attrNameLst>
                                          <p:attrName>stroke.color</p:attrName>
                                        </p:attrNameLst>
                                      </p:cBhvr>
                                      <p:by>
                                        <p:hsl h="7200000" s="0" l="0"/>
                                      </p:by>
                                    </p:animClr>
                                    <p:set>
                                      <p:cBhvr>
                                        <p:cTn id="64" dur="500" fill="hold"/>
                                        <p:tgtEl>
                                          <p:spTgt spid="25"/>
                                        </p:tgtEl>
                                        <p:attrNameLst>
                                          <p:attrName>fill.type</p:attrName>
                                        </p:attrNameLst>
                                      </p:cBhvr>
                                      <p:to>
                                        <p:strVal val="solid"/>
                                      </p:to>
                                    </p:set>
                                  </p:childTnLst>
                                </p:cTn>
                              </p:par>
                              <p:par>
                                <p:cTn id="65" presetID="1" presetClass="mediacall" presetSubtype="0" fill="hold" nodeType="withEffect">
                                  <p:stCondLst>
                                    <p:cond delay="0"/>
                                  </p:stCondLst>
                                  <p:childTnLst>
                                    <p:cmd type="call" cmd="playFrom(0.0)">
                                      <p:cBhvr>
                                        <p:cTn id="66" dur="4715" fill="hold"/>
                                        <p:tgtEl>
                                          <p:spTgt spid="14"/>
                                        </p:tgtEl>
                                      </p:cBhvr>
                                    </p:cmd>
                                  </p:childTnLst>
                                </p:cTn>
                              </p:par>
                              <p:par>
                                <p:cTn id="67" presetID="2" presetClass="exit" presetSubtype="1" fill="hold" nodeType="withEffect">
                                  <p:stCondLst>
                                    <p:cond delay="0"/>
                                  </p:stCondLst>
                                  <p:childTnLst>
                                    <p:anim calcmode="lin" valueType="num">
                                      <p:cBhvr additive="base">
                                        <p:cTn id="68" dur="2000"/>
                                        <p:tgtEl>
                                          <p:spTgt spid="18"/>
                                        </p:tgtEl>
                                        <p:attrNameLst>
                                          <p:attrName>ppt_x</p:attrName>
                                        </p:attrNameLst>
                                      </p:cBhvr>
                                      <p:tavLst>
                                        <p:tav tm="0">
                                          <p:val>
                                            <p:strVal val="ppt_x"/>
                                          </p:val>
                                        </p:tav>
                                        <p:tav tm="100000">
                                          <p:val>
                                            <p:strVal val="ppt_x"/>
                                          </p:val>
                                        </p:tav>
                                      </p:tavLst>
                                    </p:anim>
                                    <p:anim calcmode="lin" valueType="num">
                                      <p:cBhvr additive="base">
                                        <p:cTn id="69" dur="2000"/>
                                        <p:tgtEl>
                                          <p:spTgt spid="18"/>
                                        </p:tgtEl>
                                        <p:attrNameLst>
                                          <p:attrName>ppt_y</p:attrName>
                                        </p:attrNameLst>
                                      </p:cBhvr>
                                      <p:tavLst>
                                        <p:tav tm="0">
                                          <p:val>
                                            <p:strVal val="ppt_y"/>
                                          </p:val>
                                        </p:tav>
                                        <p:tav tm="100000">
                                          <p:val>
                                            <p:strVal val="0-ppt_h/2"/>
                                          </p:val>
                                        </p:tav>
                                      </p:tavLst>
                                    </p:anim>
                                    <p:set>
                                      <p:cBhvr>
                                        <p:cTn id="70" dur="1" fill="hold">
                                          <p:stCondLst>
                                            <p:cond delay="1999"/>
                                          </p:stCondLst>
                                        </p:cTn>
                                        <p:tgtEl>
                                          <p:spTgt spid="18"/>
                                        </p:tgtEl>
                                        <p:attrNameLst>
                                          <p:attrName>style.visibility</p:attrName>
                                        </p:attrNameLst>
                                      </p:cBhvr>
                                      <p:to>
                                        <p:strVal val="hidden"/>
                                      </p:to>
                                    </p:set>
                                  </p:childTnLst>
                                </p:cTn>
                              </p:par>
                              <p:par>
                                <p:cTn id="71" presetID="35" presetClass="path" presetSubtype="0" accel="50000" decel="50000" fill="hold" nodeType="withEffect">
                                  <p:stCondLst>
                                    <p:cond delay="0"/>
                                  </p:stCondLst>
                                  <p:childTnLst>
                                    <p:animMotion origin="layout" path="M 1.66667E-6 -3.87705E-6 L -0.11979 0.0275 " pathEditMode="relative" rAng="0" ptsTypes="AA">
                                      <p:cBhvr>
                                        <p:cTn id="72" dur="3000" fill="hold"/>
                                        <p:tgtEl>
                                          <p:spTgt spid="2053"/>
                                        </p:tgtEl>
                                        <p:attrNameLst>
                                          <p:attrName>ppt_x</p:attrName>
                                          <p:attrName>ppt_y</p:attrName>
                                        </p:attrNameLst>
                                      </p:cBhvr>
                                      <p:rCtr x="-5990" y="1359"/>
                                    </p:animMotion>
                                  </p:childTnLst>
                                </p:cTn>
                              </p:par>
                              <p:par>
                                <p:cTn id="73" presetID="35" presetClass="path" presetSubtype="0" accel="50000" decel="50000" fill="hold" nodeType="withEffect">
                                  <p:stCondLst>
                                    <p:cond delay="0"/>
                                  </p:stCondLst>
                                  <p:childTnLst>
                                    <p:animMotion origin="layout" path="M 2.22222E-6 4.25394E-6 L -0.1882 4.25394E-6 " pathEditMode="relative" rAng="0" ptsTypes="AA">
                                      <p:cBhvr>
                                        <p:cTn id="74" dur="3000" fill="hold"/>
                                        <p:tgtEl>
                                          <p:spTgt spid="2052"/>
                                        </p:tgtEl>
                                        <p:attrNameLst>
                                          <p:attrName>ppt_x</p:attrName>
                                          <p:attrName>ppt_y</p:attrName>
                                        </p:attrNameLst>
                                      </p:cBhvr>
                                      <p:rCtr x="-9410" y="0"/>
                                    </p:animMotion>
                                  </p:childTnLst>
                                </p:cTn>
                              </p:par>
                            </p:childTnLst>
                          </p:cTn>
                        </p:par>
                      </p:childTnLst>
                    </p:cTn>
                  </p:par>
                </p:childTnLst>
              </p:cTn>
              <p:nextCondLst>
                <p:cond evt="onClick" delay="0">
                  <p:tgtEl>
                    <p:spTgt spid="25"/>
                  </p:tgtEl>
                </p:cond>
              </p:nextCondLst>
            </p:seq>
            <p:seq concurrent="1" nextAc="seek">
              <p:cTn id="75" restart="whenNotActive" fill="hold" evtFilter="cancelBubble" nodeType="interactiveSeq">
                <p:stCondLst>
                  <p:cond evt="onClick" delay="0">
                    <p:tgtEl>
                      <p:spTgt spid="24"/>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24"/>
                                        </p:tgtEl>
                                      </p:cBhvr>
                                    </p:animEffect>
                                    <p:anim calcmode="lin" valueType="num">
                                      <p:cBhvr>
                                        <p:cTn id="80" dur="1000"/>
                                        <p:tgtEl>
                                          <p:spTgt spid="24"/>
                                        </p:tgtEl>
                                        <p:attrNameLst>
                                          <p:attrName>ppt_x</p:attrName>
                                        </p:attrNameLst>
                                      </p:cBhvr>
                                      <p:tavLst>
                                        <p:tav tm="0">
                                          <p:val>
                                            <p:strVal val="ppt_x"/>
                                          </p:val>
                                        </p:tav>
                                        <p:tav tm="100000">
                                          <p:val>
                                            <p:strVal val="ppt_x"/>
                                          </p:val>
                                        </p:tav>
                                      </p:tavLst>
                                    </p:anim>
                                    <p:anim calcmode="lin" valueType="num">
                                      <p:cBhvr>
                                        <p:cTn id="81" dur="1000"/>
                                        <p:tgtEl>
                                          <p:spTgt spid="24"/>
                                        </p:tgtEl>
                                        <p:attrNameLst>
                                          <p:attrName>ppt_y</p:attrName>
                                        </p:attrNameLst>
                                      </p:cBhvr>
                                      <p:tavLst>
                                        <p:tav tm="0">
                                          <p:val>
                                            <p:strVal val="ppt_y"/>
                                          </p:val>
                                        </p:tav>
                                        <p:tav tm="100000">
                                          <p:val>
                                            <p:strVal val="ppt_y+.1"/>
                                          </p:val>
                                        </p:tav>
                                      </p:tavLst>
                                    </p:anim>
                                    <p:set>
                                      <p:cBhvr>
                                        <p:cTn id="8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3" restart="whenNotActive" fill="hold" evtFilter="cancelBubble" nodeType="interactiveSeq">
                <p:stCondLst>
                  <p:cond evt="onClick" delay="0">
                    <p:tgtEl>
                      <p:spTgt spid="23"/>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23"/>
                                        </p:tgtEl>
                                      </p:cBhvr>
                                    </p:animEffect>
                                    <p:anim calcmode="lin" valueType="num">
                                      <p:cBhvr>
                                        <p:cTn id="88" dur="1000"/>
                                        <p:tgtEl>
                                          <p:spTgt spid="23"/>
                                        </p:tgtEl>
                                        <p:attrNameLst>
                                          <p:attrName>ppt_x</p:attrName>
                                        </p:attrNameLst>
                                      </p:cBhvr>
                                      <p:tavLst>
                                        <p:tav tm="0">
                                          <p:val>
                                            <p:strVal val="ppt_x"/>
                                          </p:val>
                                        </p:tav>
                                        <p:tav tm="100000">
                                          <p:val>
                                            <p:strVal val="ppt_x"/>
                                          </p:val>
                                        </p:tav>
                                      </p:tavLst>
                                    </p:anim>
                                    <p:anim calcmode="lin" valueType="num">
                                      <p:cBhvr>
                                        <p:cTn id="89" dur="1000"/>
                                        <p:tgtEl>
                                          <p:spTgt spid="23"/>
                                        </p:tgtEl>
                                        <p:attrNameLst>
                                          <p:attrName>ppt_y</p:attrName>
                                        </p:attrNameLst>
                                      </p:cBhvr>
                                      <p:tavLst>
                                        <p:tav tm="0">
                                          <p:val>
                                            <p:strVal val="ppt_y"/>
                                          </p:val>
                                        </p:tav>
                                        <p:tav tm="100000">
                                          <p:val>
                                            <p:strVal val="ppt_y+.1"/>
                                          </p:val>
                                        </p:tav>
                                      </p:tavLst>
                                    </p:anim>
                                    <p:set>
                                      <p:cBhvr>
                                        <p:cTn id="90"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91" restart="whenNotActive" fill="hold" evtFilter="cancelBubble" nodeType="interactiveSeq">
                <p:stCondLst>
                  <p:cond evt="onClick" delay="0">
                    <p:tgtEl>
                      <p:spTgt spid="22"/>
                    </p:tgtEl>
                  </p:cond>
                </p:stCondLst>
                <p:endSync evt="end" delay="0">
                  <p:rtn val="all"/>
                </p:endSync>
                <p:childTnLst>
                  <p:par>
                    <p:cTn id="92" fill="hold">
                      <p:stCondLst>
                        <p:cond delay="0"/>
                      </p:stCondLst>
                      <p:childTnLst>
                        <p:par>
                          <p:cTn id="93" fill="hold">
                            <p:stCondLst>
                              <p:cond delay="0"/>
                            </p:stCondLst>
                            <p:childTnLst>
                              <p:par>
                                <p:cTn id="94" presetID="42" presetClass="exit" presetSubtype="0" fill="hold" grpId="1" nodeType="clickEffect">
                                  <p:stCondLst>
                                    <p:cond delay="0"/>
                                  </p:stCondLst>
                                  <p:childTnLst>
                                    <p:animEffect transition="out" filter="fade">
                                      <p:cBhvr>
                                        <p:cTn id="95" dur="1000"/>
                                        <p:tgtEl>
                                          <p:spTgt spid="22"/>
                                        </p:tgtEl>
                                      </p:cBhvr>
                                    </p:animEffect>
                                    <p:anim calcmode="lin" valueType="num">
                                      <p:cBhvr>
                                        <p:cTn id="96" dur="1000"/>
                                        <p:tgtEl>
                                          <p:spTgt spid="22"/>
                                        </p:tgtEl>
                                        <p:attrNameLst>
                                          <p:attrName>ppt_x</p:attrName>
                                        </p:attrNameLst>
                                      </p:cBhvr>
                                      <p:tavLst>
                                        <p:tav tm="0">
                                          <p:val>
                                            <p:strVal val="ppt_x"/>
                                          </p:val>
                                        </p:tav>
                                        <p:tav tm="100000">
                                          <p:val>
                                            <p:strVal val="ppt_x"/>
                                          </p:val>
                                        </p:tav>
                                      </p:tavLst>
                                    </p:anim>
                                    <p:anim calcmode="lin" valueType="num">
                                      <p:cBhvr>
                                        <p:cTn id="97" dur="1000"/>
                                        <p:tgtEl>
                                          <p:spTgt spid="22"/>
                                        </p:tgtEl>
                                        <p:attrNameLst>
                                          <p:attrName>ppt_y</p:attrName>
                                        </p:attrNameLst>
                                      </p:cBhvr>
                                      <p:tavLst>
                                        <p:tav tm="0">
                                          <p:val>
                                            <p:strVal val="ppt_y"/>
                                          </p:val>
                                        </p:tav>
                                        <p:tav tm="100000">
                                          <p:val>
                                            <p:strVal val="ppt_y+.1"/>
                                          </p:val>
                                        </p:tav>
                                      </p:tavLst>
                                    </p:anim>
                                    <p:set>
                                      <p:cBhvr>
                                        <p:cTn id="98"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99" fill="hold" display="0">
                  <p:stCondLst>
                    <p:cond delay="indefinite"/>
                  </p:stCondLst>
                  <p:endCondLst>
                    <p:cond evt="onStopAudio" delay="0">
                      <p:tgtEl>
                        <p:sldTgt/>
                      </p:tgtEl>
                    </p:cond>
                  </p:endCondLst>
                </p:cTn>
                <p:tgtEl>
                  <p:spTgt spid="14"/>
                </p:tgtEl>
              </p:cMediaNode>
            </p:audio>
            <p:seq concurrent="1" nextAc="seek">
              <p:cTn id="100" restart="whenNotActive" fill="hold" evtFilter="cancelBubble" nodeType="interactiveSeq">
                <p:stCondLst>
                  <p:cond evt="onClick" delay="0">
                    <p:tgtEl>
                      <p:spTgt spid="16"/>
                    </p:tgtEl>
                  </p:cond>
                </p:stCondLst>
                <p:endSync evt="end" delay="0">
                  <p:rtn val="all"/>
                </p:endSync>
                <p:childTnLst>
                  <p:par>
                    <p:cTn id="101" fill="hold">
                      <p:stCondLst>
                        <p:cond delay="0"/>
                      </p:stCondLst>
                      <p:childTnLst>
                        <p:par>
                          <p:cTn id="102" fill="hold">
                            <p:stCondLst>
                              <p:cond delay="0"/>
                            </p:stCondLst>
                            <p:childTnLst>
                              <p:par>
                                <p:cTn id="103" presetID="8" presetClass="emph" presetSubtype="0" fill="hold" nodeType="clickEffect">
                                  <p:stCondLst>
                                    <p:cond delay="0"/>
                                  </p:stCondLst>
                                  <p:childTnLst>
                                    <p:animRot by="21600000">
                                      <p:cBhvr>
                                        <p:cTn id="104" dur="15000" fill="hold"/>
                                        <p:tgtEl>
                                          <p:spTgt spid="27"/>
                                        </p:tgtEl>
                                        <p:attrNameLst>
                                          <p:attrName>r</p:attrName>
                                        </p:attrNameLst>
                                      </p:cBhvr>
                                    </p:animRot>
                                  </p:childTnLst>
                                </p:cTn>
                              </p:par>
                            </p:childTnLst>
                          </p:cTn>
                        </p:par>
                        <p:par>
                          <p:cTn id="105" fill="hold">
                            <p:stCondLst>
                              <p:cond delay="15000"/>
                            </p:stCondLst>
                            <p:childTnLst>
                              <p:par>
                                <p:cTn id="106" presetID="1" presetClass="entr" presetSubtype="0" fill="hold" grpId="0" nodeType="afterEffect">
                                  <p:stCondLst>
                                    <p:cond delay="0"/>
                                  </p:stCondLst>
                                  <p:childTnLst>
                                    <p:set>
                                      <p:cBhvr>
                                        <p:cTn id="107" dur="1" fill="hold">
                                          <p:stCondLst>
                                            <p:cond delay="0"/>
                                          </p:stCondLst>
                                        </p:cTn>
                                        <p:tgtEl>
                                          <p:spTgt spid="53"/>
                                        </p:tgtEl>
                                        <p:attrNameLst>
                                          <p:attrName>style.visibility</p:attrName>
                                        </p:attrNameLst>
                                      </p:cBhvr>
                                      <p:to>
                                        <p:strVal val="visible"/>
                                      </p:to>
                                    </p:set>
                                  </p:childTnLst>
                                </p:cTn>
                              </p:par>
                              <p:par>
                                <p:cTn id="108" presetID="1" presetClass="exit" presetSubtype="0" fill="hold" grpId="1" nodeType="withEffect">
                                  <p:stCondLst>
                                    <p:cond delay="2000"/>
                                  </p:stCondLst>
                                  <p:childTnLst>
                                    <p:set>
                                      <p:cBhvr>
                                        <p:cTn id="109"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1" grpId="0"/>
      <p:bldP spid="22" grpId="0" animBg="1"/>
      <p:bldP spid="22" grpId="1" animBg="1"/>
      <p:bldP spid="23" grpId="0" animBg="1"/>
      <p:bldP spid="23" grpId="1" animBg="1"/>
      <p:bldP spid="24" grpId="0" animBg="1"/>
      <p:bldP spid="24" grpId="1" animBg="1"/>
      <p:bldP spid="25" grpId="0" animBg="1"/>
      <p:bldP spid="25" grpId="1" animBg="1"/>
      <p:bldP spid="53" grpId="0" animBg="1"/>
      <p:bldP spid="5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underwater-vector-backgroun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28598"/>
            <a:ext cx="12191999" cy="751839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7a.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40125" y1="41900" x2="54125" y2="65286"/>
                        <a14:foregroundMark x1="63500" y1="34227" x2="50500" y2="52497"/>
                        <a14:foregroundMark x1="58375" y1="26675" x2="58375" y2="37272"/>
                        <a14:foregroundMark x1="46375" y1="24117" x2="40125" y2="39342"/>
                        <a14:foregroundMark x1="54545" y1="35106" x2="57091" y2="48723"/>
                        <a14:foregroundMark x1="48000" y1="28298" x2="40364" y2="4723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930400" y="3732918"/>
            <a:ext cx="3048000" cy="260614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iai cuu dai duong 2\7.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34401" y="4343400"/>
            <a:ext cx="1744116" cy="1743203"/>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DMIN\Desktop\Giai cuu dai duong 2\8.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89231" l="0" r="100000">
                        <a14:backgroundMark x1="93800" y1="36410" x2="88600" y2="78462"/>
                        <a14:backgroundMark x1="38800" y1="64103" x2="30400" y2="81026"/>
                        <a14:backgroundMark x1="10400" y1="11795" x2="35200" y2="6923"/>
                        <a14:backgroundMark x1="64400" y1="1795" x2="69800" y2="3846"/>
                        <a14:backgroundMark x1="76800" y1="3846" x2="95200" y2="2308"/>
                        <a14:backgroundMark x1="48800" y1="73590" x2="46200" y2="76154"/>
                        <a14:backgroundMark x1="36000" y1="30000" x2="36800" y2="32564"/>
                        <a14:backgroundMark x1="96714" y1="23724" x2="84507" y2="81381"/>
                        <a14:backgroundMark x1="84507" y1="76577" x2="59155" y2="86486"/>
                        <a14:backgroundMark x1="59624" y1="69670" x2="58685" y2="82282"/>
                        <a14:backgroundMark x1="30751" y1="82282" x2="2113" y2="82282"/>
                        <a14:backgroundMark x1="3286" y1="48348" x2="10329" y2="82282"/>
                        <a14:backgroundMark x1="7512" y1="46246" x2="23709" y2="49249"/>
                        <a14:backgroundMark x1="26995" y1="33033" x2="30047" y2="35435"/>
                        <a14:backgroundMark x1="2582" y1="31231" x2="10094" y2="35435"/>
                      </a14:backgroundRemoval>
                    </a14:imgEffect>
                  </a14:imgLayer>
                </a14:imgProps>
              </a:ext>
              <a:ext uri="{28A0092B-C50C-407E-A947-70E740481C1C}">
                <a14:useLocalDpi xmlns:a14="http://schemas.microsoft.com/office/drawing/2010/main" val="0"/>
              </a:ext>
            </a:extLst>
          </a:blip>
          <a:srcRect/>
          <a:stretch>
            <a:fillRect/>
          </a:stretch>
        </p:blipFill>
        <p:spPr bwMode="auto">
          <a:xfrm>
            <a:off x="5969000" y="4860610"/>
            <a:ext cx="2362201" cy="184251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Giai cuu dai duong 2\Luoi.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4572001" y="-1346200"/>
            <a:ext cx="8369991" cy="10769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Phan Thi Do Uyen\Giai cuu dai duong\Picture2.png">
            <a:hlinkClick r:id="" action="ppaction://hlinkshowjump?jump=nextslide"/>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64801" y="5156201"/>
            <a:ext cx="18153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C:\Users\ADMIN\Desktop\Giai cuu dai duong 2\seashell-border-382756.jpg"/>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927894" y="-76200"/>
            <a:ext cx="10079414" cy="55720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1" name="TextBox 20"/>
          <p:cNvSpPr txBox="1"/>
          <p:nvPr/>
        </p:nvSpPr>
        <p:spPr>
          <a:xfrm>
            <a:off x="2852517" y="64148"/>
            <a:ext cx="8978122" cy="5509200"/>
          </a:xfrm>
          <a:prstGeom prst="rect">
            <a:avLst/>
          </a:prstGeom>
          <a:noFill/>
        </p:spPr>
        <p:txBody>
          <a:bodyPr wrap="square" rtlCol="0">
            <a:spAutoFit/>
          </a:bodyPr>
          <a:lstStyle/>
          <a:p>
            <a:r>
              <a:rPr lang="fr-FR" sz="3200" b="1">
                <a:latin typeface="Times New Roman" panose="02020603050405020304" pitchFamily="18" charset="0"/>
                <a:cs typeface="Times New Roman" panose="02020603050405020304" pitchFamily="18" charset="0"/>
              </a:rPr>
              <a:t>Câu 5 (trang 51 sgk )</a:t>
            </a:r>
            <a:r>
              <a:rPr lang="fr-FR" sz="3200">
                <a:latin typeface="Times New Roman" panose="02020603050405020304" pitchFamily="18" charset="0"/>
                <a:cs typeface="Times New Roman" panose="02020603050405020304" pitchFamily="18" charset="0"/>
              </a:rPr>
              <a:t>: Câu “Nhiều người ngoại quốc sang thăm nước ta và có dịp nghe tiếng nói của quần chúng nhân dân ta, đã có thể nhận xét rằng: tiếng Việt là một thứ tiếng giàu chất nhạc." và câu “Họ không hiểu tiếng ta, và đó là một ấn tượng, ấn tượng của người “nghe” và chỉ nghe thôi." trong phần (2) đoạn trích đóng vai trò gì?</a:t>
            </a:r>
            <a:endParaRPr lang="en-GB" sz="3200">
              <a:latin typeface="Times New Roman" panose="02020603050405020304" pitchFamily="18" charset="0"/>
              <a:cs typeface="Times New Roman" panose="02020603050405020304" pitchFamily="18" charset="0"/>
            </a:endParaRPr>
          </a:p>
          <a:p>
            <a:r>
              <a:rPr lang="fr-FR" sz="3200">
                <a:latin typeface="Times New Roman" panose="02020603050405020304" pitchFamily="18" charset="0"/>
                <a:cs typeface="Times New Roman" panose="02020603050405020304" pitchFamily="18" charset="0"/>
              </a:rPr>
              <a:t>A. Lí lẽ trong văn bản nghị luận </a:t>
            </a:r>
            <a:endParaRPr lang="en-GB" sz="3200">
              <a:latin typeface="Times New Roman" panose="02020603050405020304" pitchFamily="18" charset="0"/>
              <a:cs typeface="Times New Roman" panose="02020603050405020304" pitchFamily="18" charset="0"/>
            </a:endParaRPr>
          </a:p>
          <a:p>
            <a:r>
              <a:rPr lang="fr-FR" sz="3200">
                <a:latin typeface="Times New Roman" panose="02020603050405020304" pitchFamily="18" charset="0"/>
                <a:cs typeface="Times New Roman" panose="02020603050405020304" pitchFamily="18" charset="0"/>
              </a:rPr>
              <a:t>B. Ý kiến khái quát của văn bản </a:t>
            </a:r>
            <a:endParaRPr lang="en-GB" sz="3200">
              <a:latin typeface="Times New Roman" panose="02020603050405020304" pitchFamily="18" charset="0"/>
              <a:cs typeface="Times New Roman" panose="02020603050405020304" pitchFamily="18" charset="0"/>
            </a:endParaRPr>
          </a:p>
          <a:p>
            <a:r>
              <a:rPr lang="fr-FR" sz="3200">
                <a:latin typeface="Times New Roman" panose="02020603050405020304" pitchFamily="18" charset="0"/>
                <a:cs typeface="Times New Roman" panose="02020603050405020304" pitchFamily="18" charset="0"/>
              </a:rPr>
              <a:t>C. Bằng chứng trong văn bản nghị luận</a:t>
            </a:r>
            <a:endParaRPr lang="en-GB" sz="3200">
              <a:latin typeface="Times New Roman" panose="02020603050405020304" pitchFamily="18" charset="0"/>
              <a:cs typeface="Times New Roman" panose="02020603050405020304" pitchFamily="18" charset="0"/>
            </a:endParaRPr>
          </a:p>
          <a:p>
            <a:r>
              <a:rPr lang="fr-FR" sz="3200">
                <a:latin typeface="Times New Roman" panose="02020603050405020304" pitchFamily="18" charset="0"/>
                <a:cs typeface="Times New Roman" panose="02020603050405020304" pitchFamily="18" charset="0"/>
              </a:rPr>
              <a:t>D. Vừa là lí lẽ vừa là bằng chứng</a:t>
            </a:r>
            <a:endParaRPr lang="en-GB" sz="3200">
              <a:latin typeface="Times New Roman" panose="02020603050405020304" pitchFamily="18" charset="0"/>
              <a:cs typeface="Times New Roman" panose="02020603050405020304" pitchFamily="18" charset="0"/>
            </a:endParaRPr>
          </a:p>
        </p:txBody>
      </p:sp>
      <p:sp>
        <p:nvSpPr>
          <p:cNvPr id="22" name="Rounded Rectangle 21"/>
          <p:cNvSpPr/>
          <p:nvPr/>
        </p:nvSpPr>
        <p:spPr>
          <a:xfrm>
            <a:off x="203200" y="5764154"/>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A.</a:t>
            </a:r>
          </a:p>
        </p:txBody>
      </p:sp>
      <p:sp>
        <p:nvSpPr>
          <p:cNvPr id="23" name="Rounded Rectangle 22"/>
          <p:cNvSpPr/>
          <p:nvPr/>
        </p:nvSpPr>
        <p:spPr>
          <a:xfrm>
            <a:off x="3121050" y="5764154"/>
            <a:ext cx="2873351"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B.</a:t>
            </a:r>
          </a:p>
        </p:txBody>
      </p:sp>
      <p:sp>
        <p:nvSpPr>
          <p:cNvPr id="24" name="Rounded Rectangle 23"/>
          <p:cNvSpPr/>
          <p:nvPr/>
        </p:nvSpPr>
        <p:spPr>
          <a:xfrm>
            <a:off x="6276698" y="5779878"/>
            <a:ext cx="2765703"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C.</a:t>
            </a:r>
          </a:p>
        </p:txBody>
      </p:sp>
      <p:sp>
        <p:nvSpPr>
          <p:cNvPr id="25" name="Rounded Rectangle 24"/>
          <p:cNvSpPr/>
          <p:nvPr/>
        </p:nvSpPr>
        <p:spPr>
          <a:xfrm>
            <a:off x="9347200" y="5764154"/>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rgbClr val="0033CC"/>
                </a:solidFill>
              </a:rPr>
              <a:t>D.</a:t>
            </a:r>
            <a:endParaRPr lang="en-US" sz="2667" dirty="0">
              <a:solidFill>
                <a:srgbClr val="0033CC"/>
              </a:solidFill>
            </a:endParaRPr>
          </a:p>
        </p:txBody>
      </p:sp>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cstate="print"/>
          <a:stretch>
            <a:fillRect/>
          </a:stretch>
        </p:blipFill>
        <p:spPr>
          <a:xfrm>
            <a:off x="13208000" y="3858381"/>
            <a:ext cx="812800" cy="812800"/>
          </a:xfrm>
          <a:prstGeom prst="rect">
            <a:avLst/>
          </a:prstGeom>
        </p:spPr>
      </p:pic>
      <p:pic>
        <p:nvPicPr>
          <p:cNvPr id="15" name="Picture 2" descr="C:\Users\ADMIN\Desktop\Doremon cau ca ( trac nghiem )\Picture1 (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80216" y="736723"/>
            <a:ext cx="1048584" cy="1168277"/>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784059" y="177800"/>
            <a:ext cx="1009445" cy="500085"/>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733" dirty="0">
                <a:solidFill>
                  <a:prstClr val="white"/>
                </a:solidFill>
                <a:latin typeface="Arial" panose="020B0604020202020204" pitchFamily="34" charset="0"/>
                <a:cs typeface="Arial" panose="020B0604020202020204" pitchFamily="34" charset="0"/>
              </a:endParaRPr>
            </a:p>
          </p:txBody>
        </p:sp>
        <p:sp>
          <p:nvSpPr>
            <p:cNvPr id="26" name="Rounded Rectangle 25"/>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7" dirty="0" err="1">
                  <a:solidFill>
                    <a:prstClr val="white"/>
                  </a:solidFill>
                  <a:latin typeface="Arial" panose="020B0604020202020204" pitchFamily="34" charset="0"/>
                  <a:cs typeface="Arial" panose="020B0604020202020204" pitchFamily="34" charset="0"/>
                </a:rPr>
                <a:t>Bắt</a:t>
              </a:r>
              <a:r>
                <a:rPr lang="en-GB" sz="1467" dirty="0">
                  <a:solidFill>
                    <a:prstClr val="white"/>
                  </a:solidFill>
                  <a:latin typeface="Arial" panose="020B0604020202020204" pitchFamily="34" charset="0"/>
                  <a:cs typeface="Arial" panose="020B0604020202020204" pitchFamily="34" charset="0"/>
                </a:rPr>
                <a:t> </a:t>
              </a:r>
              <a:r>
                <a:rPr lang="en-GB" sz="1467" dirty="0" err="1">
                  <a:solidFill>
                    <a:prstClr val="white"/>
                  </a:solidFill>
                  <a:latin typeface="Arial" panose="020B0604020202020204" pitchFamily="34" charset="0"/>
                  <a:cs typeface="Arial" panose="020B0604020202020204" pitchFamily="34" charset="0"/>
                </a:rPr>
                <a:t>đầu</a:t>
              </a:r>
              <a:r>
                <a:rPr lang="en-GB" sz="1467" dirty="0">
                  <a:solidFill>
                    <a:prstClr val="white"/>
                  </a:solidFill>
                  <a:latin typeface="Arial" panose="020B0604020202020204" pitchFamily="34" charset="0"/>
                  <a:cs typeface="Arial" panose="020B0604020202020204" pitchFamily="34" charset="0"/>
                </a:rPr>
                <a:t>!</a:t>
              </a:r>
            </a:p>
          </p:txBody>
        </p:sp>
      </p:grpSp>
      <p:pic>
        <p:nvPicPr>
          <p:cNvPr id="27" name="Picture 3" descr="C:\Users\ADMIN\Desktop\Picture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79310" y="960639"/>
            <a:ext cx="851973" cy="851973"/>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xmlns="" id="{A3772A17-BB74-4A75-BA55-D622FE4D0639}"/>
              </a:ext>
            </a:extLst>
          </p:cNvPr>
          <p:cNvGrpSpPr/>
          <p:nvPr/>
        </p:nvGrpSpPr>
        <p:grpSpPr>
          <a:xfrm>
            <a:off x="1244330" y="945133"/>
            <a:ext cx="120325" cy="101771"/>
            <a:chOff x="2455863" y="2411803"/>
            <a:chExt cx="566738" cy="566738"/>
          </a:xfrm>
        </p:grpSpPr>
        <p:sp>
          <p:nvSpPr>
            <p:cNvPr id="2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34" name="Group 33">
            <a:extLst>
              <a:ext uri="{FF2B5EF4-FFF2-40B4-BE49-F238E27FC236}">
                <a16:creationId xmlns:a16="http://schemas.microsoft.com/office/drawing/2014/main" xmlns="" id="{A3772A17-BB74-4A75-BA55-D622FE4D0639}"/>
              </a:ext>
            </a:extLst>
          </p:cNvPr>
          <p:cNvGrpSpPr/>
          <p:nvPr/>
        </p:nvGrpSpPr>
        <p:grpSpPr>
          <a:xfrm>
            <a:off x="1246124" y="1681532"/>
            <a:ext cx="120325" cy="101771"/>
            <a:chOff x="2455863" y="2411803"/>
            <a:chExt cx="566738" cy="566738"/>
          </a:xfrm>
        </p:grpSpPr>
        <p:sp>
          <p:nvSpPr>
            <p:cNvPr id="3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0" name="Group 39">
            <a:extLst>
              <a:ext uri="{FF2B5EF4-FFF2-40B4-BE49-F238E27FC236}">
                <a16:creationId xmlns:a16="http://schemas.microsoft.com/office/drawing/2014/main" xmlns="" id="{A3772A17-BB74-4A75-BA55-D622FE4D0639}"/>
              </a:ext>
            </a:extLst>
          </p:cNvPr>
          <p:cNvGrpSpPr/>
          <p:nvPr/>
        </p:nvGrpSpPr>
        <p:grpSpPr>
          <a:xfrm>
            <a:off x="1642171" y="1335825"/>
            <a:ext cx="120325" cy="101771"/>
            <a:chOff x="2455863" y="2411803"/>
            <a:chExt cx="566738" cy="566738"/>
          </a:xfrm>
        </p:grpSpPr>
        <p:sp>
          <p:nvSpPr>
            <p:cNvPr id="4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6" name="Group 45">
            <a:extLst>
              <a:ext uri="{FF2B5EF4-FFF2-40B4-BE49-F238E27FC236}">
                <a16:creationId xmlns:a16="http://schemas.microsoft.com/office/drawing/2014/main" xmlns="" id="{A3772A17-BB74-4A75-BA55-D622FE4D0639}"/>
              </a:ext>
            </a:extLst>
          </p:cNvPr>
          <p:cNvGrpSpPr/>
          <p:nvPr/>
        </p:nvGrpSpPr>
        <p:grpSpPr>
          <a:xfrm>
            <a:off x="882526" y="1369076"/>
            <a:ext cx="120325" cy="101771"/>
            <a:chOff x="2455863" y="2411803"/>
            <a:chExt cx="566738" cy="566738"/>
          </a:xfrm>
        </p:grpSpPr>
        <p:sp>
          <p:nvSpPr>
            <p:cNvPr id="4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sp>
        <p:nvSpPr>
          <p:cNvPr id="52" name="Oval 107"/>
          <p:cNvSpPr>
            <a:spLocks noChangeArrowheads="1"/>
          </p:cNvSpPr>
          <p:nvPr/>
        </p:nvSpPr>
        <p:spPr bwMode="auto">
          <a:xfrm>
            <a:off x="1259312" y="1331988"/>
            <a:ext cx="90392" cy="76587"/>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3" name="Explosion 2 52"/>
          <p:cNvSpPr/>
          <p:nvPr/>
        </p:nvSpPr>
        <p:spPr>
          <a:xfrm>
            <a:off x="-355600" y="3344533"/>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FF"/>
                </a:solidFill>
              </a:rPr>
              <a:t>HẾT GIỜ</a:t>
            </a:r>
          </a:p>
        </p:txBody>
      </p:sp>
    </p:spTree>
    <p:extLst>
      <p:ext uri="{BB962C8B-B14F-4D97-AF65-F5344CB8AC3E}">
        <p14:creationId xmlns:p14="http://schemas.microsoft.com/office/powerpoint/2010/main" val="287253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1"/>
                                        </p:tgtEl>
                                        <p:attrNameLst>
                                          <p:attrName>r</p:attrName>
                                        </p:attrNameLst>
                                      </p:cBhvr>
                                    </p:animRot>
                                    <p:animRot by="-240000">
                                      <p:cBhvr>
                                        <p:cTn id="7" dur="600" fill="hold">
                                          <p:stCondLst>
                                            <p:cond delay="600"/>
                                          </p:stCondLst>
                                        </p:cTn>
                                        <p:tgtEl>
                                          <p:spTgt spid="2051"/>
                                        </p:tgtEl>
                                        <p:attrNameLst>
                                          <p:attrName>r</p:attrName>
                                        </p:attrNameLst>
                                      </p:cBhvr>
                                    </p:animRot>
                                    <p:animRot by="240000">
                                      <p:cBhvr>
                                        <p:cTn id="8" dur="600" fill="hold">
                                          <p:stCondLst>
                                            <p:cond delay="1200"/>
                                          </p:stCondLst>
                                        </p:cTn>
                                        <p:tgtEl>
                                          <p:spTgt spid="2051"/>
                                        </p:tgtEl>
                                        <p:attrNameLst>
                                          <p:attrName>r</p:attrName>
                                        </p:attrNameLst>
                                      </p:cBhvr>
                                    </p:animRot>
                                    <p:animRot by="-240000">
                                      <p:cBhvr>
                                        <p:cTn id="9" dur="600" fill="hold">
                                          <p:stCondLst>
                                            <p:cond delay="1800"/>
                                          </p:stCondLst>
                                        </p:cTn>
                                        <p:tgtEl>
                                          <p:spTgt spid="2051"/>
                                        </p:tgtEl>
                                        <p:attrNameLst>
                                          <p:attrName>r</p:attrName>
                                        </p:attrNameLst>
                                      </p:cBhvr>
                                    </p:animRot>
                                    <p:animRot by="120000">
                                      <p:cBhvr>
                                        <p:cTn id="10" dur="600" fill="hold">
                                          <p:stCondLst>
                                            <p:cond delay="2400"/>
                                          </p:stCondLst>
                                        </p:cTn>
                                        <p:tgtEl>
                                          <p:spTgt spid="205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053"/>
                                        </p:tgtEl>
                                        <p:attrNameLst>
                                          <p:attrName>r</p:attrName>
                                        </p:attrNameLst>
                                      </p:cBhvr>
                                    </p:animRot>
                                    <p:animRot by="-240000">
                                      <p:cBhvr>
                                        <p:cTn id="13" dur="600" fill="hold">
                                          <p:stCondLst>
                                            <p:cond delay="600"/>
                                          </p:stCondLst>
                                        </p:cTn>
                                        <p:tgtEl>
                                          <p:spTgt spid="2053"/>
                                        </p:tgtEl>
                                        <p:attrNameLst>
                                          <p:attrName>r</p:attrName>
                                        </p:attrNameLst>
                                      </p:cBhvr>
                                    </p:animRot>
                                    <p:animRot by="240000">
                                      <p:cBhvr>
                                        <p:cTn id="14" dur="600" fill="hold">
                                          <p:stCondLst>
                                            <p:cond delay="1200"/>
                                          </p:stCondLst>
                                        </p:cTn>
                                        <p:tgtEl>
                                          <p:spTgt spid="2053"/>
                                        </p:tgtEl>
                                        <p:attrNameLst>
                                          <p:attrName>r</p:attrName>
                                        </p:attrNameLst>
                                      </p:cBhvr>
                                    </p:animRot>
                                    <p:animRot by="-240000">
                                      <p:cBhvr>
                                        <p:cTn id="15" dur="600" fill="hold">
                                          <p:stCondLst>
                                            <p:cond delay="1800"/>
                                          </p:stCondLst>
                                        </p:cTn>
                                        <p:tgtEl>
                                          <p:spTgt spid="2053"/>
                                        </p:tgtEl>
                                        <p:attrNameLst>
                                          <p:attrName>r</p:attrName>
                                        </p:attrNameLst>
                                      </p:cBhvr>
                                    </p:animRot>
                                    <p:animRot by="120000">
                                      <p:cBhvr>
                                        <p:cTn id="16" dur="600" fill="hold">
                                          <p:stCondLst>
                                            <p:cond delay="2400"/>
                                          </p:stCondLst>
                                        </p:cTn>
                                        <p:tgtEl>
                                          <p:spTgt spid="205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2052"/>
                                        </p:tgtEl>
                                        <p:attrNameLst>
                                          <p:attrName>r</p:attrName>
                                        </p:attrNameLst>
                                      </p:cBhvr>
                                    </p:animRot>
                                    <p:animRot by="-240000">
                                      <p:cBhvr>
                                        <p:cTn id="19" dur="600" fill="hold">
                                          <p:stCondLst>
                                            <p:cond delay="600"/>
                                          </p:stCondLst>
                                        </p:cTn>
                                        <p:tgtEl>
                                          <p:spTgt spid="2052"/>
                                        </p:tgtEl>
                                        <p:attrNameLst>
                                          <p:attrName>r</p:attrName>
                                        </p:attrNameLst>
                                      </p:cBhvr>
                                    </p:animRot>
                                    <p:animRot by="240000">
                                      <p:cBhvr>
                                        <p:cTn id="20" dur="600" fill="hold">
                                          <p:stCondLst>
                                            <p:cond delay="1200"/>
                                          </p:stCondLst>
                                        </p:cTn>
                                        <p:tgtEl>
                                          <p:spTgt spid="2052"/>
                                        </p:tgtEl>
                                        <p:attrNameLst>
                                          <p:attrName>r</p:attrName>
                                        </p:attrNameLst>
                                      </p:cBhvr>
                                    </p:animRot>
                                    <p:animRot by="-240000">
                                      <p:cBhvr>
                                        <p:cTn id="21" dur="600" fill="hold">
                                          <p:stCondLst>
                                            <p:cond delay="1800"/>
                                          </p:stCondLst>
                                        </p:cTn>
                                        <p:tgtEl>
                                          <p:spTgt spid="2052"/>
                                        </p:tgtEl>
                                        <p:attrNameLst>
                                          <p:attrName>r</p:attrName>
                                        </p:attrNameLst>
                                      </p:cBhvr>
                                    </p:animRot>
                                    <p:animRot by="120000">
                                      <p:cBhvr>
                                        <p:cTn id="22" dur="600" fill="hold">
                                          <p:stCondLst>
                                            <p:cond delay="2400"/>
                                          </p:stCondLst>
                                        </p:cTn>
                                        <p:tgtEl>
                                          <p:spTgt spid="2052"/>
                                        </p:tgtEl>
                                        <p:attrNameLst>
                                          <p:attrName>r</p:attrName>
                                        </p:attrNameLst>
                                      </p:cBhvr>
                                    </p:animRot>
                                  </p:childTnLst>
                                </p:cTn>
                              </p:par>
                              <p:par>
                                <p:cTn id="23" presetID="47"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1000"/>
                                        <p:tgtEl>
                                          <p:spTgt spid="20"/>
                                        </p:tgtEl>
                                      </p:cBhvr>
                                    </p:animEffect>
                                    <p:anim calcmode="lin" valueType="num">
                                      <p:cBhvr>
                                        <p:cTn id="31" dur="1000" fill="hold"/>
                                        <p:tgtEl>
                                          <p:spTgt spid="20"/>
                                        </p:tgtEl>
                                        <p:attrNameLst>
                                          <p:attrName>ppt_x</p:attrName>
                                        </p:attrNameLst>
                                      </p:cBhvr>
                                      <p:tavLst>
                                        <p:tav tm="0">
                                          <p:val>
                                            <p:strVal val="#ppt_x"/>
                                          </p:val>
                                        </p:tav>
                                        <p:tav tm="100000">
                                          <p:val>
                                            <p:strVal val="#ppt_x"/>
                                          </p:val>
                                        </p:tav>
                                      </p:tavLst>
                                    </p:anim>
                                    <p:anim calcmode="lin" valueType="num">
                                      <p:cBhvr>
                                        <p:cTn id="3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5"/>
                    </p:tgtEl>
                  </p:cond>
                </p:stCondLst>
                <p:endSync evt="end" delay="0">
                  <p:rtn val="all"/>
                </p:endSync>
                <p:childTnLst>
                  <p:par>
                    <p:cTn id="58" fill="hold">
                      <p:stCondLst>
                        <p:cond delay="0"/>
                      </p:stCondLst>
                      <p:childTnLst>
                        <p:par>
                          <p:cTn id="59" fill="hold">
                            <p:stCondLst>
                              <p:cond delay="0"/>
                            </p:stCondLst>
                            <p:childTnLst>
                              <p:par>
                                <p:cTn id="60" presetID="21" presetClass="emph" presetSubtype="0" repeatCount="indefinite" fill="hold" grpId="1" nodeType="withEffect">
                                  <p:stCondLst>
                                    <p:cond delay="0"/>
                                  </p:stCondLst>
                                  <p:childTnLst>
                                    <p:animClr clrSpc="hsl" dir="cw">
                                      <p:cBhvr override="childStyle">
                                        <p:cTn id="61" dur="500" fill="hold"/>
                                        <p:tgtEl>
                                          <p:spTgt spid="25"/>
                                        </p:tgtEl>
                                        <p:attrNameLst>
                                          <p:attrName>style.color</p:attrName>
                                        </p:attrNameLst>
                                      </p:cBhvr>
                                      <p:by>
                                        <p:hsl h="7200000" s="0" l="0"/>
                                      </p:by>
                                    </p:animClr>
                                    <p:animClr clrSpc="hsl" dir="cw">
                                      <p:cBhvr>
                                        <p:cTn id="62" dur="500" fill="hold"/>
                                        <p:tgtEl>
                                          <p:spTgt spid="25"/>
                                        </p:tgtEl>
                                        <p:attrNameLst>
                                          <p:attrName>fillcolor</p:attrName>
                                        </p:attrNameLst>
                                      </p:cBhvr>
                                      <p:by>
                                        <p:hsl h="7200000" s="0" l="0"/>
                                      </p:by>
                                    </p:animClr>
                                    <p:animClr clrSpc="hsl" dir="cw">
                                      <p:cBhvr>
                                        <p:cTn id="63" dur="500" fill="hold"/>
                                        <p:tgtEl>
                                          <p:spTgt spid="25"/>
                                        </p:tgtEl>
                                        <p:attrNameLst>
                                          <p:attrName>stroke.color</p:attrName>
                                        </p:attrNameLst>
                                      </p:cBhvr>
                                      <p:by>
                                        <p:hsl h="7200000" s="0" l="0"/>
                                      </p:by>
                                    </p:animClr>
                                    <p:set>
                                      <p:cBhvr>
                                        <p:cTn id="64" dur="500" fill="hold"/>
                                        <p:tgtEl>
                                          <p:spTgt spid="25"/>
                                        </p:tgtEl>
                                        <p:attrNameLst>
                                          <p:attrName>fill.type</p:attrName>
                                        </p:attrNameLst>
                                      </p:cBhvr>
                                      <p:to>
                                        <p:strVal val="solid"/>
                                      </p:to>
                                    </p:set>
                                  </p:childTnLst>
                                </p:cTn>
                              </p:par>
                              <p:par>
                                <p:cTn id="65" presetID="1" presetClass="mediacall" presetSubtype="0" fill="hold" nodeType="withEffect">
                                  <p:stCondLst>
                                    <p:cond delay="0"/>
                                  </p:stCondLst>
                                  <p:childTnLst>
                                    <p:cmd type="call" cmd="playFrom(0.0)">
                                      <p:cBhvr>
                                        <p:cTn id="66" dur="4715" fill="hold"/>
                                        <p:tgtEl>
                                          <p:spTgt spid="14"/>
                                        </p:tgtEl>
                                      </p:cBhvr>
                                    </p:cmd>
                                  </p:childTnLst>
                                </p:cTn>
                              </p:par>
                              <p:par>
                                <p:cTn id="67" presetID="2" presetClass="exit" presetSubtype="1" fill="hold" nodeType="withEffect">
                                  <p:stCondLst>
                                    <p:cond delay="0"/>
                                  </p:stCondLst>
                                  <p:childTnLst>
                                    <p:anim calcmode="lin" valueType="num">
                                      <p:cBhvr additive="base">
                                        <p:cTn id="68" dur="2000"/>
                                        <p:tgtEl>
                                          <p:spTgt spid="18"/>
                                        </p:tgtEl>
                                        <p:attrNameLst>
                                          <p:attrName>ppt_x</p:attrName>
                                        </p:attrNameLst>
                                      </p:cBhvr>
                                      <p:tavLst>
                                        <p:tav tm="0">
                                          <p:val>
                                            <p:strVal val="ppt_x"/>
                                          </p:val>
                                        </p:tav>
                                        <p:tav tm="100000">
                                          <p:val>
                                            <p:strVal val="ppt_x"/>
                                          </p:val>
                                        </p:tav>
                                      </p:tavLst>
                                    </p:anim>
                                    <p:anim calcmode="lin" valueType="num">
                                      <p:cBhvr additive="base">
                                        <p:cTn id="69" dur="2000"/>
                                        <p:tgtEl>
                                          <p:spTgt spid="18"/>
                                        </p:tgtEl>
                                        <p:attrNameLst>
                                          <p:attrName>ppt_y</p:attrName>
                                        </p:attrNameLst>
                                      </p:cBhvr>
                                      <p:tavLst>
                                        <p:tav tm="0">
                                          <p:val>
                                            <p:strVal val="ppt_y"/>
                                          </p:val>
                                        </p:tav>
                                        <p:tav tm="100000">
                                          <p:val>
                                            <p:strVal val="0-ppt_h/2"/>
                                          </p:val>
                                        </p:tav>
                                      </p:tavLst>
                                    </p:anim>
                                    <p:set>
                                      <p:cBhvr>
                                        <p:cTn id="70" dur="1" fill="hold">
                                          <p:stCondLst>
                                            <p:cond delay="1999"/>
                                          </p:stCondLst>
                                        </p:cTn>
                                        <p:tgtEl>
                                          <p:spTgt spid="18"/>
                                        </p:tgtEl>
                                        <p:attrNameLst>
                                          <p:attrName>style.visibility</p:attrName>
                                        </p:attrNameLst>
                                      </p:cBhvr>
                                      <p:to>
                                        <p:strVal val="hidden"/>
                                      </p:to>
                                    </p:set>
                                  </p:childTnLst>
                                </p:cTn>
                              </p:par>
                              <p:par>
                                <p:cTn id="71" presetID="35" presetClass="path" presetSubtype="0" accel="50000" decel="50000" fill="hold" nodeType="withEffect">
                                  <p:stCondLst>
                                    <p:cond delay="0"/>
                                  </p:stCondLst>
                                  <p:childTnLst>
                                    <p:animMotion origin="layout" path="M 1.66667E-6 -3.87705E-6 L -0.11979 0.0275 " pathEditMode="relative" rAng="0" ptsTypes="AA">
                                      <p:cBhvr>
                                        <p:cTn id="72" dur="3000" fill="hold"/>
                                        <p:tgtEl>
                                          <p:spTgt spid="2053"/>
                                        </p:tgtEl>
                                        <p:attrNameLst>
                                          <p:attrName>ppt_x</p:attrName>
                                          <p:attrName>ppt_y</p:attrName>
                                        </p:attrNameLst>
                                      </p:cBhvr>
                                      <p:rCtr x="-5990" y="1359"/>
                                    </p:animMotion>
                                  </p:childTnLst>
                                </p:cTn>
                              </p:par>
                              <p:par>
                                <p:cTn id="73" presetID="35" presetClass="path" presetSubtype="0" accel="50000" decel="50000" fill="hold" nodeType="withEffect">
                                  <p:stCondLst>
                                    <p:cond delay="0"/>
                                  </p:stCondLst>
                                  <p:childTnLst>
                                    <p:animMotion origin="layout" path="M 2.22222E-6 4.25394E-6 L -0.1882 4.25394E-6 " pathEditMode="relative" rAng="0" ptsTypes="AA">
                                      <p:cBhvr>
                                        <p:cTn id="74" dur="3000" fill="hold"/>
                                        <p:tgtEl>
                                          <p:spTgt spid="2052"/>
                                        </p:tgtEl>
                                        <p:attrNameLst>
                                          <p:attrName>ppt_x</p:attrName>
                                          <p:attrName>ppt_y</p:attrName>
                                        </p:attrNameLst>
                                      </p:cBhvr>
                                      <p:rCtr x="-9410" y="0"/>
                                    </p:animMotion>
                                  </p:childTnLst>
                                </p:cTn>
                              </p:par>
                            </p:childTnLst>
                          </p:cTn>
                        </p:par>
                      </p:childTnLst>
                    </p:cTn>
                  </p:par>
                </p:childTnLst>
              </p:cTn>
              <p:nextCondLst>
                <p:cond evt="onClick" delay="0">
                  <p:tgtEl>
                    <p:spTgt spid="25"/>
                  </p:tgtEl>
                </p:cond>
              </p:nextCondLst>
            </p:seq>
            <p:seq concurrent="1" nextAc="seek">
              <p:cTn id="75" restart="whenNotActive" fill="hold" evtFilter="cancelBubble" nodeType="interactiveSeq">
                <p:stCondLst>
                  <p:cond evt="onClick" delay="0">
                    <p:tgtEl>
                      <p:spTgt spid="24"/>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24"/>
                                        </p:tgtEl>
                                      </p:cBhvr>
                                    </p:animEffect>
                                    <p:anim calcmode="lin" valueType="num">
                                      <p:cBhvr>
                                        <p:cTn id="80" dur="1000"/>
                                        <p:tgtEl>
                                          <p:spTgt spid="24"/>
                                        </p:tgtEl>
                                        <p:attrNameLst>
                                          <p:attrName>ppt_x</p:attrName>
                                        </p:attrNameLst>
                                      </p:cBhvr>
                                      <p:tavLst>
                                        <p:tav tm="0">
                                          <p:val>
                                            <p:strVal val="ppt_x"/>
                                          </p:val>
                                        </p:tav>
                                        <p:tav tm="100000">
                                          <p:val>
                                            <p:strVal val="ppt_x"/>
                                          </p:val>
                                        </p:tav>
                                      </p:tavLst>
                                    </p:anim>
                                    <p:anim calcmode="lin" valueType="num">
                                      <p:cBhvr>
                                        <p:cTn id="81" dur="1000"/>
                                        <p:tgtEl>
                                          <p:spTgt spid="24"/>
                                        </p:tgtEl>
                                        <p:attrNameLst>
                                          <p:attrName>ppt_y</p:attrName>
                                        </p:attrNameLst>
                                      </p:cBhvr>
                                      <p:tavLst>
                                        <p:tav tm="0">
                                          <p:val>
                                            <p:strVal val="ppt_y"/>
                                          </p:val>
                                        </p:tav>
                                        <p:tav tm="100000">
                                          <p:val>
                                            <p:strVal val="ppt_y+.1"/>
                                          </p:val>
                                        </p:tav>
                                      </p:tavLst>
                                    </p:anim>
                                    <p:set>
                                      <p:cBhvr>
                                        <p:cTn id="8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3" restart="whenNotActive" fill="hold" evtFilter="cancelBubble" nodeType="interactiveSeq">
                <p:stCondLst>
                  <p:cond evt="onClick" delay="0">
                    <p:tgtEl>
                      <p:spTgt spid="23"/>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23"/>
                                        </p:tgtEl>
                                      </p:cBhvr>
                                    </p:animEffect>
                                    <p:anim calcmode="lin" valueType="num">
                                      <p:cBhvr>
                                        <p:cTn id="88" dur="1000"/>
                                        <p:tgtEl>
                                          <p:spTgt spid="23"/>
                                        </p:tgtEl>
                                        <p:attrNameLst>
                                          <p:attrName>ppt_x</p:attrName>
                                        </p:attrNameLst>
                                      </p:cBhvr>
                                      <p:tavLst>
                                        <p:tav tm="0">
                                          <p:val>
                                            <p:strVal val="ppt_x"/>
                                          </p:val>
                                        </p:tav>
                                        <p:tav tm="100000">
                                          <p:val>
                                            <p:strVal val="ppt_x"/>
                                          </p:val>
                                        </p:tav>
                                      </p:tavLst>
                                    </p:anim>
                                    <p:anim calcmode="lin" valueType="num">
                                      <p:cBhvr>
                                        <p:cTn id="89" dur="1000"/>
                                        <p:tgtEl>
                                          <p:spTgt spid="23"/>
                                        </p:tgtEl>
                                        <p:attrNameLst>
                                          <p:attrName>ppt_y</p:attrName>
                                        </p:attrNameLst>
                                      </p:cBhvr>
                                      <p:tavLst>
                                        <p:tav tm="0">
                                          <p:val>
                                            <p:strVal val="ppt_y"/>
                                          </p:val>
                                        </p:tav>
                                        <p:tav tm="100000">
                                          <p:val>
                                            <p:strVal val="ppt_y+.1"/>
                                          </p:val>
                                        </p:tav>
                                      </p:tavLst>
                                    </p:anim>
                                    <p:set>
                                      <p:cBhvr>
                                        <p:cTn id="90"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91" restart="whenNotActive" fill="hold" evtFilter="cancelBubble" nodeType="interactiveSeq">
                <p:stCondLst>
                  <p:cond evt="onClick" delay="0">
                    <p:tgtEl>
                      <p:spTgt spid="22"/>
                    </p:tgtEl>
                  </p:cond>
                </p:stCondLst>
                <p:endSync evt="end" delay="0">
                  <p:rtn val="all"/>
                </p:endSync>
                <p:childTnLst>
                  <p:par>
                    <p:cTn id="92" fill="hold">
                      <p:stCondLst>
                        <p:cond delay="0"/>
                      </p:stCondLst>
                      <p:childTnLst>
                        <p:par>
                          <p:cTn id="93" fill="hold">
                            <p:stCondLst>
                              <p:cond delay="0"/>
                            </p:stCondLst>
                            <p:childTnLst>
                              <p:par>
                                <p:cTn id="94" presetID="42" presetClass="exit" presetSubtype="0" fill="hold" grpId="1" nodeType="clickEffect">
                                  <p:stCondLst>
                                    <p:cond delay="0"/>
                                  </p:stCondLst>
                                  <p:childTnLst>
                                    <p:animEffect transition="out" filter="fade">
                                      <p:cBhvr>
                                        <p:cTn id="95" dur="1000"/>
                                        <p:tgtEl>
                                          <p:spTgt spid="22"/>
                                        </p:tgtEl>
                                      </p:cBhvr>
                                    </p:animEffect>
                                    <p:anim calcmode="lin" valueType="num">
                                      <p:cBhvr>
                                        <p:cTn id="96" dur="1000"/>
                                        <p:tgtEl>
                                          <p:spTgt spid="22"/>
                                        </p:tgtEl>
                                        <p:attrNameLst>
                                          <p:attrName>ppt_x</p:attrName>
                                        </p:attrNameLst>
                                      </p:cBhvr>
                                      <p:tavLst>
                                        <p:tav tm="0">
                                          <p:val>
                                            <p:strVal val="ppt_x"/>
                                          </p:val>
                                        </p:tav>
                                        <p:tav tm="100000">
                                          <p:val>
                                            <p:strVal val="ppt_x"/>
                                          </p:val>
                                        </p:tav>
                                      </p:tavLst>
                                    </p:anim>
                                    <p:anim calcmode="lin" valueType="num">
                                      <p:cBhvr>
                                        <p:cTn id="97" dur="1000"/>
                                        <p:tgtEl>
                                          <p:spTgt spid="22"/>
                                        </p:tgtEl>
                                        <p:attrNameLst>
                                          <p:attrName>ppt_y</p:attrName>
                                        </p:attrNameLst>
                                      </p:cBhvr>
                                      <p:tavLst>
                                        <p:tav tm="0">
                                          <p:val>
                                            <p:strVal val="ppt_y"/>
                                          </p:val>
                                        </p:tav>
                                        <p:tav tm="100000">
                                          <p:val>
                                            <p:strVal val="ppt_y+.1"/>
                                          </p:val>
                                        </p:tav>
                                      </p:tavLst>
                                    </p:anim>
                                    <p:set>
                                      <p:cBhvr>
                                        <p:cTn id="98"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99" fill="hold" display="0">
                  <p:stCondLst>
                    <p:cond delay="indefinite"/>
                  </p:stCondLst>
                  <p:endCondLst>
                    <p:cond evt="onStopAudio" delay="0">
                      <p:tgtEl>
                        <p:sldTgt/>
                      </p:tgtEl>
                    </p:cond>
                  </p:endCondLst>
                </p:cTn>
                <p:tgtEl>
                  <p:spTgt spid="14"/>
                </p:tgtEl>
              </p:cMediaNode>
            </p:audio>
            <p:seq concurrent="1" nextAc="seek">
              <p:cTn id="100" restart="whenNotActive" fill="hold" evtFilter="cancelBubble" nodeType="interactiveSeq">
                <p:stCondLst>
                  <p:cond evt="onClick" delay="0">
                    <p:tgtEl>
                      <p:spTgt spid="16"/>
                    </p:tgtEl>
                  </p:cond>
                </p:stCondLst>
                <p:endSync evt="end" delay="0">
                  <p:rtn val="all"/>
                </p:endSync>
                <p:childTnLst>
                  <p:par>
                    <p:cTn id="101" fill="hold">
                      <p:stCondLst>
                        <p:cond delay="0"/>
                      </p:stCondLst>
                      <p:childTnLst>
                        <p:par>
                          <p:cTn id="102" fill="hold">
                            <p:stCondLst>
                              <p:cond delay="0"/>
                            </p:stCondLst>
                            <p:childTnLst>
                              <p:par>
                                <p:cTn id="103" presetID="8" presetClass="emph" presetSubtype="0" fill="hold" nodeType="clickEffect">
                                  <p:stCondLst>
                                    <p:cond delay="0"/>
                                  </p:stCondLst>
                                  <p:childTnLst>
                                    <p:animRot by="21600000">
                                      <p:cBhvr>
                                        <p:cTn id="104" dur="15000" fill="hold"/>
                                        <p:tgtEl>
                                          <p:spTgt spid="27"/>
                                        </p:tgtEl>
                                        <p:attrNameLst>
                                          <p:attrName>r</p:attrName>
                                        </p:attrNameLst>
                                      </p:cBhvr>
                                    </p:animRot>
                                  </p:childTnLst>
                                </p:cTn>
                              </p:par>
                            </p:childTnLst>
                          </p:cTn>
                        </p:par>
                        <p:par>
                          <p:cTn id="105" fill="hold">
                            <p:stCondLst>
                              <p:cond delay="15000"/>
                            </p:stCondLst>
                            <p:childTnLst>
                              <p:par>
                                <p:cTn id="106" presetID="1" presetClass="entr" presetSubtype="0" fill="hold" grpId="0" nodeType="afterEffect">
                                  <p:stCondLst>
                                    <p:cond delay="0"/>
                                  </p:stCondLst>
                                  <p:childTnLst>
                                    <p:set>
                                      <p:cBhvr>
                                        <p:cTn id="107" dur="1" fill="hold">
                                          <p:stCondLst>
                                            <p:cond delay="0"/>
                                          </p:stCondLst>
                                        </p:cTn>
                                        <p:tgtEl>
                                          <p:spTgt spid="53"/>
                                        </p:tgtEl>
                                        <p:attrNameLst>
                                          <p:attrName>style.visibility</p:attrName>
                                        </p:attrNameLst>
                                      </p:cBhvr>
                                      <p:to>
                                        <p:strVal val="visible"/>
                                      </p:to>
                                    </p:set>
                                  </p:childTnLst>
                                </p:cTn>
                              </p:par>
                              <p:par>
                                <p:cTn id="108" presetID="1" presetClass="exit" presetSubtype="0" fill="hold" grpId="1" nodeType="withEffect">
                                  <p:stCondLst>
                                    <p:cond delay="2000"/>
                                  </p:stCondLst>
                                  <p:childTnLst>
                                    <p:set>
                                      <p:cBhvr>
                                        <p:cTn id="109"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1" grpId="0"/>
      <p:bldP spid="22" grpId="0" animBg="1"/>
      <p:bldP spid="22" grpId="1" animBg="1"/>
      <p:bldP spid="23" grpId="0" animBg="1"/>
      <p:bldP spid="23" grpId="1" animBg="1"/>
      <p:bldP spid="24" grpId="0" animBg="1"/>
      <p:bldP spid="24" grpId="1" animBg="1"/>
      <p:bldP spid="25" grpId="0" animBg="1"/>
      <p:bldP spid="25" grpId="1" animBg="1"/>
      <p:bldP spid="53" grpId="0" animBg="1"/>
      <p:bldP spid="5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Giai cuu dai duong 2\Pictur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Giai cuu dai duong 2\6a.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43500" y1="32647" x2="44000" y2="37647"/>
                        <a14:foregroundMark x1="61125" y1="35882" x2="57375" y2="46324"/>
                      </a14:backgroundRemoval>
                    </a14:imgEffect>
                  </a14:imgLayer>
                </a14:imgProps>
              </a:ext>
              <a:ext uri="{28A0092B-C50C-407E-A947-70E740481C1C}">
                <a14:useLocalDpi xmlns:a14="http://schemas.microsoft.com/office/drawing/2010/main" val="0"/>
              </a:ext>
            </a:extLst>
          </a:blip>
          <a:srcRect/>
          <a:stretch>
            <a:fillRect/>
          </a:stretch>
        </p:blipFill>
        <p:spPr bwMode="auto">
          <a:xfrm>
            <a:off x="7518401" y="4830374"/>
            <a:ext cx="2133600" cy="181411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Giai cuu dai duong 2\6b.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42444" y1="51821" x2="23556" y2="57423"/>
                        <a14:foregroundMark x1="21333" y1="63305" x2="10000" y2="71989"/>
                        <a14:foregroundMark x1="10667" y1="71989" x2="7111" y2="84594"/>
                        <a14:foregroundMark x1="22889" y1="65546" x2="17111" y2="77311"/>
                        <a14:foregroundMark x1="59556" y1="68347" x2="64444" y2="78151"/>
                        <a14:foregroundMark x1="15982" y1="78448" x2="17580" y2="89655"/>
                        <a14:foregroundMark x1="26712" y1="70402" x2="22603" y2="82184"/>
                        <a14:foregroundMark x1="64384" y1="70115" x2="71005" y2="75862"/>
                        <a14:foregroundMark x1="73744" y1="71839" x2="78767" y2="75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21439604">
            <a:off x="2786877" y="4684192"/>
            <a:ext cx="2432328" cy="19296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Giai cuu dai duong 2\6.pn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99006" l="0" r="98923">
                        <a14:foregroundMark x1="33231" y1="37575" x2="37692" y2="48907"/>
                        <a14:foregroundMark x1="62462" y1="35785" x2="56769" y2="53280"/>
                      </a14:backgroundRemoval>
                    </a14:imgEffect>
                  </a14:imgLayer>
                </a14:imgProps>
              </a:ext>
              <a:ext uri="{28A0092B-C50C-407E-A947-70E740481C1C}">
                <a14:useLocalDpi xmlns:a14="http://schemas.microsoft.com/office/drawing/2010/main" val="0"/>
              </a:ext>
            </a:extLst>
          </a:blip>
          <a:srcRect/>
          <a:stretch>
            <a:fillRect/>
          </a:stretch>
        </p:blipFill>
        <p:spPr bwMode="auto">
          <a:xfrm>
            <a:off x="5486401" y="4875475"/>
            <a:ext cx="2235200" cy="172970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descr="C:\Users\ADMIN\Desktop\Giai cuu dai duong 2\luoi 2.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0549716" flipH="1">
            <a:off x="5243460" y="3193963"/>
            <a:ext cx="5535189" cy="5316893"/>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le 23"/>
          <p:cNvSpPr/>
          <p:nvPr/>
        </p:nvSpPr>
        <p:spPr>
          <a:xfrm>
            <a:off x="108661" y="5197366"/>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A.</a:t>
            </a:r>
          </a:p>
        </p:txBody>
      </p:sp>
      <p:sp>
        <p:nvSpPr>
          <p:cNvPr id="25" name="Rounded Rectangle 24"/>
          <p:cNvSpPr/>
          <p:nvPr/>
        </p:nvSpPr>
        <p:spPr>
          <a:xfrm>
            <a:off x="2982013" y="5213090"/>
            <a:ext cx="2765703"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B.</a:t>
            </a:r>
          </a:p>
        </p:txBody>
      </p:sp>
      <p:sp>
        <p:nvSpPr>
          <p:cNvPr id="26" name="Rounded Rectangle 25"/>
          <p:cNvSpPr/>
          <p:nvPr/>
        </p:nvSpPr>
        <p:spPr>
          <a:xfrm>
            <a:off x="9151062" y="5197366"/>
            <a:ext cx="2873351"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D.</a:t>
            </a:r>
          </a:p>
        </p:txBody>
      </p:sp>
      <p:sp>
        <p:nvSpPr>
          <p:cNvPr id="27" name="Rounded Rectangle 26"/>
          <p:cNvSpPr/>
          <p:nvPr/>
        </p:nvSpPr>
        <p:spPr>
          <a:xfrm>
            <a:off x="6030012" y="5213090"/>
            <a:ext cx="27432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C</a:t>
            </a:r>
            <a:r>
              <a:rPr lang="en-US" sz="3200">
                <a:solidFill>
                  <a:srgbClr val="0033CC"/>
                </a:solidFill>
              </a:rPr>
              <a:t>. </a:t>
            </a:r>
            <a:endParaRPr lang="en-US" sz="2667" dirty="0">
              <a:solidFill>
                <a:srgbClr val="0033CC"/>
              </a:solidFill>
            </a:endParaRPr>
          </a:p>
        </p:txBody>
      </p:sp>
      <p:pic>
        <p:nvPicPr>
          <p:cNvPr id="29" name="Picture 11" descr="C:\Users\ADMIN\Desktop\Giai cuu dai duong 2\seashell-border-382756.jpg"/>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235199" y="76199"/>
            <a:ext cx="9789213" cy="47775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0" name="TextBox 29"/>
          <p:cNvSpPr txBox="1"/>
          <p:nvPr/>
        </p:nvSpPr>
        <p:spPr>
          <a:xfrm>
            <a:off x="2856639" y="669356"/>
            <a:ext cx="9007106" cy="3970318"/>
          </a:xfrm>
          <a:prstGeom prst="rect">
            <a:avLst/>
          </a:prstGeom>
          <a:noFill/>
        </p:spPr>
        <p:txBody>
          <a:bodyPr wrap="square" rtlCol="0">
            <a:spAutoFit/>
          </a:bodyPr>
          <a:lstStyle/>
          <a:p>
            <a:pPr algn="just"/>
            <a:r>
              <a:rPr lang="fr-FR" sz="3600" b="1">
                <a:latin typeface="Times New Roman" panose="02020603050405020304" pitchFamily="18" charset="0"/>
                <a:cs typeface="Times New Roman" panose="02020603050405020304" pitchFamily="18" charset="0"/>
              </a:rPr>
              <a:t>Câu 6 (trang 52 sgk )</a:t>
            </a:r>
            <a:r>
              <a:rPr lang="fr-FR" sz="3600">
                <a:latin typeface="Times New Roman" panose="02020603050405020304" pitchFamily="18" charset="0"/>
                <a:cs typeface="Times New Roman" panose="02020603050405020304" pitchFamily="18" charset="0"/>
              </a:rPr>
              <a:t>: Câu “</a:t>
            </a:r>
            <a:r>
              <a:rPr lang="fr-FR" sz="3600" i="1">
                <a:latin typeface="Times New Roman" panose="02020603050405020304" pitchFamily="18" charset="0"/>
                <a:cs typeface="Times New Roman" panose="02020603050405020304" pitchFamily="18" charset="0"/>
              </a:rPr>
              <a:t>Giá trị của một tiếng nói cố nhiên không phải chỉ là câu chuyện chất nhạc</a:t>
            </a:r>
            <a:r>
              <a:rPr lang="fr-FR" sz="3600">
                <a:latin typeface="Times New Roman" panose="02020603050405020304" pitchFamily="18" charset="0"/>
                <a:cs typeface="Times New Roman" panose="02020603050405020304" pitchFamily="18" charset="0"/>
              </a:rPr>
              <a:t>.” đóng vai trò gì trong văn bản?</a:t>
            </a:r>
            <a:endParaRPr lang="en-GB" sz="3600">
              <a:latin typeface="Times New Roman" panose="02020603050405020304" pitchFamily="18" charset="0"/>
              <a:cs typeface="Times New Roman" panose="02020603050405020304" pitchFamily="18" charset="0"/>
            </a:endParaRPr>
          </a:p>
          <a:p>
            <a:pPr algn="just"/>
            <a:r>
              <a:rPr lang="fr-FR" sz="3600">
                <a:latin typeface="Times New Roman" panose="02020603050405020304" pitchFamily="18" charset="0"/>
                <a:cs typeface="Times New Roman" panose="02020603050405020304" pitchFamily="18" charset="0"/>
              </a:rPr>
              <a:t>A. Là bằng chứng trong văn bản nghị luận  </a:t>
            </a:r>
            <a:endParaRPr lang="en-GB" sz="3600">
              <a:latin typeface="Times New Roman" panose="02020603050405020304" pitchFamily="18" charset="0"/>
              <a:cs typeface="Times New Roman" panose="02020603050405020304" pitchFamily="18" charset="0"/>
            </a:endParaRPr>
          </a:p>
          <a:p>
            <a:pPr algn="just"/>
            <a:r>
              <a:rPr lang="fr-FR" sz="3600">
                <a:latin typeface="Times New Roman" panose="02020603050405020304" pitchFamily="18" charset="0"/>
                <a:cs typeface="Times New Roman" panose="02020603050405020304" pitchFamily="18" charset="0"/>
              </a:rPr>
              <a:t>B. Vừa là bằng chứng, vừa là lí lẽ</a:t>
            </a:r>
            <a:endParaRPr lang="en-GB" sz="3600">
              <a:latin typeface="Times New Roman" panose="02020603050405020304" pitchFamily="18" charset="0"/>
              <a:cs typeface="Times New Roman" panose="02020603050405020304" pitchFamily="18" charset="0"/>
            </a:endParaRPr>
          </a:p>
          <a:p>
            <a:pPr algn="just"/>
            <a:r>
              <a:rPr lang="fr-FR" sz="3600">
                <a:latin typeface="Times New Roman" panose="02020603050405020304" pitchFamily="18" charset="0"/>
                <a:cs typeface="Times New Roman" panose="02020603050405020304" pitchFamily="18" charset="0"/>
              </a:rPr>
              <a:t>C. Là lí lẽ trong văn bản nghị luận</a:t>
            </a:r>
            <a:endParaRPr lang="en-GB" sz="3600">
              <a:latin typeface="Times New Roman" panose="02020603050405020304" pitchFamily="18" charset="0"/>
              <a:cs typeface="Times New Roman" panose="02020603050405020304" pitchFamily="18" charset="0"/>
            </a:endParaRPr>
          </a:p>
          <a:p>
            <a:pPr algn="just"/>
            <a:r>
              <a:rPr lang="fr-FR" sz="3600">
                <a:latin typeface="Times New Roman" panose="02020603050405020304" pitchFamily="18" charset="0"/>
                <a:cs typeface="Times New Roman" panose="02020603050405020304" pitchFamily="18" charset="0"/>
              </a:rPr>
              <a:t>D. Là ý kiến chung của cả văn bản </a:t>
            </a:r>
            <a:endParaRPr lang="en-GB" sz="3600">
              <a:latin typeface="Times New Roman" panose="02020603050405020304" pitchFamily="18" charset="0"/>
              <a:cs typeface="Times New Roman" panose="02020603050405020304" pitchFamily="18" charset="0"/>
            </a:endParaRPr>
          </a:p>
        </p:txBody>
      </p:sp>
      <p:pic>
        <p:nvPicPr>
          <p:cNvPr id="31" name="Picture 2" descr="C:\Users\ADMIN\Desktop\Phan Thi Do Uyen\Giai cuu dai duong\Picture2.png">
            <a:hlinkClick r:id="" action="ppaction://hlinkshowjump?jump=nex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376658" y="5067301"/>
            <a:ext cx="18153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cstate="print"/>
          <a:stretch>
            <a:fillRect/>
          </a:stretch>
        </p:blipFill>
        <p:spPr>
          <a:xfrm>
            <a:off x="13208000" y="3858381"/>
            <a:ext cx="812800" cy="812800"/>
          </a:xfrm>
          <a:prstGeom prst="rect">
            <a:avLst/>
          </a:prstGeom>
        </p:spPr>
      </p:pic>
      <p:pic>
        <p:nvPicPr>
          <p:cNvPr id="15" name="Picture 2" descr="C:\Users\ADMIN\Desktop\Doremon cau ca ( trac nghiem )\Picture1 (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80216" y="736723"/>
            <a:ext cx="1048584" cy="1168277"/>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784059" y="177800"/>
            <a:ext cx="1009445" cy="500085"/>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733" dirty="0">
                <a:solidFill>
                  <a:prstClr val="white"/>
                </a:solidFill>
                <a:latin typeface="Arial" panose="020B0604020202020204" pitchFamily="34" charset="0"/>
                <a:cs typeface="Arial" panose="020B0604020202020204" pitchFamily="34" charset="0"/>
              </a:endParaRPr>
            </a:p>
          </p:txBody>
        </p:sp>
        <p:sp>
          <p:nvSpPr>
            <p:cNvPr id="18" name="Rounded Rectangle 17"/>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7" dirty="0" err="1">
                  <a:solidFill>
                    <a:prstClr val="white"/>
                  </a:solidFill>
                  <a:latin typeface="Arial" panose="020B0604020202020204" pitchFamily="34" charset="0"/>
                  <a:cs typeface="Arial" panose="020B0604020202020204" pitchFamily="34" charset="0"/>
                </a:rPr>
                <a:t>Bắt</a:t>
              </a:r>
              <a:r>
                <a:rPr lang="en-GB" sz="1467" dirty="0">
                  <a:solidFill>
                    <a:prstClr val="white"/>
                  </a:solidFill>
                  <a:latin typeface="Arial" panose="020B0604020202020204" pitchFamily="34" charset="0"/>
                  <a:cs typeface="Arial" panose="020B0604020202020204" pitchFamily="34" charset="0"/>
                </a:rPr>
                <a:t> </a:t>
              </a:r>
              <a:r>
                <a:rPr lang="en-GB" sz="1467" dirty="0" err="1">
                  <a:solidFill>
                    <a:prstClr val="white"/>
                  </a:solidFill>
                  <a:latin typeface="Arial" panose="020B0604020202020204" pitchFamily="34" charset="0"/>
                  <a:cs typeface="Arial" panose="020B0604020202020204" pitchFamily="34" charset="0"/>
                </a:rPr>
                <a:t>đầu</a:t>
              </a:r>
              <a:r>
                <a:rPr lang="en-GB" sz="1467" dirty="0">
                  <a:solidFill>
                    <a:prstClr val="white"/>
                  </a:solidFill>
                  <a:latin typeface="Arial" panose="020B0604020202020204" pitchFamily="34" charset="0"/>
                  <a:cs typeface="Arial" panose="020B0604020202020204" pitchFamily="34" charset="0"/>
                </a:rPr>
                <a:t>!</a:t>
              </a:r>
            </a:p>
          </p:txBody>
        </p:sp>
      </p:grpSp>
      <p:pic>
        <p:nvPicPr>
          <p:cNvPr id="19" name="Picture 3" descr="C:\Users\ADMIN\Desktop\Picture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79310" y="960639"/>
            <a:ext cx="851973" cy="851973"/>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xmlns="" id="{A3772A17-BB74-4A75-BA55-D622FE4D0639}"/>
              </a:ext>
            </a:extLst>
          </p:cNvPr>
          <p:cNvGrpSpPr/>
          <p:nvPr/>
        </p:nvGrpSpPr>
        <p:grpSpPr>
          <a:xfrm>
            <a:off x="1244330" y="945133"/>
            <a:ext cx="120325" cy="101771"/>
            <a:chOff x="2455863" y="2411803"/>
            <a:chExt cx="566738" cy="566738"/>
          </a:xfrm>
        </p:grpSpPr>
        <p:sp>
          <p:nvSpPr>
            <p:cNvPr id="2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34" name="Group 33">
            <a:extLst>
              <a:ext uri="{FF2B5EF4-FFF2-40B4-BE49-F238E27FC236}">
                <a16:creationId xmlns:a16="http://schemas.microsoft.com/office/drawing/2014/main" xmlns="" id="{A3772A17-BB74-4A75-BA55-D622FE4D0639}"/>
              </a:ext>
            </a:extLst>
          </p:cNvPr>
          <p:cNvGrpSpPr/>
          <p:nvPr/>
        </p:nvGrpSpPr>
        <p:grpSpPr>
          <a:xfrm>
            <a:off x="1246124" y="1681532"/>
            <a:ext cx="120325" cy="101771"/>
            <a:chOff x="2455863" y="2411803"/>
            <a:chExt cx="566738" cy="566738"/>
          </a:xfrm>
        </p:grpSpPr>
        <p:sp>
          <p:nvSpPr>
            <p:cNvPr id="3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0" name="Group 39">
            <a:extLst>
              <a:ext uri="{FF2B5EF4-FFF2-40B4-BE49-F238E27FC236}">
                <a16:creationId xmlns:a16="http://schemas.microsoft.com/office/drawing/2014/main" xmlns="" id="{A3772A17-BB74-4A75-BA55-D622FE4D0639}"/>
              </a:ext>
            </a:extLst>
          </p:cNvPr>
          <p:cNvGrpSpPr/>
          <p:nvPr/>
        </p:nvGrpSpPr>
        <p:grpSpPr>
          <a:xfrm>
            <a:off x="1642171" y="1335825"/>
            <a:ext cx="120325" cy="101771"/>
            <a:chOff x="2455863" y="2411803"/>
            <a:chExt cx="566738" cy="566738"/>
          </a:xfrm>
        </p:grpSpPr>
        <p:sp>
          <p:nvSpPr>
            <p:cNvPr id="4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6" name="Group 45">
            <a:extLst>
              <a:ext uri="{FF2B5EF4-FFF2-40B4-BE49-F238E27FC236}">
                <a16:creationId xmlns:a16="http://schemas.microsoft.com/office/drawing/2014/main" xmlns="" id="{A3772A17-BB74-4A75-BA55-D622FE4D0639}"/>
              </a:ext>
            </a:extLst>
          </p:cNvPr>
          <p:cNvGrpSpPr/>
          <p:nvPr/>
        </p:nvGrpSpPr>
        <p:grpSpPr>
          <a:xfrm>
            <a:off x="882526" y="1369076"/>
            <a:ext cx="120325" cy="101771"/>
            <a:chOff x="2455863" y="2411803"/>
            <a:chExt cx="566738" cy="566738"/>
          </a:xfrm>
        </p:grpSpPr>
        <p:sp>
          <p:nvSpPr>
            <p:cNvPr id="4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sp>
        <p:nvSpPr>
          <p:cNvPr id="52" name="Oval 107"/>
          <p:cNvSpPr>
            <a:spLocks noChangeArrowheads="1"/>
          </p:cNvSpPr>
          <p:nvPr/>
        </p:nvSpPr>
        <p:spPr bwMode="auto">
          <a:xfrm>
            <a:off x="1259312" y="1331988"/>
            <a:ext cx="90392" cy="76587"/>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3" name="Explosion 2 52"/>
          <p:cNvSpPr/>
          <p:nvPr/>
        </p:nvSpPr>
        <p:spPr>
          <a:xfrm>
            <a:off x="-167588" y="3347773"/>
            <a:ext cx="2687269" cy="168371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FF"/>
                </a:solidFill>
              </a:rPr>
              <a:t>HẾT GIỜ</a:t>
            </a:r>
          </a:p>
        </p:txBody>
      </p:sp>
    </p:spTree>
    <p:extLst>
      <p:ext uri="{BB962C8B-B14F-4D97-AF65-F5344CB8AC3E}">
        <p14:creationId xmlns:p14="http://schemas.microsoft.com/office/powerpoint/2010/main" val="330832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9"/>
                                        </p:tgtEl>
                                        <p:attrNameLst>
                                          <p:attrName>r</p:attrName>
                                        </p:attrNameLst>
                                      </p:cBhvr>
                                    </p:animRot>
                                    <p:animRot by="-240000">
                                      <p:cBhvr>
                                        <p:cTn id="7" dur="600" fill="hold">
                                          <p:stCondLst>
                                            <p:cond delay="600"/>
                                          </p:stCondLst>
                                        </p:cTn>
                                        <p:tgtEl>
                                          <p:spTgt spid="1029"/>
                                        </p:tgtEl>
                                        <p:attrNameLst>
                                          <p:attrName>r</p:attrName>
                                        </p:attrNameLst>
                                      </p:cBhvr>
                                    </p:animRot>
                                    <p:animRot by="240000">
                                      <p:cBhvr>
                                        <p:cTn id="8" dur="600" fill="hold">
                                          <p:stCondLst>
                                            <p:cond delay="1200"/>
                                          </p:stCondLst>
                                        </p:cTn>
                                        <p:tgtEl>
                                          <p:spTgt spid="1029"/>
                                        </p:tgtEl>
                                        <p:attrNameLst>
                                          <p:attrName>r</p:attrName>
                                        </p:attrNameLst>
                                      </p:cBhvr>
                                    </p:animRot>
                                    <p:animRot by="-240000">
                                      <p:cBhvr>
                                        <p:cTn id="9" dur="600" fill="hold">
                                          <p:stCondLst>
                                            <p:cond delay="1800"/>
                                          </p:stCondLst>
                                        </p:cTn>
                                        <p:tgtEl>
                                          <p:spTgt spid="1029"/>
                                        </p:tgtEl>
                                        <p:attrNameLst>
                                          <p:attrName>r</p:attrName>
                                        </p:attrNameLst>
                                      </p:cBhvr>
                                    </p:animRot>
                                    <p:animRot by="120000">
                                      <p:cBhvr>
                                        <p:cTn id="10" dur="600" fill="hold">
                                          <p:stCondLst>
                                            <p:cond delay="2400"/>
                                          </p:stCondLst>
                                        </p:cTn>
                                        <p:tgtEl>
                                          <p:spTgt spid="102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030"/>
                                        </p:tgtEl>
                                        <p:attrNameLst>
                                          <p:attrName>r</p:attrName>
                                        </p:attrNameLst>
                                      </p:cBhvr>
                                    </p:animRot>
                                    <p:animRot by="-240000">
                                      <p:cBhvr>
                                        <p:cTn id="13" dur="600" fill="hold">
                                          <p:stCondLst>
                                            <p:cond delay="600"/>
                                          </p:stCondLst>
                                        </p:cTn>
                                        <p:tgtEl>
                                          <p:spTgt spid="1030"/>
                                        </p:tgtEl>
                                        <p:attrNameLst>
                                          <p:attrName>r</p:attrName>
                                        </p:attrNameLst>
                                      </p:cBhvr>
                                    </p:animRot>
                                    <p:animRot by="240000">
                                      <p:cBhvr>
                                        <p:cTn id="14" dur="600" fill="hold">
                                          <p:stCondLst>
                                            <p:cond delay="1200"/>
                                          </p:stCondLst>
                                        </p:cTn>
                                        <p:tgtEl>
                                          <p:spTgt spid="1030"/>
                                        </p:tgtEl>
                                        <p:attrNameLst>
                                          <p:attrName>r</p:attrName>
                                        </p:attrNameLst>
                                      </p:cBhvr>
                                    </p:animRot>
                                    <p:animRot by="-240000">
                                      <p:cBhvr>
                                        <p:cTn id="15" dur="600" fill="hold">
                                          <p:stCondLst>
                                            <p:cond delay="1800"/>
                                          </p:stCondLst>
                                        </p:cTn>
                                        <p:tgtEl>
                                          <p:spTgt spid="1030"/>
                                        </p:tgtEl>
                                        <p:attrNameLst>
                                          <p:attrName>r</p:attrName>
                                        </p:attrNameLst>
                                      </p:cBhvr>
                                    </p:animRot>
                                    <p:animRot by="120000">
                                      <p:cBhvr>
                                        <p:cTn id="16" dur="600" fill="hold">
                                          <p:stCondLst>
                                            <p:cond delay="2400"/>
                                          </p:stCondLst>
                                        </p:cTn>
                                        <p:tgtEl>
                                          <p:spTgt spid="103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1028"/>
                                        </p:tgtEl>
                                        <p:attrNameLst>
                                          <p:attrName>r</p:attrName>
                                        </p:attrNameLst>
                                      </p:cBhvr>
                                    </p:animRot>
                                    <p:animRot by="-240000">
                                      <p:cBhvr>
                                        <p:cTn id="19" dur="600" fill="hold">
                                          <p:stCondLst>
                                            <p:cond delay="600"/>
                                          </p:stCondLst>
                                        </p:cTn>
                                        <p:tgtEl>
                                          <p:spTgt spid="1028"/>
                                        </p:tgtEl>
                                        <p:attrNameLst>
                                          <p:attrName>r</p:attrName>
                                        </p:attrNameLst>
                                      </p:cBhvr>
                                    </p:animRot>
                                    <p:animRot by="240000">
                                      <p:cBhvr>
                                        <p:cTn id="20" dur="600" fill="hold">
                                          <p:stCondLst>
                                            <p:cond delay="1200"/>
                                          </p:stCondLst>
                                        </p:cTn>
                                        <p:tgtEl>
                                          <p:spTgt spid="1028"/>
                                        </p:tgtEl>
                                        <p:attrNameLst>
                                          <p:attrName>r</p:attrName>
                                        </p:attrNameLst>
                                      </p:cBhvr>
                                    </p:animRot>
                                    <p:animRot by="-240000">
                                      <p:cBhvr>
                                        <p:cTn id="21" dur="600" fill="hold">
                                          <p:stCondLst>
                                            <p:cond delay="1800"/>
                                          </p:stCondLst>
                                        </p:cTn>
                                        <p:tgtEl>
                                          <p:spTgt spid="1028"/>
                                        </p:tgtEl>
                                        <p:attrNameLst>
                                          <p:attrName>r</p:attrName>
                                        </p:attrNameLst>
                                      </p:cBhvr>
                                    </p:animRot>
                                    <p:animRot by="120000">
                                      <p:cBhvr>
                                        <p:cTn id="22" dur="600" fill="hold">
                                          <p:stCondLst>
                                            <p:cond delay="2400"/>
                                          </p:stCondLst>
                                        </p:cTn>
                                        <p:tgtEl>
                                          <p:spTgt spid="1028"/>
                                        </p:tgtEl>
                                        <p:attrNameLst>
                                          <p:attrName>r</p:attrName>
                                        </p:attrNameLst>
                                      </p:cBhvr>
                                    </p:animRot>
                                  </p:childTnLst>
                                </p:cTn>
                              </p:par>
                              <p:par>
                                <p:cTn id="23" presetID="47"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anim calcmode="lin" valueType="num">
                                      <p:cBhvr>
                                        <p:cTn id="31" dur="1000" fill="hold"/>
                                        <p:tgtEl>
                                          <p:spTgt spid="29"/>
                                        </p:tgtEl>
                                        <p:attrNameLst>
                                          <p:attrName>ppt_x</p:attrName>
                                        </p:attrNameLst>
                                      </p:cBhvr>
                                      <p:tavLst>
                                        <p:tav tm="0">
                                          <p:val>
                                            <p:strVal val="#ppt_x"/>
                                          </p:val>
                                        </p:tav>
                                        <p:tav tm="100000">
                                          <p:val>
                                            <p:strVal val="#ppt_x"/>
                                          </p:val>
                                        </p:tav>
                                      </p:tavLst>
                                    </p:anim>
                                    <p:anim calcmode="lin" valueType="num">
                                      <p:cBhvr>
                                        <p:cTn id="3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4"/>
                    </p:tgtEl>
                  </p:cond>
                </p:stCondLst>
                <p:endSync evt="end" delay="0">
                  <p:rtn val="all"/>
                </p:endSync>
                <p:childTnLst>
                  <p:par>
                    <p:cTn id="58" fill="hold">
                      <p:stCondLst>
                        <p:cond delay="0"/>
                      </p:stCondLst>
                      <p:childTnLst>
                        <p:par>
                          <p:cTn id="59" fill="hold">
                            <p:stCondLst>
                              <p:cond delay="0"/>
                            </p:stCondLst>
                            <p:childTnLst>
                              <p:par>
                                <p:cTn id="60" presetID="42" presetClass="exit" presetSubtype="0" fill="hold" grpId="1" nodeType="clickEffect">
                                  <p:stCondLst>
                                    <p:cond delay="0"/>
                                  </p:stCondLst>
                                  <p:childTnLst>
                                    <p:animEffect transition="out" filter="fade">
                                      <p:cBhvr>
                                        <p:cTn id="61" dur="1000"/>
                                        <p:tgtEl>
                                          <p:spTgt spid="24"/>
                                        </p:tgtEl>
                                      </p:cBhvr>
                                    </p:animEffect>
                                    <p:anim calcmode="lin" valueType="num">
                                      <p:cBhvr>
                                        <p:cTn id="62" dur="1000"/>
                                        <p:tgtEl>
                                          <p:spTgt spid="24"/>
                                        </p:tgtEl>
                                        <p:attrNameLst>
                                          <p:attrName>ppt_x</p:attrName>
                                        </p:attrNameLst>
                                      </p:cBhvr>
                                      <p:tavLst>
                                        <p:tav tm="0">
                                          <p:val>
                                            <p:strVal val="ppt_x"/>
                                          </p:val>
                                        </p:tav>
                                        <p:tav tm="100000">
                                          <p:val>
                                            <p:strVal val="ppt_x"/>
                                          </p:val>
                                        </p:tav>
                                      </p:tavLst>
                                    </p:anim>
                                    <p:anim calcmode="lin" valueType="num">
                                      <p:cBhvr>
                                        <p:cTn id="63" dur="1000"/>
                                        <p:tgtEl>
                                          <p:spTgt spid="24"/>
                                        </p:tgtEl>
                                        <p:attrNameLst>
                                          <p:attrName>ppt_y</p:attrName>
                                        </p:attrNameLst>
                                      </p:cBhvr>
                                      <p:tavLst>
                                        <p:tav tm="0">
                                          <p:val>
                                            <p:strVal val="ppt_y"/>
                                          </p:val>
                                        </p:tav>
                                        <p:tav tm="100000">
                                          <p:val>
                                            <p:strVal val="ppt_y+.1"/>
                                          </p:val>
                                        </p:tav>
                                      </p:tavLst>
                                    </p:anim>
                                    <p:set>
                                      <p:cBhvr>
                                        <p:cTn id="64"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65" restart="whenNotActive" fill="hold" evtFilter="cancelBubble" nodeType="interactiveSeq">
                <p:stCondLst>
                  <p:cond evt="onClick" delay="0">
                    <p:tgtEl>
                      <p:spTgt spid="25"/>
                    </p:tgtEl>
                  </p:cond>
                </p:stCondLst>
                <p:endSync evt="end" delay="0">
                  <p:rtn val="all"/>
                </p:endSync>
                <p:childTnLst>
                  <p:par>
                    <p:cTn id="66" fill="hold">
                      <p:stCondLst>
                        <p:cond delay="0"/>
                      </p:stCondLst>
                      <p:childTnLst>
                        <p:par>
                          <p:cTn id="67" fill="hold">
                            <p:stCondLst>
                              <p:cond delay="0"/>
                            </p:stCondLst>
                            <p:childTnLst>
                              <p:par>
                                <p:cTn id="68" presetID="42" presetClass="exit" presetSubtype="0" fill="hold" grpId="1" nodeType="clickEffect">
                                  <p:stCondLst>
                                    <p:cond delay="0"/>
                                  </p:stCondLst>
                                  <p:childTnLst>
                                    <p:animEffect transition="out" filter="fade">
                                      <p:cBhvr>
                                        <p:cTn id="69" dur="1000"/>
                                        <p:tgtEl>
                                          <p:spTgt spid="25"/>
                                        </p:tgtEl>
                                      </p:cBhvr>
                                    </p:animEffect>
                                    <p:anim calcmode="lin" valueType="num">
                                      <p:cBhvr>
                                        <p:cTn id="70" dur="1000"/>
                                        <p:tgtEl>
                                          <p:spTgt spid="25"/>
                                        </p:tgtEl>
                                        <p:attrNameLst>
                                          <p:attrName>ppt_x</p:attrName>
                                        </p:attrNameLst>
                                      </p:cBhvr>
                                      <p:tavLst>
                                        <p:tav tm="0">
                                          <p:val>
                                            <p:strVal val="ppt_x"/>
                                          </p:val>
                                        </p:tav>
                                        <p:tav tm="100000">
                                          <p:val>
                                            <p:strVal val="ppt_x"/>
                                          </p:val>
                                        </p:tav>
                                      </p:tavLst>
                                    </p:anim>
                                    <p:anim calcmode="lin" valueType="num">
                                      <p:cBhvr>
                                        <p:cTn id="71" dur="1000"/>
                                        <p:tgtEl>
                                          <p:spTgt spid="25"/>
                                        </p:tgtEl>
                                        <p:attrNameLst>
                                          <p:attrName>ppt_y</p:attrName>
                                        </p:attrNameLst>
                                      </p:cBhvr>
                                      <p:tavLst>
                                        <p:tav tm="0">
                                          <p:val>
                                            <p:strVal val="ppt_y"/>
                                          </p:val>
                                        </p:tav>
                                        <p:tav tm="100000">
                                          <p:val>
                                            <p:strVal val="ppt_y+.1"/>
                                          </p:val>
                                        </p:tav>
                                      </p:tavLst>
                                    </p:anim>
                                    <p:set>
                                      <p:cBhvr>
                                        <p:cTn id="72"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73" restart="whenNotActive" fill="hold" evtFilter="cancelBubble" nodeType="interactiveSeq">
                <p:stCondLst>
                  <p:cond evt="onClick" delay="0">
                    <p:tgtEl>
                      <p:spTgt spid="27"/>
                    </p:tgtEl>
                  </p:cond>
                </p:stCondLst>
                <p:endSync evt="end" delay="0">
                  <p:rtn val="all"/>
                </p:endSync>
                <p:childTnLst>
                  <p:par>
                    <p:cTn id="74" fill="hold">
                      <p:stCondLst>
                        <p:cond delay="0"/>
                      </p:stCondLst>
                      <p:childTnLst>
                        <p:par>
                          <p:cTn id="75" fill="hold">
                            <p:stCondLst>
                              <p:cond delay="0"/>
                            </p:stCondLst>
                            <p:childTnLst>
                              <p:par>
                                <p:cTn id="76" presetID="21" presetClass="emph" presetSubtype="0" repeatCount="indefinite" fill="hold" grpId="1" nodeType="withEffect">
                                  <p:stCondLst>
                                    <p:cond delay="0"/>
                                  </p:stCondLst>
                                  <p:childTnLst>
                                    <p:animClr clrSpc="hsl" dir="cw">
                                      <p:cBhvr override="childStyle">
                                        <p:cTn id="77" dur="500" fill="hold"/>
                                        <p:tgtEl>
                                          <p:spTgt spid="27"/>
                                        </p:tgtEl>
                                        <p:attrNameLst>
                                          <p:attrName>style.color</p:attrName>
                                        </p:attrNameLst>
                                      </p:cBhvr>
                                      <p:by>
                                        <p:hsl h="7200000" s="0" l="0"/>
                                      </p:by>
                                    </p:animClr>
                                    <p:animClr clrSpc="hsl" dir="cw">
                                      <p:cBhvr>
                                        <p:cTn id="78" dur="500" fill="hold"/>
                                        <p:tgtEl>
                                          <p:spTgt spid="27"/>
                                        </p:tgtEl>
                                        <p:attrNameLst>
                                          <p:attrName>fillcolor</p:attrName>
                                        </p:attrNameLst>
                                      </p:cBhvr>
                                      <p:by>
                                        <p:hsl h="7200000" s="0" l="0"/>
                                      </p:by>
                                    </p:animClr>
                                    <p:animClr clrSpc="hsl" dir="cw">
                                      <p:cBhvr>
                                        <p:cTn id="79" dur="500" fill="hold"/>
                                        <p:tgtEl>
                                          <p:spTgt spid="27"/>
                                        </p:tgtEl>
                                        <p:attrNameLst>
                                          <p:attrName>stroke.color</p:attrName>
                                        </p:attrNameLst>
                                      </p:cBhvr>
                                      <p:by>
                                        <p:hsl h="7200000" s="0" l="0"/>
                                      </p:by>
                                    </p:animClr>
                                    <p:set>
                                      <p:cBhvr>
                                        <p:cTn id="80" dur="500" fill="hold"/>
                                        <p:tgtEl>
                                          <p:spTgt spid="27"/>
                                        </p:tgtEl>
                                        <p:attrNameLst>
                                          <p:attrName>fill.type</p:attrName>
                                        </p:attrNameLst>
                                      </p:cBhvr>
                                      <p:to>
                                        <p:strVal val="solid"/>
                                      </p:to>
                                    </p:set>
                                  </p:childTnLst>
                                </p:cTn>
                              </p:par>
                              <p:par>
                                <p:cTn id="81" presetID="1" presetClass="mediacall" presetSubtype="0" fill="hold" nodeType="withEffect">
                                  <p:stCondLst>
                                    <p:cond delay="0"/>
                                  </p:stCondLst>
                                  <p:childTnLst>
                                    <p:cmd type="call" cmd="playFrom(0.0)">
                                      <p:cBhvr>
                                        <p:cTn id="82" dur="4715" fill="hold"/>
                                        <p:tgtEl>
                                          <p:spTgt spid="14"/>
                                        </p:tgtEl>
                                      </p:cBhvr>
                                    </p:cmd>
                                  </p:childTnLst>
                                </p:cTn>
                              </p:par>
                              <p:par>
                                <p:cTn id="83" presetID="2" presetClass="exit" presetSubtype="1" fill="hold" nodeType="withEffect">
                                  <p:stCondLst>
                                    <p:cond delay="0"/>
                                  </p:stCondLst>
                                  <p:childTnLst>
                                    <p:anim calcmode="lin" valueType="num">
                                      <p:cBhvr additive="base">
                                        <p:cTn id="84" dur="2000"/>
                                        <p:tgtEl>
                                          <p:spTgt spid="23"/>
                                        </p:tgtEl>
                                        <p:attrNameLst>
                                          <p:attrName>ppt_x</p:attrName>
                                        </p:attrNameLst>
                                      </p:cBhvr>
                                      <p:tavLst>
                                        <p:tav tm="0">
                                          <p:val>
                                            <p:strVal val="ppt_x"/>
                                          </p:val>
                                        </p:tav>
                                        <p:tav tm="100000">
                                          <p:val>
                                            <p:strVal val="ppt_x"/>
                                          </p:val>
                                        </p:tav>
                                      </p:tavLst>
                                    </p:anim>
                                    <p:anim calcmode="lin" valueType="num">
                                      <p:cBhvr additive="base">
                                        <p:cTn id="85" dur="2000"/>
                                        <p:tgtEl>
                                          <p:spTgt spid="23"/>
                                        </p:tgtEl>
                                        <p:attrNameLst>
                                          <p:attrName>ppt_y</p:attrName>
                                        </p:attrNameLst>
                                      </p:cBhvr>
                                      <p:tavLst>
                                        <p:tav tm="0">
                                          <p:val>
                                            <p:strVal val="ppt_y"/>
                                          </p:val>
                                        </p:tav>
                                        <p:tav tm="100000">
                                          <p:val>
                                            <p:strVal val="0-ppt_h/2"/>
                                          </p:val>
                                        </p:tav>
                                      </p:tavLst>
                                    </p:anim>
                                    <p:set>
                                      <p:cBhvr>
                                        <p:cTn id="86" dur="1" fill="hold">
                                          <p:stCondLst>
                                            <p:cond delay="1999"/>
                                          </p:stCondLst>
                                        </p:cTn>
                                        <p:tgtEl>
                                          <p:spTgt spid="23"/>
                                        </p:tgtEl>
                                        <p:attrNameLst>
                                          <p:attrName>style.visibility</p:attrName>
                                        </p:attrNameLst>
                                      </p:cBhvr>
                                      <p:to>
                                        <p:strVal val="hidden"/>
                                      </p:to>
                                    </p:set>
                                  </p:childTnLst>
                                </p:cTn>
                              </p:par>
                              <p:par>
                                <p:cTn id="87" presetID="63" presetClass="path" presetSubtype="0" accel="50000" decel="50000" fill="hold" nodeType="withEffect">
                                  <p:stCondLst>
                                    <p:cond delay="0"/>
                                  </p:stCondLst>
                                  <p:childTnLst>
                                    <p:animMotion origin="layout" path="M -4.16667E-6 -3.50942E-6 L 0.05782 0.0068 " pathEditMode="relative" rAng="0" ptsTypes="AA">
                                      <p:cBhvr>
                                        <p:cTn id="88" dur="5000" fill="hold"/>
                                        <p:tgtEl>
                                          <p:spTgt spid="1029"/>
                                        </p:tgtEl>
                                        <p:attrNameLst>
                                          <p:attrName>ppt_x</p:attrName>
                                          <p:attrName>ppt_y</p:attrName>
                                        </p:attrNameLst>
                                      </p:cBhvr>
                                      <p:rCtr x="2882" y="340"/>
                                    </p:animMotion>
                                  </p:childTnLst>
                                </p:cTn>
                              </p:par>
                            </p:childTnLst>
                          </p:cTn>
                        </p:par>
                      </p:childTnLst>
                    </p:cTn>
                  </p:par>
                </p:childTnLst>
              </p:cTn>
              <p:nextCondLst>
                <p:cond evt="onClick" delay="0">
                  <p:tgtEl>
                    <p:spTgt spid="27"/>
                  </p:tgtEl>
                </p:cond>
              </p:nextCondLst>
            </p:seq>
            <p:seq concurrent="1" nextAc="seek">
              <p:cTn id="89" restart="whenNotActive" fill="hold" evtFilter="cancelBubble" nodeType="interactiveSeq">
                <p:stCondLst>
                  <p:cond evt="onClick" delay="0">
                    <p:tgtEl>
                      <p:spTgt spid="26"/>
                    </p:tgtEl>
                  </p:cond>
                </p:stCondLst>
                <p:endSync evt="end" delay="0">
                  <p:rtn val="all"/>
                </p:endSync>
                <p:childTnLst>
                  <p:par>
                    <p:cTn id="90" fill="hold">
                      <p:stCondLst>
                        <p:cond delay="0"/>
                      </p:stCondLst>
                      <p:childTnLst>
                        <p:par>
                          <p:cTn id="91" fill="hold">
                            <p:stCondLst>
                              <p:cond delay="0"/>
                            </p:stCondLst>
                            <p:childTnLst>
                              <p:par>
                                <p:cTn id="92" presetID="42" presetClass="exit" presetSubtype="0" fill="hold" grpId="1" nodeType="clickEffect">
                                  <p:stCondLst>
                                    <p:cond delay="0"/>
                                  </p:stCondLst>
                                  <p:childTnLst>
                                    <p:animEffect transition="out" filter="fade">
                                      <p:cBhvr>
                                        <p:cTn id="93" dur="1000"/>
                                        <p:tgtEl>
                                          <p:spTgt spid="26"/>
                                        </p:tgtEl>
                                      </p:cBhvr>
                                    </p:animEffect>
                                    <p:anim calcmode="lin" valueType="num">
                                      <p:cBhvr>
                                        <p:cTn id="94" dur="1000"/>
                                        <p:tgtEl>
                                          <p:spTgt spid="26"/>
                                        </p:tgtEl>
                                        <p:attrNameLst>
                                          <p:attrName>ppt_x</p:attrName>
                                        </p:attrNameLst>
                                      </p:cBhvr>
                                      <p:tavLst>
                                        <p:tav tm="0">
                                          <p:val>
                                            <p:strVal val="ppt_x"/>
                                          </p:val>
                                        </p:tav>
                                        <p:tav tm="100000">
                                          <p:val>
                                            <p:strVal val="ppt_x"/>
                                          </p:val>
                                        </p:tav>
                                      </p:tavLst>
                                    </p:anim>
                                    <p:anim calcmode="lin" valueType="num">
                                      <p:cBhvr>
                                        <p:cTn id="95" dur="1000"/>
                                        <p:tgtEl>
                                          <p:spTgt spid="26"/>
                                        </p:tgtEl>
                                        <p:attrNameLst>
                                          <p:attrName>ppt_y</p:attrName>
                                        </p:attrNameLst>
                                      </p:cBhvr>
                                      <p:tavLst>
                                        <p:tav tm="0">
                                          <p:val>
                                            <p:strVal val="ppt_y"/>
                                          </p:val>
                                        </p:tav>
                                        <p:tav tm="100000">
                                          <p:val>
                                            <p:strVal val="ppt_y+.1"/>
                                          </p:val>
                                        </p:tav>
                                      </p:tavLst>
                                    </p:anim>
                                    <p:set>
                                      <p:cBhvr>
                                        <p:cTn id="96"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audio>
              <p:cMediaNode vol="80000">
                <p:cTn id="97" fill="hold" display="0">
                  <p:stCondLst>
                    <p:cond delay="indefinite"/>
                  </p:stCondLst>
                  <p:endCondLst>
                    <p:cond evt="onStopAudio" delay="0">
                      <p:tgtEl>
                        <p:sldTgt/>
                      </p:tgtEl>
                    </p:cond>
                  </p:endCondLst>
                </p:cTn>
                <p:tgtEl>
                  <p:spTgt spid="14"/>
                </p:tgtEl>
              </p:cMediaNode>
            </p:audio>
            <p:seq concurrent="1" nextAc="seek">
              <p:cTn id="98" restart="whenNotActive" fill="hold" evtFilter="cancelBubble" nodeType="interactiveSeq">
                <p:stCondLst>
                  <p:cond evt="onClick" delay="0">
                    <p:tgtEl>
                      <p:spTgt spid="16"/>
                    </p:tgtEl>
                  </p:cond>
                </p:stCondLst>
                <p:endSync evt="end" delay="0">
                  <p:rtn val="all"/>
                </p:endSync>
                <p:childTnLst>
                  <p:par>
                    <p:cTn id="99" fill="hold">
                      <p:stCondLst>
                        <p:cond delay="0"/>
                      </p:stCondLst>
                      <p:childTnLst>
                        <p:par>
                          <p:cTn id="100" fill="hold">
                            <p:stCondLst>
                              <p:cond delay="0"/>
                            </p:stCondLst>
                            <p:childTnLst>
                              <p:par>
                                <p:cTn id="101" presetID="8" presetClass="emph" presetSubtype="0" fill="hold" nodeType="clickEffect">
                                  <p:stCondLst>
                                    <p:cond delay="0"/>
                                  </p:stCondLst>
                                  <p:childTnLst>
                                    <p:animRot by="21600000">
                                      <p:cBhvr>
                                        <p:cTn id="102" dur="15000" fill="hold"/>
                                        <p:tgtEl>
                                          <p:spTgt spid="19"/>
                                        </p:tgtEl>
                                        <p:attrNameLst>
                                          <p:attrName>r</p:attrName>
                                        </p:attrNameLst>
                                      </p:cBhvr>
                                    </p:animRot>
                                  </p:childTnLst>
                                </p:cTn>
                              </p:par>
                            </p:childTnLst>
                          </p:cTn>
                        </p:par>
                        <p:par>
                          <p:cTn id="103" fill="hold">
                            <p:stCondLst>
                              <p:cond delay="15000"/>
                            </p:stCondLst>
                            <p:childTnLst>
                              <p:par>
                                <p:cTn id="104" presetID="1" presetClass="entr" presetSubtype="0" fill="hold" grpId="0" nodeType="afterEffect">
                                  <p:stCondLst>
                                    <p:cond delay="0"/>
                                  </p:stCondLst>
                                  <p:childTnLst>
                                    <p:set>
                                      <p:cBhvr>
                                        <p:cTn id="105" dur="1" fill="hold">
                                          <p:stCondLst>
                                            <p:cond delay="0"/>
                                          </p:stCondLst>
                                        </p:cTn>
                                        <p:tgtEl>
                                          <p:spTgt spid="53"/>
                                        </p:tgtEl>
                                        <p:attrNameLst>
                                          <p:attrName>style.visibility</p:attrName>
                                        </p:attrNameLst>
                                      </p:cBhvr>
                                      <p:to>
                                        <p:strVal val="visible"/>
                                      </p:to>
                                    </p:set>
                                  </p:childTnLst>
                                </p:cTn>
                              </p:par>
                              <p:par>
                                <p:cTn id="106" presetID="1" presetClass="exit" presetSubtype="0" fill="hold" grpId="1" nodeType="withEffect">
                                  <p:stCondLst>
                                    <p:cond delay="2000"/>
                                  </p:stCondLst>
                                  <p:childTnLst>
                                    <p:set>
                                      <p:cBhvr>
                                        <p:cTn id="107"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p:bldP spid="53" grpId="0" animBg="1"/>
      <p:bldP spid="5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4742a38d613d97be6200f1154f11a25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28600"/>
            <a:ext cx="12191999" cy="83312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4c.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422401" y="3232869"/>
            <a:ext cx="8074599" cy="365053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C:\Users\ADMIN\Desktop\Giai cuu dai duong 2\Luoi.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667000"/>
            <a:ext cx="11887200" cy="10769600"/>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le 23"/>
          <p:cNvSpPr/>
          <p:nvPr/>
        </p:nvSpPr>
        <p:spPr>
          <a:xfrm>
            <a:off x="256945" y="5782476"/>
            <a:ext cx="26416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A.</a:t>
            </a:r>
          </a:p>
        </p:txBody>
      </p:sp>
      <p:sp>
        <p:nvSpPr>
          <p:cNvPr id="25" name="Rounded Rectangle 24"/>
          <p:cNvSpPr/>
          <p:nvPr/>
        </p:nvSpPr>
        <p:spPr>
          <a:xfrm>
            <a:off x="3248188" y="5801678"/>
            <a:ext cx="2765703"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B.</a:t>
            </a:r>
          </a:p>
        </p:txBody>
      </p:sp>
      <p:sp>
        <p:nvSpPr>
          <p:cNvPr id="26" name="Rounded Rectangle 25"/>
          <p:cNvSpPr/>
          <p:nvPr/>
        </p:nvSpPr>
        <p:spPr>
          <a:xfrm>
            <a:off x="9299346" y="5782476"/>
            <a:ext cx="2873351"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D.</a:t>
            </a:r>
          </a:p>
        </p:txBody>
      </p:sp>
      <p:sp>
        <p:nvSpPr>
          <p:cNvPr id="27" name="Rounded Rectangle 26"/>
          <p:cNvSpPr/>
          <p:nvPr/>
        </p:nvSpPr>
        <p:spPr>
          <a:xfrm>
            <a:off x="6178296" y="5798200"/>
            <a:ext cx="2743200" cy="9144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33CC"/>
                </a:solidFill>
              </a:rPr>
              <a:t>C</a:t>
            </a:r>
            <a:r>
              <a:rPr lang="en-US" sz="3200">
                <a:solidFill>
                  <a:srgbClr val="0033CC"/>
                </a:solidFill>
              </a:rPr>
              <a:t>. </a:t>
            </a:r>
            <a:endParaRPr lang="en-US" sz="2667" dirty="0">
              <a:solidFill>
                <a:srgbClr val="0033CC"/>
              </a:solidFill>
            </a:endParaRPr>
          </a:p>
        </p:txBody>
      </p:sp>
      <p:pic>
        <p:nvPicPr>
          <p:cNvPr id="29" name="Picture 11" descr="C:\Users\ADMIN\Desktop\Giai cuu dai duong 2\seashell-border-382756.jpg"/>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235200" y="76199"/>
            <a:ext cx="9751094" cy="5449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0" name="TextBox 29"/>
          <p:cNvSpPr txBox="1"/>
          <p:nvPr/>
        </p:nvSpPr>
        <p:spPr>
          <a:xfrm>
            <a:off x="3454400" y="1092201"/>
            <a:ext cx="7711790" cy="3970318"/>
          </a:xfrm>
          <a:prstGeom prst="rect">
            <a:avLst/>
          </a:prstGeom>
          <a:noFill/>
        </p:spPr>
        <p:txBody>
          <a:bodyPr wrap="square" rtlCol="0">
            <a:spAutoFit/>
          </a:bodyPr>
          <a:lstStyle/>
          <a:p>
            <a:r>
              <a:rPr lang="fr-FR" sz="3600" b="1">
                <a:latin typeface="Times New Roman" panose="02020603050405020304" pitchFamily="18" charset="0"/>
                <a:cs typeface="Times New Roman" panose="02020603050405020304" pitchFamily="18" charset="0"/>
              </a:rPr>
              <a:t>Câu 7 (trang 52 sgk )</a:t>
            </a:r>
            <a:r>
              <a:rPr lang="fr-FR" sz="3600">
                <a:latin typeface="Times New Roman" panose="02020603050405020304" pitchFamily="18" charset="0"/>
                <a:cs typeface="Times New Roman" panose="02020603050405020304" pitchFamily="18" charset="0"/>
              </a:rPr>
              <a:t>: Tính mạch lạc trong phần (2) đoạn trích được thể hiện như thế nào?</a:t>
            </a:r>
            <a:endParaRPr lang="en-GB" sz="3600">
              <a:latin typeface="Times New Roman" panose="02020603050405020304" pitchFamily="18" charset="0"/>
              <a:cs typeface="Times New Roman" panose="02020603050405020304" pitchFamily="18" charset="0"/>
            </a:endParaRPr>
          </a:p>
          <a:p>
            <a:r>
              <a:rPr lang="en-US" sz="3600">
                <a:latin typeface="Times New Roman" panose="02020603050405020304" pitchFamily="18" charset="0"/>
                <a:cs typeface="Times New Roman" panose="02020603050405020304" pitchFamily="18" charset="0"/>
              </a:rPr>
              <a:t>A. Có nhiều bằng chứng phong phú </a:t>
            </a:r>
            <a:endParaRPr lang="en-GB" sz="3600">
              <a:latin typeface="Times New Roman" panose="02020603050405020304" pitchFamily="18" charset="0"/>
              <a:cs typeface="Times New Roman" panose="02020603050405020304" pitchFamily="18" charset="0"/>
            </a:endParaRPr>
          </a:p>
          <a:p>
            <a:r>
              <a:rPr lang="en-US" sz="3600">
                <a:latin typeface="Times New Roman" panose="02020603050405020304" pitchFamily="18" charset="0"/>
                <a:cs typeface="Times New Roman" panose="02020603050405020304" pitchFamily="18" charset="0"/>
              </a:rPr>
              <a:t>B. Có những lí lẽ thuyết phục </a:t>
            </a:r>
            <a:endParaRPr lang="en-GB" sz="3600">
              <a:latin typeface="Times New Roman" panose="02020603050405020304" pitchFamily="18" charset="0"/>
              <a:cs typeface="Times New Roman" panose="02020603050405020304" pitchFamily="18" charset="0"/>
            </a:endParaRPr>
          </a:p>
          <a:p>
            <a:r>
              <a:rPr lang="en-US" sz="3600">
                <a:latin typeface="Times New Roman" panose="02020603050405020304" pitchFamily="18" charset="0"/>
                <a:cs typeface="Times New Roman" panose="02020603050405020304" pitchFamily="18" charset="0"/>
              </a:rPr>
              <a:t>C. Có đầy đủ lí lẽ và bằng chứng</a:t>
            </a:r>
            <a:endParaRPr lang="en-GB" sz="3600">
              <a:latin typeface="Times New Roman" panose="02020603050405020304" pitchFamily="18" charset="0"/>
              <a:cs typeface="Times New Roman" panose="02020603050405020304" pitchFamily="18" charset="0"/>
            </a:endParaRPr>
          </a:p>
          <a:p>
            <a:r>
              <a:rPr lang="en-US" sz="3600">
                <a:latin typeface="Times New Roman" panose="02020603050405020304" pitchFamily="18" charset="0"/>
                <a:cs typeface="Times New Roman" panose="02020603050405020304" pitchFamily="18" charset="0"/>
              </a:rPr>
              <a:t>D. Tập trung vào một chủ đề </a:t>
            </a:r>
            <a:endParaRPr lang="en-GB" sz="3600">
              <a:latin typeface="Times New Roman" panose="02020603050405020304" pitchFamily="18" charset="0"/>
              <a:cs typeface="Times New Roman" panose="02020603050405020304" pitchFamily="18" charset="0"/>
            </a:endParaRPr>
          </a:p>
        </p:txBody>
      </p:sp>
      <p:pic>
        <p:nvPicPr>
          <p:cNvPr id="31" name="Picture 2" descr="C:\Users\ADMIN\Desktop\Phan Thi Do Uyen\Giai cuu dai duong\Picture2.png">
            <a:hlinkClick r:id="" action="ppaction://hlinkshowjump?jump=nextslide"/>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79858" y="5219701"/>
            <a:ext cx="18153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13208000" y="3858381"/>
            <a:ext cx="812800" cy="812800"/>
          </a:xfrm>
          <a:prstGeom prst="rect">
            <a:avLst/>
          </a:prstGeom>
        </p:spPr>
      </p:pic>
      <p:pic>
        <p:nvPicPr>
          <p:cNvPr id="13" name="Picture 2" descr="C:\Users\ADMIN\Desktop\Doremon cau ca ( trac nghiem )\Picture1 (2).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80216" y="736723"/>
            <a:ext cx="1048584" cy="116827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times up"/>
          <p:cNvGrpSpPr/>
          <p:nvPr/>
        </p:nvGrpSpPr>
        <p:grpSpPr>
          <a:xfrm>
            <a:off x="784059" y="177800"/>
            <a:ext cx="1009445" cy="500085"/>
            <a:chOff x="2989747" y="438150"/>
            <a:chExt cx="1572029" cy="683752"/>
          </a:xfrm>
        </p:grpSpPr>
        <p:sp>
          <p:nvSpPr>
            <p:cNvPr id="15" name="Rounded Rectangle 14"/>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733" dirty="0">
                <a:solidFill>
                  <a:prstClr val="white"/>
                </a:solidFill>
                <a:latin typeface="Arial" panose="020B0604020202020204" pitchFamily="34" charset="0"/>
                <a:cs typeface="Arial" panose="020B0604020202020204" pitchFamily="34" charset="0"/>
              </a:endParaRPr>
            </a:p>
          </p:txBody>
        </p:sp>
        <p:sp>
          <p:nvSpPr>
            <p:cNvPr id="16" name="Rounded Rectangle 15"/>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67" dirty="0" err="1">
                  <a:solidFill>
                    <a:prstClr val="white"/>
                  </a:solidFill>
                  <a:latin typeface="Arial" panose="020B0604020202020204" pitchFamily="34" charset="0"/>
                  <a:cs typeface="Arial" panose="020B0604020202020204" pitchFamily="34" charset="0"/>
                </a:rPr>
                <a:t>Bắt</a:t>
              </a:r>
              <a:r>
                <a:rPr lang="en-GB" sz="1467" dirty="0">
                  <a:solidFill>
                    <a:prstClr val="white"/>
                  </a:solidFill>
                  <a:latin typeface="Arial" panose="020B0604020202020204" pitchFamily="34" charset="0"/>
                  <a:cs typeface="Arial" panose="020B0604020202020204" pitchFamily="34" charset="0"/>
                </a:rPr>
                <a:t> </a:t>
              </a:r>
              <a:r>
                <a:rPr lang="en-GB" sz="1467" dirty="0" err="1">
                  <a:solidFill>
                    <a:prstClr val="white"/>
                  </a:solidFill>
                  <a:latin typeface="Arial" panose="020B0604020202020204" pitchFamily="34" charset="0"/>
                  <a:cs typeface="Arial" panose="020B0604020202020204" pitchFamily="34" charset="0"/>
                </a:rPr>
                <a:t>đầu</a:t>
              </a:r>
              <a:r>
                <a:rPr lang="en-GB" sz="1467" dirty="0">
                  <a:solidFill>
                    <a:prstClr val="white"/>
                  </a:solidFill>
                  <a:latin typeface="Arial" panose="020B0604020202020204" pitchFamily="34" charset="0"/>
                  <a:cs typeface="Arial" panose="020B0604020202020204" pitchFamily="34" charset="0"/>
                </a:rPr>
                <a:t>!</a:t>
              </a:r>
            </a:p>
          </p:txBody>
        </p:sp>
      </p:grpSp>
      <p:pic>
        <p:nvPicPr>
          <p:cNvPr id="17" name="Picture 3" descr="C:\Users\ADMIN\Desktop\Picture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79310" y="960639"/>
            <a:ext cx="851973" cy="851973"/>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xmlns="" id="{A3772A17-BB74-4A75-BA55-D622FE4D0639}"/>
              </a:ext>
            </a:extLst>
          </p:cNvPr>
          <p:cNvGrpSpPr/>
          <p:nvPr/>
        </p:nvGrpSpPr>
        <p:grpSpPr>
          <a:xfrm>
            <a:off x="1244330" y="945133"/>
            <a:ext cx="120325" cy="101771"/>
            <a:chOff x="2455863" y="2411803"/>
            <a:chExt cx="566738" cy="566738"/>
          </a:xfrm>
        </p:grpSpPr>
        <p:sp>
          <p:nvSpPr>
            <p:cNvPr id="1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2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32" name="Group 31">
            <a:extLst>
              <a:ext uri="{FF2B5EF4-FFF2-40B4-BE49-F238E27FC236}">
                <a16:creationId xmlns:a16="http://schemas.microsoft.com/office/drawing/2014/main" xmlns="" id="{A3772A17-BB74-4A75-BA55-D622FE4D0639}"/>
              </a:ext>
            </a:extLst>
          </p:cNvPr>
          <p:cNvGrpSpPr/>
          <p:nvPr/>
        </p:nvGrpSpPr>
        <p:grpSpPr>
          <a:xfrm>
            <a:off x="1246124" y="1681532"/>
            <a:ext cx="120325" cy="101771"/>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38" name="Group 37">
            <a:extLst>
              <a:ext uri="{FF2B5EF4-FFF2-40B4-BE49-F238E27FC236}">
                <a16:creationId xmlns:a16="http://schemas.microsoft.com/office/drawing/2014/main" xmlns="" id="{A3772A17-BB74-4A75-BA55-D622FE4D0639}"/>
              </a:ext>
            </a:extLst>
          </p:cNvPr>
          <p:cNvGrpSpPr/>
          <p:nvPr/>
        </p:nvGrpSpPr>
        <p:grpSpPr>
          <a:xfrm>
            <a:off x="1642171" y="1335825"/>
            <a:ext cx="120325" cy="101771"/>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grpSp>
        <p:nvGrpSpPr>
          <p:cNvPr id="44" name="Group 43">
            <a:extLst>
              <a:ext uri="{FF2B5EF4-FFF2-40B4-BE49-F238E27FC236}">
                <a16:creationId xmlns:a16="http://schemas.microsoft.com/office/drawing/2014/main" xmlns="" id="{A3772A17-BB74-4A75-BA55-D622FE4D0639}"/>
              </a:ext>
            </a:extLst>
          </p:cNvPr>
          <p:cNvGrpSpPr/>
          <p:nvPr/>
        </p:nvGrpSpPr>
        <p:grpSpPr>
          <a:xfrm>
            <a:off x="882526" y="1369076"/>
            <a:ext cx="120325" cy="101771"/>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grpSp>
      <p:sp>
        <p:nvSpPr>
          <p:cNvPr id="50" name="Oval 107"/>
          <p:cNvSpPr>
            <a:spLocks noChangeArrowheads="1"/>
          </p:cNvSpPr>
          <p:nvPr/>
        </p:nvSpPr>
        <p:spPr bwMode="auto">
          <a:xfrm>
            <a:off x="1259312" y="1331988"/>
            <a:ext cx="90392" cy="76587"/>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GB" sz="2400">
              <a:solidFill>
                <a:prstClr val="black"/>
              </a:solidFill>
            </a:endParaRPr>
          </a:p>
        </p:txBody>
      </p:sp>
      <p:sp>
        <p:nvSpPr>
          <p:cNvPr id="51" name="Explosion 2 50"/>
          <p:cNvSpPr/>
          <p:nvPr/>
        </p:nvSpPr>
        <p:spPr>
          <a:xfrm>
            <a:off x="1669191" y="5962827"/>
            <a:ext cx="3149600" cy="207404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FF"/>
                </a:solidFill>
              </a:rPr>
              <a:t>HẾT GIỜ</a:t>
            </a:r>
          </a:p>
        </p:txBody>
      </p:sp>
    </p:spTree>
    <p:extLst>
      <p:ext uri="{BB962C8B-B14F-4D97-AF65-F5344CB8AC3E}">
        <p14:creationId xmlns:p14="http://schemas.microsoft.com/office/powerpoint/2010/main" val="398545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32" presetClass="emph" presetSubtype="0" repeatCount="indefinite" fill="hold" nodeType="withEffect">
                                  <p:stCondLst>
                                    <p:cond delay="0"/>
                                  </p:stCondLst>
                                  <p:childTnLst>
                                    <p:animRot by="120000">
                                      <p:cBhvr>
                                        <p:cTn id="16" dur="500" fill="hold">
                                          <p:stCondLst>
                                            <p:cond delay="0"/>
                                          </p:stCondLst>
                                        </p:cTn>
                                        <p:tgtEl>
                                          <p:spTgt spid="2051"/>
                                        </p:tgtEl>
                                        <p:attrNameLst>
                                          <p:attrName>r</p:attrName>
                                        </p:attrNameLst>
                                      </p:cBhvr>
                                    </p:animRot>
                                    <p:animRot by="-240000">
                                      <p:cBhvr>
                                        <p:cTn id="17" dur="1000" fill="hold">
                                          <p:stCondLst>
                                            <p:cond delay="1000"/>
                                          </p:stCondLst>
                                        </p:cTn>
                                        <p:tgtEl>
                                          <p:spTgt spid="2051"/>
                                        </p:tgtEl>
                                        <p:attrNameLst>
                                          <p:attrName>r</p:attrName>
                                        </p:attrNameLst>
                                      </p:cBhvr>
                                    </p:animRot>
                                    <p:animRot by="240000">
                                      <p:cBhvr>
                                        <p:cTn id="18" dur="1000" fill="hold">
                                          <p:stCondLst>
                                            <p:cond delay="2000"/>
                                          </p:stCondLst>
                                        </p:cTn>
                                        <p:tgtEl>
                                          <p:spTgt spid="2051"/>
                                        </p:tgtEl>
                                        <p:attrNameLst>
                                          <p:attrName>r</p:attrName>
                                        </p:attrNameLst>
                                      </p:cBhvr>
                                    </p:animRot>
                                    <p:animRot by="-240000">
                                      <p:cBhvr>
                                        <p:cTn id="19" dur="1000" fill="hold">
                                          <p:stCondLst>
                                            <p:cond delay="3000"/>
                                          </p:stCondLst>
                                        </p:cTn>
                                        <p:tgtEl>
                                          <p:spTgt spid="2051"/>
                                        </p:tgtEl>
                                        <p:attrNameLst>
                                          <p:attrName>r</p:attrName>
                                        </p:attrNameLst>
                                      </p:cBhvr>
                                    </p:animRot>
                                    <p:animRot by="120000">
                                      <p:cBhvr>
                                        <p:cTn id="20" dur="1000" fill="hold">
                                          <p:stCondLst>
                                            <p:cond delay="4000"/>
                                          </p:stCondLst>
                                        </p:cTn>
                                        <p:tgtEl>
                                          <p:spTgt spid="2051"/>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4"/>
                    </p:tgtEl>
                  </p:cond>
                </p:stCondLst>
                <p:endSync evt="end" delay="0">
                  <p:rtn val="all"/>
                </p:endSync>
                <p:childTnLst>
                  <p:par>
                    <p:cTn id="46" fill="hold">
                      <p:stCondLst>
                        <p:cond delay="0"/>
                      </p:stCondLst>
                      <p:childTnLst>
                        <p:par>
                          <p:cTn id="47" fill="hold">
                            <p:stCondLst>
                              <p:cond delay="0"/>
                            </p:stCondLst>
                            <p:childTnLst>
                              <p:par>
                                <p:cTn id="48" presetID="42" presetClass="exit" presetSubtype="0" fill="hold" grpId="1" nodeType="clickEffect">
                                  <p:stCondLst>
                                    <p:cond delay="0"/>
                                  </p:stCondLst>
                                  <p:childTnLst>
                                    <p:animEffect transition="out" filter="fade">
                                      <p:cBhvr>
                                        <p:cTn id="49" dur="1000"/>
                                        <p:tgtEl>
                                          <p:spTgt spid="24"/>
                                        </p:tgtEl>
                                      </p:cBhvr>
                                    </p:animEffect>
                                    <p:anim calcmode="lin" valueType="num">
                                      <p:cBhvr>
                                        <p:cTn id="50" dur="1000"/>
                                        <p:tgtEl>
                                          <p:spTgt spid="24"/>
                                        </p:tgtEl>
                                        <p:attrNameLst>
                                          <p:attrName>ppt_x</p:attrName>
                                        </p:attrNameLst>
                                      </p:cBhvr>
                                      <p:tavLst>
                                        <p:tav tm="0">
                                          <p:val>
                                            <p:strVal val="ppt_x"/>
                                          </p:val>
                                        </p:tav>
                                        <p:tav tm="100000">
                                          <p:val>
                                            <p:strVal val="ppt_x"/>
                                          </p:val>
                                        </p:tav>
                                      </p:tavLst>
                                    </p:anim>
                                    <p:anim calcmode="lin" valueType="num">
                                      <p:cBhvr>
                                        <p:cTn id="51" dur="1000"/>
                                        <p:tgtEl>
                                          <p:spTgt spid="24"/>
                                        </p:tgtEl>
                                        <p:attrNameLst>
                                          <p:attrName>ppt_y</p:attrName>
                                        </p:attrNameLst>
                                      </p:cBhvr>
                                      <p:tavLst>
                                        <p:tav tm="0">
                                          <p:val>
                                            <p:strVal val="ppt_y"/>
                                          </p:val>
                                        </p:tav>
                                        <p:tav tm="100000">
                                          <p:val>
                                            <p:strVal val="ppt_y+.1"/>
                                          </p:val>
                                        </p:tav>
                                      </p:tavLst>
                                    </p:anim>
                                    <p:set>
                                      <p:cBhvr>
                                        <p:cTn id="5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3" restart="whenNotActive" fill="hold" evtFilter="cancelBubble" nodeType="interactiveSeq">
                <p:stCondLst>
                  <p:cond evt="onClick" delay="0">
                    <p:tgtEl>
                      <p:spTgt spid="25"/>
                    </p:tgtEl>
                  </p:cond>
                </p:stCondLst>
                <p:endSync evt="end" delay="0">
                  <p:rtn val="all"/>
                </p:endSync>
                <p:childTnLst>
                  <p:par>
                    <p:cTn id="54" fill="hold">
                      <p:stCondLst>
                        <p:cond delay="0"/>
                      </p:stCondLst>
                      <p:childTnLst>
                        <p:par>
                          <p:cTn id="55" fill="hold">
                            <p:stCondLst>
                              <p:cond delay="0"/>
                            </p:stCondLst>
                            <p:childTnLst>
                              <p:par>
                                <p:cTn id="56" presetID="42" presetClass="exit" presetSubtype="0" fill="hold" grpId="1" nodeType="clickEffect">
                                  <p:stCondLst>
                                    <p:cond delay="0"/>
                                  </p:stCondLst>
                                  <p:childTnLst>
                                    <p:animEffect transition="out" filter="fade">
                                      <p:cBhvr>
                                        <p:cTn id="57" dur="1000"/>
                                        <p:tgtEl>
                                          <p:spTgt spid="25"/>
                                        </p:tgtEl>
                                      </p:cBhvr>
                                    </p:animEffect>
                                    <p:anim calcmode="lin" valueType="num">
                                      <p:cBhvr>
                                        <p:cTn id="58" dur="1000"/>
                                        <p:tgtEl>
                                          <p:spTgt spid="25"/>
                                        </p:tgtEl>
                                        <p:attrNameLst>
                                          <p:attrName>ppt_x</p:attrName>
                                        </p:attrNameLst>
                                      </p:cBhvr>
                                      <p:tavLst>
                                        <p:tav tm="0">
                                          <p:val>
                                            <p:strVal val="ppt_x"/>
                                          </p:val>
                                        </p:tav>
                                        <p:tav tm="100000">
                                          <p:val>
                                            <p:strVal val="ppt_x"/>
                                          </p:val>
                                        </p:tav>
                                      </p:tavLst>
                                    </p:anim>
                                    <p:anim calcmode="lin" valueType="num">
                                      <p:cBhvr>
                                        <p:cTn id="59" dur="1000"/>
                                        <p:tgtEl>
                                          <p:spTgt spid="25"/>
                                        </p:tgtEl>
                                        <p:attrNameLst>
                                          <p:attrName>ppt_y</p:attrName>
                                        </p:attrNameLst>
                                      </p:cBhvr>
                                      <p:tavLst>
                                        <p:tav tm="0">
                                          <p:val>
                                            <p:strVal val="ppt_y"/>
                                          </p:val>
                                        </p:tav>
                                        <p:tav tm="100000">
                                          <p:val>
                                            <p:strVal val="ppt_y+.1"/>
                                          </p:val>
                                        </p:tav>
                                      </p:tavLst>
                                    </p:anim>
                                    <p:set>
                                      <p:cBhvr>
                                        <p:cTn id="60"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61" restart="whenNotActive" fill="hold" evtFilter="cancelBubble" nodeType="interactiveSeq">
                <p:stCondLst>
                  <p:cond evt="onClick" delay="0">
                    <p:tgtEl>
                      <p:spTgt spid="27"/>
                    </p:tgtEl>
                  </p:cond>
                </p:stCondLst>
                <p:endSync evt="end" delay="0">
                  <p:rtn val="all"/>
                </p:endSync>
                <p:childTnLst>
                  <p:par>
                    <p:cTn id="62" fill="hold">
                      <p:stCondLst>
                        <p:cond delay="0"/>
                      </p:stCondLst>
                      <p:childTnLst>
                        <p:par>
                          <p:cTn id="63" fill="hold">
                            <p:stCondLst>
                              <p:cond delay="0"/>
                            </p:stCondLst>
                            <p:childTnLst>
                              <p:par>
                                <p:cTn id="64" presetID="21" presetClass="emph" presetSubtype="0" repeatCount="indefinite" fill="hold" grpId="1" nodeType="withEffect">
                                  <p:stCondLst>
                                    <p:cond delay="0"/>
                                  </p:stCondLst>
                                  <p:childTnLst>
                                    <p:animClr clrSpc="hsl" dir="cw">
                                      <p:cBhvr override="childStyle">
                                        <p:cTn id="65" dur="500" fill="hold"/>
                                        <p:tgtEl>
                                          <p:spTgt spid="27"/>
                                        </p:tgtEl>
                                        <p:attrNameLst>
                                          <p:attrName>style.color</p:attrName>
                                        </p:attrNameLst>
                                      </p:cBhvr>
                                      <p:by>
                                        <p:hsl h="7200000" s="0" l="0"/>
                                      </p:by>
                                    </p:animClr>
                                    <p:animClr clrSpc="hsl" dir="cw">
                                      <p:cBhvr>
                                        <p:cTn id="66" dur="500" fill="hold"/>
                                        <p:tgtEl>
                                          <p:spTgt spid="27"/>
                                        </p:tgtEl>
                                        <p:attrNameLst>
                                          <p:attrName>fillcolor</p:attrName>
                                        </p:attrNameLst>
                                      </p:cBhvr>
                                      <p:by>
                                        <p:hsl h="7200000" s="0" l="0"/>
                                      </p:by>
                                    </p:animClr>
                                    <p:animClr clrSpc="hsl" dir="cw">
                                      <p:cBhvr>
                                        <p:cTn id="67" dur="500" fill="hold"/>
                                        <p:tgtEl>
                                          <p:spTgt spid="27"/>
                                        </p:tgtEl>
                                        <p:attrNameLst>
                                          <p:attrName>stroke.color</p:attrName>
                                        </p:attrNameLst>
                                      </p:cBhvr>
                                      <p:by>
                                        <p:hsl h="7200000" s="0" l="0"/>
                                      </p:by>
                                    </p:animClr>
                                    <p:set>
                                      <p:cBhvr>
                                        <p:cTn id="68" dur="500" fill="hold"/>
                                        <p:tgtEl>
                                          <p:spTgt spid="27"/>
                                        </p:tgtEl>
                                        <p:attrNameLst>
                                          <p:attrName>fill.type</p:attrName>
                                        </p:attrNameLst>
                                      </p:cBhvr>
                                      <p:to>
                                        <p:strVal val="solid"/>
                                      </p:to>
                                    </p:set>
                                  </p:childTnLst>
                                </p:cTn>
                              </p:par>
                              <p:par>
                                <p:cTn id="69" presetID="1" presetClass="mediacall" presetSubtype="0" fill="hold" nodeType="withEffect">
                                  <p:stCondLst>
                                    <p:cond delay="0"/>
                                  </p:stCondLst>
                                  <p:childTnLst>
                                    <p:cmd type="call" cmd="playFrom(0.0)">
                                      <p:cBhvr>
                                        <p:cTn id="70" dur="4715" fill="hold"/>
                                        <p:tgtEl>
                                          <p:spTgt spid="12"/>
                                        </p:tgtEl>
                                      </p:cBhvr>
                                    </p:cmd>
                                  </p:childTnLst>
                                </p:cTn>
                              </p:par>
                              <p:par>
                                <p:cTn id="71" presetID="2" presetClass="exit" presetSubtype="1" fill="hold" nodeType="withEffect">
                                  <p:stCondLst>
                                    <p:cond delay="0"/>
                                  </p:stCondLst>
                                  <p:childTnLst>
                                    <p:anim calcmode="lin" valueType="num">
                                      <p:cBhvr additive="base">
                                        <p:cTn id="72" dur="2000"/>
                                        <p:tgtEl>
                                          <p:spTgt spid="23"/>
                                        </p:tgtEl>
                                        <p:attrNameLst>
                                          <p:attrName>ppt_x</p:attrName>
                                        </p:attrNameLst>
                                      </p:cBhvr>
                                      <p:tavLst>
                                        <p:tav tm="0">
                                          <p:val>
                                            <p:strVal val="ppt_x"/>
                                          </p:val>
                                        </p:tav>
                                        <p:tav tm="100000">
                                          <p:val>
                                            <p:strVal val="ppt_x"/>
                                          </p:val>
                                        </p:tav>
                                      </p:tavLst>
                                    </p:anim>
                                    <p:anim calcmode="lin" valueType="num">
                                      <p:cBhvr additive="base">
                                        <p:cTn id="73" dur="2000"/>
                                        <p:tgtEl>
                                          <p:spTgt spid="23"/>
                                        </p:tgtEl>
                                        <p:attrNameLst>
                                          <p:attrName>ppt_y</p:attrName>
                                        </p:attrNameLst>
                                      </p:cBhvr>
                                      <p:tavLst>
                                        <p:tav tm="0">
                                          <p:val>
                                            <p:strVal val="ppt_y"/>
                                          </p:val>
                                        </p:tav>
                                        <p:tav tm="100000">
                                          <p:val>
                                            <p:strVal val="0-ppt_h/2"/>
                                          </p:val>
                                        </p:tav>
                                      </p:tavLst>
                                    </p:anim>
                                    <p:set>
                                      <p:cBhvr>
                                        <p:cTn id="74" dur="1" fill="hold">
                                          <p:stCondLst>
                                            <p:cond delay="1999"/>
                                          </p:stCondLst>
                                        </p:cTn>
                                        <p:tgtEl>
                                          <p:spTgt spid="23"/>
                                        </p:tgtEl>
                                        <p:attrNameLst>
                                          <p:attrName>style.visibility</p:attrName>
                                        </p:attrNameLst>
                                      </p:cBhvr>
                                      <p:to>
                                        <p:strVal val="hidden"/>
                                      </p:to>
                                    </p:set>
                                  </p:childTnLst>
                                </p:cTn>
                              </p:par>
                              <p:par>
                                <p:cTn id="75" presetID="35" presetClass="path" presetSubtype="0" accel="50000" decel="50000" fill="hold" nodeType="withEffect">
                                  <p:stCondLst>
                                    <p:cond delay="0"/>
                                  </p:stCondLst>
                                  <p:childTnLst>
                                    <p:animMotion origin="layout" path="M -3.05556E-6 4.32099E-6 L -1.05607 -0.02994 " pathEditMode="relative" rAng="0" ptsTypes="AA">
                                      <p:cBhvr>
                                        <p:cTn id="76" dur="9000" fill="hold"/>
                                        <p:tgtEl>
                                          <p:spTgt spid="2051"/>
                                        </p:tgtEl>
                                        <p:attrNameLst>
                                          <p:attrName>ppt_x</p:attrName>
                                          <p:attrName>ppt_y</p:attrName>
                                        </p:attrNameLst>
                                      </p:cBhvr>
                                      <p:rCtr x="-52795" y="-1512"/>
                                    </p:animMotion>
                                  </p:childTnLst>
                                </p:cTn>
                              </p:par>
                            </p:childTnLst>
                          </p:cTn>
                        </p:par>
                      </p:childTnLst>
                    </p:cTn>
                  </p:par>
                </p:childTnLst>
              </p:cTn>
              <p:nextCondLst>
                <p:cond evt="onClick" delay="0">
                  <p:tgtEl>
                    <p:spTgt spid="27"/>
                  </p:tgtEl>
                </p:cond>
              </p:nextCondLst>
            </p:seq>
            <p:seq concurrent="1" nextAc="seek">
              <p:cTn id="77" restart="whenNotActive" fill="hold" evtFilter="cancelBubble" nodeType="interactiveSeq">
                <p:stCondLst>
                  <p:cond evt="onClick" delay="0">
                    <p:tgtEl>
                      <p:spTgt spid="26"/>
                    </p:tgtEl>
                  </p:cond>
                </p:stCondLst>
                <p:endSync evt="end" delay="0">
                  <p:rtn val="all"/>
                </p:endSync>
                <p:childTnLst>
                  <p:par>
                    <p:cTn id="78" fill="hold">
                      <p:stCondLst>
                        <p:cond delay="0"/>
                      </p:stCondLst>
                      <p:childTnLst>
                        <p:par>
                          <p:cTn id="79" fill="hold">
                            <p:stCondLst>
                              <p:cond delay="0"/>
                            </p:stCondLst>
                            <p:childTnLst>
                              <p:par>
                                <p:cTn id="80" presetID="42" presetClass="exit" presetSubtype="0" fill="hold" grpId="1" nodeType="clickEffect">
                                  <p:stCondLst>
                                    <p:cond delay="0"/>
                                  </p:stCondLst>
                                  <p:childTnLst>
                                    <p:animEffect transition="out" filter="fade">
                                      <p:cBhvr>
                                        <p:cTn id="81" dur="1000"/>
                                        <p:tgtEl>
                                          <p:spTgt spid="26"/>
                                        </p:tgtEl>
                                      </p:cBhvr>
                                    </p:animEffect>
                                    <p:anim calcmode="lin" valueType="num">
                                      <p:cBhvr>
                                        <p:cTn id="82" dur="1000"/>
                                        <p:tgtEl>
                                          <p:spTgt spid="26"/>
                                        </p:tgtEl>
                                        <p:attrNameLst>
                                          <p:attrName>ppt_x</p:attrName>
                                        </p:attrNameLst>
                                      </p:cBhvr>
                                      <p:tavLst>
                                        <p:tav tm="0">
                                          <p:val>
                                            <p:strVal val="ppt_x"/>
                                          </p:val>
                                        </p:tav>
                                        <p:tav tm="100000">
                                          <p:val>
                                            <p:strVal val="ppt_x"/>
                                          </p:val>
                                        </p:tav>
                                      </p:tavLst>
                                    </p:anim>
                                    <p:anim calcmode="lin" valueType="num">
                                      <p:cBhvr>
                                        <p:cTn id="83" dur="1000"/>
                                        <p:tgtEl>
                                          <p:spTgt spid="26"/>
                                        </p:tgtEl>
                                        <p:attrNameLst>
                                          <p:attrName>ppt_y</p:attrName>
                                        </p:attrNameLst>
                                      </p:cBhvr>
                                      <p:tavLst>
                                        <p:tav tm="0">
                                          <p:val>
                                            <p:strVal val="ppt_y"/>
                                          </p:val>
                                        </p:tav>
                                        <p:tav tm="100000">
                                          <p:val>
                                            <p:strVal val="ppt_y+.1"/>
                                          </p:val>
                                        </p:tav>
                                      </p:tavLst>
                                    </p:anim>
                                    <p:set>
                                      <p:cBhvr>
                                        <p:cTn id="84"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audio>
              <p:cMediaNode vol="80000">
                <p:cTn id="85" fill="hold" display="0">
                  <p:stCondLst>
                    <p:cond delay="indefinite"/>
                  </p:stCondLst>
                  <p:endCondLst>
                    <p:cond evt="onStopAudio" delay="0">
                      <p:tgtEl>
                        <p:sldTgt/>
                      </p:tgtEl>
                    </p:cond>
                  </p:endCondLst>
                </p:cTn>
                <p:tgtEl>
                  <p:spTgt spid="12"/>
                </p:tgtEl>
              </p:cMediaNode>
            </p:audio>
            <p:seq concurrent="1" nextAc="seek">
              <p:cTn id="86" restart="whenNotActive" fill="hold" evtFilter="cancelBubble" nodeType="interactiveSeq">
                <p:stCondLst>
                  <p:cond evt="onClick" delay="0">
                    <p:tgtEl>
                      <p:spTgt spid="14"/>
                    </p:tgtEl>
                  </p:cond>
                </p:stCondLst>
                <p:endSync evt="end" delay="0">
                  <p:rtn val="all"/>
                </p:endSync>
                <p:childTnLst>
                  <p:par>
                    <p:cTn id="87" fill="hold">
                      <p:stCondLst>
                        <p:cond delay="0"/>
                      </p:stCondLst>
                      <p:childTnLst>
                        <p:par>
                          <p:cTn id="88" fill="hold">
                            <p:stCondLst>
                              <p:cond delay="0"/>
                            </p:stCondLst>
                            <p:childTnLst>
                              <p:par>
                                <p:cTn id="89" presetID="8" presetClass="emph" presetSubtype="0" fill="hold" nodeType="clickEffect">
                                  <p:stCondLst>
                                    <p:cond delay="0"/>
                                  </p:stCondLst>
                                  <p:childTnLst>
                                    <p:animRot by="21600000">
                                      <p:cBhvr>
                                        <p:cTn id="90" dur="15000" fill="hold"/>
                                        <p:tgtEl>
                                          <p:spTgt spid="17"/>
                                        </p:tgtEl>
                                        <p:attrNameLst>
                                          <p:attrName>r</p:attrName>
                                        </p:attrNameLst>
                                      </p:cBhvr>
                                    </p:animRot>
                                  </p:childTnLst>
                                </p:cTn>
                              </p:par>
                            </p:childTnLst>
                          </p:cTn>
                        </p:par>
                        <p:par>
                          <p:cTn id="91" fill="hold">
                            <p:stCondLst>
                              <p:cond delay="15000"/>
                            </p:stCondLst>
                            <p:childTnLst>
                              <p:par>
                                <p:cTn id="92" presetID="1" presetClass="entr" presetSubtype="0" fill="hold" grpId="0" nodeType="afterEffect">
                                  <p:stCondLst>
                                    <p:cond delay="0"/>
                                  </p:stCondLst>
                                  <p:childTnLst>
                                    <p:set>
                                      <p:cBhvr>
                                        <p:cTn id="93" dur="1" fill="hold">
                                          <p:stCondLst>
                                            <p:cond delay="0"/>
                                          </p:stCondLst>
                                        </p:cTn>
                                        <p:tgtEl>
                                          <p:spTgt spid="51"/>
                                        </p:tgtEl>
                                        <p:attrNameLst>
                                          <p:attrName>style.visibility</p:attrName>
                                        </p:attrNameLst>
                                      </p:cBhvr>
                                      <p:to>
                                        <p:strVal val="visible"/>
                                      </p:to>
                                    </p:set>
                                  </p:childTnLst>
                                </p:cTn>
                              </p:par>
                              <p:par>
                                <p:cTn id="94" presetID="1" presetClass="exit" presetSubtype="0" fill="hold" grpId="1" nodeType="withEffect">
                                  <p:stCondLst>
                                    <p:cond delay="2000"/>
                                  </p:stCondLst>
                                  <p:childTnLst>
                                    <p:set>
                                      <p:cBhvr>
                                        <p:cTn id="95"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p:bldP spid="51" grpId="0" animBg="1"/>
      <p:bldP spid="51"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0"/>
  <p:tag name="ISPRING_SCORM_RATE_QUIZZES" val="0"/>
  <p:tag name="ISPRING_SCORM_PASSING_SCORE" val="0.000000"/>
  <p:tag name="ISPRING_ULTRA_SCORM_COURSE_ID" val="D63A5661-9F97-4535-968B-BD33E0D06AB5"/>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内容列表"/>
  <p:tag name="ISPRINGCLOUDFOLDERID" val="0"/>
  <p:tag name="ISPRINGCLOUDFOLDERPATH" val="资源库"/>
  <p:tag name="ISPRING_OUTPUT_FOLDER" val="E:\ppt\第四批\128648"/>
  <p:tag name="ISPRING_PRESENTATION_TITLE" val="5919b4724398d"/>
  <p:tag name="ISPRING_FIRST_PUBLISH"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948</Words>
  <Application>Microsoft Office PowerPoint</Application>
  <PresentationFormat>Widescreen</PresentationFormat>
  <Paragraphs>156</Paragraphs>
  <Slides>22</Slides>
  <Notes>12</Notes>
  <HiddenSlides>0</HiddenSlides>
  <MMClips>11</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22</vt:i4>
      </vt:variant>
    </vt:vector>
  </HeadingPairs>
  <TitlesOfParts>
    <vt:vector size="38" baseType="lpstr">
      <vt:lpstr>宋体</vt:lpstr>
      <vt:lpstr>Arial</vt:lpstr>
      <vt:lpstr>Calibri</vt:lpstr>
      <vt:lpstr>Calibri Light</vt:lpstr>
      <vt:lpstr>Times New Roman</vt:lpstr>
      <vt:lpstr>印品黑体</vt:lpstr>
      <vt:lpstr>Office 主题</vt:lpstr>
      <vt:lpstr>Office Theme</vt:lpstr>
      <vt:lpstr>1_Office Theme</vt:lpstr>
      <vt:lpstr>2_Office Theme</vt:lpstr>
      <vt:lpstr>3_Office Theme</vt:lpstr>
      <vt:lpstr>4_Office Theme</vt:lpstr>
      <vt:lpstr>6_Office Theme</vt:lpstr>
      <vt:lpstr>7_Office Theme</vt:lpstr>
      <vt:lpstr>8_Office Theme</vt:lpstr>
      <vt:lpstr>9_Office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5919b4724398d</dc:title>
  <dc:creator>Administrator</dc:creator>
  <cp:lastModifiedBy>asus PC</cp:lastModifiedBy>
  <cp:revision>22</cp:revision>
  <dcterms:created xsi:type="dcterms:W3CDTF">2017-05-15T10:33:00Z</dcterms:created>
  <dcterms:modified xsi:type="dcterms:W3CDTF">2022-12-13T01:12:49Z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2052-10.1.0.6393</vt:lpwstr>
  </property>
</Properties>
</file>